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5" r:id="rId9"/>
    <p:sldId id="266" r:id="rId10"/>
    <p:sldId id="271" r:id="rId11"/>
    <p:sldId id="270" r:id="rId12"/>
    <p:sldId id="269" r:id="rId13"/>
    <p:sldId id="268" r:id="rId14"/>
    <p:sldId id="267" r:id="rId15"/>
    <p:sldId id="273" r:id="rId16"/>
    <p:sldId id="27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25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24575,'1561'0'-1365,"-1540"0"-5461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32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24575,'4'0'0,"-1"0"0,1 0 0,-1 0 0,0 0 0,1 1 0,-1 0 0,0 0 0,1 0 0,-1 0 0,0 0 0,0 0 0,0 1 0,0 0 0,0-1 0,0 1 0,0 0 0,3 4 0,-1 0 0,0 1 0,0 0 0,-1 0 0,0 1 0,0-1 0,3 10 0,3 7 0,0-2 0,0 1 0,-2 1 0,-1 0 0,6 29 0,-5-5 0,-2-10 0,-1-1 0,0 42 0,-6 803 0,3-911 0,9-56 0,-5 54 0,2-53 0,-8 61 0,0-8 0,0 1 0,3-1 0,8-41 0,-4 28 0,-2 0 0,-2 0 0,-2 0 0,-5-46 0,1-11 0,5 76 0,0 1 0,7-30 0,-5 40 0,-1-1 0,-1 1 0,0-1 0,-1 0 0,-1 1 0,0-1 0,-1 0 0,-1 0 0,-3-16 0,4 28 0,0 0 0,0 0 0,0-1 0,1 1 0,-1 0 0,1 0 0,0 0 0,0 0 0,0-1 0,0 1 0,0 0 0,1 0 0,-1 0 0,1 0 0,0 0 0,0 0 0,0 0 0,1 0 0,-1 0 0,1 0 0,-1 1 0,5-6 0,-1 3 0,1 0 0,1 0 0,-1 1 0,0 0 0,1 0 0,0 0 0,0 1 0,9-3 0,35-16 0,-33 13 0,1 1 0,0 1 0,0 0 0,1 2 0,40-7 0,26-1 0,-58 8 0,-1 1 0,34-1 0,-33 4 0,-14 0 0,1 1 0,-1 0 0,0 1 0,15 3 0,-25-3 0,-1 0 0,1 0 0,-1 0 0,0 1 0,1-1 0,-1 1 0,0-1 0,0 1 0,0 0 0,0 0 0,0 1 0,-1-1 0,1 0 0,-1 1 0,1 0 0,-1 0 0,0-1 0,0 1 0,0 0 0,-1 1 0,2 3 0,5 14 0,-2 1 0,-1-1 0,5 44 0,3 15 0,-9-66 0,-1 0 0,0 0 0,-2 1 0,1-1 0,-2 0 0,0 1 0,0-1 0,-1 0 0,-1 0 0,-1 1 0,0-1 0,0 0 0,-2-1 0,0 1 0,-6 12 0,2-13 0,-1-1 0,0 0 0,-1 0 0,0-1 0,0-1 0,-2 0 0,1 0 0,-25 13 0,15-8 0,-37 30 0,43-33 0,0-2 0,-1 0 0,0-1 0,-1-1 0,0-1 0,-34 10 0,34-13-137,0-1 0,0-1 0,0-1 0,-36-1-1,40 0-541,-8 0-6147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3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6508 1585 24575,'-27'1'0,"1"1"0,0 2 0,0 0 0,0 1 0,-43 16 0,-118 60 0,94-37 0,19-10 0,-87 35 0,-146 42 0,150-53 0,106-42 0,-101 17 0,3-2 0,118-24 0,-1-2 0,-37 2 0,-30 5 0,49-3 0,8-2 0,-64 19 0,83-20 0,0-2 0,0 0 0,0-1 0,-1-2 0,-39-1 0,35-1 0,0 1 0,0 1 0,-39 8 0,17-1 0,0-2 0,-1-3 0,-94-5 0,-61 3 0,138 11 0,49-8 0,0 0 0,-26 1 0,-51-4 0,43-2 0,0 3 0,-72 11 0,-57 13 0,90-17-207,0-4 0,-103-7 0,45-1 54,79 6 55,-134 24 0,108-11 166,-7-8 39,64-6-52,-41 8 0,14-2 163,-1-3 1,-124-6 0,67-1-190,115 1-29,-1 0 0,1-1 0,0 0 0,0 0 0,0-1 0,0-1 0,0 1 0,1-1 0,0-1 0,0 0 0,0 0 0,-11-10 0,-35-18 0,2 9 0,34 16 0,1-1 0,-1-1 0,1 0 0,-20-16 0,-64-48 0,32 19 0,53 43 0,1 1 0,0-2 0,1 0 0,-16-20 0,-13-18 0,19 24 0,2 0 0,-30-49 0,3 0 0,35 56 0,1 0 0,1-1 0,1-1 0,-16-39 0,10 13 0,-29-53 0,-9-23 0,43 87 0,-2 0 0,-21-36 0,26 54 0,1-1 0,-8-25 0,-17-36 0,-67-111 0,48 95 0,-23-29 0,66 105 0,2-1 0,0-1 0,1 0 0,2 0 0,-6-43 0,9 56 0,0 0 0,-1-1 0,0 1 0,-8-17 0,7 18 0,0-1 0,0 1 0,1-1 0,-2-16 0,5 25 0,0-1 0,0 0 0,0 0 0,0 0 0,0 0 0,1 0 0,-1 1 0,1-1 0,-1 0 0,1 0 0,0 1 0,0-1 0,-1 0 0,1 1 0,1-1 0,-1 1 0,0-1 0,0 1 0,0 0 0,1-1 0,-1 1 0,1 0 0,-1 0 0,1 0 0,-1 0 0,1 0 0,0 0 0,-1 1 0,1-1 0,0 0 0,0 1 0,0-1 0,-1 1 0,1 0 0,0 0 0,2-1 0,11 0 0,0-1 0,1 2 0,21 1 0,-21 0 0,44-2-233,71-9-1,40-3-161,89 1 488,2 0-562,204-26-4248,-29 0 973,-47 26 3744,132-1 0,-380 14 56,603-17 700,-371 10-569,-40 2 666,-143-21 1684,-129 15-63,123-5-1,-152 17-2292,62 11 0,-67-8-180,17 3-1,1 1 0,0-2 0,62 0 0,-68-5 0,64 11 0,-22-1 0,-75-11 0,0 1 0,0 0 0,0 0 0,-1 1 0,1 0 0,-1 0 0,1 1 0,-1 0 0,0 0 0,-1 0 0,11 11 0,-3-4 0,-1 2 0,-1 0 0,18 27 0,72 91 0,-61-71 0,-26-42 0,-1 1 0,-1 0 0,16 36 0,210 499-541,-227-528 541,-2 2 0,0-1 0,-2 1 0,-1 1 0,3 30 0,-4-24 0,1 0 0,18 56 0,-18-72 34,0 0 0,-2 0 0,0 1 1,1 39-1,-7 84 251,-1-50-200,4-90-176,-1 1 0,0 0 0,0 0 0,0 0 0,-1-1 0,1 1 0,-1 0 0,0 0 0,0-1 0,0 1 0,-1-1 0,1 1 0,-1-1 0,-3 6 0,-6 1-6735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4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24575,'98'2'0,"108"-5"0,-116-9 0,-51 6 0,56-2 0,108 11 0,145-5 0,-132-24 0,-127 16 0,-43 3 0,61 0 0,-12 8-1365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44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24575,'4'0'0,"1"0"0,-1 0 0,0 1 0,0 0 0,0 0 0,1 0 0,-1 0 0,0 1 0,0-1 0,-1 1 0,1 0 0,0 0 0,0 1 0,-1-1 0,0 1 0,1-1 0,5 7 0,0 3 0,-1 0 0,0 0 0,0 0 0,5 15 0,-6-14 0,0 0 0,0-1 0,1 1 0,11 12 0,-9-15 0,0-1 0,1 0 0,-1-1 0,1 0 0,1-1 0,0 0 0,18 7 0,6 1 0,48 10 0,22 9 0,-65-14 0,-30-14 0,0-1 0,1 0 0,17 6 0,5-3 0,1-1 0,0-2 0,0-1 0,51-1 0,-82-3 0,0 0 0,0 0 0,0 0 0,0 0 0,0 1 0,0 0 0,-1 0 0,1 0 0,0 1 0,0-1 0,-1 1 0,5 2 0,-7-4 0,-1 1 0,1 0 0,-1-1 0,1 1 0,-1-1 0,1 1 0,-1 0 0,1-1 0,-1 1 0,1 0 0,-1-1 0,0 1 0,1 0 0,-1 0 0,0 0 0,0-1 0,0 1 0,0 0 0,1 0 0,-1 0 0,0-1 0,0 1 0,-1 1 0,1 1 0,-1-1 0,0 0 0,0 0 0,0 0 0,0 0 0,-1 0 0,1 0 0,0 0 0,-1 0 0,1-1 0,-1 1 0,-2 2 0,-58 49 0,-28 29 0,67-61 0,-35 26 0,2-2 0,56-44-57,-1-1 12,1 0 0,-1 0 0,1 1 0,0-1 0,-1 0-1,1 1 1,-1-1 0,1 1 0,0-1 0,-1 1 0,1-1 0,0 0 0,-1 1 0,1-1-1,0 1 1,0-1 0,-1 1 0,1-1 0,0 1 0,0 0 0,0-1 0,0 1 0,0-1 0,0 1-1,0-1 1,0 1 0,0-1 0,0 2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49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24575,'0'2'0,"1"-1"0,-1 0 0,1 0 0,-1 0 0,1 0 0,0 0 0,-1 0 0,1 0 0,0 0 0,0 0 0,0-1 0,0 1 0,-1 0 0,1 0 0,0-1 0,0 1 0,0 0 0,1-1 0,-1 1 0,0-1 0,0 0 0,0 1 0,0-1 0,0 0 0,1 1 0,-1-1 0,2 0 0,38 4 0,-36-3 0,49 1 0,-26-2 0,1 2 0,50 10 0,-36-5 0,0-2 0,1-2 0,-1-2 0,51-5 0,7 2 0,-76 3 43,1 2 0,27 5 0,42 5-1537,-74-12-5332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49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24575,'2'12'0,"0"-1"0,1 1 0,0-1 0,9 21 0,-7-18 0,87 204 0,-82-193 0,1 0 0,1-1 0,1-1 0,2-1 0,0 1 0,1-2 0,35 36 0,-11-9 0,-36-41 0,0-1 0,1 1 0,0-1 0,0 0 0,0-1 0,1 1 0,0-1 0,0 0 0,0 0 0,1-1 0,-1 0 0,9 4 0,16 0 0,0 0 0,0-2 0,1-1 0,0-1 0,0-2 0,0-2 0,0-1 0,38-5 0,-59 4 0,0 0 0,-1-1 0,1 0 0,-1 0 0,0-1 0,0-1 0,0 0 0,-1 0 0,17-12 0,6-8 0,38-37 0,-34 28 0,-22 22 0,-1-1 0,0-1 0,-1 0 0,-1 0 0,0-2 0,-1 1 0,0-1 0,-2 0 0,0-1 0,-1 0 0,0 0 0,-1-1 0,-1 0 0,-1 0 0,-1 0 0,0 0 0,-1 0 0,-1-26 0,-1-27 0,-3-84 0,1 140 0,-3-29 0,5 43 0,0 0 0,0 0 0,0 1 0,1-1 0,-1 0 0,0 1 0,0-1 0,0 0 0,1 0 0,-1 1 0,0-1 0,1 1 0,-1-1 0,1 0 0,-1 1 0,1-1 0,-1 1 0,1-1 0,-1 1 0,1-1 0,-1 1 0,1-1 0,0 1 0,-1 0 0,1-1 0,0 1 0,-1 0 0,1-1 0,0 1 0,-1 0 0,1 0 0,0 0 0,0 0 0,-1 0 0,1 0 0,0 0 0,-1 0 0,1 0 0,0 0 0,0 0 0,-1 0 0,1 0 0,0 1 0,-1-1 0,1 0 0,0 1 0,-1-1 0,1 0 0,1 1 0,0 1 6,1 0-1,-1 0 1,1 1-1,-1-1 0,0 0 1,0 1-1,0-1 1,0 1-1,-1 0 1,1-1-1,-1 1 1,1 0-1,-1 0 0,0 0 1,0 0-1,0 0 1,0 0-1,-1 0 1,0 1-1,1-1 1,-1 5-1,1 2-253,-1 1 1,0 0-1,-1-1 1,0 1-1,-2 13 1,-3-7-6579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50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1385 24575,'4'-5'0,"0"-1"0,-1 1 0,0-1 0,0 0 0,-1 0 0,0-1 0,0 1 0,0 0 0,-1-1 0,2-11 0,4-17 0,-1 13 0,-2-1 0,3-39 0,-6 43 0,1 0 0,1 0 0,1 0 0,0 1 0,7-19 0,59-169 0,-45 147 0,-20 51 0,-1-1 0,0 1 0,0-1 0,-1 1 0,-1-1 0,1 0 0,-1 0 0,1-10 0,-2 12 0,-1 0 0,0 0 0,0 0 0,0 0 0,-1 0 0,0 0 0,0 0 0,-1 1 0,1-1 0,-2 0 0,1 1 0,-1-1 0,0 1 0,0 0 0,0 0 0,-1 0 0,0 0 0,-10-9 0,9 9 0,-13-11 0,2-1 0,0-1 0,-21-31 0,32 39 0,0-2 0,1 1 0,1 0 0,0-1 0,0 1 0,0-15 0,-4-16 0,5 34 0,-1-1 0,2 0 0,-1 0 0,2 1 0,-1-1 0,1 0 0,1 0 0,0 0 0,0 0 0,1 0 0,0 1 0,0-1 0,1 1 0,1-1 0,0 1 0,0 0 0,0 1 0,1-1 0,7-8 0,-8 11 0,-1 1 0,1-1 0,-1 1 0,-1-1 0,1 0 0,-1 0 0,3-11 0,6-14 0,-11 31 0,0 0 0,0-1 0,0 1 0,0 0 0,-1-1 0,1 1 0,1 0 0,-1 0 0,0-1 0,0 1 0,0 0 0,0 0 0,0-1 0,0 1 0,0 0 0,0 0 0,0-1 0,0 1 0,1 0 0,-1 0 0,0-1 0,0 1 0,0 0 0,0 0 0,1 0 0,-1 0 0,0-1 0,0 1 0,0 0 0,1 0 0,-1 0 0,0 0 0,0 0 0,1 0 0,-1-1 0,0 1 0,0 0 0,1 0 0,-1 0 0,0 0 0,1 0 0,-1 0 0,0 0 0,0 0 0,1 0 0,-1 0 0,0 0 0,0 0 0,1 1 0,-1-1 0,0 0 0,0 0 0,1 0 0,-1 0 0,0 0 0,7 21 0,-3 28 0,-3-4 0,-4 240 0,-1-248 0,-2 1 0,-15 48 0,4-14 0,7-32 0,5-20 0,1 0 0,0 1 0,0 27 0,-3-13 0,-1 10 0,8-43 0,0-1 0,0 1 0,0 0 0,0 0 0,0 0 0,0-1 0,0 1 0,0 0 0,1 0 0,-1-1 0,1 1 0,-1 0 0,1-1 0,0 1 0,-1 0 0,1-1 0,2 2 0,-3-2 0,1-1 0,0 1 0,0-1 0,0 0 0,0 0 0,0 1 0,0-1 0,0 0 0,-1 0 0,1 0 0,0 0 0,0 0 0,0 0 0,0 0 0,0 0 0,0 0 0,0-1 0,0 1 0,0 0 0,-1-1 0,1 1 0,0 0 0,0-1 0,0 1 0,0-1 0,-1 1 0,1-1 0,0 0 0,-1 1 0,1-1 0,0 0 0,-1 1 0,1-1 0,-1 0 0,1 0 0,-1 0 0,1 0 0,-1 0 0,25-40 0,-22 35 0,10-20 0,-1-2 0,9-30 0,15-36 0,3 7 0,40-75 0,-65 131 0,-1-1 0,-2 0 0,-1-1 0,-2 0 0,8-66 0,-16 99 0,1-3 0,0 0 0,-1 0 0,1 0 0,-1 1 0,0-1 0,0 0 0,0 0 0,0 0 0,-1 0 0,1 0 0,-1 1 0,1-1 0,-1 0 0,0 0 0,-2-4 0,2 8 0,0-1 0,1 0 0,-1 1 0,0-1 0,1 0 0,-1 1 0,1-1 0,-1 1 0,1-1 0,-1 1 0,1-1 0,-1 1 0,1 0 0,0-1 0,-1 1 0,1-1 0,0 1 0,-1 0 0,1-1 0,0 1 0,0 0 0,-1-1 0,1 1 0,0 0 0,0 0 0,0-1 0,0 1 0,0 0 0,0-1 0,1 2 0,-6 28 0,1 53 0,8 119 0,20-51 0,-21-132 0,0 1 0,2 0 0,0-1 0,1 0 0,1 0 0,1 0 0,1-1 0,0-1 0,1 1 0,1-1 0,1-1 0,19 22 0,6 3 0,-23-26 0,-1 0 0,21 16 0,-25-25 0,1 0 0,0-1 0,0 0 0,0 0 0,0-1 0,1 0 0,0-1 0,0 0 0,0-1 0,0 0 0,15 0 0,-17-1 0,0-1 0,0 0 0,0 0 0,0-1 0,0 0 0,0-1 0,0 0 0,-1 0 0,1-1 0,-1 0 0,1-1 0,-1 1 0,0-2 0,12-7 0,-18 10 8,0 0 0,0 1 0,-1-1 0,1 0 0,0 0 0,-1 0 0,0 0 0,1 0 0,-1 0 0,0 0 0,0-1 0,0 1 0,0 0 0,0-4 0,-1 5-58,0 0 1,0 0-1,0-1 1,0 1-1,0 0 1,0 0-1,0 0 1,-1-1-1,1 1 1,0 0-1,-1 0 1,1 0-1,-1 0 1,1 0-1,-1 0 1,0 0-1,1 0 1,-1 0-1,0 0 1,0 0-1,0 0 1,0 0-1,0 0 1,0 1-1,0-1 1,0 0-1,0 1 1,0-1-1,-2 0 1,-12-5-6777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52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1071 24575,'6'0'0,"1"0"0,0 0 0,-1 0 0,1-1 0,-1 0 0,1 0 0,-1-1 0,13-4 0,-17 4 0,1 0 0,-1 0 0,1 0 0,-1 0 0,0 0 0,0-1 0,0 1 0,0-1 0,-1 1 0,1-1 0,-1 1 0,1-1 0,-1 0 0,0 0 0,0 0 0,0 0 0,-1 0 0,1 0 0,-1 0 0,1 0 0,-1-5 0,0-5 0,-1-1 0,0 1 0,-1-1 0,0 1 0,-7-21 0,-1-6 0,7 23 0,-51-227 0,34 186 0,13 37 0,0 0 0,-6-34 0,2-7 0,-32-99 0,22 113 0,-3-9 0,23 54 0,0 0 0,0 1 0,0-1 0,0 0 0,-1 1 0,1-1 0,-1 1 0,0-1 0,0 1 0,0 0 0,0 0 0,0 0 0,0 0 0,0 0 0,-1 1 0,1-1 0,-1 1 0,1-1 0,-1 1 0,-2-1 0,3 1 0,0 1 0,1-1 0,-1 1 0,0 0 0,1-1 0,-1 1 0,0 0 0,0 0 0,1 0 0,-1 0 0,0 1 0,1-1 0,-1 0 0,0 1 0,1-1 0,-1 1 0,0 0 0,1-1 0,-1 1 0,1 0 0,-1 0 0,1 0 0,0 0 0,-1 0 0,1 0 0,0 0 0,0 1 0,0-1 0,0 0 0,0 1 0,0-1 0,0 1 0,0-1 0,-1 4 0,-5 13 0,1 1 0,1 1 0,0-1 0,2 1 0,-3 35 0,4-32 0,-2-1 0,-1 0 0,-1-1 0,0 1 0,-19 39 0,-6 18 0,-41 93 0,17-50 0,-2 8 0,11 26 0,33-110 0,-13 89 0,24-119 0,-1 2 0,2-33 0,5-26 0,1-1 0,2 1 0,2 0 0,2 1 0,1 0 0,2 1 0,26-51 0,-4 21 0,-22 45 0,-2-1 0,0 0 0,8-27 0,-10 23 0,20-41 0,8-18 0,-32 72 0,1 1 0,1 0 0,9-15 0,-9 16 0,0 0 0,-1 0 0,9-24 0,-2 4 0,1 1 0,2 0 0,1 2 0,34-47 0,-45 68 0,40-45 0,3-4 0,-49 57 0,0 0 0,0 0 0,1 0 0,-1 0 0,1 0 0,0 0 0,-1 1 0,1-1 0,0 0 0,0 1 0,0-1 0,0 1 0,0 0 0,4-2 0,-5 3 0,0 0 0,1 0 0,-1 0 0,0 0 0,0 0 0,0 0 0,0 0 0,0 0 0,0 0 0,0 1 0,0-1 0,0 0 0,0 1 0,0-1 0,0 1 0,0-1 0,0 1 0,0 0 0,0-1 0,0 1 0,-1 0 0,1 0 0,1 0 0,4 8 0,-1 0 0,1 0 0,-1 0 0,-1 0 0,6 17 0,6 12 0,8 4 0,24 63 0,-37-81 0,5 16 0,-3-9 0,28 50 0,25 44 0,-43-77 0,38 58 0,-12-38 0,73 82 0,-92-117 0,3-1 0,0-2 0,2-2 0,44 29 0,-46-39 0,64 26 0,-4-3 0,-88-38 0,1-1 0,1 1 0,-1-1 0,0-1 0,1 1 0,-1-1 0,0 0 0,1 0 0,8-1 0,-14 0 0,1 0 0,-1 0 0,1 0 0,-1 0 0,0-1 0,1 1 0,-1-1 0,0 1 0,0-1 0,1 1 0,-1-1 0,0 0 0,0 1 0,0-1 0,0 0 0,0 0 0,0 0 0,0 0 0,2-2 0,-2 1 0,-1 0 0,1 1 0,-1-1 0,1 0 0,-1 0 0,0 0 0,0 0 0,0 0 0,0 0 0,0 0 0,0 0 0,0 0 0,-1 0 0,1 0 0,0 0 0,-1 0 0,0 0 0,-1-2 0,-4-7 0,0-1 0,-1 1 0,0 0 0,-1 1 0,-12-14 0,-3-4 0,8 11-227,0 0-1,-1 1 1,0 0-1,-1 2 1,-21-14-1,18 15-6598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5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24575,'3'1'0,"1"1"0,0-1 0,0 1 0,-1 0 0,1 0 0,0 1 0,-1-1 0,0 1 0,6 4 0,8 7 0,201 123 0,-15 14-417,-98-69 258,17 17-536,141 150-1,-129-130 798,-83-77-943,59 63-1,158 179 526,-69-72 316,-82-90 0,321 327 0,-276-285 0,33 26-187,78 83-131,-140-149-63,-87-85 569,20 20 2093,112 77 0,-153-123-2281,0-1 0,0-1 0,41 12 0,-2-11 0,-56-12 0,-1 0 0,0 1 0,1 0 0,-1 1 0,0-1 0,0 1 0,1 1 0,-2 0 0,1 0 0,0 0 0,-1 0 0,1 1 0,-1 0 0,7 6 0,5 7 0,-10-10 0,0 0 0,0 1 0,-1 0 0,0 0 0,0 1 0,7 12 0,-5-6 0,2-1 0,-1 0 0,14 13 0,-11-13 0,-1 0 0,15 23 0,-17-23 0,0 0 0,20 20 0,-18-21 0,-1 0 0,17 25 0,14 13 0,-15-20 0,-22-26 0,1 0 0,0 0 0,0 0 0,0-1 0,1 0 0,-1 0 0,1 0 0,0-1 0,12 4 0,-14-5 0,1 0 0,0 0 0,0 0 0,0-1 0,0 0 0,0-1 0,1 1 0,-1-1 0,0 0 0,0 0 0,0-1 0,8-1 0,-12 1-62,0-1 0,0 1 0,0 0 0,0-1 0,0 1 0,0-1 0,-1 1 0,1-1 0,-1 0 0,1 0 0,-1 0 0,1 1-1,-1-2 1,0 1 0,0 0 0,0 0 0,0 0 0,-1 0 0,1-1 0,0 1 0,-1-4 0,4-13-6764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55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1 24575,'-11'0'0,"1"2"0,-1-1 0,1 2 0,-13 3 0,-37 7 0,-196-11 64,133-4-1493,101 2-5397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5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24575,'19'53'0,"-14"-15"0,-2-1 0,-1 1 0,-7 73 0,0-75 0,-15 52 0,13-59 0,0 0 0,2 0 0,-2 37 0,-2-16 0,7-44 0,0 0 0,0 1 0,1-1 0,0 1 0,0-1 0,1 1 0,0-1 0,0 1 0,2 9 0,-1-14 0,1 1 0,-1 0 0,1 0 0,0-1 0,0 1 0,0-1 0,1 0 0,-1 0 0,0 0 0,1 0 0,-1 0 0,1 0 0,0-1 0,0 1 0,0-1 0,-1 1 0,1-1 0,0 0 0,4 0 0,5 3 0,1-1 0,-1-1 0,18 2 0,155-3 76,-93-3-1517,-70 2-5385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5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1004 0 24575,'-30'1'0,"-1"2"0,1 1 0,1 1 0,-1 1 0,-40 15 0,-139 66 0,153-62 0,24-9 0,-36 24 0,44-25 0,0 0 0,-1-2 0,-27 10 0,-16-4 0,53-16 0,0 1 0,1 0 0,0 0 0,0 2 0,0 0 0,0 0 0,-21 15 0,6-2-17,24-16-118,-1 0 0,1 1 1,0-1-1,0 1 0,1 0 0,-1 0 0,1 0 1,0 1-1,-7 8 0,4 2-6691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1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4313 1 24575,'2'53'0,"-1"-28"0,-1-1 0,-5 45 0,4-61 0,0-1 0,-1 1 0,-1-1 0,1 0 0,-1 0 0,0 0 0,-1 0 0,1 0 0,-2-1 0,1 1 0,0-1 0,-1 0 0,-7 6 0,-23 19 0,-2-2 0,-1-2 0,-74 41 0,55-34 0,31-17 0,-52 23 0,-155 70 0,26-25 0,111-51 0,-68 28 0,9-11 0,69-28 0,66-19 0,0 1 0,-39 15 0,41-13 0,0-2 0,-1 0 0,0-1 0,-23 2 0,1 1 0,-96 18 0,119-21 0,0-1 0,-1 0 0,1-2 0,-1 0 0,-31-2 0,41 0 0,0-1 0,-1 1 0,1-2 0,0 1 0,0-1 0,0 0 0,0-1 0,0 0 0,1-1 0,0 0 0,0 0 0,-12-10 0,-146-120 0,-36 7 0,93 55 0,103 69 0,-7-2 0,1-1 0,0 0 0,1-1 0,0 0 0,0-1 0,0-1 0,-12-14 0,10 11 0,1 0 0,-2 1 0,-22-16 0,-24-22 0,19 10 0,-51-38 0,75 67 0,-1 0 0,0 1 0,-37-14 0,31 14 0,1 0 0,-22-15 0,31 17 0,0 0 0,-1 0 0,0 2 0,0 0 0,0 1 0,-23-5 0,23 6 0,0-1 0,1-1 0,-27-14 0,28 13 0,0 1 0,-1 0 0,0 1 0,-27-7 0,35 10 0,-57-9 0,0 3 0,-77-1 0,-389 9 0,524 0-59,1 0 0,-1 0-1,0 0 1,0 1-1,0 0 1,0 0 0,0 0-1,1 0 1,-1 1 0,0 0-1,1 0 1,0 0 0,-1 0-1,1 1 1,0-1-1,0 1 1,0 0 0,1 1-1,-1-1 1,1 1 0,-1-1-1,-2 5 1,-3 4-6767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57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24575,'-2'106'0,"4"116"0,-1-219 0,-1 0 0,1-1 0,0 1 0,-1 0 0,1-1 0,0 1 0,1-1 0,-1 0 0,0 1 0,1-1 0,-1 0 0,1 0 0,0 0 0,0 0 0,0 0 0,0 0 0,0 0 0,0-1 0,0 1 0,1-1 0,-1 1 0,0-1 0,1 0 0,-1 0 0,1 0 0,0 0 0,-1-1 0,1 1 0,0-1 0,5 1 0,10 1 0,1-1 0,-1-1 0,31-4 0,-14 1 0,242 2-1365,-255 1-5461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5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24575,'0'-2'0,"0"0"0,0 0 0,0 1 0,0-1 0,0 0 0,1 0 0,-1 0 0,0 1 0,1-1 0,0 0 0,-1 0 0,1 1 0,0-1 0,0 0 0,0 1 0,0-1 0,0 1 0,0 0 0,1-1 0,-1 1 0,0 0 0,1-1 0,2 0 0,-1 0 0,0 1 0,0 0 0,0 0 0,0 1 0,0-1 0,0 0 0,0 1 0,1 0 0,-1 0 0,0 0 0,0 0 0,6 1 0,0 1 0,0 0 0,1 1 0,-1 0 0,0 0 0,-1 1 0,1 0 0,-1 1 0,12 8 0,-1 5 0,-1 0 0,-2 2 0,0 0 0,-1 1 0,-1 0 0,0 1 0,13 34 0,40 60 0,155 215-1090,-159-237-167,84 113 1293,-12-36-86,310 364-1807,3-110-3564,-103-103 4204,34 30 211,-210-200 1071,-98-86-71,50 46 171,168 120 0,-123-106 1303,-98-72-1448,118 72-1,-63-44-135,8 4 696,-82-56 3067,87 71 0,-78-55-1551,-29-18-1973,-26-23-124,1-1-1,0 1 1,1-1 0,-1 0-1,1-1 1,-1 1 0,7 3-1,23 24 2,-32-28 0,1 0 0,-1 0 0,0 0 0,1-1 0,-1 1 0,1 0 0,0-1 0,0 0 0,0 0 0,0 0 0,0 0 0,1 0 0,-1-1 0,1 1 0,-1-1 0,1 0 0,5 1 0,-8-2 3,0 0 0,-1 0 0,1-1 0,0 1 0,-1 0 0,1 0-1,0-1 1,-1 1 0,1 0 0,-1-1 0,1 1 0,-1 0 0,1-1 0,0 1 0,-1-1-1,0 1 1,1-1 0,-1 1 0,1-1 0,-1 0 0,0 1 0,1-1 0,-1 1-1,0-1 1,1 0 0,-1 1 0,0-1 0,0 0 0,0 1 0,0-1 0,0 0 0,1 0-1,-4-24-961,2 22 458,-2-14-6325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58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0 24575,'-7'3'0,"0"-1"0,0 1 0,0 0 0,1 0 0,-1 1 0,1 0 0,-8 6 0,11-8 0,-36 21 0,-60 28 0,-22 12 0,79-39 0,22-14 0,1 1 0,-30 23 0,45-31 0,0 1 0,0-1 0,1 1 0,-1 0 0,1 0 0,0 0 0,0 1 0,0-1 0,0 1 0,1-1 0,0 1 0,0 0 0,0 0 0,0 0 0,1 0 0,-1 7 0,2-9 0,0 0 0,0 0 0,0 0 0,1 0 0,-1-1 0,1 1 0,0 0 0,0 0 0,0-1 0,0 1 0,0 0 0,0-1 0,1 1 0,0-1 0,-1 0 0,1 1 0,0-1 0,0 0 0,0 0 0,0 0 0,0 0 0,5 2 0,6 4 0,-1-1 0,1 0 0,20 6 0,1 2 0,92 45 0,-109-54 0,1 0 0,0-1 0,0-1 0,0-1 0,29 2 0,130-6-1365,-155 1-5461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5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0 24575,'-3'1'0,"0"0"0,-1 0 0,1 0 0,0 1 0,0-1 0,0 1 0,0 0 0,1 0 0,-5 3 0,-12 7 0,-32 12 0,1 3 0,1 2 0,1 2 0,-55 47 0,-7 6 0,73-51-377,-2-1 0,-49 31 1,52-36-5202,-16 21 5733,19-17 745,10-3 5080,-1 20-7672,19-32-5134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5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24575,'2'14'0,"0"0"0,1 0 0,0-1 0,1 1 0,1-1 0,6 14 0,6 19 0,91 272 0,-70-212 0,-31-89 0,0 0 0,1-1 0,1 0 0,0-1 0,1 0 0,1 0 0,0-1 0,19 18 0,-24-25 0,0 1 0,0 0 0,-1 0 0,6 10 0,-7-10 0,0 0 0,1-1 0,0 0 0,0 0 0,12 12 0,39 42 0,-45-47 0,0 0 0,1-2 0,1 1 0,19 14 0,11 9 0,-31-25 0,1-1 0,0 1 0,20 11 0,-30-20 0,1 0 0,-1-1 0,1 1 0,0-1 0,0 0 0,0 0 0,0 0 0,0 0 0,0-1 0,0 1 0,0-1 0,0 0 0,0 0 0,0-1 0,0 1 0,0-1 0,0 0 0,6-2 0,-8 2-85,0 0 0,0 0-1,0 0 1,0 0 0,-1 0-1,1-1 1,0 1 0,-1-1-1,1 1 1,-1-1 0,0 1-1,1-1 1,-1 0 0,0 0-1,1-2 1,4-12-6741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9:2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24575,'9'10'0,"-1"2"0,0-1 0,0 1 0,-1 0 0,-1 0 0,6 15 0,11 22 0,13 31 0,-30-64 0,1 0 0,0 0 0,1 0 0,1-1 0,0-1 0,22 27 0,-12-19 0,-2 0 0,20 32 0,-23-32 0,1 0 0,35 38 0,-23-31 0,-23-24 0,0 0 0,0 0 0,0 0 0,1-1 0,-1 1 0,1-1 0,0 0 0,1-1 0,-1 1 0,1-1 0,-1 0 0,1 0 0,0-1 0,0 0 0,0 0 0,1 0 0,10 1 0,-6-3 0,-1 0 0,0-1 0,0 0 0,0-1 0,0 0 0,0 0 0,0-1 0,-1 0 0,18-10 0,11-6 0,36-26 0,-48 28 0,15-10 0,37-35 0,1 0 0,-17 12 0,77-78 0,-84 74 0,98-79 0,-149 129 0,0 0 0,0 1 0,1-1 0,-1 1 0,1 0 0,0 0 0,0 0 0,0 0 0,0 1 0,10-3 0,-13 5 0,-1-1 0,1 1 0,0 0 0,0 0 0,0 0 0,0 0 0,-1 1 0,1-1 0,0 0 0,0 1 0,0 0 0,-1-1 0,1 1 0,0 0 0,-1 0 0,1 0 0,-1 0 0,1 0 0,-1 0 0,1 0 0,-1 0 0,0 1 0,1-1 0,-1 0 0,0 1 0,0 0 0,0-1 0,0 1 0,0-1 0,0 1 0,-1 0 0,1 0 0,-1-1 0,1 1 0,0 3 0,3 15-1365,0-1-5461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9:31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24575,'3'0'0,"0"1"0,-1 0 0,1 0 0,0 0 0,-1 1 0,1-1 0,-1 1 0,1-1 0,-1 1 0,0 0 0,0 0 0,0 0 0,0 0 0,0 0 0,0 0 0,0 0 0,-1 1 0,1-1 0,-1 1 0,2 4 0,23 55 0,10 22 0,-24-58 0,15 42 0,-22-55 0,0-1 0,1 0 0,1 0 0,0-1 0,9 13 0,20 36 0,-33-55 0,-1 0 0,1 0 0,0 0 0,0 0 0,1 0 0,-1-1 0,1 1 0,0-1 0,0 0 0,1 0 0,-1-1 0,10 7 0,-12-9 0,0-1 0,1 1 0,-1 0 0,1-1 0,-1 1 0,0-1 0,1 0 0,-1 0 0,1 0 0,-1 0 0,0 0 0,1 0 0,-1-1 0,1 1 0,-1-1 0,0 1 0,1-1 0,-1 0 0,0 0 0,0 0 0,0-1 0,0 1 0,0 0 0,0-1 0,0 1 0,0-1 0,0 0 0,-1 1 0,1-1 0,0 0 0,-1 0 0,0 0 0,2-3 0,16-22 0,-10 14 0,0 0 0,1 0 0,1 1 0,0 1 0,14-13 0,123-113 0,-5 18 0,-84 67 0,-39 33 0,43-30 0,-36 29 0,46-44 0,-27 22 0,-32 32-1365,-1 2-5461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9:34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24575,'8'10'0,"0"1"0,-1 0 0,-1 0 0,0 0 0,-1 1 0,0 0 0,0 0 0,-2 0 0,1 1 0,-1-1 0,1 18 0,18 56 0,55 188 0,-72-253 0,-2 22 0,-3-37 0,0-1 0,0 1 0,0 0 0,1 0 0,0-1 0,0 1 0,0-1 0,0 1 0,1 0 0,0-1 0,0 0 0,4 6 0,-5-10 0,0-1 0,0 0 0,-1 1 0,1-1 0,0 0 0,0 0 0,0 0 0,0 0 0,-1 0 0,1 0 0,0 0 0,0 0 0,0 0 0,0 0 0,-1 0 0,1-1 0,0 1 0,0 0 0,0 0 0,-1-1 0,1 1 0,0-1 0,0 1 0,-1-1 0,1 1 0,-1-1 0,1 1 0,0-1 0,-1 1 0,1-1 0,0 0 0,27-29 0,-16 17 0,35-29 0,-2-2 0,74-94 0,-74 93 0,-7 8 0,-19 17 0,1 2 0,0 0 0,1 1 0,28-16 0,26-21 0,-63 45 0,2 1 0,-1 0 0,1 1 0,23-9 0,23-12 0,-51 24-151,1 1-1,-1 0 0,0 0 0,1 1 1,-1 0-1,1 0 0,-1 1 1,20 1-1,-7 0-6674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9:36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24575,'0'781'0,"8"-736"0,2-25 0,-10-20 0,1 0 0,-1 0 0,1 1 0,-1-1 0,1 0 0,-1 0 0,1 0 0,-1 0 0,0 1 0,1-1 0,-1 0 0,1 0 0,-1 0 0,1 0 0,-1 0 0,1 0 0,-1 0 0,1 0 0,-1 0 0,1-1 0,-1 1 0,1 0 0,-1 0 0,1 0 0,-1 0 0,0-1 0,1 1 0,-1 0 0,1-1 0,-1 1 0,0 0 0,1-1 0,-1 1 0,0 0 0,1-1 0,-1 0 0,1 0-19,-1 1-1,0-1 0,1 0 0,-1 0 1,0 0-1,0 0 0,0 0 0,0 0 1,0 0-1,0 0 0,0 0 0,0 0 1,0 0-1,0 0 0,0 0 0,-1 0 1,1 0-1,0 0 0,-1 1 1,1-1-1,-1 0 0,1 0 0,-1 0 1,1 1-1,-1-1 0,1 0 0,-1 0 1,-1 0-1,0-3-773,-7-8-6033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9:3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24575,'4'0'0,"2"4"0,4 2 0,4-1 0,5 0 0,2-2 0,3-2 0,2 0 0,-5 4 0,0 1 0,-1-1 0,2 0 0,0-2 0,-2-2-8191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1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24575,'0'5'0,"-1"0"0,0 0 0,-1 0 0,1 0 0,-1 0 0,1 0 0,-2-1 0,1 1 0,0 0 0,-1-1 0,0 0 0,0 0 0,0 0 0,-6 5 0,5-4 0,0 1 0,-1-1 0,2 1 0,-1-1 0,1 1 0,-1 0 0,-3 12 0,0 10 0,0-1 0,-2 0 0,-2-1 0,0 0 0,-24 39 0,26-48 0,0 1 0,0 0 0,-6 23 0,-19 39 0,33-76 0,0-1 0,0 1 0,1 0 0,-1-1 0,1 1 0,0-1 0,0 1 0,0 0 0,1-1 0,-1 1 0,1-1 0,0 1 0,0-1 0,0 1 0,0-1 0,1 1 0,-1-1 0,1 0 0,0 0 0,0 0 0,0 0 0,0 0 0,5 4 0,3 6 0,1-1 0,1-1 0,-1 0 0,18 13 0,6-9-1365,-17-11-5461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9:3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24575,'20'2'0,"1"0"0,36 9 0,-6-1 0,4 0 0,-28-4 0,0-2 0,42 2 0,-45-6-1365,-2 0-5461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44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45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24575,'30'3'0,"0"1"0,52 13 0,-44-8 0,0-2 0,46 4 0,396-9-1026,-239-4 1093,-48-13-67,-68 3 0,38-13 0,-117 16 0,2 1 0,50-1 0,-47 6 239,-1-2 0,0-3 0,83-23 0,-129 29-1601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46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24575,'4'0'0,"-1"1"0,0-1 0,1 1 0,-1-1 0,0 1 0,0 0 0,0 0 0,0 1 0,0-1 0,0 1 0,0-1 0,0 1 0,0 0 0,-1 0 0,1 0 0,-1 1 0,1-1 0,-1 0 0,0 1 0,0 0 0,2 3 0,4 8 0,-1-1 0,0 1 0,7 22 0,-4-8 0,-3-7 0,-2 1 0,-1 0 0,-1 0 0,-1 0 0,0 0 0,-2 0 0,-4 40 0,1 9 0,3 433 0,-2-475 0,-9 55 0,6-54 0,-3 52 0,7-62 0,-1 0 0,-8 30 0,-2 36 0,12-78-109,2 22 352,5-26-526,9-14-933,-5 0-5610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47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1 24575,'-1'0'0,"0"0"0,0 1 0,0-1 0,0 1 0,1-1 0,-1 0 0,0 1 0,0-1 0,0 1 0,0 0 0,1-1 0,-1 1 0,0 0 0,1-1 0,-1 1 0,0 0 0,1 0 0,-1 0 0,1 0 0,0-1 0,-1 1 0,1 0 0,-1 0 0,1 0 0,0 1 0,-9 32 0,5-18 0,-3 4 0,-1-1 0,-1 0 0,-18 28 0,16-27 0,1 2 0,0-1 0,-9 38 0,12-36 0,-1 0 0,-1-1 0,-18 33 0,13-28 0,1 0 0,2 0 0,0 1 0,-10 47 0,-10 29 0,19-65 0,2 1 0,-6 52 0,-7 24 0,10-51 0,7-35 0,-18 56 0,18-53 0,6-33 0,0 0 0,0 0 0,0 0 0,0 0 0,0 0 0,0 0 0,0 1 0,0-1 0,0 0 0,0 0 0,0 0 0,0 0 0,0 0 0,0 0 0,1 0 0,-1 0 0,0 1 0,0-1 0,0 0 0,0 0 0,0 0 0,0 0 0,0 0 0,0 0 0,0 0 0,1 0 0,-1 0 0,0 0 0,0 0 0,0 0 0,0 0 0,0 0 0,0 0 0,0 0 0,1 0 0,-1 0 0,0 0 0,0 0 0,0 0 0,0 0 0,0 0 0,0 0 0,0 0 0,1 0 0,-1 0 0,0 0 0,0 0 0,0 0 0,0 0 0,0 0 0,0 0 0,0 0 0,0 0 0,1-1 0,-1 1 0,0 0 0,0 0 0,0 0 0,0 0 0,11-18 0,-5 3 0,0-1 0,-2 0 0,0 0 0,-1-1 0,0 1 0,-1-1 0,-1-29 0,-1 21 0,2 0 0,7-37 0,-4 38 0,2-46 0,-7 53 0,2-1 0,0 0 0,1 1 0,1 0 0,7-23 0,2 8 0,-1 0 0,-2 0 0,8-42 0,-16 63 0,0 1 0,1-1 0,1 1 0,0 0 0,0 0 0,0 1 0,10-15 0,-13 23 0,0-1 0,0 0 0,0 1 0,0-1 0,0 1 0,0 0 0,0-1 0,0 1 0,1 0 0,-1 0 0,1-1 0,-1 1 0,1 0 0,-1 1 0,1-1 0,-1 0 0,1 0 0,0 1 0,0-1 0,-1 1 0,1-1 0,0 1 0,0 0 0,-1 0 0,1-1 0,0 1 0,0 1 0,0-1 0,0 0 0,-1 0 0,1 1 0,0-1 0,0 1 0,-1-1 0,1 1 0,0 0 0,-1 0 0,1-1 0,-1 1 0,1 0 0,-1 1 0,1-1 0,-1 0 0,0 0 0,0 1 0,1-1 0,-1 0 0,0 1 0,0-1 0,0 1 0,0 2 0,9 9 0,1 0 0,1 0 0,0-1 0,20 17 0,8 14 0,-34-35 0,1 0 0,-1-1 0,1 0 0,13 10 0,-12-11 0,-1 1 0,0 0 0,0 0 0,8 12 0,-9-11 0,1 0 0,0-1 0,0 0 0,8 7 0,-1-2 0,-2-1 0,0 2 0,18 23 0,10 10 0,-5 0 0,-30-38 0,-1-1 0,2 0 0,-1 0 0,1 0 0,0-1 0,0 0 0,13 10 0,-1-2 0,1-2 0,-18-13 0,-1 0 0,0-1 0,1 1 0,-1 0 0,0 0 0,0-1 0,0 1 0,0 0 0,0-1 0,0 1 0,0 0 0,-1 0 0,1-1 0,0 1 0,-1 0 0,1 0 0,-1-1 0,1 1 0,-1 0 0,-1-2 0,-1-5-91,1 0 0,-1 1 0,-1-1 0,0 1 0,0 0 0,0 0 0,-1 0 0,0 1 0,0-1 0,0 1 0,-1 0 0,0 1 0,-1 0 0,-8-7 0,0 5-6735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4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24575,'34'0'0,"1"1"0,-1 1 0,49 10 0,-38-5 0,0-2 0,0-2 0,87-5 0,-31-1 0,75 3-1365,-155 0-5461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48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24575,'0'6'0,"1"0"0,1 0 0,-1 0 0,1 0 0,0 0 0,1-1 0,-1 1 0,1-1 0,7 10 0,9 21 0,-5-1 0,-4-11 0,-1 0 0,-1 0 0,8 42 0,33 192 0,-41-224 0,0 0 0,2-1 0,2 0 0,16 33 0,-9-20 0,-1 8 0,-2 1 0,-3 0 0,8 71 0,-7-45 0,22 176 0,-13-116 0,-24-171 0,2 18 0,-1 0 0,0 0 0,-1 0 0,-1 0 0,0 1 0,0-1 0,-1 1 0,-1-1 0,0 1 0,0 0 0,-1 0 0,-12-19 0,8 16 0,0 0 0,1 0 0,1 0 0,0-1 0,-6-22 0,-22-45 0,15 42 0,1-1 0,-19-65 0,-13-31 0,46 126 0,1-1 0,1 0 0,0 0 0,0 0 0,2-1 0,-2-18 0,5-82 0,1 44 0,-2 60 0,0 0 0,0 0 0,1 0 0,0 0 0,0 0 0,1 0 0,0 0 0,1 1 0,0 0 0,0-1 0,1 2 0,0-1 0,0 0 0,1 1 0,0 0 0,0 0 0,1 1 0,10-8 0,4-2 0,1 1 0,0 1 0,1 1 0,1 1 0,29-11 0,-13 4 0,-30 13 0,1 1 0,0 1 0,-1-1 0,14-2 0,124-20 0,-130 25 0,0 0 0,1 2 0,-1 0 0,1 1 0,-1 1 0,21 5 0,-36-6 0,0 0 0,0 0 0,0 1 0,0-1 0,0 1 0,0 0 0,0 0 0,0 0 0,0 0 0,-1 0 0,1 1 0,-1-1 0,0 1 0,0 0 0,0 0 0,0-1 0,0 1 0,-1 0 0,1 1 0,-1-1 0,0 0 0,0 0 0,0 1 0,0-1 0,0 0 0,0 5 0,1 12 0,-1-1 0,-1 1 0,-4 31 0,1-10 0,3-33 0,-2 0 0,1 0 0,-1 0 0,0 0 0,-1-1 0,1 1 0,-2-1 0,1 1 0,-1-1 0,0 0 0,0-1 0,-10 12 0,-9 8 0,-45 40 0,20-21 0,33-32 0,-1 0 0,-1-1 0,0-1 0,-30 14 0,11-5 0,30-17 0,-27 19 0,32-22 0,1 1 0,0-1 0,0 0 0,-1 0 0,1 0 0,0 1 0,0-1 0,0 0 0,-1 0 0,1 1 0,0-1 0,0 0 0,0 0 0,0 1 0,0-1 0,-1 0 0,1 0 0,0 1 0,0-1 0,0 0 0,0 1 0,0-1 0,0 0 0,0 1 0,0-1 0,0 0 0,0 1 0,0-1 0,0 0 0,0 0 0,1 1 0,-1-1 0,0 0 0,0 1 0,20 4 0,178-7 0,34 3 0,-216 3 0,0 1 0,-1 1 0,1 0 0,-1 1 0,0 0 0,-1 1 0,0 1 0,20 16 0,-22-17 0,-7-4 0,0 0 0,0 0 0,-1 0 0,1 1 0,-1 0 0,0 0 0,-1 0 0,1 0 0,-1 0 0,0 1 0,0 0 0,0 0 0,-1 0 0,0 0 0,0 0 0,-1 0 0,1 0 0,-1 1 0,-1-1 0,1 0 0,-1 1 0,0-1 0,-1 0 0,0 1 0,0-1 0,0 0 0,0 0 0,-1 1 0,0-1 0,-1 0 0,1-1 0,-1 1 0,0 0 0,0-1 0,-7 8 0,-2 0 0,-1-1 0,0-1 0,-28 18 0,7-4 0,-77 48 0,73-50 0,-53 42 0,79-57 0,0 0 0,-1 0 0,1-1 0,-20 7 0,18-8 0,0 1 0,1 0 0,-1 1 0,-12 10 0,1 0-56,-2-1-1,0-1 1,-35 15-1,26-13-1082,22-11-5687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49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5688 2189 24575,'0'19'0,"1"6"0,-7 49 0,5-66 0,-1 1 0,0-1 0,-1 0 0,1-1 0,-2 1 0,1 0 0,-1-1 0,0 0 0,-10 14 0,-58 58 0,36-39 0,26-28 0,1-1 0,-1 0 0,-14 10 0,-50 44 0,51-43 0,-48 36 0,-46 20-522,-180 90-1,215-124-235,-119 85-1,172-109 719,-97 74-174,72-52 42,-2-2 0,-69 37 1,-90 49-1281,143-81 1478,-2-2 1,-1-4 0,-81 29-1,45-26-26,-65 20 0,-200 51 1219,317-100-1295,0-2 0,-83 4 0,52-6 239,1-3 1280,-94-6-1,74-1-804,82-2-638,1 0 0,-1-2 0,1 0 0,0-2 0,-37-16 0,-16-2 0,38 10 0,1-1 0,0-2 0,-53-32 0,-46-22 0,104 55 0,2-2 0,-54-40 0,41 27 0,-89-72 0,90 67 0,-1 2 0,-56-33 0,74 50 0,2-2 0,0-1 0,1-1 0,2 0 0,-37-46 0,-10-9 0,1 2-96,3-2-1,-66-102 0,-91-183-193,174 281 290,21 37 0,2-1 0,-39-94 0,44 82 0,-47-119 0,61 157 0,0 1 0,2-2 0,-7-34 0,-5-22 0,8 41 0,1-1 0,1 0 0,-1-65 0,9-115 0,2 79 0,-2 107 53,2 0 0,0 1 0,2-1-1,2 1 1,0 0 0,2 1-1,1 0 1,1 0 0,1 1 0,21-33-1,8 3-52,77-85 0,-106 130 0,1 1 0,1 0 0,0 0 0,0 2 0,30-16 0,84-32 0,-104 47 0,57-19 0,96-21 0,-40 13 0,-84 24-309,91-10-1,-30 6 35,185-30-1163,-162 28 1483,85-17-2144,48-15 1860,-91 20-2133,-50 13 928,213-4-1,-133 13 831,355-16 371,-552 24 242,841-34-1637,205 36 5731,-996 1-3598,0 3 1,-1 2-1,85 21 0,57 28 4551,-194-53-4977,0 0 1,-1 1-1,1 1 1,-1-1-1,0 1 1,0 1-1,0-1 0,-1 1 1,1 1-1,8 10 1,-3-3 29,-1 1 1,-1 0 0,0 1 0,11 22-1,-3 0-114,-2 1-1,-1 1 0,-3 0 1,-1 1-1,-2 0 0,-1 1 1,4 75-1,-1 7-671,-5-76 717,-1 54 1,-6-40-67,-16 315-593,10-326 567,1-3-135,-2 0 1,-20 71 0,-58 195 196,49-168 0,-68 174 0,67-236-681,-4-1 0,-94 140 0,78-138 681,-3-3 0,-5-3 0,-2-3 0,-4-3 0,-103 83 0,-171 127 0,221-184-1058,39-31 283,-144 89 0,95-78 643,-135 74-553,200-118 538,-1-3 0,-75 22 0,-170 34 361,230-64-226,42-11-4,-80 13 0,-2-10 16,-33 5 0,-173 1 0,-109-39 1268,354 8-1109,0-4-1,1-3 1,-88-31-1,142 38 165,1-2 0,0-1 0,1-2 1,1-1-1,0-1 0,1-1 0,1-1 0,1-2 0,-37-36 0,21 16 106,15 15-174,1 0 1,1-2-1,1-1 0,-27-44 1,30 33-159,3 0-1,1-1 1,2-1 0,2-1 0,1 0-1,3 0 1,1-1 0,2 0 0,1-63-1,3 82-96,-1 1 0,-8-31 0,6 30 0,0 0 0,0-27 0,4 12-455,-2 0 0,-10-60 0,7 78-6371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0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24575,'2'53'0,"14"80"0,-14-118 0,1 7 0,0-2 0,2 1 0,0 0 0,2-1 0,9 22 0,-12-31 0,0 1 0,-1 0 0,-1 0 0,1 0 0,-2 0 0,0 0 0,0 17 0,-1-12 0,1 0 0,1 0 0,4 17 0,2 13 0,-2 0 0,-2 0 0,-2 0 0,-6 68 0,2-7 0,4 7 0,-5 124 0,-22-58 0,20-139 0,-1-1 0,-2 0 0,-2 0 0,-2-1 0,-2 0 0,-22 46 0,35-84 0,1-1 0,-1 1 0,1-1 0,-1 0 0,0 1 0,0-1 0,0 0 0,0 0 0,0 0 0,0 0 0,0 0 0,0 0 0,0 0 0,-3 2 0,4-3 0,-1 0 0,1 0 0,0 0 0,-1 0 0,1 0 0,-1 0 0,1 0 0,-1-1 0,1 1 0,0 0 0,-1 0 0,1 0 0,0 0 0,-1-1 0,1 1 0,-1 0 0,1 0 0,0-1 0,0 1 0,-1 0 0,1 0 0,0-1 0,-1 1 0,1-1 0,0 1 0,0 0 0,0-1 0,-1 1 0,1 0 0,0-1 0,0 1 0,0-1 0,-2-3 0,1 0 0,0 0 0,1-1 0,-1 1 0,1 0 0,-1 0 0,1-1 0,0 1 0,1-4 0,23-211 0,-13 128 0,-5 55 0,1-49 0,-4 43 0,1 0 0,14-57 0,-9 52 0,7-74 0,-6 2-387,27-118 1,-9 70 451,-1-15 643,-24 172-708,1-1 0,0 0 0,0 1 0,1 0 0,1 0 0,0 0 0,13-16 0,-15 21 0,1 0 0,0 0 0,0 1 0,1-1 0,-1 1 0,1 0 0,0 1 0,0-1 0,0 1 0,0 0 0,0 1 0,1 0 0,-1 0 0,1 0 0,0 1 0,0 0 0,-1 0 0,1 0 0,0 1 0,8 1 0,-6-1 0,0 1 0,0 1 0,-1-1 0,1 1 0,-1 1 0,1 0 0,-1 0 0,0 0 0,0 1 0,0 1 0,0-1 0,-1 1 0,0 0 0,0 1 0,7 7 0,6 9 0,-1 1 0,-1 1 0,-2 0 0,16 30 0,-25-42 0,7 14 0,0 0 0,-1 2 0,10 34 0,0 0 0,-17-49 0,-1 1 0,0-1 0,-1 1 0,0-1 0,-1 1 0,1 16 0,-3-4 0,0 0 0,-2-1 0,-6 38 0,4-49 0,-1-1 0,0 1 0,0-1 0,-1 0 0,-1 0 0,0 0 0,-16 22 0,16-28 0,-1 0 0,1 0 0,-1-1 0,-1 0 0,1-1 0,-11 7 0,-21 16 0,29-21 0,1 0 0,-2-1 0,1-1 0,0 0 0,-1 0 0,0-1 0,-23 6 0,20-6 0,0 0 0,0 1 0,0 1 0,-13 8 0,25-13 0,0 1 0,0-1 0,1 1 0,-1-1 0,1 1 0,-1 0 0,1 0 0,0 0 0,-1 0 0,1 0 0,0 0 0,1 0 0,-1 0 0,0 0 0,0 1 0,1-1 0,0 0 0,-1 0 0,1 1 0,0-1 0,0 4 0,9 58 0,-3-26 0,-3-17 0,2 1 0,0-1 0,1 0 0,1-1 0,1 1 0,15 26 0,1 5 0,-21-45 0,1 1 0,1-1 0,-1 0 0,1 0 0,1 0 0,-1-1 0,1 0 0,11 9 0,62 41 0,-11-10 0,-53-36 0,0-1 0,1-1 0,1 0 0,-1-2 0,1 1 0,0-2 0,1-1 0,24 4 0,35 12 0,157 43 0,-215-59-341,1-1 0,-1-1-1,37 0 1,-34-3-6485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08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1359 24575,'-1'3'0,"2"0"0,-1 0 0,0 0 0,0-1 0,1 1 0,0 0 0,0 0 0,-1-1 0,2 1 0,-1 0 0,0-1 0,0 1 0,1-1 0,-1 1 0,1-1 0,0 0 0,0 0 0,3 4 0,-1-3 0,0-1 0,1 1 0,-1 0 0,1-1 0,-1 0 0,1 0 0,0-1 0,-1 1 0,10 1 0,5-1 0,0 0 0,1-2 0,-1 0 0,28-4 0,-34 2 0,0 0 0,0-2 0,0 1 0,-1-2 0,1 1 0,-1-2 0,0 1 0,-1-2 0,0 0 0,0 0 0,0-1 0,-1 0 0,0-1 0,9-9 0,-13 8 0,0 0 0,-1 0 0,0-1 0,0 1 0,-2-1 0,1 0 0,-1 0 0,-1-1 0,2-17 0,-1 3 0,-2 0 0,-1-1 0,-4-26 0,4 49 0,0 1 0,0 0 0,-1 0 0,0-1 0,1 1 0,-1 0 0,-1 0 0,1 0 0,0 0 0,-1 0 0,1 0 0,-1 0 0,0 1 0,0-1 0,0 0 0,0 1 0,-1 0 0,1-1 0,-1 1 0,1 0 0,-1 0 0,0 1 0,1-1 0,-1 0 0,0 1 0,-5-2 0,4 2 0,0 1 0,0-1 0,0 1 0,1 0 0,-1 0 0,0 0 0,0 1 0,0 0 0,1-1 0,-1 1 0,0 0 0,1 1 0,-1-1 0,1 1 0,-1-1 0,1 1 0,0 0 0,0 0 0,-1 1 0,2-1 0,-1 1 0,-5 5 0,-7 6 0,1 1 0,1 0 0,0 2 0,1-1 0,0 1 0,2 1 0,0 0 0,1 0 0,1 1 0,-12 39 0,11-17 0,1 0 0,3 1 0,-1 53 0,6-75 0,1 1 0,1-1 0,0 0 0,2 0 0,6 19 0,-6-27 0,0-1 0,1 0 0,1 0 0,0-1 0,0 1 0,1-1 0,0-1 0,1 1 0,14 13 0,17 16 0,-26-25 0,0 0 0,1-1 0,0-1 0,1 0 0,1 0 0,0-2 0,0 0 0,36 15 0,-30-17 0,0-1 0,1-1 0,-1-1 0,1-1 0,29 1 0,-44-5 0,0 0 0,-1-1 0,1 0 0,-1 0 0,1 0 0,-1-1 0,0 0 0,1 0 0,-1-1 0,0 0 0,0-1 0,-1 1 0,1-1 0,-1 0 0,0-1 0,0 0 0,0 0 0,-1 0 0,10-11 0,2-5 0,0 0 0,-2-2 0,0 0 0,-2 0 0,20-48 0,-12 15 0,-2-1 0,-3-1 0,13-93 0,-7 10 48,-11 87-566,5-82 0,-3-2 518,0-24 0,-1 25-364,0 7 381,-11 111-8,1-43 42,-3 0 0,-16-118-1,12 130 398,5 42-382,0 0 0,0 0 0,-1 0 0,0 0 0,0 0 0,-1 0 0,0 0 0,-1 1 0,0-1 0,-5-11 0,7 20-66,1-1 0,-1 0 0,1 1 0,-1-1 0,1 1 0,-1-1 0,1 1 0,-1-1 0,1 1 0,-1-1 0,1 1 0,0 0 0,0-1 0,-1 1 0,1-1 0,0 1 0,0 0 0,0-1 0,-1 1 0,1 0 0,0-1 0,0 1 0,0 0 0,0-1 0,0 1 0,0 0 0,1 1 0,-4 25 0,1 700-869,4-352 550,1-327 166,10 65 0,-2-34 46,-4-41 389,2-1-1,1 0 1,1-1 0,20 42-1,-7-18-88,-6-18-193,1-1 0,36 55 0,-47-82 0,1 1 0,1-1 0,0 0 0,1-1 0,0-1 0,1 1 0,0-2 0,1 0 0,0 0 0,1-1 0,0-1 0,1 0 0,0-1 0,19 7 0,16 7 0,-38-16 0,0 0 0,0-1 0,0 0 0,1-1 0,-1-1 0,1 0 0,17 1 0,5-1 0,1-2 0,44-5 0,-69 3 0,0-1 0,0 0 0,0 0 0,0-2 0,0 1 0,-1-1 0,0-1 0,1 0 0,-2 0 0,1-1 0,10-8 0,7-9 0,-2-1 0,0-1 0,-2-1 0,0-1 0,-2-1 0,27-46 0,-12 12 0,71-134 0,-95 167 0,-2-1 0,11-55 0,-9 35 0,-4 18 0,-1 0 0,-1 0 0,-2 0 0,0-40 0,-3-3 0,-4-76 0,3 149 0,0 0 0,0 0 0,-1 0 0,1-1 0,0 1 0,-1 0 0,0 0 0,1 1 0,-1-1 0,0 0 0,0 0 0,-2-3 0,2 4 0,1 1 0,-1 0 0,1-1 0,-1 1 0,1 0 0,-1 0 0,1-1 0,-1 1 0,1 0 0,-1 0 0,1 0 0,-1 0 0,1 0 0,-1 0 0,0 0 0,1 0 0,-1 0 0,1 0 0,-1 0 0,1 0 0,-1 0 0,0 0 0,1 0 0,-1 0 0,1 1 0,-1-1 0,1 0 0,-1 0 0,0 1 0,-5 4 0,0 0 0,0 0 0,1 0 0,0 1 0,-7 9 0,-6 5 0,-9 11 0,0 2 0,2 1 0,2 1 0,1 0 0,-17 40 0,29-56 0,-36 101 0,35-92 0,1 0 0,1 0 0,2 1 0,-5 36 0,-3 10 0,11-61 0,1 0 0,0 0 0,2 0 0,-1 1 0,2-1 0,0 0 0,0 1 0,2-1 0,0 0 0,0 1 0,1-1 0,1 0 0,0-1 0,13 26 0,-10-27 0,2 0 0,-1-1 0,2 0 0,-1-1 0,2 0 0,-1 0 0,1-1 0,1 0 0,-1-1 0,2-1 0,-1 0 0,1 0 0,0-1 0,0-1 0,1 0 0,-1-1 0,1 0 0,0-1 0,0-1 0,26 1 0,-24-4 0,-1-1 0,0 0 0,0-1 0,0-1 0,0-1 0,0 0 0,-1 0 0,0-2 0,0 0 0,-1 0 0,0-1 0,0-1 0,-1 0 0,0-1 0,0 0 0,-1-1 0,-1 0 0,0-1 0,0 0 0,10-18 0,-9 9 0,0-1 0,-2 0 0,0-1 0,-2 0 0,0 0 0,4-32 0,-6 7 0,-1 0 0,-3 0 0,-8-80 0,8 127 0,-1-1 0,0 1 0,0-1 0,-1 0 0,1 1 0,0-1 0,-1 1 0,1-1 0,0 1 0,-1-1 0,0 1 0,1 0 0,-1-1 0,0 1 0,0-1 0,0 1 0,0 0 0,0 0 0,0 0 0,0 0 0,0-1 0,0 2 0,0-1 0,-1 0 0,1 0 0,-3-1 0,2 2 0,1 0 0,0 1 0,0-1 0,-1 0 0,1 1 0,0 0 0,0-1 0,0 1 0,0-1 0,0 1 0,0 0 0,0 0 0,0 0 0,0 0 0,0 0 0,0 0 0,0 0 0,1 0 0,-1 0 0,0 0 0,1 0 0,-1 0 0,1 1 0,-1-1 0,1 0 0,-1 0 0,1 1 0,0-1 0,0 0 0,0 0 0,0 1 0,0 1 0,-4 28 0,2 1 0,1 0 0,2 0 0,1 0 0,2-1 0,0 1 0,18 56 0,13 4 0,-2-8 0,-23-59 0,1-1 0,1-1 0,1 0 0,28 39 0,-24-38 0,116 170 0,-111-169 0,2 0 0,0-1 0,2-2 0,48 34 0,-21-16 0,243 164 0,-248-174-682,73 33-1,-106-57-6143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2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1 392 24575,'5'-1'0,"1"0"0,0 0 0,-1-1 0,1 1 0,-1-1 0,1 0 0,-1-1 0,0 1 0,0-1 0,6-4 0,28-13 0,-21 12 0,0 0 0,-1-1 0,21-15 0,34-18 0,18-8 0,-65 35 0,0 1 0,50-20 0,-52 24 0,0 0 0,23-14 0,-28 13 0,0 1 0,1 1 0,40-12 0,-48 18-195,0-1 0,0 0 0,0-1 0,0 0 0,-1 0 0,11-8 0,-8 4-6631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09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24575,'0'30'0,"1"0"0,2-1 0,8 42 0,1-21 0,-3 0 0,6 88 0,-12-109 0,1 0 0,1-1 0,1 1 0,16 42 0,-10-30 0,9 43 0,-9-31 0,34 94 0,-5-20 0,-24-76 0,24 50 0,-3-7 0,-23-60 0,1-1 0,2-1 0,27 37 0,-44-67 0,1 1 0,-1-1 0,1 0 0,0 0 0,0 0 0,0 0 0,0-1 0,0 1 0,0-1 0,1 1 0,-1-1 0,1 0 0,-1 1 0,1-1 0,-1-1 0,1 1 0,-1 0 0,1 0 0,0-1 0,-1 0 0,1 0 0,0 1 0,0-1 0,-1-1 0,1 1 0,0 0 0,-1-1 0,1 1 0,0-1 0,-1 0 0,1 0 0,-1 0 0,1 0 0,-1-1 0,1 1 0,-1 0 0,0-1 0,0 0 0,0 1 0,0-1 0,0 0 0,0 0 0,0 0 0,-1-1 0,1 1 0,-1 0 0,1 0 0,-1-1 0,0 1 0,0-1 0,1-2 0,14-33 0,26-46 0,-39 79 11,-1 0 0,1 1 0,-1-1 0,-1 0 0,1 0 0,-1 0-1,0-1 1,0 1 0,0 0 0,0-9 0,-1 11-79,-1 0 1,1 0-1,0 0 1,-1 0-1,1 1 1,-1-1-1,0 0 1,0 1-1,0-1 1,0 0-1,-1 1 1,1-1-1,-1 1 1,1 0-1,-1 0 1,0-1-1,0 1 1,0 0-1,0 0 1,0 1-1,-3-3 1,-10-4-6759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09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24575,'1'-1'0,"-1"-1"0,1 1 0,-1 0 0,1 0 0,0 0 0,0 0 0,-1 0 0,1 0 0,0 0 0,0 0 0,0 1 0,0-1 0,0 0 0,0 0 0,0 1 0,0-1 0,0 1 0,0-1 0,3 0 0,30-12 0,-25 10 0,8-2 0,0 0 0,0 1 0,1 1 0,-1 1 0,27 0 0,88 8 0,-1 18 0,-117-22 6,1 1-1,-1 0 0,0 2 1,0-1-1,0 2 0,-1 0 1,1 0-1,20 15 0,30 13-1418,-49-28-5413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10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8 963 24575,'0'0'0,"-1"-1"0,1 1 0,0 0 0,0 0 0,-1 0 0,1 0 0,0 0 0,0 0 0,-1 1 0,1-1 0,0 0 0,0 0 0,-1 0 0,1 0 0,0 0 0,0 0 0,0 0 0,-1 0 0,1 1 0,0-1 0,0 0 0,0 0 0,-1 0 0,1 0 0,0 1 0,0-1 0,0 0 0,0 0 0,0 0 0,-1 1 0,1-1 0,0 0 0,0 0 0,0 1 0,0-1 0,0 0 0,0 0 0,0 1 0,4 12 0,20 21 0,-14-20 0,-2-1 0,1 1 0,0-1 0,1-1 0,23 23 0,-15-17 0,-15-13 0,1-1 0,0 1 0,1-1 0,-1 0 0,1 0 0,0 0 0,0-1 0,0 1 0,0-1 0,1-1 0,-1 1 0,1-1 0,-1 0 0,1 0 0,0 0 0,0-1 0,0 0 0,10 1 0,-7-2 0,0-1 0,0 0 0,-1 0 0,1-1 0,-1 0 0,1-1 0,-1 1 0,10-6 0,63-35 0,-75 38 0,0 0 0,1 0 0,-2 0 0,1-1 0,-1 0 0,1 0 0,-2 0 0,1-1 0,-1 0 0,0 0 0,0 0 0,3-10 0,3-9 0,-2 0 0,7-33 0,-11 42 0,-1 0 0,-1-1 0,-1 0 0,0 1 0,-1-1 0,-1 1 0,0-1 0,-2 0 0,0 1 0,-1 0 0,0 0 0,-2 0 0,-8-18 0,1 5 0,8 18 0,0 1 0,-1-1 0,0 1 0,-1 0 0,0 1 0,0 0 0,-10-10 0,11 14 0,1 0 0,-1 1 0,1 0 0,-1 0 0,1 1 0,-10-6 0,13 9 0,1 1 0,0-1 0,0 1 0,0-1 0,-1 1 0,1-1 0,0 1 0,0 0 0,-1 0 0,1 0 0,0 0 0,0 0 0,-1 0 0,1 0 0,0 0 0,-1 0 0,1 1 0,0-1 0,0 0 0,-1 1 0,1-1 0,0 1 0,0 0 0,0-1 0,0 1 0,0 0 0,0-1 0,0 1 0,0 0 0,0 0 0,0 0 0,0 0 0,0 0 0,1 0 0,-1 0 0,0 0 0,0 2 0,-26 41 0,9-17 0,1 1 0,2 1 0,-18 44 0,-16 68 0,30-98 0,15-34 0,0-1 0,0 1 0,0 0 0,1 0 0,1 0 0,-3 16 0,0 46 0,3 0 0,8 77 0,-4-131 0,0-1 0,2 0 0,-1-1 0,2 1 0,0-1 0,1 0 0,8 16 0,-11-25 0,0 0 0,0-1 0,0 1 0,1-1 0,0 0 0,0 0 0,0-1 0,1 1 0,0-1 0,0 0 0,0 0 0,0 0 0,0-1 0,1 0 0,0 0 0,-1 0 0,1-1 0,0 0 0,1 0 0,9 2 0,4-2 0,-1-1 0,1 0 0,0-1 0,32-5 0,-45 4 0,0-1 0,0 0 0,0 0 0,0-1 0,0 0 0,0 0 0,-1 0 0,1-1 0,-1 0 0,0 0 0,0-1 0,-1 1 0,1-1 0,-1-1 0,6-7 0,17-28 0,-2-2 0,-2-1 0,37-91 0,-48 94 0,18-83 0,-21 77 0,19-57 0,88-209 0,-42 96 0,-56 157 0,8 2 0,-22 50 0,-1-1 0,0 1 0,0-1 0,-1 1 0,0-1 0,0 0 0,-1 0 0,2-15 0,-3 12 0,1-40 0,-2 49 0,0 1 0,-1-1 0,1 0 0,0 0 0,-1 1 0,1-1 0,-1 0 0,0 1 0,0-1 0,0 1 0,0-1 0,-1 1 0,1-1 0,-2-1 0,2 4 0,1-1 0,0 1 0,0 0 0,0 0 0,0 0 0,0 0 0,-1 0 0,1 0 0,0 0 0,0 0 0,0 0 0,0 0 0,-1 0 0,1 0 0,0 0 0,0 0 0,0 0 0,0 0 0,-1 0 0,1 0 0,0 0 0,0 0 0,0 0 0,-1 0 0,1 0 0,0 0 0,0 0 0,0 0 0,0 0 0,0 0 0,-1 0 0,1 1 0,0-1 0,0 0 0,0 0 0,0 0 0,0 0 0,0 0 0,-1 0 0,1 1 0,0-1 0,0 0 0,0 0 0,0 0 0,0 0 0,0 1 0,0-1 0,0 0 0,-5 16 0,1 14 0,1 35 0,1-22 0,-9 59 0,3-34-240,2-1 0,8 128 0,0-68-17,0-73 33,2 0 0,2 0-1,3 0 1,2-1 0,2 0 0,2-1 0,23 51 0,294 558-1998,-249-511 2033,131 220 189,-88-155 0,101 131 0,-172-266 0,155 189-983,-70-96 276,-80-85 626,-41-58 1628,1 0 0,43 47-1,-37-40-141,-22-30-766,-17-26-371,-31-44-268,-27-45 0,52 78 0,-35-41 0,-11-17 0,6-28 0,44 83 0,-1 0 0,-26-37 0,31 50 0,0 1 0,1-2 0,1 1 0,-9-34 0,-19-40 0,-5-14 0,1 4 0,32 83 0,1 0 0,-5-25 0,9 30 0,-1 1 0,0-1 0,-1 1 0,0 0 0,-17-26 0,17 31 0,0 0 0,1 0 0,0-1 0,-4-12 0,-6-13 0,15 35 0,0 1 0,0-1 0,-1 0 0,1 0 0,0 1 0,-1-1 0,1 1 0,0-1 0,-1 0 0,1 1 0,-1-1 0,1 1 0,-1-1 0,1 1 0,-1-1 0,1 1 0,-1-1 0,0 1 0,1-1 0,-1 1 0,0 0 0,1 0 0,-1-1 0,0 1 0,1 0 0,-1 0 0,0 0 0,-1-1 0,-14 16 0,-6 36 0,21-47 0,-3 8 0,0 0 0,1 0 0,1 0 0,0 0 0,0 0 0,1 0 0,2 22 0,-1-29 0,1 0 0,-1 0 0,1 0 0,0-1 0,1 1 0,-1-1 0,1 1 0,0-1 0,0 1 0,0-1 0,1 0 0,-1 0 0,1 0 0,0 0 0,0-1 0,1 1 0,-1-1 0,1 0 0,-1 0 0,1 0 0,0 0 0,5 2 0,106 56 0,-106-57 0,0 0 0,0 0 0,0-1 0,1 0 0,0 0 0,-1-1 0,1 0 0,0-1 0,0-1 0,0 1 0,0-1 0,0-1 0,0 0 0,10-2 0,16-5 0,-1-1 0,48-18 0,-49 15 0,0-2 0,0-1 0,-1-1 0,-1-3 0,-1 0 0,0-2 0,48-43 0,-56 43 0,-20 18 0,1 1 0,-1-1 0,1 0 0,-1-1 0,0 1 0,0 0 0,0-1 0,-1 0 0,1 0 0,-1 0 0,0 0 0,0 0 0,0 0 0,-1 0 0,1-1 0,-1 1 0,0-1 0,0 1 0,0-9 0,0 4 0,-1 1 0,1 0 0,-2-1 0,1 1 0,-1 0 0,0-1 0,-1 1 0,0 0 0,0 0 0,0 0 0,-1 0 0,-1 1 0,1-1 0,-1 1 0,-1 0 0,1 0 0,-1 0 0,-7-8 0,4 6 0,-1 0 0,0 1 0,0 0 0,-1 0 0,0 0 0,0 2 0,-1-1 0,0 1 0,0 1 0,0 0 0,-1 0 0,0 2 0,0-1 0,-22-3 0,13 3-288,-1-2 0,-32-12-1,47 15-211,-13-4-6326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11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0 500 24575,'23'2'0,"0"0"0,0 2 0,35 10 0,0 0 0,50 13-246,-69-16-345,0-2 0,68 8 1,302 16-2316,321 12-3262,1606-44 2404,-1048-3 2237,84-27 1527,-727 11 0,3105-133 0,-3509 138 108,812-61 982,-382-37 1291,-602 97-2323,-17 7 839,-25 4 1003,48-12-1,-70 14-1700,0 0-1,0-1 1,0 0-1,0 0 1,0 0-1,0-1 1,-1 0-1,1 1 1,-1-2 0,0 1-1,0 0 1,0-1-1,0 0 1,-1 0-1,4-4 1,-6 6-132,0 0 1,0 0-1,0 0 1,0 0-1,0 0 1,0 0-1,-1 0 0,1 0 1,-1 0-1,0 0 1,1 0-1,-1 0 1,0 0-1,0 0 1,0 0-1,-1-1 1,1 1-1,0 0 1,-1 0-1,0 0 1,1 0-1,-1 0 1,0 0-1,0 0 1,0 0-1,0 1 0,0-1 1,0 0-1,-2-1 1,-5-5 289,1 1 0,-2 0 1,1 1-1,0 0 0,-10-5 0,-24-19 349,34 23-901,1 0 0,-1 0 0,-1 1 0,1 0 0,-1 0 0,-15-7 0,8 7-6631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13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24575,'-1'89'0,"3"99"0,23-36 0,-24-147 0,22 349 0,-10-169-896,1-9 68,-15 1159-3134,-13-1080 3211,1-21 90,12-59 633,-12 329-116,1 290-482,14-486 877,-2-66-46,34 264 0,-18-405-628,-5-34 1883,5 122 0,-16-121-1383,3 1 0,4-1 0,16 77-1,-15-97 245,3 60-1,2 16 569,-3-46-332,-7-51-88,0 0-1,2 0 1,1 0 0,11 30 0,-4-5-469,4 8 0,-15-57 0,0 1 0,-1-1 0,1 0 0,0 0 0,1 0 0,-1 0 0,1 0 0,-1 0 0,1 0 0,0-1 0,0 0 0,0 1 0,6 3 0,-1-2 0,0 0 0,-1 1 0,0 0 0,0 0 0,0 1 0,9 10 0,-14-15 0,-1 1 0,0-1 0,0 1 0,1-1 0,-1 1 0,0 0 0,0-1 0,-1 1 0,1 0 0,0 0 0,0-1 0,-1 1 0,1 0 0,-1 0 0,0 0 0,0 0 0,0 0 0,1 0 0,-2 0 0,1 0 0,0 0 0,0 0 0,-1 0 0,1-1 0,-1 1 0,1 0 0,-1 0 0,0 0 0,0-1 0,0 1 0,0 0 0,0-1 0,0 1 0,0 0 0,0-1 0,-3 2 0,-11 8-1365,-1-5-5461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14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24575,'2'7'0,"0"-1"0,1 1 0,0 0 0,0-1 0,1 1 0,0-1 0,5 7 0,-6-9 0,6 6 0,0-1 0,0-1 0,1 0 0,0 0 0,0-1 0,1 0 0,0-1 0,14 7 0,9 5 0,-5-4 0,1-1 0,0-2 0,0 0 0,51 9 0,-44-11 0,107 20-1713,228 16 1,-337-41 1237,52 4 300,309 24-2576,96 1 1041,285 9-3170,-211-38 3756,467 6-719,1642 3 1843,-1611-16 0,-49 1 0,1105 5 0,-953 33 0,0 33 0,-737-42 0,561 52 0,-375 9 0,-358-47 0,41 16 265,-2 14 0,327 123 0,-519-155 974,-1 5-1,165 96 0,-221-114-666,23 14 2076,-65-36-1963,0 0-1,0 1 1,-1 0 0,1 1 0,-1-1 0,0 1 0,-1 0 0,6 8 0,-9-14-664,-1 1 0,0-1 0,1 1 0,-1-1 0,0 1 0,1-1 0,-1 1 0,0-1 0,0 1 0,0-1-1,1 1 1,-1 0 0,0-1 0,0 1 0,0-1 0,0 1 0,0 0 0,0-1 0,0 1 0,0-1 0,0 1 0,0-1 0,-1 1 0,1 0 0,0-1 0,0 1 0,0-1 0,-1 1 0,1-1 0,0 1 0,-1-1 0,1 1 0,0-1 0,-1 0 0,1 1 0,-1-1 0,0 1 0,-27 5 789,19-7-633,1 1-1,-1-2 0,0 1 1,-15-5-1,13 1-176,0-1 0,1 0 0,-1 0 0,2-1 0,-1-1 0,1 0 0,0 0 0,0 0 0,1-1 0,0 0 0,0-1 0,1 0 0,1 0 0,-11-22 0,7 11-195,-2 2 0,0-1 0,-1 1 0,0 1 0,-2 0 0,-28-26 0,31 35-6631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15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24575,'2'4'0,"0"-1"0,1 1 0,-1-1 0,1 0 0,-1 1 0,1-1 0,0 0 0,1-1 0,-1 1 0,0 0 0,1-1 0,-1 0 0,7 3 0,5 5 0,49 45 0,-37-31 0,0-1 0,54 34 0,322 198-1063,-290-180-678,185 104 209,-40-26-168,5 0 82,-35-22 1474,634 321-5335,-187-93 3839,-542-285 1942,427 200-310,-209-109-64,615 338 72,-675-347 0,134 57 207,228 127 407,-419-206-185,152 93 448,-276-156 305,141 121 1,-71-52-789,-107-87 847,93 88 1,-125-104-771,-32-30 128,0 1 0,0 0-1,-1 0 1,0 1-1,0-1 1,-1 2 0,0-1-1,-1 1 1,0 0 0,8 20-1,-10-17-555,21 51 109,-25-62-149,1 0 0,0-1-1,-1 1 1,1 0 0,0 0-1,0-1 1,0 1 0,1-1-1,-1 1 1,0-1 0,0 0 0,1 1-1,-1-1 1,1 0 0,-1 0-1,1 0 1,0 0 0,-1 0-1,1 0 1,0 0 0,0-1-1,-1 1 1,1-1 0,0 1-1,0-1 1,0 0 0,3 1-1,-4-2-78,1 1 1,-1-1-1,0 0 0,1 1 0,-1-1 0,0 0 0,0 0 0,0 0 1,1 0-1,-1 0 0,0 0 0,0 0 0,0 0 0,0 0 1,-1 0-1,1-1 0,1 0 0,5-12-6750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16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55 24575,'0'-4'0,"0"-6"0,-5-1 0,-1-3 0,1 5 0,-4 4 0,-4 3 0,0 2-8191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16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24575,'-1'90'0,"3"98"0,-1-176 0,1 0 0,0 0 0,1-1 0,0 1 0,1 0 0,0-1 0,1 0 0,0 0 0,1-1 0,0 1 0,1-1 0,0 0 0,0-1 0,1 0 0,0 0 0,1 0 0,0-1 0,14 9 0,-22-16 0,-1-1 0,1 1 0,0-1 0,0 0 0,-1 1 0,1-1 0,0 0 0,0 0 0,0 0 0,-1 1 0,1-1 0,0 0 0,0 0 0,0 0 0,-1 0 0,1-1 0,0 1 0,0 0 0,0 0 0,0 0 0,-1-1 0,1 1 0,0 0 0,0-1 0,-1 1 0,1 0 0,0-1 0,-1 1 0,1-1 0,0 0 0,-1 1 0,1-1 0,-1 1 0,1-1 0,-1 0 0,1 1 0,-1-1 0,0 0 0,1 0 0,-1 1 0,0-1 0,1 0 0,-1 0 0,0 1 0,0-1 0,0 0 0,0 0 0,0 0 0,0 0 0,0 1 0,0-2 0,4-51 0,-4 49 0,2-29 0,10-53 0,-2 22 0,14-63 0,-16 82 0,-7 44 0,-1 0 0,0 1 0,0-1 0,1 0 0,-1 1 0,0-1 0,1 1 0,-1-1 0,1 0 0,-1 1 0,1-1 0,-1 1 0,1-1 0,-1 1 0,1-1 0,-1 1 0,1 0 0,0-1 0,-1 1 0,1 0 0,0-1 0,0 1 0,0 0 0,0 0 0,0 1 0,0-1 0,0 0 0,0 1 0,0-1 0,0 1 0,0-1 0,0 1 0,0-1 0,0 1 0,0 0 0,0-1 0,0 1 0,-1 0 0,1 0 0,0 0 0,-1 0 0,1 0 0,0 1 0,27 35 0,58 62 0,-83-97-1365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17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 24575,'-8'1'0,"1"0"0,-1 1 0,1 0 0,-1 0 0,1 0 0,0 1 0,0 0 0,0 1 0,0 0 0,-7 4 0,4-1 0,0 1 0,0-1 0,1 1 0,0 1 0,-13 15 0,18-17 0,0 0 0,1 0 0,0 1 0,0-1 0,1 1 0,0-1 0,0 1 0,1 0 0,0 0 0,0 16 0,1-7 0,1-1 0,0 1 0,1 0 0,5 20 0,-1-24 0,0 1 0,1-2 0,0 1 0,1-1 0,1 0 0,0 0 0,13 13 0,-3-3 0,141 166 0,-137-160 0,4 6 0,2 0 0,1-2 0,2-1 0,40 31 0,-51-45 0,0 0 0,19 24 0,-22-22 0,0-2 0,36 28 0,-48-41 0,1 1 0,0-2 0,0 1 0,0-1 0,0 0 0,1-1 0,-1 1 0,1-1 0,-1-1 0,1 0 0,0 0 0,-1 0 0,11-1 0,-13-1 0,1 0 0,-1 0 0,0-1 0,1 0 0,-1 0 0,0 0 0,0-1 0,0 1 0,-1-1 0,1 0 0,-1-1 0,0 1 0,1-1 0,-2 0 0,1 0 0,4-5 0,8-11 0,-1-1 0,13-25 0,-18 31 0,2-5-120,-6 7-4,1 1-1,0 0 1,1 1-1,0-1 1,1 2-1,0-1 1,1 1-1,0 1 0,14-11 1,-9 13-6702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23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0 24575,'-24'2'0,"-1"1"0,1 1 0,0 1 0,0 0 0,-30 13 0,23-8 0,23-6 0,0-1 0,-1 2 0,2-1 0,-1 1 0,0 0 0,-7 8 0,7-7 0,1 0 0,-2-1 0,1 1 0,0-1 0,-14 5 0,14-7 0,0 1 0,1 0 0,-1 0 0,1 1 0,0 0 0,0 0 0,1 1 0,-1 0 0,-7 9 0,-48 68 0,38-47 0,16-25 0,2 1 0,-1 0 0,2 1 0,0-1 0,0 1 0,1 0 0,1 0 0,-4 22 0,3 5 0,0 66 0,4-91 0,1 0 0,0 1 0,1-1 0,5 16 0,-6-25 0,1-1 0,0 0 0,0 1 0,0-1 0,1 0 0,0 0 0,0 0 0,0-1 0,0 1 0,1-1 0,0 0 0,0 0 0,0 0 0,6 4 0,-1 0 0,-1 0 0,0 0 0,-1 1 0,0 0 0,0 0 0,-1 0 0,0 1 0,8 18 0,26 39 0,-28-50 0,0 2 0,-1-1 0,15 39 0,-18-38 0,1 1 0,1-2 0,1 1 0,16 20 0,65 96 0,-81-122 0,1 1 0,0-1 0,2-1 0,-1 0 0,1-1 0,1-1 0,0 0 0,1-1 0,-1 0 0,21 6 0,-18-7 0,2-2 0,-1 0 0,0-1 0,1-1 0,0-1 0,0-1 0,0-1 0,0 0 0,21-3 0,-7 2 0,-20 1 0,-1-1 0,0 0 0,0-1 0,0 0 0,0-1 0,0 0 0,0-1 0,0-1 0,-1 0 0,22-10 0,-3-7 0,-2-1 0,-1-1 0,0-1 0,-2-2 0,-1 0 0,-1-2 0,-1-1 0,23-37 0,-37 50 0,-1-1 0,0 0 0,8-29 0,-9 26 0,1 0 0,12-23 0,-16 35 0,-1 0 0,0 1 0,0-1 0,-1 0 0,0-1 0,0 1 0,0 0 0,-1-1 0,-1 1 0,0-1 0,0 1 0,0 0 0,-1-1 0,0 1 0,-5-17 0,1 10 0,0 1 0,-1-1 0,0 1 0,-1 0 0,-1 1 0,0 0 0,-19-23 0,-73-89 0,-183-172 0,278 293-59,-1 0 0,0 0-1,0 1 1,0 0-1,-1 0 1,1 0 0,0 1-1,-1 0 1,0 0 0,0 1-1,1 0 1,-1 0 0,0 0-1,0 1 1,0 0-1,0 1 1,0-1 0,0 1-1,0 1 1,1-1 0,-1 1-1,-7 3 1,-2 1-6767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18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1 24575,'1'5'0,"0"1"0,0-1 0,0 0 0,1 1 0,0-1 0,0 0 0,0 0 0,0 0 0,1 0 0,0 0 0,0-1 0,0 1 0,6 5 0,60 57 0,-40-40 0,-14-14 0,0-1 0,1-1 0,0 0 0,19 8 0,-19-10 0,1 0 0,-1 2 0,-1 0 0,19 16 0,12 14 0,-33-30 0,-1-1 0,0 2 0,0 0 0,-1 0 0,10 15 0,-14-17 0,-1 1 0,0-1 0,0 1 0,-1 1 0,0-1 0,-1 1 0,4 16 0,-8-23 0,1 0 0,-1-1 0,0 1 0,0 0 0,-1 0 0,1-1 0,-1 1 0,0 0 0,0-1 0,-1 1 0,1-1 0,-1 1 0,0-1 0,0 1 0,0-1 0,-1 0 0,0 0 0,0-1 0,0 1 0,0 0 0,0-1 0,-6 5 0,-15 9 0,-1-1 0,-1-1 0,-1-1 0,0-1 0,-32 11 0,30-12 0,-3 0 0,2 0 0,-49 27 0,46-22 0,-54 20 0,10-4 0,47-21 0,-1-1 0,0-1 0,0-2 0,0-2 0,-39 4 0,65-9-1365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19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24575,'0'480'0,"1"-461"0,1 0 0,8 33 0,2 33 0,-12-1 0,-1-48 0,2-1 0,1 1 0,11 60 0,-9-72 0,-1 0 0,-1 0 0,0 34 0,-3-58 0,1 0 0,0-1 0,0 1 0,0 0 0,0 0 0,0 0 0,0 0 0,0 0 0,0 0 0,0 0 0,0 0 0,0 0 0,-1 0 0,1 0 0,0 0 0,0 0 0,0 0 0,0 0 0,0 0 0,0 0 0,0 0 0,0 0 0,0 0 0,0 0 0,0 0 0,-1 0 0,1 0 0,0 1 0,0-1 0,0 0 0,0 0 0,0 0 0,0 0 0,0 0 0,0 0 0,0 0 0,0 0 0,0 0 0,0 0 0,0 0 0,0 0 0,0 0 0,0 0 0,0 1 0,0-1 0,-1 0 0,1 0 0,0 0 0,0 0 0,0 0 0,0 0 0,0 0 0,0 0 0,0 0 0,0 0 0,1 1 0,-1-1 0,0 0 0,-7-12 0,-4-16 0,6-16 0,1-1 0,3 1 0,6-78 0,-4 117 0,0 0 0,0 0 0,1 0 0,-1 0 0,1 1 0,0-1 0,0 1 0,1-1 0,-1 1 0,1 0 0,0 0 0,0 0 0,0 0 0,6-5 0,5-3 0,1 1 0,25-16 0,-26 18 0,-1 2 0,1 1 0,0 0 0,0 1 0,1 1 0,-1 0 0,1 1 0,26-2 0,40-10 0,-71 11 0,0 2 0,1-1 0,-1 1 0,1 1 0,-1 0 0,1 1 0,-1 0 0,1 0 0,0 1 0,16 4 0,-23-4 0,1 1 0,-1 0 0,0 0 0,1 0 0,-1 0 0,0 1 0,0 0 0,-1-1 0,1 2 0,-1-1 0,1 0 0,-1 1 0,0-1 0,0 1 0,0 0 0,-1 0 0,0 0 0,1 0 0,-1 1 0,-1-1 0,1 0 0,-1 1 0,1-1 0,-1 1 0,0 8 0,10 49 0,-4-32 0,-3 1 0,3 45 0,-7-61 0,0 0 0,-1 0 0,0 0 0,-1 0 0,-1 0 0,0 0 0,-2-1 0,1 0 0,-2 1 0,1-1 0,-2-1 0,0 1 0,-1-1 0,0-1 0,-1 0 0,-18 21 0,-20 23 0,39-44 0,-1-1 0,0 0 0,0 0 0,-1-1 0,0-1 0,-21 15 0,30-23 0,-15 9 0,0-1 0,-32 15 0,43-22 0,0-1 0,0 1 0,0-1 0,0 0 0,0 0 0,0 0 0,-1-1 0,1 0 0,0 0 0,0 0 0,-1-1 0,1 1 0,0-1 0,0-1 0,-6-1 0,8 1 5,0 0 1,0-1-1,0 1 0,1-1 0,-1 1 0,1-1 1,0 0-1,0 0 0,0 0 0,0 0 1,0 0-1,0 0 0,1 0 0,0-1 0,-1 1 1,1-1-1,1 1 0,-1-1 0,0 1 0,1-1 1,0 1-1,0-7 0,-1-2-253,1 0 1,1 0-1,0 0 1,1 0-1,4-19 1,0 14-6579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19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81 24575,'-3'1'0,"0"0"0,0 0 0,0 1 0,0-1 0,0 1 0,0 0 0,1 0 0,-1 0 0,1 0 0,-1 0 0,1 0 0,0 1 0,0 0 0,0-1 0,0 1 0,-2 4 0,-14 14 0,2-4 0,1-1 0,1 2 0,0 0 0,1 0 0,1 2 0,1-1 0,1 1 0,-13 35 0,17-31 0,2 1 0,0 0 0,2 0 0,0 0 0,2-1 0,4 43 0,0 12 0,-5-57 0,2-1 0,1 0 0,0 0 0,2 0 0,0 0 0,2 0 0,0-1 0,1 0 0,1 0 0,1 0 0,1-1 0,0-1 0,2 0 0,15 19 0,-23-33 0,1 0 0,-1-1 0,1 1 0,0-1 0,1 0 0,-1-1 0,0 0 0,1 1 0,-1-2 0,1 1 0,0-1 0,0 1 0,-1-2 0,1 1 0,0-1 0,0 0 0,0 0 0,0 0 0,0-1 0,0 0 0,-1 0 0,1 0 0,0-1 0,-1 0 0,1 0 0,-1-1 0,0 1 0,1-1 0,-1 0 0,0 0 0,-1-1 0,1 0 0,-1 0 0,0 0 0,7-8 0,7-16 0,-3-1 0,16-37 0,-10 20 0,-8 18 0,-2-1 0,0 0 0,-2-1 0,-1 0 0,5-35 0,-3 5 0,-4 33 0,-2 0 0,1-35 0,-5 25 0,1-2 0,-1 1 0,-2-1 0,-14-71 0,14 101 0,0 1 0,0-1 0,-1 1 0,0-1 0,-1 1 0,0 0 0,-9-13 0,10 18 0,0 0 0,0 0 0,-1 0 0,1 0 0,-1 0 0,0 1 0,1 0 0,-1-1 0,0 1 0,-1 1 0,1-1 0,0 1 0,0 0 0,-1 0 0,1 0 0,-1 0 0,-6 0 0,-11-1 0,0 1 0,0 1 0,0 1 0,0 1 0,0 1 0,0 0 0,0 2 0,1 0 0,0 2 0,0 0 0,1 2 0,0 0 0,-32 20 0,35-17 0,1 0 0,0 1 0,1 1 0,-26 29 0,33-33 0,0 1 0,1 0 0,1 0 0,0 0 0,0 1 0,1 0 0,0 0 0,1 1 0,1-1 0,-3 19 0,2-5 0,2 0 0,1 0 0,0 0 0,6 33 0,-5-52-72,1 1 1,1-1-1,0 0 0,0 1 0,0-1 0,1 0 0,0 0 0,0-1 1,1 1-1,-1 0 0,2-1 0,-1 0 0,1 0 0,0-1 0,0 1 1,0-1-1,1 0 0,8 6 0,-2-2-6754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20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1 24575,'-11'11'0,"8"-7"0,-1 0 0,0-1 0,0 1 0,0-1 0,-1 0 0,1 0 0,-10 5 0,1 1 0,-1 0 0,1 1 0,1 1 0,0 0 0,0 1 0,1 0 0,-13 20 0,5-10 0,1 2 0,1 0 0,2 0 0,-22 44 0,13-36 0,21-28 0,0-1 0,0 1 0,0 0 0,0 0 0,0 0 0,1 0 0,-1 0 0,-1 7 0,-35 97 0,26-76 0,1 0 0,1 1 0,2 1 0,1-1 0,2 2 0,-4 53 0,11-64 0,1 0 0,0-1 0,10 39 0,-9-50 0,0 0 0,1-1 0,1 1 0,0-1 0,0 0 0,1-1 0,0 1 0,1-1 0,8 10 0,-11-18 0,-1 1 0,0 0 0,0-1 0,1 0 0,-1 0 0,1 0 0,0 0 0,0 0 0,0-1 0,-1 0 0,1 1 0,1-1 0,-1-1 0,0 1 0,0-1 0,0 0 0,0 1 0,0-2 0,0 1 0,1 0 0,-1-1 0,4-1 0,-2 0 0,1 1 0,-1-1 0,0-1 0,0 1 0,0-1 0,0 0 0,0-1 0,0 1 0,-1-1 0,0 0 0,0-1 0,0 1 0,5-6 0,17-28 0,-18 26 0,-1 0 0,2 0 0,-1 1 0,18-15 0,-18 16 0,-1 0 0,-1-1 0,1 1 0,-2-1 0,0-1 0,0 1 0,-1-1 0,0 0 0,3-13 0,15-32 0,-17 40 0,-1-1 0,-1 0 0,0 0 0,-1 0 0,-1 0 0,-1 0 0,0-1 0,-2 1 0,-2-24 0,0-17 0,3 49 0,-1 0 0,0 1 0,0-1 0,-1 0 0,-1 0 0,0 1 0,0 0 0,-1-1 0,0 1 0,0 0 0,-1 1 0,0-1 0,-1 1 0,-8-9 0,3 4 0,-1 2 0,0 0 0,-1 0 0,0 1 0,-1 0 0,0 1 0,-26-11 0,32 16 0,0 0 0,0 0 0,-1 1 0,0 1 0,1-1 0,-1 2 0,0-1 0,-12 0 0,15 2 0,1 1 0,-1 0 0,0 0 0,1 0 0,-1 1 0,1 0 0,-1 0 0,1 0 0,0 1 0,0-1 0,0 1 0,0 0 0,1 1 0,-7 4 0,-3 4-1365,2-3-5461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20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24575,'0'19'0,"1"17"0,-2-1 0,-1 1 0,-11 50 0,1 14 0,10-72 0,-9 45 0,4-29 0,2 0 0,2 0 0,1 1 0,6 45 0,-1 11 0,-3-98 0,-1 29 0,2 0 0,1-1 0,11 57 0,-6-61 0,-5-13 0,2 1 0,-1-1 0,2 1 0,0-1 0,1-1 0,0 1 0,1-1 0,10 13 0,10 27 0,-4-7 0,-23-45 0,0-1 0,0 1 0,0-1 0,1 0 0,-1 1 0,0-1 0,1 0 0,-1 1 0,0-1 0,0 0 0,1 1 0,-1-1 0,0 0 0,1 0 0,-1 0 0,1 1 0,-1-1 0,0 0 0,1 0 0,-1 0 0,1 0 0,-1 0 0,1 1 0,-1-1 0,0 0 0,1 0 0,-1 0 0,1 0 0,-1 0 0,1-1 0,-1 1 0,0 0 0,1 0 0,-1 0 0,1 0 0,-1 0 0,0 0 0,1-1 0,-1 1 0,1 0 0,-1 0 0,0-1 0,1 1 0,-1 0 0,0-1 0,0 1 0,1 0 0,-1-1 0,0 1 0,0 0 0,1-1 0,-1 1 0,0 0 0,0-1 0,0 1 0,0-1 0,1 1 0,-1-1 0,0 0 0,12-36 0,-7 20 0,72-133 0,2-5 0,-50 100 0,-20 39 0,0 1 0,-2-1 0,8-22 0,-6 7 0,2 0 0,1 1 0,21-39 0,-22 48 0,-2 1 0,7-24 0,-12 31 0,1 0 0,0 0 0,1 1 0,0-1 0,0 1 0,2 1 0,-1-1 0,16-16 0,1 4 0,-7 5 0,2 0 0,0 2 0,1 0 0,39-24 0,-54 38 0,0 0 0,0 0 0,1 1 0,-1 0 0,0 0 0,1 0 0,-1 1 0,1 0 0,0 0 0,-1 0 0,1 1 0,0 0 0,-1 0 0,1 0 0,0 1 0,0-1 0,-1 1 0,1 1 0,-1-1 0,1 1 0,-1 0 0,0 0 0,0 1 0,0 0 0,0 0 0,0 0 0,8 7 0,-9-6 7,-1 1 0,1-1-1,-1 1 1,0 0 0,0 0-1,0 1 1,0-1-1,-1 1 1,0-1 0,-1 1-1,1 0 1,-1-1 0,0 1-1,0 0 1,-1 0 0,1 0-1,-2 12 1,0-7-156,0-1 1,0 1-1,-1 0 1,0-1-1,-1 1 1,0-1-1,-1 1 1,0-1-1,-5 9 1,0-5-6678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21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24575,'8'-1'0,"-1"0"0,1 0 0,0-1 0,-1 0 0,9-3 0,30-6 0,18 0 0,-47 7 0,0 1 0,0 1 0,31 0 0,-41 2 0,0 1 0,-1 0 0,1 0 0,0 1 0,0 0 0,-1 0 0,0 1 0,1 0 0,-1 0 0,0 0 0,0 1 0,0 0 0,6 5 0,10 10 0,1-2 0,0-1 0,2-1 0,35 17 0,-34-18 0,0 2 0,44 33 0,-46-31 0,1 0 0,50 25 0,145 42 0,-54-24 0,-3-6 41,-26-9-849,19 5 796,-96-34 272,-1 3 0,85 42-1,30 19-259,-159-75 0,1-1-113,-15-11 255,-24-21-259,10 12-1160,3 1-5549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22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8277 1892 24575,'-71'-2'0,"47"-1"0,0 2 0,0 1 0,1 1 0,-1 1 0,0 1 0,1 1 0,-28 8 0,-85 49 0,85-36 0,-104 35 0,134-54 0,-29 9 0,-1-1 0,-1-3 0,-101 9 0,120-18 0,1 2 0,-59 15 0,60-12 0,-1 0 0,-62 4 0,55-11 198,-40 1-939,-80 12 1,-16 1 442,21-3 163,-237 40 135,78-39-1487,214-13 604,-153 19 1,-324 41-403,222-36 1285,-100 2 0,181-12 0,-15-1 0,40 0-266,-10 1-14,-97 15 280,206-11 0,-272-10 1805,238-10 2743,-295 3-4102,460 1-446,-1 1 0,-34 8 0,33-5 0,0-2 0,-25 3 0,-7-6 0,21 0 0,1 1 0,0 1 0,-39 9 0,61-9 0,-32 8 0,0-2 0,-1-1 0,-70 2 0,45-8 0,-70-3 0,132 1 0,0 0 0,1 0 0,-1 0 0,0 0 0,1-1 0,-1 1 0,1-1 0,-1 0 0,1 0 0,0 0 0,0-1 0,0 1 0,0-1 0,0 1 0,1-1 0,-1 0 0,1 0 0,-4-6 0,-3-6 0,1 0 0,-12-32 0,11 25 0,-87-224 0,82 210 0,1 0 0,-14-69 0,1 0 0,6 21 0,-6-17 0,-14-44 0,0-3 0,34 128 0,2 0 0,0 0 0,1 0 0,2 0 0,0-29 0,1 24 0,-2-1 0,-7-44 0,-16-106 0,19 138 0,2 0 0,1 0 0,5-66 0,-1 29 0,-1 72 0,0 0 0,0 0 0,0 0 0,0 0 0,1 0 0,-1 0 0,1-1 0,-1 1 0,1 0 0,0 1 0,0-1 0,1 0 0,-1 0 0,1 0 0,-1 1 0,1-1 0,0 0 0,0 1 0,0 0 0,0-1 0,3-1 0,0 2 0,0-1 0,0 1 0,0 1 0,0-1 0,0 1 0,0-1 0,1 1 0,-1 1 0,0-1 0,1 1 0,8 1 0,1402 3-4058,-1027-27 1855,-249 11 1745,141-14-54,282-14-1498,-229 28 994,29-1 405,63-2 381,-183 4 21,104-13 113,105-3 104,-273 30 506,162-5 820,-149-23 1433,-134 15-1363,110-6 1,-147 15-1085,1 0-1,-1-2 1,0-1 0,41-12 0,81-40 1583,-59 22-1434,-59 23-469,40-24 0,21-10 0,1 9 0,-27 10 0,80-23 0,-98 37 0,-10 3 0,46-9 0,-76 18 0,-1 0 0,1 1 0,0-1 0,-1 0 0,1 0 0,-1 1 0,1-1 0,0 1 0,-1-1 0,1 1 0,-1 0 0,0-1 0,1 1 0,-1 0 0,0 0 0,1 0 0,-1 0 0,0 0 0,0 0 0,0 1 0,0-1 0,0 0 0,0 1 0,0-1 0,0 0 0,-1 1 0,1-1 0,0 1 0,-1-1 0,1 1 0,-1 0 0,0-1 0,1 1 0,-1-1 0,0 1 0,0 2 0,2 10 0,-1 1 0,-1-1 0,-1 17 0,0-16 0,-1 94-139,3 303-965,11-276 1104,2 59 0,-17 36-454,5 171-590,10-266 858,1 53-344,-14 521 1351,3-692-322,0-1 0,0 1 0,7 21 1,2 9 139,-13-71-639,1 0 0,2-33 0,1 34 0,-1 0 0,-1 0 0,-1 0 0,-1 1 0,-6-28 0,3 31 0,-1 1 0,0 0 0,-1 0 0,-1 1 0,0 0 0,-1 0 0,-1 1 0,-1 0 0,0 1 0,-1 0 0,-17-16 0,26 27 0,-4-4 0,0 1 0,-1-1 0,1 1 0,-1 0 0,-11-5 0,18 10 0,-1 1 0,1-1 0,-1 0 0,1 1 0,-1-1 0,1 1 0,-1-1 0,0 1 0,1 0 0,-1 0 0,0 0 0,1 0 0,-1 0 0,0 0 0,1 0 0,-1 0 0,0 1 0,1-1 0,-1 1 0,0-1 0,1 1 0,-1 0 0,1-1 0,-1 1 0,1 0 0,0 0 0,-1 0 0,1 0 0,0 0 0,0 1 0,0-1 0,-1 0 0,1 0 0,1 1 0,-1-1 0,0 1 0,-1 2 0,-8 15-1365,2 0-5461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24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24575,'3'1'0,"1"0"0,-1 1 0,1-1 0,-1 1 0,1 0 0,-1 0 0,0 0 0,0 0 0,0 1 0,0-1 0,0 1 0,-1 0 0,5 5 0,14 12 0,82 57 0,-89-68 0,1-1 0,0-1 0,28 10 0,26 12 0,15 12-1365,-67-35-5461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25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24575,'0'-4'0,"0"-6"0,0-5 0,0 3 0,0 10 0,4 3 0,2-1 0,-1-6 0,0 3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28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24575,'2'0'0,"0"1"0,0 0 0,0-1 0,1 1 0,-1 0 0,0 0 0,0 0 0,0 0 0,0 0 0,-1 1 0,1-1 0,0 1 0,0-1 0,-1 1 0,1-1 0,-1 1 0,1 0 0,-1 0 0,0 0 0,0 0 0,0 0 0,0 0 0,0 0 0,0 0 0,0 0 0,-1 1 0,1-1 0,-1 0 0,1 3 0,2 10 0,-1 0 0,1 28 0,-3-42 0,0 486 0,-2-215 0,3-254 0,1 1 0,8 34 0,-5-33 0,-2 0 0,2 25 0,-4 44 0,-2-49 0,1 0 0,3-1 0,1 1 0,15 65 0,-8-58 0,-2 0 0,4 64 0,-3-14 0,-4-39 0,-4 82 0,-3-91 0,2 1 0,12 80 0,-8-86 0,-1 1 0,-2-1 0,-4 52 0,3 77 0,2-152 0,1 0 0,1-1 0,8 22 0,-7-25 0,-1 0 0,0 1 0,-1 0 0,2 34 0,-4-26 0,9 46 0,-7-47 0,0 1 0,0 26 0,-4-15 0,0-5 0,1 0 0,1-1 0,9 49 0,-4-36 0,-2-1 0,-2 1 0,-1 0 0,-6 47 0,1 11 0,3-101 0,-1 31 0,2 0 0,1 0 0,12 56 0,11 88 0,-13-77 0,-10-71 0,9 46 0,-6-49 0,-2-1 0,0 38 0,-3-48 0,-1 0 0,2 0 0,0 0 0,1 0 0,0-1 0,1 1 0,1 0 0,0-1 0,1 0 0,0 0 0,13 23 0,-13-29 0,-1 0 0,-1 0 0,0 1 0,0-1 0,4 15 0,9 20 0,-16-39 0,-6-7 0,-8-9 0,-112-197 0,122 198 0,0 0 0,1 0 0,1 0 0,-1 0 0,2-1 0,0 1 0,0 0 0,1-1 0,1 1 0,2-15 0,-1-58 0,-3 78 0,0 0 0,0 1 0,0-1 0,-1 1 0,0 0 0,0-1 0,-1 1 0,1 0 0,-1 0 0,-6-7 0,0 4 0,12 17 0,-2-8 0,-1 0 0,0 1 0,1-1 0,-1 1 0,0-1 0,1 0 0,-1 1 0,0-1 0,1 0 0,-1 1 0,1-1 0,-1 0 0,0 0 0,1 1 0,-1-1 0,1 0 0,-1 0 0,1 0 0,-1 0 0,1 1 0,-1-1 0,1 0 0,-1 0 0,1 0 0,-1 0 0,1 0 0,-1 0 0,1 0 0,-1-1 0,1 1 0,-1 0 0,1 0 0,-1 0 0,1 0 0,-1-1 0,1 1 0,-1 0 0,1 0 0,-1-1 0,0 1 0,1 0 0,-1-1 0,0 1 0,1-1 0,-1 1 0,0 0 0,1-1 0,-1 1 0,0-1 0,0 1 0,1-1 0,-1 1 0,0-1 0,0 1 0,0-1 0,0 1 0,0-1 0,0 1 0,0-1 0,0 1 0,0-1 0,26-78 0,-24 72 0,0 0 0,-1 0 0,0 0 0,-1 0 0,1 0 0,-1 0 0,-1-1 0,1 1 0,-3-11 0,3 17 0,-1 0 0,1-1 0,-1 1 0,1 0 0,-1 0 0,1-1 0,-1 1 0,0 0 0,0 0 0,1 0 0,-1 0 0,0 0 0,0 0 0,0 0 0,0 0 0,0 0 0,0 0 0,-1 1 0,1-1 0,0 0 0,0 1 0,-1-1 0,1 1 0,0-1 0,0 1 0,-1 0 0,1 0 0,0-1 0,-1 1 0,1 0 0,-1 0 0,1 0 0,0 0 0,-1 1 0,1-1 0,0 0 0,-1 0 0,1 1 0,0-1 0,-1 1 0,0 0 0,-2 1 0,1-1 0,0 1 0,0 0 0,0 0 0,0 0 0,1 0 0,-1 0 0,0 1 0,1-1 0,0 1 0,-1 0 0,1-1 0,0 1 0,1 0 0,-3 5 0,0 3 0,2 0 0,-1 0 0,2 0 0,-2 12 0,3-20 0,0 1 0,-1 0 0,1 0 0,0 0 0,1 0 0,-1-1 0,1 1 0,0 0 0,0 0 0,0-1 0,0 1 0,1 0 0,-1-1 0,5 7 0,-2-9 0,-5-10 0,-6-9 0,3 13-34,-1 1 0,0 0 0,0 0 0,0 1 0,0 0 0,0-1 0,-12-3 0,8 2-1059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24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24575,'66'-1'0,"30"0"0,149 18 0,-145-7-529,196-7 0,-151-6-2020,1682 3-1946,-1613 13 4626,12 0 2693,-154-14-1603,-60 1-5486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30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24575,'5'0'0,"-1"1"0,1-1 0,-1 1 0,0-1 0,1 1 0,-1 0 0,0 1 0,0-1 0,0 1 0,5 2 0,6 3 0,-17-8 0,1 0 0,-1 0 0,1 0 0,0 0 0,-1 0 0,0 1 0,1-1 0,-1 0 0,1 1 0,-1 0 0,0-1 0,1 1 0,-1 0 0,0-1 0,1 1 0,-1 0 0,0 0 0,1 1 0,-1-1 0,0 0 0,1 0 0,-1 1 0,0-1 0,1 1 0,-1 0 0,1-1 0,-3 3 0,-28 29-1365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31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24575,'0'0'0,"0"-1"0,0 0 0,0 0 0,0 1 0,0-1 0,0 0 0,1 0 0,-1 1 0,0-1 0,0 0 0,1 1 0,-1-1 0,1 0 0,-1 1 0,0-1 0,1 1 0,-1-1 0,1 1 0,-1-1 0,1 1 0,0-1 0,-1 1 0,1-1 0,0 1 0,-1 0 0,1-1 0,0 1 0,-1 0 0,1-1 0,0 1 0,-1 0 0,1 0 0,0 0 0,0 0 0,-1 0 0,1 0 0,0 0 0,0 0 0,-1 0 0,1 0 0,0 0 0,0 0 0,-1 1 0,1-1 0,0 0 0,-1 1 0,1-1 0,0 0 0,-1 1 0,1-1 0,0 1 0,3 1 0,0-1 0,0 1 0,0 0 0,0 1 0,-1-1 0,1 1 0,4 4 0,0 4 0,0 1 0,-1 0 0,-1 0 0,9 24 0,10 19 0,-20-43 0,0 1 0,-1 0 0,0-1 0,-1 2 0,-1-1 0,2 19 0,5 25 0,1-14 0,-1 1 0,-2 0 0,-2 1 0,-3 0 0,-2 50 0,0-92 0,0-1 0,-1 1 0,1-1 0,-1 0 0,0 0 0,1 1 0,-1-1 0,0 0 0,0 0 0,-1 0 0,1 0 0,0 0 0,-1 0 0,1 0 0,-1 0 0,1 0 0,-1-1 0,0 1 0,0-1 0,0 1 0,0-1 0,0 0 0,0 0 0,0 0 0,0 0 0,-4 1 0,-5 1 0,0-1 0,0 0 0,0-1 0,-20 0 0,-19 3 0,22 4 0,27-5 0,17-1 0,136-2-1365,-129 0-5461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57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3954 0 24575,'-8'2'0,"-1"-1"0,1 1 0,0 1 0,1-1 0,-1 1 0,0 1 0,1-1 0,0 1 0,0 1 0,0-1 0,0 1 0,1 1 0,-1-1 0,-7 10 0,5-6 0,-1-1 0,0 0 0,0 0 0,-22 10 0,26-15 0,-111 54 0,-155 106 0,19-22-540,108-64 311,67-28 229,48-28 0,-39 18 0,0-4 0,-78 52 0,68-32-87,3 4 1,-95 93 0,100-90 396,52-47-167,1 0 1,0 2 0,2 0 0,-27 33-1,19-17-143,-3-1 0,-51 49 0,49-53 0,11-14 0,0-1 0,-1-1 0,0 0 0,-1-1 0,0-2 0,-1 0 0,-40 12 0,-41 19 0,54-17 0,-1-2 0,-77 23 0,95-35 0,-40 20 0,6-3 0,24-9 0,-52 29 0,-15 7 0,-101 52 0,171-84 0,17-8 0,-36 29 0,20-13 0,-140 97 0,78-43 0,71-57 0,0-2 0,-38 24 0,36-23 0,-10 5 0,-95 36-1365,120-59-5461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58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2149 0 24575,'1'0'0,"0"1"0,0-1 0,0 1 0,0-1 0,0 1 0,0 0 0,0-1 0,0 1 0,0 0 0,0 0 0,0 0 0,-1-1 0,1 1 0,0 0 0,0 0 0,-1 0 0,1 0 0,-1 0 0,1 0 0,-1 1 0,1-1 0,-1 0 0,0 0 0,1 0 0,-1 0 0,0 1 0,0 1 0,5 38 0,-5-37 0,-1 12 0,-1-1 0,0 0 0,-1 0 0,-1-1 0,0 1 0,-1 0 0,-1-1 0,0 0 0,0-1 0,-12 17 0,-10 26 0,11-22 0,-31 44 0,24-42 0,-207 281-517,209-289 328,-253 297-973,210-262 1024,-135 101 0,59-53 182,-198 152-1993,-82 34 819,353-247 2377,2 3 0,-91 93 0,156-145-1199,0 0-1,0-1 1,0 1 0,0 0-1,0 0 1,1 0 0,-1 0-1,0 0 1,0 1 0,1-1-1,-1 0 1,0 0 0,1 0-1,0 1 1,-1-1 0,1 0-1,-1 0 1,1 1 0,0-1-1,0 0 1,0 1 0,0-1-1,0 0 1,0 1 0,1 1-1,0-2-29,0 0 0,0 0 0,0 0-1,0 0 1,0 0 0,1 0 0,-1 0 0,0 0 0,1 0-1,-1-1 1,1 1 0,-1 0 0,1-1 0,-1 1 0,1-1-1,-1 0 1,4 1 0,13 1-96,0-1 1,35-3-1,-37 2 189,13-2-111,0 0 0,54-12 0,41-3 0,-43 8 0,-78 9 12,342-65-642,-297 56 477,1 2 0,0 3 0,-1 1 0,79 6 0,-76 0 6,-1-3 0,0-1 0,0-3 1,62-13-1,-14-3-7,1 4 1,1 5-1,176 2 1,-243 7 214,0-1 1,0-2 0,52-14 0,25-3 370,-59 13 957,-13 3-1057,71-4-1,-108 10-348,3 0-73,-1 1 1,1-1-1,0-1 0,0 1 0,0 0 0,0-1 0,0 0 0,-1 0 0,1 0 0,0 0 1,-1-1-1,1 1 0,-1-1 0,4-2 0,4-7-6736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58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2538 1 24575,'-9'9'0,"1"1"0,0 0 0,-8 16 0,11-17 0,0-1 0,0 0 0,-1-1 0,0 1 0,-1-1 0,1 0 0,-14 10 0,14-13 0,-24 17 0,0 0 0,1 2 0,-47 50 0,48-44 0,-1-2 0,-1-1 0,-2-1 0,-49 30 0,-49 38 0,17 3 0,-78 63 0,139-112 0,42-37 0,0 0 0,0 0 0,-1-1 0,0-1 0,-1 0 0,0-1 0,-16 9 0,9-6 0,1 1 0,0 0 0,1 2 0,1 0 0,0 1 0,-20 23 0,-153 127 0,89-89 0,94-69 0,0-1 0,0 0 0,-1-1 0,0 1 0,0-2 0,0 1 0,0-1 0,-1 0 0,-11 4 0,-1-3 0,0-1 0,-28 1 0,23-2 0,-4 2 0,1 1 0,-32 10 0,36-8 0,0-1 0,0-1 0,-40 2 0,40-5 0,-1 1 0,-28 7 0,3 0 0,-100 16 0,122-21 30,0 1 0,0 1-1,-26 11 1,27-8-401,0-2 0,0 0 0,-32 3 0,39-9-6455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0:59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729 1 24575,'-2'0'0,"1"1"0,-1 0 0,0-1 0,1 1 0,-1 0 0,1 0 0,0 0 0,-1 0 0,1 1 0,0-1 0,0 0 0,-1 0 0,1 1 0,-1 2 0,-14 12 0,-37 14 0,-45 27 0,-117 48 0,188-94 0,-63 30 0,69-31 0,-1 0 0,-35 11 0,36-14 0,0 0 0,-37 20 0,57-27 0,1 0 0,0 0 0,-1 1 0,1-1 0,0 0 0,0 0 0,-1 0 0,1 0 0,0 0 0,-1 0 0,1 0 0,0 1 0,0-1 0,-1 0 0,1 0 0,0 0 0,0 1 0,-1-1 0,1 0 0,0 0 0,0 1 0,0-1 0,-1 0 0,1 0 0,0 1 0,0-1 0,0 0 0,0 1 0,0-1 0,0 0 0,0 1 0,0-1 0,-1 0 0,1 1 0,0-1 0,0 0 0,0 1 0,1-1 0,-1 0 0,0 1 0,0-1 0,0 0 0,0 0 0,0 1 0,18 5 0,29-4 0,-45-2 0,19 0 0,10-1 0,0 1 0,0 2 0,49 10 0,85 14 0,-106-16 0,-18-3 0,63 18 0,-80-19 0,0-1 0,0-1 0,1-1 0,-1-1 0,25-2 0,-13 0 0,49 8 0,-3 3-132,-43-7-13,0 2-1,61 18 1,-30-5 145,96 15 0,-94-22 0,90 29 0,-123-26 167,-29-10-100,-1-1 0,1 0 0,0-1 0,0 0-1,13 1 1,-9-2-67,1 0 0,-1 1 0,1 1 0,20 7 0,-32-8-1365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09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0 343 24575,'1'1'0,"-1"1"0,1-1 0,-1 0 0,1 0 0,-1 0 0,1 0 0,0 0 0,-1 0 0,1 0 0,0 0 0,0-1 0,0 1 0,-1 0 0,1 0 0,0-1 0,0 1 0,0 0 0,1-1 0,-1 1 0,0-1 0,0 0 0,0 1 0,0-1 0,0 0 0,0 0 0,1 1 0,1-1 0,38 4 0,-37-3 0,5-1 0,-1 0 0,0 0 0,1 0 0,-1-1 0,0 0 0,0-1 0,0 1 0,0-2 0,0 1 0,0-1 0,0 0 0,-1-1 0,0 0 0,1 0 0,-1-1 0,-1 1 0,1-2 0,-1 1 0,0-1 0,0 0 0,-1 0 0,1 0 0,-1-1 0,-1 0 0,1 0 0,-1 0 0,0 0 0,-1-1 0,0 1 0,0-1 0,3-13 0,2-15 0,-2-1 0,-1 1 0,0-71 0,-5 551 0,1-427 0,2 1 0,0-2 0,2 1 0,-1 0 0,2-1 0,0 0 0,1 0 0,11 18 0,8 22 0,23 34 0,-9-18 0,-22-35 0,3-2 0,0 0 0,3-2 0,45 52 0,-54-69 0,12 12 0,44 38 0,-61-58 0,0-1 0,0 0 0,1 0 0,0-1 0,0-1 0,1 0 0,0-1 0,21 6 0,10-1 0,0-2 0,0-2 0,54-1 0,-87-4 0,20 0 0,44-6 0,-67 5 0,0-1 0,0 1 0,0-1 0,0 0 0,0-1 0,0 0 0,0 0 0,-1 0 0,1-1 0,-1 0 0,10-8 0,-11 5 0,0-1 0,-1 0 0,0 0 0,0 0 0,0 0 0,-1-1 0,0 1 0,-1-1 0,0 0 0,-1 0 0,1 0 0,-1-10 0,10-39 0,-8 48 0,0 0 0,-1 0 0,0 0 0,0-1 0,-1 1 0,-1 0 0,0-1 0,0 1 0,-1 0 0,0-1 0,-4-16 0,-1 1 0,-2-9 0,-17-47 0,20 69 0,-1 1 0,0 0 0,0 0 0,-2 0 0,1 1 0,-1 0 0,-12-12 0,-94-115 0,44 59 0,69 78 0,1 1 0,-1 0 0,1-1 0,0 1 0,-1-1 0,1 1 0,-1 0 0,1-1 0,0 1 0,-1-1 0,1 1 0,0-1 0,0 1 0,0-1 0,-1 0 0,1 1 0,0-1 0,0 1 0,0-1 0,0 1 0,0-1 0,0 0 0,0 1 0,0-1 0,0 1 0,0-1 0,0 1 0,0-1 0,0 0 0,1 1 0,-1-1 0,1 0 0,17-5 0,28 12 0,-30 3-1365,-2 2-5461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09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25 24575,'-6'8'0,"1"1"0,0 0 0,1 0 0,0 0 0,0 1 0,1-1 0,0 1 0,-1 11 0,1-8 0,-4 23 0,2 1 0,2 1 0,1-1 0,6 64 0,-1-4 0,-2-75 0,0-1 0,1 1 0,1-1 0,2 0 0,0 0 0,0 0 0,2-1 0,1 0 0,17 32 0,-21-47 0,0 0 0,0 0 0,1-1 0,0 1 0,0-1 0,0-1 0,1 1 0,-1-1 0,10 5 0,14 9 0,-21-13 0,0 1 0,1-2 0,0 1 0,0-1 0,0 0 0,0-1 0,0 0 0,0-1 0,1 0 0,-1 0 0,0-1 0,11-1 0,-6 1 0,-1-1 0,1-1 0,-1-1 0,1 0 0,-1 0 0,0-1 0,22-10 0,-28 9 0,1-1 0,-1 1 0,0-1 0,-1 0 0,0-1 0,0 0 0,0 0 0,0 0 0,-1 0 0,-1-1 0,1 0 0,-1 0 0,0 0 0,-1-1 0,0 1 0,0-1 0,-1 0 0,0 0 0,0-10 0,2-14 0,-1 1 0,-2 0 0,-2-1 0,-4-33 0,-2 28 0,-2-1 0,-1 2 0,-2 0 0,-28-60 0,39 96 0,-7-19 0,-1 0 0,-1 0 0,-1 1 0,0 1 0,-20-24 0,28 39 0,1 0 0,-1 0 0,1 0 0,-1 0 0,0 1 0,0-1 0,0 1 0,-1 0 0,1 0 0,0 0 0,-1 0 0,1 1 0,-1-1 0,0 1 0,1 0 0,-1 0 0,0 0 0,0 1 0,0-1 0,0 1 0,0 0 0,1 0 0,-1 0 0,0 1 0,0-1 0,0 1 0,0 0 0,1 0 0,-1 1 0,0-1 0,1 1 0,-1-1 0,1 1 0,0 0 0,-1 0 0,1 1 0,0-1 0,-3 4 0,-8 6 0,1 1 0,0 0 0,1 1 0,1 0 0,0 1 0,1 0 0,1 1 0,0 0 0,1 0 0,-7 22 0,-12 24 0,15-37 0,1 0 0,1 1 0,-7 34 0,13-41 24,1 1 0,2 0 0,0-1 0,1 25 0,1-37-117,-1 0 0,1-1 1,0 1-1,1 0 0,0-1 0,0 1 0,0-1 0,1 0 1,-1 1-1,2-1 0,-1 0 0,1-1 0,0 1 1,0-1-1,8 9 0,0-5-6733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10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1 302 24575,'3'0'0,"-1"0"0,1 0 0,0 1 0,0-1 0,-1 1 0,1 0 0,-1 0 0,1 0 0,-1 0 0,1 0 0,-1 1 0,1-1 0,-1 1 0,0-1 0,0 1 0,0 0 0,0 0 0,0 0 0,0 0 0,0 0 0,-1 1 0,1-1 0,-1 0 0,0 1 0,0-1 0,2 4 0,2 8 0,-1 0 0,0 1 0,4 26 0,-1-3 0,-1-5 0,-1 0 0,-2 1 0,-2 0 0,-2 42 0,0-33 0,-11-139 0,6 61 0,-2-52 0,7 15 0,4-133 0,-1 186 0,0 0 0,2 0 0,1 1 0,0-1 0,12-27 0,-17 45 0,1-1 0,-1 1 0,1 0 0,-1-1 0,1 1 0,0 0 0,0 0 0,-1-1 0,1 1 0,0 0 0,0 0 0,0 0 0,0 0 0,0 0 0,0 0 0,0 0 0,1 1 0,-1-1 0,0 0 0,0 1 0,1-1 0,-1 1 0,0-1 0,1 1 0,-1-1 0,1 1 0,-1 0 0,0 0 0,1 0 0,-1 0 0,3 0 0,-2 1 0,0 0 0,0 0 0,-1 1 0,1-1 0,0 0 0,0 1 0,-1-1 0,1 1 0,-1 0 0,1-1 0,-1 1 0,0 0 0,0 0 0,0 0 0,0 0 0,0 0 0,0 0 0,0 0 0,0 3 0,19 49 0,32 63 0,-39-90 0,-5-7 0,-2 0 0,0 0 0,-1 0 0,-1 0 0,1 27 0,-1-17 0,11 43 0,-12-61 0,1-1 0,-1 1 0,-1 0 0,0 0 0,-1 0 0,0 0 0,-1 1 0,0-1 0,-1 0 0,-4 23 0,4-33 0,0 0 0,0 0 0,0 0 0,0 0 0,0-1 0,-1 1 0,1 0 0,-1-1 0,1 1 0,-1-1 0,1 1 0,-1-1 0,0 0 0,0 1 0,1-1 0,-1 0 0,0 0 0,0-1 0,0 1 0,0 0 0,0-1 0,-1 1 0,1-1 0,0 1 0,0-1 0,0 0 0,0 0 0,0 0 0,-1 0 0,1 0 0,0-1 0,0 1 0,-3-2 0,1 1 0,1 0 0,0 0 0,-1 0 0,1-1 0,0 1 0,0-1 0,0 0 0,0 0 0,1 0 0,-1 0 0,0-1 0,1 1 0,0-1 0,-1 0 0,1 1 0,0-1 0,0 0 0,1 0 0,-1 0 0,-1-5 0,-2-20 0,2-1 0,1 0 0,1 0 0,1 0 0,8-54 0,-5 72 0,0 0 0,0 0 0,1 0 0,1 0 0,0 0 0,0 1 0,1 0 0,14-19 0,17-32 0,-33 52 0,1 1 0,1 0 0,0 1 0,0-1 0,13-12 0,21-26 0,-33 34 0,1 1 0,1 0 0,0 1 0,1-1 0,0 2 0,1-1 0,0 2 0,0-1 0,0 2 0,1-1 0,1 1 0,12-5 0,7-2 0,-21 8 0,1 1 0,-1 1 0,1 0 0,-1 0 0,15-2 0,-22 6 0,1 0 0,0 0 0,-1 0 0,1 0 0,-1 1 0,1-1 0,-1 1 0,1 0 0,-1 1 0,0-1 0,1 1 0,-1 0 0,0 0 0,0 0 0,0 1 0,0-1 0,6 7 0,-4-3 0,1 0 0,-1 0 0,0 1 0,-1 0 0,0 0 0,0 1 0,0 0 0,-1-1 0,0 1 0,3 12 0,1 7 0,9 53 0,-5-20 0,-8-32 0,0 0 0,-1 54 0,-3-54 0,2 1 0,9 54 0,-7-55 0,0 0 0,-2 0 0,-2 43 0,0-71 0,0 0 0,0 0 0,0 0 0,0 0 0,0 0 0,0 0 0,0 0 0,0 0 0,-1 0 0,1 0 0,0 0 0,0 0 0,0 0 0,0 0 0,0 0 0,0 0 0,0 0 0,0 0 0,0 0 0,-1 0 0,1 0 0,0 0 0,0 0 0,0 0 0,0 0 0,0 0 0,0 0 0,0 0 0,0 0 0,0 0 0,0 0 0,0 0 0,-1 0 0,1 0 0,0 0 0,0 1 0,0-1 0,0 0 0,0 0 0,0 0 0,0 0 0,0 0 0,0 0 0,0 0 0,0 0 0,0 0 0,0 0 0,0 1 0,0-1 0,0 0 0,0 0 0,0 0 0,0 0 0,0 0 0,0 0 0,0 0 0,0 0 0,0 0 0,0 1 0,-6-13 0,-6-16 0,4 1 0,1 1 0,2-2 0,0 1 0,2-1 0,0-41 0,4-6-1365,-1 53-5461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1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24575,'-1'18'0,"1"0"0,1 1 0,0-1 0,2 0 0,0 0 0,1 0 0,0 0 0,14 32 0,-14-39 0,0 1 0,-1 0 0,0 0 0,-1 0 0,-1 1 0,0-1 0,0 16 0,-1-11 0,1-1 0,1 1 0,4 19 0,0-7 0,-1 0 0,-2 0 0,-1 51 0,-2-49 0,2 0 0,0 0 0,8 32 0,-5-38 0,-2 1 0,1 41 0,-4-50 0,0 1 0,2-1 0,0 1 0,1-1 0,0 0 0,2 0 0,10 28 0,-10-32 0,-1 0 0,-1-1 0,0 2 0,-1-1 0,0 0 0,-1 0 0,0 1 0,-2 21 0,0-18 0,1 1 0,1-1 0,1 1 0,4 21 0,1-5 0,-2 0 0,-2 0 0,-1 1 0,-3 46 0,0-48 0,2-55 0,-1 1 0,-1-1 0,-1 1 0,-1 0 0,0 0 0,-2 0 0,-1 0 0,-8-20 0,5 16 0,1-1 0,1 1 0,1-1 0,1-1 0,-2-52 0,5 55 0,-2-5 0,-2 0 0,-8-29 0,7 34 0,1 0 0,1 0 0,-3-41 0,-3-16 0,8 69 0,1 0 0,0 0 0,0 0 0,1 0 0,1 0 0,0 0 0,1-1 0,0 1 0,3-14 0,2 4 0,1 0 0,1 1 0,1 0 0,19-33 0,-23 46 0,1 0 0,-1 1 0,2-1 0,-1 1 0,1 0 0,0 1 0,0 0 0,1 0 0,0 0 0,0 1 0,0 0 0,1 1 0,14-6 0,-15 7 0,1 0 0,1 0 0,-1 1 0,0 0 0,1 0 0,-1 1 0,15 0 0,-20 2 0,1-1 0,-1 1 0,0 0 0,0 0 0,0 1 0,0-1 0,0 1 0,0 0 0,0 0 0,-1 0 0,1 1 0,-1-1 0,0 1 0,1 0 0,-1-1 0,0 2 0,0-1 0,-1 0 0,4 5 0,-1 1 0,1 1 0,-2-1 0,1 1 0,-2-1 0,1 1 0,-1 0 0,-1 1 0,1-1 0,0 20 0,-1 9 0,-5 54 0,0-21 0,3-62 0,0 1 0,-1-1 0,0 0 0,0 1 0,-1-1 0,-1 0 0,0 0 0,0 0 0,-1 0 0,0-1 0,-1 1 0,0-1 0,0 0 0,-1 0 0,0-1 0,0 0 0,-1 0 0,-14 12 0,-2 0 0,0-2 0,-1-1 0,-1 0 0,-29 13 0,-3 3 0,42-24 0,-2 0 0,-28 10 0,39-17 0,1 0 0,-1 0 0,0-1 0,1 0 0,-1 0 0,0 0 0,0-1 0,1 1 0,-1-1 0,0-1 0,0 1 0,-8-3 0,11 2 0,-1-1 0,1-1 0,0 1 0,0 0 0,0-1 0,1 1 0,-1-1 0,0 0 0,1 0 0,0 0 0,0 0 0,0 0 0,0-1 0,0 1 0,1-1 0,-1 1 0,1-1 0,0 1 0,-1-7 0,-1-5 0,0-1 0,1 1 0,0-21 0,1 19 0,0 0 0,2 1 0,0-1 0,1 1 0,1-1 0,0 1 0,1 0 0,1 0 0,0 0 0,1 0 0,1 1 0,14-24 0,7-1 0,1 1 0,2 2 0,59-57 0,-35 52-1365,-38 32-5461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25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24575,'0'0'0,"1"1"0,0-1 0,0 0 0,0 1 0,0-1 0,0 1 0,0-1 0,-1 1 0,1-1 0,0 1 0,0 0 0,-1-1 0,1 1 0,-1 0 0,1-1 0,0 1 0,-1 0 0,1 0 0,-1 0 0,1-1 0,-1 1 0,0 0 0,1 0 0,-1 0 0,0 1 0,9 31 0,-6-16 0,10 26 0,-2 1 0,-2 1 0,-3 0 0,-1 0 0,-2 0 0,-3 48 0,1-70 0,1 0 0,9 39 0,2 6 0,-9-45 0,1-1 0,11 34 0,6 17 0,30 230 0,-42-224 0,-2-23 0,0 59 0,-5-60 0,10 60 0,-4-55 0,2 2 0,-6-43 0,-2 0 0,3 31 0,6 46 0,-7-70 0,3 52 0,-7-57 0,1-1 0,7 29 0,4 38 0,-12-70 0,-1 13 0,2 0 0,10 54 0,14 67 0,-23-133 35,-1 1 0,1 29 0,-3-31-403,1-1 1,1 0-1,6 30 1,-3-29-6459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11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278 823 24575,'-1'3'0,"1"-1"0,-1 1 0,0-1 0,0 0 0,-1 1 0,1-1 0,0 0 0,-1 1 0,0-1 0,1 0 0,-1 0 0,-3 2 0,-13 20 0,17-23 0,1 0 0,-1 0 0,1 0 0,0 0 0,-1 0 0,1-1 0,0 1 0,0 0 0,-1 0 0,1 0 0,0 0 0,0 0 0,0 0 0,0 0 0,1 0 0,-1 0 0,0 0 0,0 0 0,0-1 0,1 1 0,-1 0 0,0 0 0,1 0 0,0 1 0,20-41 0,-17 27 0,0-1 0,-1 1 0,-1 0 0,0-1 0,0 0 0,-1 1 0,-1-1 0,0 0 0,-1 1 0,0-1 0,-1 0 0,0 1 0,-1 0 0,-1-1 0,0 1 0,0 0 0,-8-12 0,-37-124 0,3 28 0,27 80 0,-15-52 0,22 57 0,-2 0 0,-26-51 0,33 74 0,1-1 0,1 0 0,-5-15 0,8 23 0,1 91 0,1-62 0,1 0 0,2 0 0,0-1 0,1 1 0,2-1 0,12 35 0,-11-37 0,-2 0 0,0 1 0,2 34 0,1 3 0,6 25 0,-7-35 0,1-1 0,28 84 0,-14-63 0,22 121 0,-41-176 0,6 17 0,1 0 0,1 0 0,21 39 0,-26-66-114,0-15 253,3-33-229,-5 21-1210,2 5-5526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12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99 251 24575,'-20'53'0,"-1"80"0,16-110 0,1 1 0,-1 31 0,5-49 0,0 0 0,0 0 0,0 1 0,0-1 0,1 0 0,0 0 0,1 0 0,-1 0 0,1 0 0,0-1 0,1 1 0,-1 0 0,1-1 0,5 7 0,-4-8 0,0-1 0,0-1 0,0 1 0,1-1 0,-1 1 0,1-1 0,-1-1 0,1 1 0,0-1 0,0 1 0,0-1 0,0-1 0,0 1 0,0-1 0,8 0 0,-3 0 0,-1 0 0,1-1 0,0 0 0,-1-1 0,0 0 0,1-1 0,11-4 0,-15 3 0,-1 1 0,0-1 0,0 0 0,0-1 0,-1 1 0,1-1 0,-1 0 0,0 0 0,0 0 0,-1-1 0,0 0 0,0 1 0,0-1 0,-1 0 0,4-11 0,-1 0 0,0 0 0,-2-1 0,0 1 0,2-27 0,-5 39 0,-2-283 0,0 279 0,0-1 0,-1 0 0,0 0 0,-1 1 0,1 0 0,-2-1 0,1 1 0,-2 1 0,1-1 0,-1 1 0,-9-10 0,12 15 0,1 0 0,-1 1 0,1-1 0,-1 1 0,0 0 0,0 0 0,0 0 0,-1 0 0,1 0 0,0 1 0,-1 0 0,1-1 0,-1 1 0,-5 0 0,6 1 0,0 0 0,0 0 0,1 0 0,-1 1 0,0 0 0,0-1 0,1 1 0,-1 0 0,1 0 0,-1 1 0,1-1 0,-1 0 0,1 1 0,-1 0 0,1-1 0,0 1 0,0 0 0,0 0 0,0 0 0,0 1 0,-2 2 0,-10 14 0,0 1 0,1-1 0,0 2 0,2 0 0,1 0 0,0 1 0,2 1 0,-9 33 0,-1 25 0,-10 70 0,27-132 0,0 0 0,1 1 0,0-1 0,2 1 0,1-1 0,4 20 0,2-1 0,-7-25 0,1 0 0,0 0 0,1 0 0,1 0 0,10 20 0,-12-27 0,1 0 0,0 0 0,0 0 0,1 0 0,0 0 0,0-1 0,0 0 0,0 0 0,1 0 0,0-1 0,9 6 0,-9-8 0,-1 1 0,1-1 0,-1-1 0,1 1 0,0-1 0,-1 0 0,1-1 0,0 1 0,0-1 0,0 0 0,0 0 0,-1-1 0,1 0 0,0 0 0,6-2 0,-1-1 0,0 0 0,0-1 0,0 0 0,-1 0 0,0-1 0,0-1 0,0 0 0,-1 0 0,0-1 0,11-12 0,6-9 0,39-59 0,-62 83 15,-1 0 1,1-1-1,-1 1 0,0-1 0,0 1 0,1-10 0,5-12-1486,-1 11-5355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13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1 250 24575,'3'1'0,"1"-1"0,-1 1 0,1 0 0,-1 0 0,1 0 0,-1 1 0,1-1 0,-1 1 0,0 0 0,0 0 0,0 0 0,0 0 0,0 0 0,0 1 0,-1-1 0,1 1 0,2 4 0,36 54 0,-39-57 0,53 118 0,-46-102 0,-2 0 0,0 0 0,-1 1 0,-1 0 0,0 0 0,-2 1 0,-1-1 0,-1 1 0,-1 21 0,0 23 0,-2-185 0,4-106 0,23 99 0,-22 114 0,1 1 0,0-1 0,1 1 0,0-1 0,1 2 0,0-1 0,0 0 0,14-15 0,11-19 0,-27 40 0,0 0 0,0 0 0,1 0 0,-1 0 0,1 1 0,0-1 0,1 1 0,-1 1 0,1-1 0,-1 1 0,1 0 0,0 0 0,1 1 0,-1 0 0,0 0 0,1 0 0,9-1 0,-12 2 0,0 1 0,0-1 0,0 1 0,0 0 0,0 0 0,0 0 0,0 1 0,0-1 0,-1 1 0,1 0 0,0 0 0,0 1 0,-1-1 0,1 1 0,0-1 0,-1 1 0,0 0 0,1 0 0,-1 1 0,0-1 0,0 1 0,0 0 0,0 0 0,-1-1 0,1 2 0,-1-1 0,0 0 0,0 0 0,3 7 0,2 9 0,-1 0 0,-1 0 0,-1 1 0,-1 0 0,2 31 0,-7 106 0,0-60 0,2 80 0,-2-274 0,4-111 0,1 197 0,-1 1 0,1-1 0,1 1 0,0 0 0,0 0 0,1 0 0,7-11 0,12-27 0,-19 36 0,0 0 0,1 0 0,0 1 0,1-1 0,0 2 0,9-12 0,-14 20 0,0 0 0,-1 1 0,1-1 0,0 0 0,0 1 0,0-1 0,0 1 0,0-1 0,1 1 0,-1 0 0,0 0 0,1 0 0,-1 0 0,0 1 0,1-1 0,-1 0 0,1 1 0,-1 0 0,1 0 0,-1-1 0,1 2 0,-1-1 0,1 0 0,-1 0 0,1 1 0,-1-1 0,1 1 0,-1 0 0,1 0 0,-1 0 0,0 0 0,0 0 0,1 0 0,-1 1 0,0-1 0,0 1 0,0 0 0,-1-1 0,3 4 0,3 1 0,-1 1 0,-1 0 0,1 0 0,-1 0 0,-1 1 0,1 0 0,-1 0 0,-1 0 0,1 0 0,3 15 0,1 10 0,5 52 0,-1-5 0,-9-65 0,0-1 0,2 1 0,-1-1 0,2 0 0,12 25 0,-1-4 0,-12-25 0,0 1 0,0-1 0,1 0 0,0-1 0,10 13 0,-14-20 0,0 0 0,0 0 0,0 0 0,0-1 0,1 1 0,-1-1 0,0 0 0,1 1 0,-1-1 0,1 0 0,-1 0 0,1 0 0,-1-1 0,1 1 0,0-1 0,-1 1 0,1-1 0,0 0 0,0 0 0,-1 0 0,1 0 0,0-1 0,-1 1 0,1-1 0,0 0 0,-1 1 0,5-3 0,-2-1 0,0 1 0,0-1 0,0 0 0,-1 0 0,1 0 0,-1-1 0,0 0 0,-1 1 0,1-1 0,-1-1 0,0 1 0,0 0 0,-1-1 0,4-9 0,17-29 0,-16 33 0,-1 0 0,0-1 0,0 0 0,-1 0 0,-1-1 0,0 1 0,-1-1 0,3-22 0,-2-5 0,-1-61 0,-2 35 0,-3-70 0,0 132 0,1 0 0,-1-1 0,0 1 0,0 0 0,-1 0 0,1 0 0,-1 1 0,0-1 0,0 0 0,0 1 0,0 0 0,0 0 0,-1 0 0,0 0 0,1 0 0,-1 1 0,0-1 0,0 1 0,-1 0 0,-7-2 0,1-1 0,-1 0 0,0 1 0,0 1 0,0 0 0,0 0 0,-22 0 0,30 2 0,0 2 0,1-1 0,-1 0 0,0 1 0,0-1 0,1 1 0,-1 0 0,0 0 0,1 1 0,-1-1 0,1 1 0,0-1 0,-1 1 0,1 0 0,0 1 0,0-1 0,0 0 0,0 1 0,1 0 0,-1 0 0,1-1 0,-1 1 0,1 1 0,0-1 0,-2 4 0,-1 6 0,0 1 0,0 0 0,2 0 0,-1 0 0,-1 18 0,0 1 0,-1 6 0,2-1 0,2 1 0,1-1 0,6 51 0,-3-82 0,0 1 0,0-1 0,1 1 0,0-1 0,0 0 0,1 0 0,0-1 0,8 12 0,-6-9 0,0 0 0,-1 0 0,0 0 0,5 15 0,-8-16 0,1 0 0,0-1 0,0 1 0,1-1 0,0 1 0,1-1 0,-1-1 0,1 1 0,0 0 0,1-1 0,0 0 0,0-1 0,0 1 0,0-1 0,14 8 0,-13-7 0,0-1 0,1 1 0,0-1 0,0 0 0,0-1 0,1 0 0,-1 0 0,1-1 0,0 0 0,0 0 0,0-1 0,0 0 0,1-1 0,-1 0 0,10-1 0,-5 1 0,-1 0 0,1-1 0,0-1 0,0 0 0,-1-1 0,1-1 0,-1 0 0,0-1 0,0 0 0,0-1 0,0 0 0,-1-1 0,20-13 0,-10 4 0,-2-1 0,0-1 0,-1-1 0,0-1 0,-2 0 0,0-1 0,-1-1 0,-2-1 0,22-39 0,-11 25 0,4-5 0,-28 39 0,-1-1 0,1 1 0,0 0 0,-1-1 0,1 1 0,-1-1 0,0 1 0,0-1 0,0 1 0,0-1 0,0 1 0,-1 0 0,1-1 0,-1 1 0,1-1 0,-1 1 0,0 0 0,-2-4 0,-5-9-1365,1 1-5461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14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24575,'0'60'0,"-2"-20"0,3 0 0,1 0 0,12 69 0,12 66 0,-21-145 0,-1 1 0,-2 0 0,-3 49 0,1-72 0,0-8 0,0 0 0,0 0 0,0 0 0,0 0 0,0 0 0,0 0 0,0 0 0,0 0 0,0 0 0,-1 0 0,1 0 0,0 0 0,0 0 0,0 0 0,0 0 0,0 0 0,0 0 0,0 0 0,0 0 0,0 0 0,0 0 0,-1 0 0,1 0 0,0 0 0,0 0 0,0 0 0,0 0 0,0 0 0,0 0 0,0 0 0,0 0 0,0 0 0,0 0 0,0 0 0,0 1 0,-1-1 0,1 0 0,0 0 0,0 0 0,0 0 0,0 0 0,0 0 0,0 0 0,0 0 0,0 0 0,0 0 0,0 0 0,0 1 0,0-1 0,0 0 0,0 0 0,0 0 0,0 0 0,0 0 0,0 0 0,0 0 0,0 0 0,0 0 0,0 1 0,-6-13 0,-5-17 0,3-10 0,-1-9 0,2 0 0,-1-57 0,8 90 0,0-1 0,1 1 0,1-1 0,1 1 0,0 0 0,1 0 0,1 0 0,0 1 0,1-1 0,15-26 0,4-10 0,-22 42 0,1 0 0,0 0 0,0 0 0,1 1 0,0 0 0,1-1 0,0 2 0,0-1 0,1 1 0,10-10 0,-16 16 0,-1 1 0,1 0 0,0 0 0,-1-1 0,1 1 0,-1 0 0,1 0 0,0 0 0,-1 0 0,1 0 0,-1-1 0,1 1 0,0 0 0,-1 1 0,1-1 0,0 0 0,-1 0 0,1 0 0,-1 0 0,1 0 0,0 1 0,-1-1 0,1 0 0,-1 0 0,1 1 0,-1-1 0,1 0 0,-1 1 0,1-1 0,-1 1 0,1 0 0,15 24 0,1 30 0,41 143 0,-31-74 0,-26-109 0,2-1 0,0 0 0,0 0 0,1-1 0,1 1 0,10 19 0,-15-33 0,0 0 0,0 0 0,0 1 0,0-1 0,0 0 0,0 0 0,0 0 0,0 1 0,1-1 0,-1 0 0,0 0 0,0 0 0,0 0 0,0 0 0,0 1 0,1-1 0,-1 0 0,0 0 0,0 0 0,0 0 0,1 0 0,-1 0 0,0 0 0,0 0 0,0 0 0,1 1 0,-1-1 0,0 0 0,0 0 0,0 0 0,1 0 0,-1 0 0,0 0 0,0 0 0,1-1 0,-1 1 0,0 0 0,0 0 0,0 0 0,1 0 0,-1 0 0,0 0 0,0 0 0,5-11 0,-1-16 0,-3-245 79,-3 134-1523,2 116-5382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14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1 24575,'-2'0'0,"1"1"0,-1 0 0,1 0 0,-1 0 0,1 0 0,-1 0 0,1 0 0,-1 0 0,1 0 0,0 0 0,0 1 0,0-1 0,0 1 0,0-1 0,0 1 0,0-1 0,-1 3 0,-14 30 0,13-19 0,1-1 0,0 2 0,0-1 0,2 0 0,0 0 0,1 0 0,0 0 0,1 0 0,1 0 0,4 16 0,5 32 0,-2 0 0,-5-37 0,-1 1 0,1 33 0,-3-34 0,8 48 0,-5-48 0,3 50 0,-7-19 0,-4 112 0,3-166 0,-1 0 0,0 0 0,0 0 0,0-1 0,0 1 0,0-1 0,0 1 0,-1-1 0,1 1 0,-1-1 0,0 0 0,1 1 0,-1-1 0,0 0 0,0 0 0,-1 0 0,1-1 0,0 1 0,-1-1 0,1 1 0,-1-1 0,1 0 0,-1 0 0,0 0 0,1 0 0,-1 0 0,0 0 0,0-1 0,1 1 0,-1-1 0,-4 0 0,-11 1 0,0-1 0,0 0 0,-30-5 0,44 4 0,-6 0 12,1-1 0,0 0 0,0 0 0,0-1 0,0 0 0,0-1 0,1 0 0,0 0 0,-13-9 0,16 9-95,1 1 1,0-1-1,0 0 1,0 0-1,0 0 1,1 0-1,0-1 1,0 1-1,0-1 1,0 0-1,1 0 1,0 0-1,0 0 1,0-1-1,0 1 1,1-1-1,-1-5 1,0-9-6744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14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24575,'1'-1'0,"-1"0"0,0 0 0,1 0 0,0 0 0,-1 0 0,1 0 0,0 0 0,-1 0 0,1 0 0,0 0 0,0 0 0,0 1 0,-1-1 0,1 0 0,0 0 0,0 1 0,0-1 0,1 1 0,-1-1 0,0 1 0,0-1 0,0 1 0,0 0 0,0 0 0,0-1 0,1 1 0,1 0 0,38-5 0,-36 5 0,6 1 0,1 0 0,-1 0 0,1 1 0,16 5 0,45 6 0,-70-13 0,1 0 0,0 0 0,-1 0 0,1 0 0,0-1 0,-1 1 0,1-1 0,-1 0 0,1-1 0,-1 1 0,0 0 0,1-1 0,-1 0 0,0 1 0,0-2 0,4-2 0,-5 2-91,1 1 0,-1-1 0,0-1 0,0 1 0,-1 0 0,1 0 0,0-1 0,-1 1 0,0-1 0,0 1 0,0-1 0,0 0 0,-1 1 0,1-5 0,0-12-6735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16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0 559 24575,'2'3'0,"1"0"0,-1 0 0,0 0 0,1-1 0,0 1 0,-1 0 0,1-1 0,0 0 0,0 0 0,1 0 0,-1 0 0,0 0 0,1-1 0,6 3 0,-3-1 0,9 4 1,0 0-1,0-1 1,1-1-1,-1-1 0,1-1 1,1 0-1,17 1 1,128-5-18,-69-2-100,210 4-1931,282-3-3031,-257-35 5079,-49 2 0,552-57-5143,-525 52 3807,30 6 1094,106-14 288,314-19-367,-369 30 782,59-2 112,-280 37 167,0-8-1,185-34 1,-237 31 939,-86 12-1199,-1-1 1,0-2-1,53-14 0,14-3 2327,-21 7-356,-69 12-2321,0 0 0,-1 0-1,1-1 1,0 1 0,-1-1 0,0 0 0,0 0 0,0 0 0,7-7-1,-8 6-58,1 1-1,-1-1 0,1 1 1,0 0-1,0 1 0,0-1 1,0 1-1,1-1 0,-1 1 1,1 0-1,7-2 0,14 1-343,-1 1 0,1 0 0,-1 2 0,42 5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1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24575,'0'29'0,"-1"-16"0,0 1 0,1-1 0,1 1 0,0-1 0,1 1 0,0-1 0,1 0 0,1 0 0,0 0 0,11 23 0,-6-16 0,-1 1 0,-1 0 0,0 0 0,-2 1 0,0-1 0,2 34 0,7 30 0,-6-47 0,-4-15 0,1-1 0,1 0 0,13 32 0,-10-32 0,-2 0 0,-1 0 0,4 27 0,-5-23 0,17 50 0,-20-73 0,0 1 0,0-1 0,0 1 0,1-1 0,-1 0 0,1 0 0,0 0 0,0 0 0,0 0 0,0-1 0,0 0 0,1 1 0,5 2 0,59 24 0,-4-1 0,-27-2 0,-25-16 0,1-1 0,1-1 0,16 9 0,117 63 0,-123-70 0,0-1 0,1-1 0,0-1 0,31 4 0,-23-5 0,55 19 0,-45-11 0,73 13 0,26 8 0,-52-14 0,-34-10 0,134 24 0,-172-32 0,-1 2 0,1 0 0,-1 0 0,-1 2 0,1 0 0,15 9 0,-11-5 0,1-1 0,36 12 0,-1-7 0,129 29 0,-91-20 0,-76-17 0,1-2 0,0 0 0,0-1 0,32 2 0,325-7-1365,-355 1-5461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19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24575,'5'2'0,"0"0"0,0 0 0,0 0 0,-1 0 0,1 1 0,-1 0 0,1 0 0,-1 0 0,0 1 0,0-1 0,6 8 0,13 9 0,-4-8 0,42 19 0,-44-23 0,0 0 0,0 1 0,21 16 0,-33-20 0,0 0 0,0 0 0,-1 0 0,0 1 0,0 0 0,0 0 0,-1 0 0,1 1 0,-1-1 0,-1 1 0,1-1 0,-1 1 0,-1 0 0,1 0 0,-1 0 0,0 0 0,-1 0 0,0 0 0,0 0 0,0 1 0,-1-1 0,0 0 0,0 0 0,-1 0 0,0-1 0,0 1 0,-1 0 0,1-1 0,-1 1 0,-1-1 0,1 0 0,-1 0 0,-1 0 0,-7 8 0,-19 27-52,24-31 89,0 1 1,-1-2-1,-12 14 1,18-21-112,0 0 1,0 0 0,-1-1 0,1 1 0,-1 0 0,1-1 0,-1 0 0,0 0-1,1 1 1,-1-1 0,0-1 0,0 1 0,0 0 0,0-1 0,0 0-1,0 1 1,1-1 0,-1 0 0,-4-1 0,-7-2-6753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21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24575,'0'4'0,"0"6"0,0 6 0,0 3 0,0 4 0,-4-2 0,-2-1 0,1 1 0,1 1 0,1-3-8191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2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24575,'-2'0'0,"0"1"0,0-1 0,1 1 0,-1-1 0,0 1 0,0 0 0,0 0 0,1 0 0,-1 0 0,0 0 0,1 0 0,-1 0 0,1 1 0,-1-1 0,1 1 0,0-1 0,-2 2 0,-23 35 0,12-17 0,5-6 0,-1 0 0,2 0 0,-10 22 0,-7 15 0,2-8 0,-19 53 0,29-64 0,-3 9 0,1 1 0,3 1 0,-14 83 0,18-49 0,2 109 0,5-180 0,1 0 0,1 0 0,-1 0 0,1 0 0,0 0 0,0 0 0,1 0 0,3 9 0,-3-14 0,0 0 0,-1 1 0,1-1 0,0 0 0,0 0 0,1 0 0,-1 0 0,0 0 0,0-1 0,1 1 0,-1-1 0,1 0 0,0 1 0,-1-1 0,1 0 0,0 0 0,0-1 0,-1 1 0,1-1 0,0 1 0,0-1 0,0 0 0,4 0 0,23 2 0,0-1 0,0-1 0,0-1 0,-1-2 0,52-11 0,92-55 0,-144 56 0,-1-3 0,-1 0 0,42-33 0,-52 36 0,-13 10 0,-1-1 0,0 1 0,0-1 0,0 1 0,0-1 0,-1 0 0,1 0 0,-1 0 0,0 0 0,0-1 0,-1 1 0,1-1 0,-1 1 0,0-1 0,0 1 0,0-10 0,0-9 0,0-1 0,-4-28 0,1 13 0,1 8 0,-1-7 0,2 1 0,1 0 0,2-1 0,10-44 0,-7 50 0,4-44 0,0-6 0,0-10-1365,-10 82-5461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25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0 24575,'-1'11'0,"0"0"0,-1-1 0,-1 1 0,0 0 0,0-1 0,-8 16 0,-10 40 0,15-43 0,-1-1 0,-17 42 0,0-5 0,-57 137 0,59-147 0,8-16 0,2 0 0,1 1 0,-10 61 0,23-74 0,-2-20 0,0-1 0,0 0 0,0 0 0,1 1 0,-1-1 0,0 0 0,0 0 0,1 0 0,-1 0 0,0 1 0,1-1 0,-1 0 0,0 0 0,0 0 0,1 0 0,-1 0 0,0 0 0,1 0 0,-1 0 0,0 0 0,1 0 0,-1 0 0,0 0 0,1 0 0,-1 0 0,0 0 0,1 0 0,-1 0 0,0 0 0,0-1 0,1 1 0,-1 0 0,0 0 0,1 0 0,1-2 0,0 1 0,-1-1 0,1 1 0,0-1 0,-1 0 0,1 1 0,-1-1 0,1 0 0,-1 0 0,0 0 0,0 0 0,0 0 0,0-1 0,1-2 0,22-66 0,-17 52 0,0 1 0,-2-1 0,0 0 0,5-38 0,2-35 0,-7 64 0,3-53 0,-8 31-1365,0 29-5461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25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24575,'1'15'0,"0"-1"0,2 1 0,0-1 0,0 1 0,1-1 0,1 0 0,13 26 0,-8-20 0,1 0 0,2 0 0,0-1 0,22 25 0,103 116 0,-20-2 0,-65-96-1365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26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24575,'15'-1'0,"1"-1"0,-1 0 0,18-5 0,37-5 0,22-2 0,-65 9 0,-1 1 0,32-1 0,-7 7 0,44-1 0,-88-1 0,0-1 0,0 0 0,-1 0 0,1 0 0,0-1 0,-1 0 0,0-1 0,1 0 0,-1 1 0,10-8 0,-4-2-1365,-3-1-5461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26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217 206 24575,'-2'2'0,"-1"0"0,1 0 0,0 0 0,0 0 0,0 0 0,0 0 0,1 1 0,-1-1 0,0 0 0,1 1 0,0 0 0,0-1 0,0 1 0,0 0 0,0-1 0,-1 6 0,-5 10 0,0-7 0,1 1 0,0 0 0,1 0 0,1 1 0,-1-1 0,2 1 0,-3 16 0,-1 11 0,0-3 0,2 0 0,-1 50 0,4-32 0,1-38 0,0 0 0,0-1 0,2 1 0,0-1 0,0 1 0,2-1 0,8 30 0,-1-23 0,0-1 0,2 0 0,28 41 0,38 9 0,-70-64 0,1 0 0,-1-1 0,1 0 0,1-1 0,0 0 0,-1-1 0,2 0 0,-1 0 0,11 2 0,36 19 0,-41-18 0,1 0 0,0-2 0,0 0 0,1-1 0,0 0 0,0-2 0,32 3 0,136-6 0,-87-3 0,0 5 0,106-5 0,-195 1 0,0 0 0,0-1 0,-1-1 0,1 1 0,-1-2 0,0 1 0,0-1 0,0-1 0,0 0 0,13-12 0,23-13 0,-41 28 0,0 0 0,0 0 0,0 0 0,-1-1 0,1 0 0,-1 1 0,0-1 0,0 0 0,0 0 0,0-1 0,-1 1 0,0-1 0,4-8 0,-1-5 0,-1 0 0,4-28 0,3-11 0,-8 44 0,0 1 0,-1-1 0,0 0 0,-1 1 0,-1-1 0,0 0 0,0 0 0,-2 1 0,-4-26 0,0 20 0,0-1 0,-1 1 0,-1 0 0,-1 0 0,-19-28 0,-1-2 0,20 31 0,-1 0 0,-20-25 0,-7-16 0,30 45 0,0 2 0,0-1 0,-1 1 0,-10-11 0,8 11 0,1-1 0,0 0 0,-10-20 0,14 23 0,-1-1 0,1 1 0,-2 0 0,1 1 0,-1 0 0,-1 0 0,1 0 0,-11-7 0,-29-26 0,39 32 0,-1 1 0,0 0 0,-1 1 0,-17-11 0,6 7 0,-2 2 0,1 0 0,-1 1 0,-1 2 0,1 0 0,-45-4 0,20 7 0,1 2 0,-73 7 0,99-2 0,0 0 0,0 2 0,0 1 0,0 1 0,1 0 0,-27 16 0,-26 11 0,35-20 0,1 1 0,1 2 0,1 2 0,-49 35 0,77-49 0,1-1 0,1 1 0,-1 0 0,1 1 0,0 0 0,0-1 0,1 1 0,0 1 0,0-1 0,1 1 0,-5 13 0,3 2 0,0 1 0,-3 41 0,1-33 56,6-27-259,-1 0 0,1 1 0,0-1 0,1 0 0,-1 1 0,1 7 0,3 0-6623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28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643 256 24575,'-1'4'0,"-1"0"0,1 0 0,-1 0 0,0-1 0,0 1 0,-1-1 0,1 1 0,-1-1 0,-4 5 0,-7 9 0,-4 16 0,-23 59 0,-8 17 0,21-53 0,-30 89 0,5-8 0,2 2-256,-6 11-34,22-66 290,-33 124 0,32-111 0,22-64 0,-15 58 0,21-52 55,4-18 27,-1 0 0,0 0 0,-2 0-1,0-1 1,-16 30 0,18-44-82,3-9 0,4-22 0,12-36 0,-4 24 0,-1 0 0,4-40 0,-7 36 0,15-53 0,-11 63 0,-3 10 0,-1 0 0,-1 0 0,0 0 0,2-40 0,-5 19 0,2 0 0,2 0 0,1 1 0,14-44 0,-7 42 0,8-23 0,-4-1 0,13-84 0,-24 122 0,1 0 0,0 0 0,3 1 0,26-52 0,-23 50 0,34-96 0,4-9 0,-19 73 0,-14 28 0,16-42 0,13-1 0,-47 76 0,-1 0 0,1 0 0,-1-1 0,1 1 0,-1 0 0,1 0 0,0 0 0,-1 0 0,1 0 0,0 0 0,0 0 0,0 0 0,0 0 0,0 0 0,0 0 0,0 0 0,0 1 0,0-1 0,0 0 0,0 1 0,1-1 0,0 0 0,-1 2 0,0-1 0,0 0 0,0 0 0,0 1 0,0-1 0,0 1 0,0-1 0,-1 1 0,1-1 0,0 1 0,0 0 0,0-1 0,-1 1 0,1 0 0,0 0 0,-1-1 0,1 1 0,-1 0 0,1 0 0,-1 0 0,1 1 0,3 6 0,-1 0 0,-1 0 0,1 0 0,-1 0 0,2 14 0,-3-3 0,1-1 0,1 1 0,1-1 0,1 1 0,0-1 0,9 18 0,0 2 0,-1 1 0,9 43 0,-14-47 0,1-2 0,2 1 0,23 48 0,-14-36 0,-1 1 0,-3 0 0,13 61 0,28 79 0,-40-135 0,-12-37 0,0 0 0,0 0 0,10 18 0,30 64 0,-45-97 0,0 1 0,0-1 0,0 0 0,0 1 0,0-1 0,0 0 0,0 1 0,0-1 0,0 0 0,1 1 0,-1-1 0,0 0 0,0 1 0,0-1 0,1 0 0,-1 0 0,0 1 0,0-1 0,1 0 0,-1 0 0,0 1 0,0-1 0,1 0 0,-1 0 0,0 0 0,1 0 0,-1 1 0,0-1 0,1 0 0,-1 0 0,0 0 0,1 0 0,-1 0 0,0 0 0,1 0 0,-1 0 0,1 0 0,6-12 0,0-22 0,-6-107 0,0 0 0,1 130 0,1 1 0,-1 0 0,2 0 0,0 0 0,0 0 0,0 0 0,9-11 0,-6 8 0,0 0 0,-1 0 0,5-16 0,-7 14 0,1 1 0,0-1 0,1 1 0,1 0 0,0 1 0,1 0 0,0 0 0,1 0 0,0 1 0,1 1 0,15-14 0,-24 24 0,-1 1 0,1 0 0,-1-1 0,1 1 0,-1-1 0,1 1 0,-1 0 0,1 0 0,-1-1 0,1 1 0,0 0 0,-1 0 0,1 0 0,-1-1 0,1 1 0,0 0 0,-1 0 0,1 0 0,0 0 0,-1 0 0,1 0 0,-1 1 0,1-1 0,0 0 0,-1 0 0,1 0 0,0 1 0,-1-1 0,1 0 0,0 1 0,9 20 0,-6 32 0,-4-50 0,-2 113 0,-1-53 0,7 67 0,-4-128 0,0 0 0,0 1 0,1-1 0,-1 1 0,1-1 0,-1 0 0,1 0 0,0 1 0,0-1 0,0 0 0,0 0 0,1 0 0,-1 0 0,0 0 0,1 0 0,0 0 0,-1-1 0,1 1 0,0 0 0,0-1 0,3 3 0,-1-3 0,0 1 0,0-1 0,0 0 0,0 0 0,0 0 0,0-1 0,0 1 0,0-1 0,0 0 0,0 0 0,7-1 0,5-2 0,1-1 0,-2-1 0,1 0 0,0 0 0,16-10 0,15-6 0,0 2 0,2 2 0,94-19 0,-112 28 0,-20 4 0,0 1 0,0 1 0,0 0 0,0 0 0,18 1 0,-27 1 0,1 0 0,-1 0 0,1 1 0,-1-1 0,1 1 0,-1 0 0,0 0 0,1 0 0,-1 0 0,0 0 0,1 0 0,-1 0 0,0 1 0,0-1 0,0 1 0,0 0 0,-1 0 0,1 0 0,0-1 0,-1 1 0,1 1 0,-1-1 0,0 0 0,1 0 0,-1 0 0,0 1 0,0-1 0,-1 1 0,2 3 0,2 26 0,-1-1 0,-1 0 0,-2 0 0,-1 1 0,-6 37 0,5-59 0,0 1 0,-1 0 0,0-1 0,-1 0 0,0 0 0,0 0 0,-2 0 0,-8 13 0,-58 72 0,55-74 0,10-13 0,-12 18 0,-2-1 0,0-1 0,-1-2 0,-2 0 0,-50 37 0,-85 48 0,134-88 0,-2-2 0,0 0 0,-53 22 0,80-39 0,-34 16 0,7-2 0,-1-1 0,-40 12 0,60-23 0,1 0 0,-1 0 0,0-1 0,0 0 0,0 0 0,1-1 0,-1 0 0,0-1 0,0 1 0,0-1 0,0-1 0,1 0 0,-1 0 0,-9-4 0,13 4 0,1-1 0,0 0 0,0 0 0,0 0 0,0 0 0,1 0 0,-1 0 0,1-1 0,0 0 0,-1 1 0,2-1 0,-1 0 0,0 0 0,1 0 0,0 0 0,0 0 0,0 0 0,0 0 0,1 0 0,0 0 0,0-8 0,-1-3 0,1 0 0,1 0 0,1 1 0,6-29 0,-2 23-1365,-1 4-5461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28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0 24575,'-1'8'0,"-1"0"0,-1 0 0,1-1 0,-1 1 0,-5 8 0,1 0 0,0 3 0,2 0 0,1 1 0,0-1 0,1 1 0,1 0 0,2 40 0,1-40 0,-2 0 0,0 0 0,0 0 0,-2-1 0,-1 1 0,0-1 0,-9 23 0,-26 59 0,103-159 0,-57 52-170,1 0-1,0 0 0,0 1 1,0-1-1,0 2 0,1-1 1,13-4-1,-1 1-6655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29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508 25 24575,'-1'-1'0,"1"0"0,0 0 0,-1 0 0,0 0 0,1 0 0,-1 0 0,1 0 0,-1 0 0,0 0 0,0 0 0,0 0 0,1 0 0,-1 1 0,0-1 0,0 0 0,0 1 0,0-1 0,0 0 0,0 1 0,-1 0 0,1-1 0,0 1 0,0-1 0,0 1 0,0 0 0,0 0 0,-3 0 0,-37-5 0,37 5 0,-3 0 0,0 0 0,0 0 0,0 1 0,0 0 0,0 1 0,0-1 0,0 1 0,1 1 0,-1-1 0,1 1 0,-1 0 0,1 1 0,-10 6 0,-4 6 0,1 0 0,-27 30 0,-22 19 0,49-50 0,1 2 0,0 0 0,2 1 0,0 0 0,1 1 0,-13 22 0,21-28 0,1 0 0,0 0 0,0 0 0,1 0 0,1 1 0,1 0 0,0 0 0,-3 26 0,4 9 0,4 61 0,0-31 0,-1-69 0,0 1 0,0 0 0,1-1 0,0 1 0,1-1 0,0 0 0,1 0 0,0 0 0,9 15 0,0-4 0,0-1 0,2 0 0,18 20 0,-27-35 0,0 1 0,0-1 0,1 0 0,0 0 0,0-1 0,0 0 0,0 0 0,0-1 0,1 0 0,0 0 0,0-1 0,-1 0 0,16 2 0,-1-1 0,0-2 0,0 0 0,42-5 0,-50 2 0,0-1 0,0 0 0,0-1 0,0-1 0,-1 0 0,1 0 0,23-15 0,-11 3 0,0-2 0,35-31 0,11-28 0,-28 47-1365,-29 25-5461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29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1 24575,'-5'0'0,"0"0"0,0 0 0,0 1 0,0-1 0,0 1 0,1 1 0,-1-1 0,0 0 0,0 1 0,1 0 0,-1 0 0,1 1 0,0-1 0,0 1 0,0 0 0,0 0 0,0 0 0,0 1 0,1-1 0,-4 6 0,2-3 0,1 1 0,0 1 0,1-1 0,0 0 0,0 1 0,1 0 0,-1 0 0,2 0 0,-1 0 0,1 0 0,0 15 0,0 57 0,2-35 0,-7 49 0,4-78 0,-1 0 0,-1 0 0,0-1 0,-1 1 0,-1-1 0,-12 26 0,-88 174 0,80-163 0,17-32 0,0-1 0,-18 25 0,18-36-1365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30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224 203 24575,'0'706'0,"-2"-688"0,1 1 0,-10 34 0,7-33 0,0 0 0,-1 25 0,-7 51 0,7-70 0,-3 53 0,9-56 0,0-17 0,0 0 0,0-1 0,-1 1 0,0-1 0,0 1 0,-1 0 0,1-1 0,-1 1 0,-1-1 0,1 1 0,-1-1 0,0 1 0,-2 4 0,3-9 0,1-1 0,-1 0 0,1 0 0,-1 0 0,0 0 0,1 0 0,-1 0 0,1 0 0,-1 0 0,0 0 0,1 0 0,-1 0 0,1 0 0,-1 0 0,1 0 0,-1-1 0,1 1 0,-1 0 0,0 0 0,1-1 0,-1 1 0,1 0 0,-1-1 0,1 1 0,0 0 0,-1-1 0,1 1 0,-1-1 0,1 1 0,0-1 0,-1 1 0,1-1 0,0 1 0,0-1 0,-1 1 0,1-1 0,0 1 0,0-2 0,-12-21 0,6-4 0,2 0 0,0 0 0,2 0 0,1 0 0,1 0 0,4-31 0,-1-23 0,-6-63 0,6-141 0,22 160 0,-18 90 0,1 1 0,22-53 0,-14 42 0,65-164 0,-77 203 0,-1 0 0,1 0 0,0 1 0,1-1 0,-1 1 0,1 0 0,0 0 0,1 1 0,-1-1 0,1 1 0,0 1 0,0-1 0,0 1 0,0 0 0,0 0 0,1 0 0,-1 1 0,1 0 0,11-1 0,11-2 0,0 2 0,1 1 0,36 2 0,-53 1 0,-8-2 0,0 2 0,0-1 0,0 0 0,0 1 0,0 0 0,0 0 0,-1 1 0,1-1 0,0 1 0,0 0 0,-1 0 0,0 1 0,1-1 0,-1 1 0,0 0 0,0 0 0,0 1 0,3 3 0,2 5 0,-1-1 0,-1 1 0,0 1 0,-1-1 0,6 17 0,-8-19 0,3 7 0,-1 1 0,0 0 0,-2 0 0,0 0 0,-1 1 0,-1-1 0,0 1 0,-3 28 0,1 20 0,-6 115 0,4-158 0,-2 1 0,-1-1 0,-1-1 0,-1 1 0,-13 31 0,-8 1 0,-56 84 0,79-134 0,0 0 0,-1 0 0,1 0 0,-2-1 0,1 0 0,-12 8 0,11-9 0,0 1 0,0 0 0,1 0 0,0 1 0,0-1 0,-9 13 0,11-14 0,1 0 0,-1-1 0,1 1 0,-1-1 0,0 1 0,-1-1 0,1-1 0,0 1 0,-1 0 0,0-1 0,1 0 0,-1 0 0,0-1 0,0 1 0,0-1 0,0 0 0,0 0 0,-1-1 0,1 1 0,0-1 0,-9-1 0,-11-1 0,-1-1 0,1-2 0,-28-7 0,27 5 0,-7-1-341,-1 1 0,0 1-1,-62-1 1,74 7-6485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30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0 24575,'0'19'0,"1"16"0,-2-1 0,-1 0 0,-12 57 0,-26 44 0,-5 24 0,35-119 0,-18 43 0,15-46 0,-12 51 0,24-82 0,-7 33 0,1-1 0,2 1 0,0 41 0,5-58 0,2 10 0,-3 0 0,-1-1 0,-1 1 0,-7 31 0,-3 26 0,12-70 0,-1-1 0,-1 1 0,-1-1 0,-10 33 0,5-21 0,-8 20 0,16-47 0,0-1 0,0 0 0,0 0 0,0 0 0,0 0 0,0 0 0,-1 0 0,1 0 0,-1 0 0,0-1 0,1 1 0,-1-1 0,0 1 0,0-1 0,0 1 0,-4 0 0,5-1 4,0-1 1,0 0-1,-1 0 0,1 0 0,0 0 0,-1 0 1,1 0-1,0 0 0,0-1 0,-1 1 0,1 0 1,0-1-1,0 1 0,-1-1 0,1 1 0,0-1 1,0 1-1,0-1 0,0 0 0,0 0 0,0 0 1,0 0-1,0 1 0,0-1 0,-1-2 0,-19-29-1163,20 29 844,-7-12-6511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2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24575,'1'8'0,"1"0"0,1 0 0,0-1 0,0 1 0,5 9 0,-2-3 0,12 29 0,0 2 0,26 44 0,-36-73 0,-1 1 0,-1 0 0,0 0 0,3 22 0,10 27 0,-15-53 0,1-1 0,0 0 0,1 0 0,9 13 0,-12-20 0,1 0 0,0-1 0,0 0 0,0 1 0,0-1 0,1-1 0,0 1 0,-1-1 0,1 0 0,1 0 0,-1 0 0,7 2 0,-3-1 0,-1-1 0,-1 2 0,1-1 0,-1 1 0,1 0 0,-1 0 0,-1 1 0,1 0 0,-1 0 0,0 1 0,0 0 0,-1 0 0,0 0 0,0 1 0,-1-1 0,0 1 0,0 0 0,4 16 0,31 43 0,-3-8 0,19 87 0,-46-127-273,-2 0 0,0 0 0,-1 1 0,6 38 0,-10-38-6553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31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24575,'5'2'0,"-1"-1"0,0 1 0,-1 0 0,1 0 0,0 0 0,-1 1 0,1-1 0,-1 1 0,1 0 0,-1 0 0,0 0 0,0 0 0,-1 1 0,1-1 0,-1 1 0,4 7 0,11 10 0,8 4 0,-19-21 0,-1 1 0,0 0 0,0 0 0,-1 1 0,1-1 0,-1 1 0,0 0 0,4 10 0,12 35 0,-3 0 0,-2 1 0,13 91 0,-23-116 0,1 0 0,1-1 0,1 1 0,2-2 0,0 1 0,2-2 0,1 1 0,25 36 0,-33-55 0,0-1 0,0 0 0,0 0 0,1-1 0,0 1 0,0-1 0,0-1 0,0 1 0,1-1 0,-1 0 0,1 0 0,0-1 0,-1 0 0,1 0 0,0-1 0,8 1 0,7 1 0,-1-2 0,1-1 0,43-4 0,-57 3 0,1-1 0,-1 0 0,0 0 0,0-1 0,0 0 0,-1 0 0,1-1 0,-1 0 0,1 0 0,-1-1 0,0 1 0,-1-2 0,0 1 0,1-1 0,-2 0 0,11-13 0,2-7 0,-2 0 0,0-1 0,14-38 0,10-16 0,-29 58 0,-2 0 0,0-1 0,-1 0 0,-2 0 0,5-28 0,14-50 0,-22 91 0,2 1 0,-1-1 0,1 1 0,1 0 0,-1 0 0,2 1 0,-1 0 0,2 0 0,-1 0 0,1 1 0,14-12 0,-6 9 0,1 0 0,0 0 0,1 2 0,0 0 0,31-11 0,-9 6-455,1 0 0,70-12 0,-87 23-6371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31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9 24575,'17'-5'0,"-16"5"0,-1-1 0,1 1 0,-1-1 0,1 1 0,0 0 0,-1-1 0,1 1 0,0 0 0,-1 0 0,1-1 0,0 1 0,-1 0 0,1 0 0,0 0 0,-1 0 0,1 0 0,0 0 0,0 0 0,-1 0 0,1 0 0,0 1 0,-1-1 0,1 0 0,0 0 0,-1 0 0,1 1 0,0-1 0,-1 0 0,1 1 0,-1-1 0,1 1 0,0-1 0,-1 1 0,1-1 0,-1 1 0,1-1 0,-1 1 0,0-1 0,1 1 0,-1 0 0,0-1 0,1 1 0,-1 0 0,0-1 0,0 1 0,1 0 0,-1-1 0,0 1 0,0 0 0,0 1 0,5 18 0,-2 1 0,0 0 0,-1 0 0,-1 0 0,-2 0 0,-3 31 0,1 16 0,3 1064 0,1-1103 0,10 49 0,-1 5 0,4 43 0,-6-68 0,0 66 0,-11-20 0,5 123 0,22-100 0,-4-32 0,-20-95 0,0 0 0,0 0 0,0 0 0,0 0 0,0 0 0,0 0 0,0-1 0,0 1 0,-1 0 0,1 0 0,0 0 0,0 0 0,0 0 0,0 0 0,0 0 0,0 0 0,0 0 0,0 0 0,0 0 0,0 0 0,0 0 0,0 0 0,0 0 0,-1 0 0,1 0 0,0 0 0,0 0 0,0 0 0,0 0 0,0 0 0,0 0 0,0 1 0,0-1 0,0 0 0,0 0 0,0 0 0,0 0 0,0 0 0,0 0 0,0 0 0,-1 0 0,1 0 0,0 0 0,0 0 0,-8-13 0,-8-16 0,-46-58 0,59 82-91,0 0 0,-1 1 0,0-1 0,1 1 0,-1 0 0,-1 0 0,1 1 0,-1-1 0,1 1 0,-1 0 0,0 0 0,0 0 0,0 1 0,-6-2 0,-4-3-6735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31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1 273 24575,'0'-3'0,"0"1"0,0-1 0,1 1 0,-1-1 0,1 1 0,0-1 0,-1 1 0,1-1 0,0 1 0,0-1 0,1 1 0,-1 0 0,0 0 0,1 0 0,0 0 0,-1 0 0,1 0 0,0 0 0,2-2 0,1 1 0,-1 0 0,1 0 0,1 0 0,-1 1 0,0-1 0,0 1 0,1 1 0,8-3 0,-2 2 0,0 0 0,0 1 0,0 0 0,1 1 0,-1 0 0,0 1 0,21 4 0,-29-4 0,0 0 0,0 1 0,0 0 0,0 0 0,0 0 0,0 0 0,-1 1 0,1-1 0,-1 1 0,1 0 0,-1 0 0,0 0 0,-1 1 0,1-1 0,0 1 0,-1 0 0,0-1 0,0 1 0,2 5 0,3 9 0,-1-1 0,-2 0 0,5 26 0,-4-15 0,-3-20 0,0 0 0,-1 0 0,1 0 0,0 0 0,1-1 0,0 1 0,0-1 0,1 1 0,0-1 0,5 7 0,-2-3 0,-1 0 0,0 1 0,8 22 0,8 18 0,-8-26 0,18 29 0,-2-12 0,-22-31 0,1 0 0,0 0 0,0-1 0,1 0 0,0 0 0,19 14 0,-14-15 0,106 70 0,-109-72 0,1-1 0,0-1 0,0 0 0,1-1 0,-1 0 0,1-1 0,0-1 0,1 0 0,-1-1 0,26 1 0,-13-3 0,0 1 0,0 2 0,30 6 0,-44-6 0,0-1 0,0 0 0,0 0 0,0-1 0,0-1 0,23-3 0,-29 2 0,0 0 0,0-1 0,0-1 0,0 1 0,0-1 0,-1 0 0,1 0 0,-1-1 0,0 0 0,0 0 0,0-1 0,0 1 0,7-9 0,-6 4 0,0 1 0,0-1 0,-1 0 0,0-1 0,0 0 0,-1 1 0,-1-2 0,0 1 0,0-1 0,4-20 0,-3-1 0,-1 0 0,-1-45 0,0-3 0,9 10 0,0-12 0,-9 52 0,1 0 0,1 1 0,2-1 0,1 1 0,1 1 0,1-1 0,26-49 0,-25 58-119,-3 4-89,0 1 1,1-1-1,0 2 0,1-1 1,18-18-1,-14 22-6618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32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24575,'1'10'0,"0"1"0,1 0 0,0 0 0,4 10 0,6 39 0,-9 398 0,-6-234 0,1-168 0,-12 66 0,4-49 0,0 2 0,3-34 0,-1 69 0,9-53 0,-2 62 0,0-114 0,0 0 0,0 1 0,-1-1 0,0 0 0,0 0 0,0 0 0,-1 0 0,-6 8 0,6-8 0,0 1 0,-1-1 0,2 1 0,-1 0 0,1 0 0,-3 10 0,0 44 0,39-133 0,4 5 0,-24 44 0,-1 0 0,-2-1 0,10-27 0,38-92 0,-28 77 0,-25 51 0,7-15 0,1 0 0,29-44 0,-34 60 0,-1-1 0,11-29 0,8-14 0,41-72 0,-57 113-96,-5 8-221,1 0-1,0 0 1,14-15 0,-10 14-6509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32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24575,'30'-1'0,"-1"-2"0,37-8 0,-34 6 0,-4 1 0,1 1 0,0 2 0,56 3 0,-80-1 0,-1 0 0,1 0 0,-1 1 0,1-1 0,-1 1 0,0 0 0,0 0 0,0 1 0,0-1 0,0 1 0,0 0 0,-1 0 0,0 0 0,7 7 0,3 7 0,0 0 0,11 21 0,6 7 0,-23-35 0,-1 1 0,0-1 0,8 20 0,-10-20 0,1-1 0,0 1 0,0-1 0,1 0 0,9 12 0,1-1 0,-2 0 0,0 1 0,-1 1 0,16 38 0,-22-46 0,-7-14 0,0 0 0,0 0 0,0 1 0,0-1 0,0 0 0,0 1 0,0-1 0,0 0 0,0 0 0,0 1 0,0-1 0,0 0 0,0 1 0,1-1 0,-1 0 0,0 0 0,0 1 0,0-1 0,0 0 0,1 0 0,-1 0 0,0 1 0,0-1 0,0 0 0,1 0 0,-1 0 0,0 1 0,0-1 0,1 0 0,-1 0 0,0 0 0,1 0 0,-1 0 0,0 0 0,0 0 0,1 0 0,-1 0 0,0 0 0,1 0 0,-1 0 0,0 0 0,0 0 0,1 0 0,-1 0 0,1 0 0,3-17 0,-2-29 0,-2 44 0,-2-407-1365,2 387-5461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35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2041 629 24575,'-73'-1'0,"-130"6"0,179-2 0,-1 0 0,1 2 0,0 1 0,0 1 0,1 1 0,-27 12 0,-140 72 0,113-51 0,2 3 0,-72 54 0,28-20 0,84-57 0,0 2 0,-35 29 0,34-19 0,0 1 0,2 2 0,2 2 0,-45 67 0,43-57 0,23-34 0,1 0 0,0 1 0,1 0 0,1 0 0,-10 24 0,7-8 0,-26 46 0,24-51 0,0 1 0,-12 39 0,12-29-151,-1-1-1,-21 37 1,17-37-72,-26 73 0,9-6 98,-8 24-49,38-109 174,-2 0 0,-13 26 0,-4 10 0,-7 43 383,-23 117 1,33-123-332,14-51-231,-4 69 0,-3 14 202,6-56 248,3 1 0,6 120 1,2-68-371,0-68 99,3-1 0,16 75 0,-7-49 0,-1-21 0,1-1 0,4 0 0,44 92 0,-27-69 0,3-3 0,4-1 0,3-2 0,76 91 0,-93-135-1,2-1-1,1-2 1,1-1 0,1-1-1,63 30 1,8 7-700,701 363 559,-627-332 142,43 19 0,-86-44-287,-84-38 31,101 36 0,99 34-494,-5-3 22,11-20 728,-162-49 0,-38-12 13,81 7-1,3 0 3,64 9-1023,-35-7 254,-25-7 606,24 6-67,248 28-33,162-43 1142,-326-10-637,336 3 1434,-551-2-1674,0-2 0,0-2 0,-1-2 0,43-14 0,61-11 23,-96 22 544,87-30 1,-44 10-572,65-29-196,-59 20 92,-44 18 91,52-32 0,-46 23 0,-30 14-9,37-26 0,-19 10 143,24-17 153,98-92 1,-158 131-213,0 0 0,0 0 0,-1-1 0,-1 0 0,0-1 0,-1 0 0,0 0 0,-1 0 0,5-18 0,9-20 70,-3 3-145,-2 0 0,-2-1 0,8-60 0,20-82 0,-19 103 0,-4 0 0,7-121 0,-16 36-317,4-41-118,-1 95 435,-9-202 0,-5 149 0,-1 94 3,-23-127 0,12 104-195,-38-147-740,-21-146 932,29 187 0,25 123 0,-23-66 0,-7 2 0,-78-163 0,86 212 0,-75-155 0,53 139-71,13 20-53,-4 2-1,-72-92 1,89 136 856,9 10-1308,-3 2 0,-38-36 1,23 29 706,-105-88 1157,121 109-1059,0 1 0,-1 2 0,-46-22 0,56 32-202,-19-9 289,-1 1 0,-71-20-1,30 12-676,56 16 93,-54-11 0,-18 2 268,43 7 0,0 3 0,-93-4 0,66 13-97,-314-13-1406,312 5 1427,-1 5 1,-151 13-1,-170 46 112,325-43-52,-81 19-342,-69 8-252,-279 55-1155,277-44 726,-52 14-1311,-50 9 2558,175-45-426,-234 50-644,-314 124 712,497-138 126,127-35 491,-134 67-1,34-11 2485,167-79-2407,-1 2 1,2 1-1,-1 0 0,2 1 1,-1 1-1,2 0 1,-1 1-1,2 1 0,0 0 1,-20 26-1,30-32-544,1 0 0,-1 0 0,1 0 0,1 0 0,0 0 0,0 0 0,0 1 0,1-1 0,0 0 0,1 12 0,6 86 0,-1-86 0,0 1 0,1-1 0,1 0 0,0-1 0,2 0 0,0 0 0,2-1 0,21 31 0,-15-23 0,-8-14 0,0 0 0,1-1 0,1 1 0,0-2 0,1 0 0,0 0 0,16 9 0,97 52 0,43 3-768,-103-48-686,-36-14-4515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35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0 154 24575,'72'3'0,"-44"-1"0,0-1 0,-1-1 0,1-2 0,38-6 0,-52 3 0,1 0 0,-1-1 0,20-11 0,-23 11 0,0 0 0,0 1 0,0 0 0,1 1 0,0 0 0,-1 1 0,14-2 0,6 2 0,72-10 0,-76 9 0,0 0 0,54 2 0,-53 3 0,-1-2 0,51-8 0,103-27 0,-178 36 0,13-3 0,1 0 0,0 2 0,32 0 0,-46 1 0,0 0 0,0 0 0,0 1 0,0-1 0,0 1 0,0 0 0,-1-1 0,1 1 0,0 0 0,0 1 0,-1-1 0,1 0 0,-1 1 0,1-1 0,-1 1 0,0 0 0,0 0 0,1 0 0,-1 0 0,0 0 0,-1 1 0,1-1 0,0 1 0,-1-1 0,1 1 0,-1-1 0,0 1 0,0 0 0,1 5 0,3 32 0,-5-33 0,0 0 0,0-1 0,1 1 0,0-1 0,0 0 0,1 1 0,-1-1 0,1 0 0,1 0 0,-1 0 0,1 0 0,0 0 0,1 0 0,5 7 0,26 26-1365,-24-28-5461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36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24575,'9'0'0,"0"2"0,0-1 0,0 1 0,0 0 0,-1 1 0,1 0 0,-1 1 0,1-1 0,-1 2 0,0-1 0,9 8 0,10 8 0,42 39 0,-60-51 0,156 136 0,-124-109 0,-24-20 0,1-1 0,1 0 0,29 16 0,-37-25 0,-1 1 0,0-1 0,0 2 0,0-1 0,-1 1 0,15 16 0,-22-21 0,0 0 0,0 1 0,0 0 0,-1-1 0,1 1 0,-1 0 0,0 0 0,0 0 0,0-1 0,0 1 0,0 0 0,0 1 0,-1-1 0,0 0 0,0 0 0,1 0 0,-2 0 0,1 0 0,0 0 0,-1 0 0,1 0 0,-1 0 0,0 0 0,0 0 0,0 0 0,0 0 0,-1 0 0,1-1 0,-1 1 0,-3 3 0,-8 11 0,-1-2 0,0 0 0,-1-1 0,-1 0 0,0-1 0,-35 21 0,-15 12 0,-136 143 0,153-140 0,41-39 0,0 0 0,1 0 0,0 1 0,0 0 0,-4 12 0,-27 39 0,38-61 0,-1-1 0,1 1 0,0-1 0,0 1 0,0-1 0,-1 0 0,1 1 0,0-1 0,0 1 0,-1-1 0,1 0 0,0 1 0,-1-1 0,1 0 0,0 0 0,-1 1 0,1-1 0,-1 0 0,1 0 0,0 1 0,-1-1 0,1 0 0,-1 0 0,1 0 0,-1 0 0,1 0 0,-1 0 0,1 0 0,-1 0 0,1 0 0,0 0 0,-1 0 0,0 0 0,0-16 0,10-23 0,3 14-31,2 0 0,1 1 0,1 0 0,31-35 0,-14 18-1179,-24 29-5616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36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0 156 24575,'3'1'0,"-1"-1"0,1 1 0,-1 0 0,1 1 0,-1-1 0,0 0 0,1 1 0,-1-1 0,0 1 0,0 0 0,0-1 0,0 1 0,0 0 0,0 0 0,-1 1 0,1-1 0,-1 0 0,2 3 0,22 45 0,-21-35 0,-2-1 0,1 0 0,-2 1 0,0-1 0,-1 24 0,0-22 0,0 0 0,1 0 0,0 0 0,6 20 0,54 230 0,-41-203 0,-9-33 0,-2 0 0,7 44 0,-5-9 0,-6-44 0,-1 1 0,-1-1 0,-1 1 0,-1 0 0,-1 0 0,-3 25 0,4-47 0,-1 1 0,0-1 0,0 0 0,0 1 0,0-1 0,0 0 0,0 0 0,0 1 0,0-1 0,0 0 0,0 1 0,0-1 0,0 0 0,0 1 0,0-1 0,-1 0 0,1 1 0,0-1 0,0 0 0,0 0 0,0 1 0,-1-1 0,1 0 0,0 0 0,0 1 0,0-1 0,-1 0 0,1 0 0,0 0 0,0 1 0,-1-1 0,1 0 0,0 0 0,-1 0 0,1 0 0,0 0 0,0 1 0,-1-1 0,1 0 0,-8-12 0,-1-22 0,3-67 0,7-114 0,2 71 0,-4 99 0,1-1 0,8-78 0,-6 108 0,1 0 0,1 0 0,1 0 0,0 1 0,1 0 0,1 0 0,0 0 0,15-20 0,-1 2 0,-15 22 0,0 1 0,1 1 0,0-1 0,0 1 0,1 0 0,0 1 0,1 0 0,0 0 0,10-7 0,40-25 0,-47 30 0,0 1 0,0 0 0,1 1 0,0 1 0,0 0 0,1 0 0,0 1 0,0 1 0,0 1 0,1 0 0,0 0 0,18-1 0,-31 5 0,29-1 0,1-1 0,39-9 0,-48 6 0,0 1 0,32-1 0,-49 5 0,0 0 0,0 0 0,0 0 0,0 0 0,0 1 0,0 0 0,0 0 0,0 1 0,-1 0 0,1 0 0,0 0 0,-1 1 0,0 0 0,8 5 0,-9-4-56,-1 1 0,0 0 0,-1 0 0,1 0 0,-1 0 0,0 0 0,-1 1 0,1-1 0,-1 1 0,0-1 0,0 1 0,-1 0 0,1-1 0,-1 1 0,-1-1 0,0 8 0,1-8-357,-1 17-6413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37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1 439 24575,'11'1'0,"0"-1"0,0 1 0,0 1 0,0 0 0,0 0 0,-1 1 0,1 1 0,-1-1 0,0 2 0,0 0 0,0 0 0,16 11 0,-9-8 0,0 0 0,1-2 0,-1 0 0,1-1 0,1-1 0,-1 0 0,21 0 0,-22-1 0,30 2 0,0-2 0,1-2 0,56-6 0,-92 2 0,-1 1 0,0-1 0,0-1 0,0 0 0,0 0 0,-1-1 0,1-1 0,-1 0 0,0 0 0,-1-1 0,0 0 0,0-1 0,0 0 0,-1 0 0,0-1 0,-1 0 0,8-12 0,-11 13 0,0 1 0,-1-1 0,0 0 0,0 0 0,-1 0 0,0 0 0,0 0 0,-1-1 0,0 1 0,-1-13 0,-6-84 0,2 84 0,0 1 0,-2 0 0,0 0 0,-2 1 0,-16-32 0,-4-11 0,30 78 0,0 0 0,-1 1 0,-1 31 0,-1-11 0,1 420 0,1-440 0,0 0 0,1-1 0,1 1 0,0-1 0,1 1 0,12 29 0,-14-43 0,0 0 0,0-1 0,0 0 0,1 1 0,-1-1 0,1 0 0,-1 0 0,1 0 0,0 0 0,-1-1 0,1 1 0,0-1 0,0 0 0,0 0 0,0 0 0,0 0 0,1 0 0,-1 0 0,0-1 0,5 0 0,10 2 0,1-2 0,26-3 0,-18 1 0,-6 2 0,1-1 0,-1-2 0,28-6 0,-40 7 0,0-1 0,-1 0 0,1-1 0,-1 0 0,0 0 0,0-1 0,-1 0 0,1-1 0,-1 1 0,9-11 0,-9 10 0,1 0 0,0 0 0,0 1 0,11-6 0,-13 8 0,-1 0 0,1 0 0,-1 0 0,0-1 0,0 0 0,0 0 0,0 0 0,-1-1 0,0 1 0,0-1 0,5-7 0,-8 10-2,0 0 0,0 0-1,0 0 1,0 0 0,0 1-1,0-1 1,1 0 0,-1 1 0,0-1-1,1 0 1,0 1 0,-1 0-1,1-1 1,0 1 0,0 0-1,0 0 1,-1 0 0,1 0 0,0 0-1,0 1 1,0-1 0,1 1-1,-1-1 1,0 1 0,3-1-1,1 2 28,0 1-1,0-1 0,-1 1 0,1 0 0,0 0 1,-1 0-1,8 5 0,31 11-315,-42-17 224,1-1 0,-1 0 0,0 1 0,1-1 0,-1 0 0,0 0-1,1 0 1,-1 0 0,0-1 0,1 1 0,-1-1 0,0 1 0,0-1 0,0 0-1,1 0 1,-1 0 0,2-2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2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24575,'-74'87'0,"31"-34"0,-6 19 0,22-28 0,-83 128 0,102-159 0,0 2 0,0-1 0,0 2 0,-7 23 0,14-33 0,-1-1 0,1 1 0,0 0 0,1-1 0,0 1 0,0 0 0,0-1 0,0 1 0,1-1 0,0 1 0,0 0 0,0-1 0,1 1 0,4 8 0,1-2 0,1 0 0,0-1 0,1 0 0,0 0 0,1-1 0,0 0 0,1-1 0,0 0 0,24 14 0,34 31 0,-43-32 0,1 0 0,53 30 0,9 6 0,52 50 0,-130-98 0,0-1 0,0-1 0,1 0 0,0 0 0,1-2 0,-1 1 0,1-1 0,16 4 0,-23-8 0,-1-1 0,1 0 0,-1 0 0,1-1 0,-1 0 0,1 0 0,0 0 0,-1 0 0,1-1 0,0 0 0,-1 0 0,0-1 0,1 1 0,-1-1 0,0 0 0,1-1 0,-1 1 0,-1-1 0,1 0 0,0 0 0,-1-1 0,9-7 0,-9 6 0,0 1 0,0-1 0,0 0 0,0 0 0,-1-1 0,0 1 0,0-1 0,-1 1 0,0-1 0,1 0 0,-2 0 0,3-12 0,-2 0 0,-1-1 0,-2-36 0,-46 174 0,-6 205 0,50-191 0,4-94 0,-2 0 0,-1 0 0,-10 46 0,9-65 0,1 0 0,1 0 0,1 23 0,0-26 0,0-1 0,0 1 0,-2 0 0,-5 25 0,2-30-1365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38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1 444 24575,'1'3'0,"0"0"0,0-1 0,0 1 0,0 0 0,0 0 0,1-1 0,-1 1 0,1-1 0,0 1 0,0-1 0,4 4 0,11 18 0,-12-8 0,-1-1 0,0 1 0,-1 1 0,1 15 0,5 24 0,16 70 0,-20-93 0,0 1 0,-3 0 0,0 0 0,-2 0 0,-6 38 0,6-70 0,0-1 0,0 1 0,0-1 0,0 1 0,0-1 0,-1 1 0,1-1 0,-1 1 0,1-1 0,-1 0 0,1 1 0,-1-1 0,0 0 0,0 1 0,1-1 0,-1 0 0,0 0 0,-2 2 0,3-4 0,-1 1 0,0 0 0,0-1 0,1 1 0,-1-1 0,0 1 0,1 0 0,-1-1 0,0 0 0,1 1 0,-1-1 0,1 1 0,-1-1 0,1 0 0,-1 1 0,1-1 0,0 0 0,-1 0 0,1 1 0,0-1 0,-1 0 0,1 0 0,0 1 0,0-1 0,0 0 0,0 0 0,0 0 0,0 0 0,0 1 0,0-1 0,0 0 0,0 0 0,1 0 0,-24-181 0,16 95 0,7-145 0,2 98 0,0 53 0,-4-89 0,-24 29 0,29 540 0,-5-202 0,2-134 0,15 115 0,45 107 0,-58-275 0,0 7 0,1 0 0,1 0 0,0 0 0,1-1 0,1 0 0,0 0 0,18 29 0,-16-36-1365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39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0 24575,'-5'1'0,"0"-1"0,1 1 0,-1 0 0,0 1 0,1-1 0,-1 1 0,1-1 0,0 1 0,-1 1 0,1-1 0,0 0 0,0 1 0,1 0 0,-1 0 0,0 0 0,1 1 0,-4 4 0,-5 7 0,0 1 0,-17 29 0,28-43 0,-11 21 0,1 1 0,1 1 0,2 0 0,0 0 0,-7 40 0,-5 66 0,13-86 0,2-1 0,2 2 0,6 85 0,0-29 0,-3-88 0,1-1 0,0 1 0,1-1 0,6 21 0,-7-32 0,-1 0 0,1 0 0,0 0 0,-1-1 0,1 1 0,0 0 0,0 0 0,1 0 0,-1-1 0,0 1 0,1-1 0,-1 1 0,0-1 0,1 1 0,0-1 0,2 2 0,-3-3 0,1 0 0,0 0 0,-1 1 0,1-1 0,-1 0 0,1-1 0,0 1 0,-1 0 0,1 0 0,-1-1 0,1 1 0,-1-1 0,1 1 0,-1-1 0,1 0 0,-1 1 0,0-1 0,1 0 0,-1 0 0,0 0 0,0 0 0,1 0 0,-1 0 0,0-1 0,1-1 0,4-4 0,0-1 0,0 0 0,-1-1 0,0 1 0,0-1 0,5-16 0,-5 13 0,0 1 0,1-1 0,9-13 0,0 1 0,-2 0 0,-1 0 0,-1-2 0,12-40 0,-6 19 0,-12 27 0,-1 1 0,0-1 0,-1 0 0,-2 0 0,0 0 0,-1-1 0,-2-22 0,1-61 0,1 102 0,0 1 0,0-1 0,0 0 0,0 1 0,0-1 0,0 0 0,0 1 0,1-1 0,-1 1 0,1-1 0,-1 0 0,1 1 0,0-1 0,-1 1 0,1-1 0,0 1 0,0 0 0,0-1 0,0 1 0,0 0 0,0 0 0,0 0 0,1-1 0,1 0 0,-1 2 0,-1 0 0,1 0 0,0 0 0,-1 1 0,1-1 0,-1 1 0,1-1 0,0 1 0,-1-1 0,1 1 0,-1 0 0,0 0 0,1 0 0,-1 0 0,0 0 0,1 0 0,-1 0 0,0 0 0,1 2 0,10 10 0,-1 0 0,-1 1 0,10 18 0,-11-13 0,-1 1 0,-1-1 0,-1 1 0,-1 0 0,6 41 0,34 170 0,-20-141 0,-33-106-21,-17-41-1323,20 36-5482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39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24575,'2'1'0,"1"0"0,-1 0 0,1 0 0,-1 0 0,1 0 0,-1 0 0,0 1 0,1-1 0,-1 1 0,0 0 0,0 0 0,0-1 0,-1 1 0,1 0 0,0 1 0,-1-1 0,1 0 0,1 3 0,22 45 0,-7 33 0,-10-38 0,1 47 0,-9-75 0,1 0 0,1 0 0,0-1 0,2 1 0,7 25 0,-1-12 0,-2 1 0,7 43 0,-10-42 0,2 0 0,13 36 0,-15-50 0,0 1 0,-1-1 0,2 28 0,-4-28 0,1 0 0,0 0 0,1 0 0,7 18 0,5 30 0,-4-12 0,-5-51 0,7-13 0,19-25 0,-14 14 0,-2 6 0,-1 0 0,2 1 0,0 0 0,0 2 0,1 0 0,23-9 0,124-69 0,-164 89 0,0 0 0,0-1 0,0 1 0,0-1 0,0 1 0,0-1 0,0 0 0,-1 0 0,1 1 0,-1-1 0,1-1 0,1-2 0,-3 5 0,0-1 0,1 0 0,-1 0 0,0 0 0,0 0 0,0 1 0,0-1 0,0 0 0,0 0 0,0 0 0,0 0 0,0 0 0,0 1 0,-1-1 0,1 0 0,0 0 0,-1 0 0,1 1 0,0-1 0,-1 0 0,1 0 0,-1 1 0,0-2 0,-2-1 0,0 1 0,0 0 0,0 0 0,0 0 0,-1 0 0,1 1 0,0-1 0,-1 1 0,1 0 0,-1 0 0,0 0 0,1 0 0,-1 1 0,-5-1 0,-95 1-1365,81 1-5461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40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24575,'7'1'0,"0"0"0,-1 0 0,1 1 0,0 0 0,-1 1 0,1-1 0,-1 1 0,0 0 0,0 1 0,0 0 0,8 6 0,-7-5 0,1 0 0,0 0 0,0 0 0,0-1 0,0-1 0,16 6 0,15-4 0,1-2 0,0-1 0,66-5 0,-8 0 0,-82 2 0,0 0 0,-1 0 0,1-1 0,-1-1 0,0-1 0,1 0 0,-2-1 0,1 0 0,-1-2 0,1 1 0,14-11 0,-14 9 0,0 1 0,1 1 0,0 1 0,0 0 0,31-5 0,-48 14 0,-14 7 0,-19 9 0,-12 2 0,-71 44 0,99-56 39,-1 0 0,-22 7 0,-8 4-1521,35-14-5344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40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1 299 24575,'5'0'0,"0"0"0,1 1 0,-1 0 0,0 0 0,1 0 0,-1 1 0,0-1 0,0 1 0,0 1 0,0-1 0,0 1 0,-1-1 0,1 1 0,-1 1 0,1-1 0,-1 0 0,0 1 0,4 5 0,39 30 0,-38-35 0,-1-1 0,1 1 0,0-1 0,0-1 0,0 0 0,0 0 0,0-1 0,0 0 0,13 0 0,84-7 0,-100 4 0,-1 1 0,1-1 0,-1 0 0,0 0 0,0-1 0,0 0 0,0 1 0,0-2 0,-1 1 0,1 0 0,-1-1 0,0 0 0,0 0 0,0 0 0,-1-1 0,1 1 0,-1-1 0,0 0 0,-1 0 0,1 0 0,-1 0 0,3-8 0,1-4 0,0-1 0,-1 1 0,-1-1 0,0 0 0,1-32 0,-5-100-1365,0 128-5461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41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 24575,'-20'53'0,"14"-4"0,2 0 0,2 0 0,6 52 0,-2 2 0,-3-23 0,3 91 0,-2-166 0,1-1 0,-1 1 0,1 0 0,0 0 0,1 0 0,-1-1 0,1 1 0,0-1 0,0 1 0,0-1 0,1 0 0,0 0 0,0 0 0,0 0 0,0 0 0,0-1 0,1 1 0,-1-1 0,1 0 0,0 0 0,6 3 0,-6-4 0,-1-1 0,1 0 0,0 0 0,0 0 0,-1-1 0,1 1 0,0-1 0,0 0 0,0 0 0,0 0 0,0 0 0,-1-1 0,1 0 0,0 1 0,0-2 0,-1 1 0,1 0 0,0-1 0,-1 1 0,1-1 0,-1 0 0,0 0 0,0-1 0,0 1 0,0 0 0,0-1 0,3-4 0,77-73 0,-72 70 0,0-1 0,-1 0 0,0-1 0,8-13 0,25-28 0,-34 41 0,-1 0 0,0-1 0,0 0 0,-2 0 0,1 0 0,-2-1 0,5-16 0,16-34 0,-20 48 0,0 0 0,-1-1 0,0 1 0,2-26 0,0 3 0,-4 22 0,-1-1 0,-1 1 0,-1-20 0,-1 23 0,1 0 0,0-1 0,2 1 0,4-26 0,-6 40 0,0 0 0,0-1 0,0 1 0,0 0 0,0-1 0,1 1 0,-1 0 0,0-1 0,0 1 0,0 0 0,0-1 0,0 1 0,0 0 0,0-1 0,1 1 0,-1 0 0,0 0 0,0-1 0,0 1 0,1 0 0,-1 0 0,0-1 0,0 1 0,1 0 0,-1 0 0,0 0 0,1-1 0,-1 1 0,0 0 0,1 0 0,-1 0 0,0 0 0,1 0 0,-1 0 0,0 0 0,1 0 0,7 11 0,5 31 0,-11-34 0,5 18 0,5 50 0,0 1 0,-8-48 0,0 0 0,-1 48 0,-3-49 0,1 0 0,2-1 0,6 33 0,-2-18 0,-2 1 0,-2-1 0,-1 1 0,-6 53 0,1 5 0,3-67 0,0-26 0,0-24 0,1-3 0,-2-1 0,0 1 0,-1 0 0,-1 0 0,-1 0 0,0 0 0,-1 0 0,-11-22 0,16 40 0,0 1 0,0 0 0,0 0 0,0-1 0,0 1 0,0 0 0,-1 0 0,1 0 0,0-1 0,0 1 0,0 0 0,0 0 0,0 0 0,-1-1 0,1 1 0,0 0 0,0 0 0,0 0 0,-1 0 0,1 0 0,0 0 0,0-1 0,-1 1 0,1 0 0,0 0 0,0 0 0,0 0 0,-1 0 0,1 0 0,0 0 0,0 0 0,-1 0 0,1 0 0,0 0 0,0 0 0,-1 0 0,1 0 0,0 0 0,0 0 0,-1 1 0,1-1 0,0 0 0,0 0 0,0 0 0,-1 0 0,1 0 0,0 0 0,0 1 0,-1-1 0,-11 17 0,-10 36 0,17-40 0,-10 25 0,1 2 0,2 0 0,2 0 0,-8 65 0,18-103 0,-1 0 0,1 1 0,-1-1 0,0 0 0,1 1 0,-1-1 0,0 0 0,0 0 0,-1 1 0,1-1 0,0 0 0,-1 0 0,1-1 0,-1 1 0,1 0 0,-1 0 0,0-1 0,0 1 0,0-1 0,0 1 0,0-1 0,0 0 0,0 0 0,-4 1 0,-5 2 0,-1-1 0,1 0 0,-1-1 0,-13 1 0,15-3 0,0 2 0,0-1 0,0 1 0,-16 6 0,16-3-133,1 1-1,0 0 1,0 0-1,1 1 1,-9 7-1,12-9-430,-9 7-6262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41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77 24575,'3'0'0,"-1"0"0,0 1 0,1 0 0,-1-1 0,0 1 0,0 0 0,1 0 0,-1 0 0,0 0 0,0 0 0,0 1 0,0-1 0,-1 1 0,1-1 0,0 1 0,0 0 0,-1 0 0,1 0 0,-1 0 0,0 0 0,1 0 0,-1 0 0,0 0 0,0 0 0,-1 0 0,1 1 0,0-1 0,-1 0 0,1 1 0,-1-1 0,0 0 0,1 4 0,1 13 0,-1 0 0,0 0 0,-3 21 0,1-18 0,-1 15 0,-9 47 0,5-50 0,-2 63 0,9 458 0,0-536 0,1-1 0,8 30 0,-6-29 0,0-1 0,-1 1 0,0 34 0,-3-48 0,0 0 0,-1-1 0,1 1 0,-1 0 0,0 0 0,-1-1 0,1 1 0,-1-1 0,0 1 0,0-1 0,0 0 0,-1 0 0,1 0 0,-1 0 0,0 0 0,0 0 0,-1-1 0,1 1 0,-7 3 0,9-6 0,0 0 0,-1 0 0,1 0 0,0 0 0,-1 0 0,1-1 0,-1 1 0,1 0 0,-1-1 0,1 1 0,-1-1 0,1 0 0,-1 0 0,0 1 0,1-1 0,-1 0 0,1 0 0,-1-1 0,0 1 0,1 0 0,-1 0 0,1-1 0,-1 1 0,1-1 0,-1 1 0,-2-2 0,1-1 0,0 1 0,0-1 0,-1 0 0,1 0 0,1 0 0,-1 0 0,0-1 0,1 1 0,0-1 0,-3-4 0,-1-4 0,1-1 0,0 1 0,1-1 0,0 0 0,-3-26 0,2-47 0,5 50 0,-11-68 0,3 43 0,3 0 0,2 0 0,6-66 0,0 10 0,-3 106 0,-1-9 0,0 1 0,2-1 0,0 1 0,2-1 0,0 1 0,1 0 0,0 0 0,15-34 0,10-24 0,-25 62 0,1-1 0,1 1 0,1 0 0,0 1 0,0 0 0,2 0 0,10-14 0,-6 13 0,1 0 0,0 2 0,0 0 0,20-14 0,-25 21 0,0 1 0,0 0 0,1 0 0,0 1 0,0 0 0,0 1 0,0 0 0,0 1 0,17-3 0,-16 4 0,0 1 0,0 0 0,-1 1 0,1 0 0,0 0 0,0 1 0,15 5 0,-22-6 0,0 1 0,0-1 0,0 1 0,0 0 0,0 0 0,-1 0 0,1 0 0,-1 1 0,1 0 0,-1-1 0,0 1 0,0 0 0,0 1 0,0-1 0,-1 0 0,1 1 0,-1 0 0,0-1 0,0 1 0,0 0 0,1 7 0,8 41 0,-3 0 0,-3 0 0,0 91 0,-5-82 0,-3 72 0,2-120 0,-1 1 0,-1 0 0,-1-1 0,1 1 0,-2-1 0,0 0 0,-9 17 0,1-7 0,0 2 0,-2 0 0,0-1 0,-1 0 0,-30 31 0,40-49 0,-1 0 0,0 0 0,0-1 0,0 0 0,-1 0 0,1-1 0,-1 0 0,0 0 0,-1-1 0,1 0 0,0 0 0,-1-1 0,0 0 0,0-1 0,1 0 0,-1 0 0,0-1 0,-17-1 0,22 0 0,1 0 0,-1 0 0,1 0 0,-1 0 0,1-1 0,0 1 0,-1-1 0,1 0 0,0 0 0,0 0 0,0 0 0,1-1 0,-1 1 0,1-1 0,-1 0 0,1 0 0,0 0 0,0 0 0,0 0 0,0 0 0,0 0 0,1 0 0,-1-1 0,1 1 0,0-1 0,0 1 0,1-1 0,-2-5 0,-1-12 0,0 0 0,1-1 0,2-31 0,0 44 0,0-13-118,0 14 22,-1 0 0,1 1 0,0-1 0,1 0 0,0 0 0,0 0 0,1 0 1,-1 1-1,2-1 0,-1 1 0,1-1 0,6-9 0,0 6-6730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42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0 733 24575,'14'0'-282,"14"-1"520,0 2 1,27 5-1,-3 8-1623,1 15-4447,-48-25 5885,1 1 0,0 0 0,-1 0 0,0 0-1,5 7 1,3 6 1746,-2 2 0,0-1 1,14 36-1,-16-34-2529,-4-9 730,-1 0 0,-1 0 0,0 0 0,-1 0 0,0 1 0,-1-1 0,0 1 0,-1-1 0,0 1 0,-1-1 0,-1 1 0,-4 18 0,6-30 0,-1 1 0,1-1 0,0 0 0,-1 0 0,1 0 0,-1 0 0,0 0 0,1 0 0,-1 0 0,0 0 0,1 0 0,-1 0 0,0 0 0,0-1 0,0 1 0,0 0 0,0 0 0,0-1 0,0 1 0,0-1 0,0 1 0,0-1 0,-2 1 0,2-1 0,0 0 0,0 0 0,0 0 0,-1-1 0,1 1 0,0-1 0,0 1 0,0-1 0,0 1 0,0-1 0,0 0 0,0 1 0,0-1 0,0 0 0,0 0 0,0 0 0,1 0 0,-2-1 0,-3-4 0,1-1 0,-1 0 0,2 0 0,-1 0 0,-3-11 0,3 7 0,-7-19 0,1-1 0,2 0 0,1-1 0,1 1 0,-3-57 0,10-416 0,0 488 0,1-1 0,0 1 0,1 0 0,1 0 0,0 0 0,1 1 0,1 0 0,0-1 0,1 2 0,13-21 0,-13 27 0,0 0 0,1 1 0,-1-1 0,2 2 0,16-12 0,14-11 0,-33 23 0,0 1 0,0 0 0,1 1 0,0 0 0,0 0 0,0 0 0,0 1 0,1 0 0,-1 0 0,14-2 0,-2 2 0,0 1 0,1 1 0,23 1 0,-36 0 0,0 0 0,-1 1 0,1-1 0,0 1 0,-1 1 0,0-1 0,1 1 0,-1 0 0,0 0 0,0 1 0,9 5 0,-11-5 0,-1 0 0,0 0 0,1 1 0,-1-1 0,-1 1 0,1 0 0,0 0 0,-1 0 0,0 0 0,0 0 0,0 1 0,-1-1 0,1 1 0,-1-1 0,0 1 0,0 0 0,0 5 0,3 43 0,-1 1 0,-6 62 0,-1-7 0,3-94 0,-1 1 0,0-1 0,-2 0 0,0 0 0,0 0 0,-1 0 0,-11 20 0,9-20 0,0 1 0,1 0 0,1 0 0,1 0 0,0 1 0,-2 21 0,6 9-1365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42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0 24575,'-1'12'0,"-1"0"0,0 0 0,-1 0 0,0-1 0,-1 1 0,-6 13 0,4-11 0,1-1 0,1 1 0,-5 28 0,-4 36 0,8-49 0,0-1 0,0 36 0,4-20 0,1 55 0,0-92 0,1 0 0,0 0 0,0 0 0,1 1 0,0-1 0,0-1 0,1 1 0,0 0 0,0-1 0,6 10 0,-7-14 0,0-1 0,0 1 0,0-1 0,0 1 0,0-1 0,0 0 0,1 0 0,-1 0 0,0 0 0,1 0 0,-1-1 0,1 1 0,-1-1 0,1 1 0,-1-1 0,1 0 0,-1 0 0,1 0 0,-1 0 0,1-1 0,-1 1 0,1-1 0,-1 1 0,0-1 0,1 0 0,-1 0 0,0 0 0,5-2 0,7-4 0,0-1 0,0 0 0,14-11 0,-15 7 0,-1-1 0,-1 0 0,0-1 0,-1 0 0,-1 0 0,0-1 0,10-25 0,-11 22 0,-1 0 0,0-1 0,-2 1 0,0-1 0,-1-1 0,-1 1 0,-1-1 0,0 1 0,-2-1 0,-2-24 0,1 39 0,0 0 0,-1 0 0,1 0 0,-1 0 0,0 1 0,-1-1 0,1 1 0,-1-1 0,0 1 0,0 0 0,0 0 0,-1 0 0,1 0 0,-1 1 0,0-1 0,0 1 0,0 0 0,-1 0 0,1 1 0,-1-1 0,0 1 0,-6-2 0,7 2 0,1 0 0,-1 1 0,0 0 0,0-1 0,0 2 0,0-1 0,-1 0 0,1 1 0,0 0 0,0 0 0,0 0 0,0 0 0,0 1 0,0-1 0,0 1 0,0 0 0,0 1 0,0-1 0,0 1 0,0-1 0,1 1 0,-1 0 0,0 1 0,1-1 0,0 0 0,0 1 0,-6 5 0,-13 23 0,1 0 0,-33 66 0,23-39 0,23-45 0,0 1 0,1-1 0,1 1 0,0 1 0,0-1 0,2 1 0,-1 0 0,2 0 0,0 0 0,0 21 0,3-34 0,-1 6 0,1 1 0,0 0 0,1-1 0,0 1 0,4 15 0,-4-23 0,-1 0 0,1 1 0,0-1 0,-1 0 0,1 1 0,0-1 0,0 0 0,0 0 0,0 0 0,0 0 0,0 0 0,0 0 0,0 0 0,0 0 0,0 0 0,1 0 0,-1-1 0,0 1 0,1 0 0,-1-1 0,0 1 0,1-1 0,-1 0 0,1 1 0,-1-1 0,0 0 0,1 0 0,-1 0 0,1 0 0,-1 0 0,1 0 0,-1 0 0,1-1 0,-1 1 0,0 0 0,1-1 0,-1 1 0,0-1 0,1 0 0,-1 1 0,0-1 0,2-1 0,104-52-1365,-84 42-5461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43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24575,'2'0'0,"-1"1"0,0-1 0,1 1 0,-1 0 0,0-1 0,0 1 0,1 0 0,-1 0 0,0-1 0,0 1 0,0 0 0,0 0 0,0 0 0,0 0 0,-1 1 0,1-1 0,0 0 0,0 2 0,16 28 0,-14-23 0,8 12 0,-1 1 0,0 0 0,-2 0 0,-1 1 0,9 42 0,-6-8 0,-5-28 0,0-1 0,0 39 0,-6-8 0,0-23 0,1 0 0,2 1 0,12 62 0,11 52 0,-24-146 0,1 4 0,0 0 0,0 0 0,0 0 0,1 0 0,0 0 0,7 11 0,-9-17 0,1-1 0,-1 0 0,0 1 0,0-1 0,1 0 0,-1 0 0,1 0 0,-1 0 0,1 0 0,-1 0 0,1-1 0,0 1 0,-1 0 0,1-1 0,0 1 0,-1-1 0,1 0 0,0 0 0,0 1 0,0-1 0,-1 0 0,1-1 0,0 1 0,0 0 0,-1 0 0,1-1 0,0 1 0,0-1 0,-1 1 0,1-1 0,-1 0 0,1 0 0,0 0 0,-1 0 0,0 0 0,1 0 0,-1 0 0,2-1 0,111-94 0,-104 87 0,0-1 0,0 1 0,-1-1 0,-1-1 0,8-11 0,25-29 0,-39 49 0,0 0 0,0 1 0,-1-1 0,1 0 0,0 0 0,-1 0 0,1 0 0,-1 0 0,0-1 0,1 1 0,-1 0 0,0-1 0,0 1 0,-1 0 0,1-1 0,-1 1 0,1-1 0,-1 1 0,0-1 0,1 0 0,-1 1 0,-1-1 0,1 1 0,0-1 0,-1 1 0,0-4 0,-1 4 0,1-1 0,-1 1 0,0 0 0,0-1 0,-1 1 0,1 0 0,0 1 0,-1-1 0,1 0 0,-1 1 0,1-1 0,-1 1 0,0 0 0,0 0 0,1 0 0,-1 0 0,0 0 0,0 0 0,0 1 0,0 0 0,-6-1 0,-121 3-1365,108-2-5461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33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24575,'4'0'0,"0"0"0,0 1 0,0-1 0,0 0 0,0 1 0,0 0 0,0 0 0,0 1 0,0-1 0,-1 1 0,1-1 0,0 1 0,-1 0 0,1 1 0,-1-1 0,0 0 0,0 1 0,0 0 0,0 0 0,0 0 0,-1 0 0,1 0 0,-1 1 0,0-1 0,0 1 0,0-1 0,0 1 0,-1 0 0,1 0 0,-1-1 0,1 9 0,2 10 0,-1 1 0,-2 0 0,0 0 0,-4 38 0,1-15 0,2 432 0,1-459 0,1 0 0,7 33 0,4 33 0,-14 268 0,-5-309 0,6-44 0,0 1 0,-1 0 0,1-1 0,0 1 0,0-1 0,0 1 0,-1-1 0,1 1 0,0-1 0,0 1 0,-1-1 0,1 0 0,-1 1 0,1-1 0,0 1 0,-1-1 0,1 0 0,-1 1 0,1-1 0,-1 0 0,1 0 0,-1 1 0,1-1 0,-1 0 0,0 1 0,0-2 0,0 1 0,0-1 0,0 1 0,0-1 0,0 0 0,0 1 0,0-1 0,0 0 0,0 1 0,1-1 0,-1 0 0,0 0 0,0 0 0,1 0 0,-1 0 0,1 0 0,-1 0 0,0-2 0,-7-11 0,1-1 0,1 0 0,0-1 0,1 1 0,1-1 0,0 0 0,-1-16 0,-5-24 0,5 34 0,2-1 0,-2-29 0,3 31 0,0 0 0,-7-25 0,4 25 0,2-1 0,-2-23 0,-7-45 0,8 68 0,0 0 0,1-28 0,3 42 0,0 0 0,1-1 0,0 1 0,0 0 0,1 0 0,1 0 0,-1 0 0,1 0 0,6-13 0,85-112 0,-87 123 0,1 0 0,0 1 0,0 0 0,1 0 0,0 1 0,17-12 0,15-15 0,-32 28 0,0 0 0,0 1 0,1 0 0,0 1 0,18-8 0,11-6 0,-30 15 0,0 0 0,1 0 0,0 1 0,0 1 0,0 0 0,0 0 0,0 1 0,13-1 0,82 7 0,-78 0 0,0 1 0,-1 1 0,47 20 0,5 1 0,-64-22 0,0 0 0,0 1 0,0 1 0,-1 0 0,0 1 0,15 13 0,0 0 0,-24-19 0,-1 1 0,1 0 0,-1-1 0,0 1 0,0 0 0,-1 0 0,1 1 0,-1-1 0,0 0 0,0 1 0,0 0 0,0-1 0,-1 1 0,0 0 0,0 0 0,0 0 0,-1 0 0,1 0 0,-1-1 0,0 1 0,-2 7 0,1-1 0,0 0 0,-1 0 0,-1 0 0,0 0 0,0 0 0,-1-1 0,-1 1 0,-7 11 0,6-11 0,0 0 0,-1-1 0,-1-1 0,0 1 0,0-1 0,-1 0 0,0-1 0,0 0 0,-1 0 0,0-1 0,0-1 0,-20 10 0,-31 18 0,49-26 0,-1 0 0,-1-1 0,1 0 0,-1-1 0,-28 7 0,12-4-105,20-5 151,-1-1 0,0-1 0,1 1-1,-13 0 1,21-3-101,-1 0 0,1 0 0,0 0 0,0 0-1,0-1 1,0 1 0,0 0 0,0-1 0,0 0 0,0 1 0,0-1-1,0 0 1,0 0 0,0 0 0,0 0 0,0 0 0,1-1-1,-1 1 1,1 0 0,-1-1 0,1 1 0,-1-1 0,1 0-1,0 0 1,-1 1 0,0-3 0,-4-12-6771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28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24575,'1'10'0,"0"1"0,1 0 0,1-1 0,0 1 0,0-1 0,8 16 0,11 41 0,-10-8 0,-6-32 0,-1 0 0,-1 0 0,0 29 0,-1-15 0,1 0 0,18 76 0,-1-13 0,-16-84 0,0 0 0,2 0 0,14 32 0,1 2 0,-17-41 0,0 0 0,0-1 0,2 1 0,12 19 0,-18-30 0,0-1 0,1 1 0,-1 0 0,0-1 0,0 1 0,1-1 0,-1 1 0,1-1 0,-1 0 0,1 1 0,0-1 0,-1 0 0,1 0 0,0 0 0,0 0 0,0-1 0,-1 1 0,1 0 0,0-1 0,0 0 0,0 1 0,0-1 0,0 0 0,0 0 0,0 0 0,0 0 0,0 0 0,0 0 0,0-1 0,0 1 0,0-1 0,0 1 0,0-1 0,0 0 0,0 0 0,0 0 0,-1 0 0,1 0 0,0 0 0,-1 0 0,1-1 0,2-2 0,28-27 0,-1-3 0,-2 0 0,-1-2 0,-2-1 0,28-50 0,2 6 0,-28 45 0,-28 35 0,1 0 0,0-1 0,0 1 0,0 0 0,0 0 0,-1 0 0,2 0 0,-1 0 0,0 0 0,0 1 0,0-1 0,0 0 0,0 1 0,1-1 0,-1 0 0,0 1 0,1-1 0,-1 1 0,0 0 0,1-1 0,-1 1 0,0 0 0,1 0 0,-1 0 0,1 0 0,-1 0 0,3 1 0,-1 0 0,-1 0 0,1 1 0,0-1 0,0 1 0,-1 0 0,1-1 0,-1 1 0,1 1 0,-1-1 0,0 0 0,0 0 0,2 4 0,2 3 0,0 0 0,0 0 0,-1 1 0,0 0 0,0 1 0,4 16 0,-3 1 0,1-1 0,2 0 0,0 0 0,2-1 0,1 0 0,19 31 0,-21-38 0,-1 0 0,0 1 0,-2-1 0,-1 2 0,7 30 0,14 45 0,-20-85 109,-7-11-138,0 0 0,0 0 1,1 0-1,-1 0 0,0 0 0,0 0 0,0 0 0,1 0 0,-1 0 0,0 0 0,0 0 0,0 0 0,1 0 1,-1-1-1,0 1 0,0 0 0,0 0 0,1 0 0,-1 0 0,0 0 0,0 0 0,0 0 0,0-1 0,1 1 1,-1 0-1,0 0 0,0 0 0,0 0 0,0 0 0,0-1 0,0 1 0,1 0 0,-1 0 0,0 0 0,0-1 1,0 1-1,0 0 0,0 0 0,0 0 0,0-1 0,0 1 0,0 0 0,0 0 0,0 0 0,0-1 1,0 1-1,0 0 0,0 0 0,0 0 0,0-1 0,1-10-6797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43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24575,'1'-1'0,"-1"0"0,0-1 0,1 1 0,-1 0 0,1 0 0,0 0 0,-1 0 0,1 0 0,0 0 0,0 0 0,-1 1 0,1-1 0,0 0 0,0 0 0,0 1 0,0-1 0,0 0 0,0 1 0,0-1 0,0 1 0,0-1 0,1 1 0,-1 0 0,0-1 0,0 1 0,0 0 0,3 0 0,37-5 0,-37 5 0,211 0 0,27-2 0,-230 0 12,-1 0 0,1-1 0,0-1 0,-1 0-1,0 0 1,0-1 0,14-9 0,30-12-1472,-39 20-5366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1:44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155 278 24575,'2'8'0,"0"0"0,0 0 0,1 0 0,0-1 0,1 1 0,0-1 0,0 0 0,9 12 0,-1 0 0,-9-13 0,1 0 0,0-1 0,0 1 0,1-1 0,0 0 0,0 0 0,0 0 0,0 0 0,1-1 0,0 0 0,0 0 0,0-1 0,0 0 0,9 4 0,-11-6 0,-1 0 0,1-1 0,0 1 0,0-1 0,-1 1 0,1-1 0,0-1 0,0 1 0,-1 0 0,1-1 0,0 1 0,0-1 0,-1 0 0,1-1 0,-1 1 0,1-1 0,-1 1 0,0-1 0,1 0 0,-1 0 0,0 0 0,0-1 0,0 1 0,-1-1 0,1 0 0,0 1 0,-1-1 0,3-5 0,-1 1 0,0 0 0,-1-1 0,0 1 0,0-1 0,-1 0 0,0 0 0,0 0 0,-1 0 0,0 0 0,0-1 0,-1 1 0,-1-9 0,1-2 0,-2 0 0,0-1 0,-11-37 0,9 40 0,-2 0 0,0 0 0,0 1 0,-2 0 0,-15-25 0,19 36 0,0 0 0,0 1 0,-1-1 0,0 1 0,0-1 0,0 1 0,0 1 0,0-1 0,-1 1 0,0 0 0,0 0 0,0 1 0,0-1 0,0 1 0,0 1 0,0-1 0,-1 1 0,-11-1 0,11 2 0,1 0 0,-1 0 0,0 1 0,0-1 0,1 1 0,-1 1 0,0-1 0,1 1 0,0 1 0,-1-1 0,1 1 0,0 0 0,0 0 0,0 1 0,1 0 0,-1 0 0,1 0 0,0 1 0,0-1 0,0 1 0,1 0 0,0 1 0,0-1 0,0 1 0,-3 6 0,-5 9 0,1 0 0,1 1 0,1 0 0,1 0 0,1 1 0,1 0 0,1 0 0,1 1 0,1-1 0,1 1 0,1 0 0,5 47 0,-3-66 0,0 0 0,1 1 0,0-1 0,0 0 0,0 0 0,0 0 0,1 0 0,0 0 0,0-1 0,0 1 0,1-1 0,-1 0 0,1 0 0,0 0 0,0-1 0,0 1 0,7 3 0,-8-5 0,-1 0 0,1 0 0,0-1 0,0 1 0,0-1 0,0 0 0,0 0 0,0 0 0,1 0 0,-1 0 0,0-1 0,1 1 0,-1-1 0,0 0 0,0 0 0,1 0 0,-1 0 0,0-1 0,1 0 0,-1 1 0,0-1 0,0 0 0,0 0 0,0-1 0,0 1 0,0-1 0,0 1 0,0-1 0,4-4 0,4-8-1365,-3 0-5461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2:19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24575,'1'5'0,"0"-1"0,0 1 0,1-1 0,0 0 0,0 1 0,0-1 0,0 0 0,5 6 0,5 10 0,-8-13 0,26 55 0,-3 2 0,22 75 0,-24-13 0,-13-63 0,-8-38 0,1-1 0,16 46 0,-15-49 0,0 1 0,-1 0 0,4 43 0,-2-9 0,41 166 0,-10-17 0,-15-78 0,-21-111 24,0-1 0,1 1 0,0-1 0,11 29 0,-11-38-53,-1 0 1,1-1-1,0 1 0,0-1 0,1 0 1,8 10-1,-11-14-35,1 1 0,0-1-1,-1 1 1,1-1 0,0 0 0,0 0 0,0 1-1,0-1 1,0-1 0,0 1 0,0 0 0,1 0-1,-1-1 1,0 1 0,0-1 0,0 0 0,1 0-1,-1 0 1,3 0 0,8-3-6762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2:19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2:21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478 709 24575,'383'-20'0,"-153"-16"0,71-15-3137,3 5 3137,262-8-4031,-352 21 3749,17-3-522,43 2 803,-127 13 16,165-2 0,-231 23 102,5 1-103,166-20-1,309-36-13,-219 55 289,25-2 2607,-310-3-2054,61-15-1,-65 10-702,83-5 0,-41 13-139,-37 3 0,1-4 0,102-16 0,119-18 0,-59 13 0,-36 7 1011,-128 15-1979,109-19 0,-82 3 968,1 3 0,1 5 0,91 0 0,-29-2 301,-3 0-195,-111 12 37,30 0 626,117-15 0,-100 7-184,-1 2-1,113 8 0,-60 0-565,1059-2-19,-1189 0 0,0 0 0,0 0 0,0 0 0,1 0 0,-1 0 0,0 1 0,0-1 0,0 1 0,0 0 0,-1 0 0,1 0 0,0 0 0,0 1 0,0-1 0,-1 1 0,1 0 0,-1 0 0,1-1 0,-1 2 0,0-1 0,3 3 0,-2 0 0,-1 0 0,0 0 0,0 0 0,-1 1 0,1-1 0,-1 0 0,0 1 0,-1-1 0,1 1 0,-1-1 0,-1 8 0,1-3 0,-1 30 0,2 0 0,2 1 0,9 51 0,60 205 0,-59-226 3,14 58-474,-19-96 432,-2 0 0,3 43 0,-6-39 51,12 50-1,49 228-829,-37-173 573,-12-71 245,-4 0 0,4 121 0,-12-107 0,25 137 0,-20-172 0,2 105-76,-10-120 104,2 0 1,1 1-1,2-1 0,16 61 1,-15-75 284,-2 0 0,0 1 0,1 41 0,4 20-6,-9-82-307,0 1 0,0-1 0,0 1 0,0-1 0,0 1 0,0-1 0,-1 1 0,1-1 0,-1 1 0,1-1 0,-1 0 0,1 1 0,-1-1 0,0 0 0,0 1 0,1-1 0,-1 0 0,0 0 0,0 0 0,0 0 0,0 0 0,-1 0 0,1 0 0,0 0 0,0 0 0,-1 0 0,1-1 0,0 1 0,-1 0 0,1-1 0,-1 1 0,1-1 0,0 0 0,-1 1 0,1-1 0,-1 0 0,1 0 0,-1 0 0,-1 0 0,-12 1 0,-1 0 0,1-1 0,-16-2 0,13 0 0,-65-1 0,0 3 0,-124 16 0,138-5-221,-75 15-485,-151 53 706,259-70 0,-127 27 0,113-27 32,-57 19-1,-36 7-348,-120 22-954,76-19 1271,71-13 0,-139 12 0,190-29 0,-82 20 0,85-14 0,-91 8 0,-141 21-124,219-30-458,-101 34 585,125-30-26,-101 17-1,34-12 1940,78-13-1487,1-1 0,-80 3-1,-21 1-428,-7 0 0,-984-13 0,1110 0 0,-1-1 0,-37-10 0,11 2 0,-45-13 0,69 16 0,1 1 0,-1 0 0,-38-2 0,32 4 0,-1-1 0,1-1 0,0-1 0,-34-14 0,-12-3 0,49 18 0,-47-4 0,9 1 0,28 4 0,-59 1 0,64 3 0,0 0 0,-59-12 0,40 4 0,37 8 0,0-2 0,0 0 0,0 0 0,-18-8 0,9 3 0,1 1 0,-1 1 0,0 2 0,0 0 0,-1 1 0,-28 0 0,21 2 0,0-2 0,-56-12 0,-88-20-362,42 10 124,-60-6 238,50 10 0,8 2 0,-52-12 0,52 9 0,60 12 0,-128-19 100,174 25 301,10 2-381,0-1 0,1-1 0,-1 0-1,-21-9 1,16 4-20,-1 2 0,-44-8 0,50 12 0,0 0 0,0-2 0,1 0 0,0-1 0,0-1 0,-26-13 0,-49-16 0,62 20 0,-1 1 0,-41-12 0,-20-9 0,-71-26 0,158 59 0,-1 0 0,1 0 0,0-1 0,0 0 0,-7-5 0,-20-13 0,21 15 0,1 0 0,0-1 0,1 0 0,-1-1 0,-9-11 0,-15-12 0,-4 0 0,-65-72 0,67 61 0,-48-69 0,68 88 0,-30-32 0,17 23 0,19 17 0,0 1 0,1-2 0,1 1 0,0-1 0,1-1 0,-8-25 0,8 22 0,-25-60 0,19 53 0,3-1 0,0 0 0,1-1 0,-9-54 0,9 21 0,5 32 0,-4-51 0,-3-27 0,6 75 0,-1-49 0,5 45 0,-1 1 0,-3-1 0,0 1 0,-17-49 0,19 67 0,1 0 0,1 0 0,1-1 0,1-31 0,1 32 0,0 0 0,-2 0 0,-1 0 0,-6-34 0,-5-9-1365,11 42-5461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2:2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4252 24575,'4'-1'0,"0"-1"0,-1 1 0,1-1 0,0 0 0,-1 0 0,1 0 0,-1-1 0,1 1 0,4-6 0,10-6 0,205-125 0,-184 112 0,57-50 0,-80 64 0,27-27 29,51-61-1,31-29-692,62-48 468,59-50-2538,2-9 2412,-53 47 341,218-195-2475,-275 249 2091,27-24-105,132-103 470,26-22 0,-164 149 0,53-44 0,-136 118 422,53-38 479,23-19 1326,-115 86-1379,2 2 1,1 1-1,50-27 1,-65 42-824,-1 0 1,-1-2-1,21-20 1,-19 16 16,53-35 1,-52 43-43,1 2 0,1 1 0,-1 1 0,2 1 0,33-5 0,-25 6 0,-1-2 0,54-21 0,-29 7 0,99-22 0,-111 32 0,115-24 0,68-20 0,-26 0 0,-96 30 3,-69 18-44,0-1 1,57-23-1,-59 18-185,81-19-1,-13 5 86,-83 21 141,6-2 0,45-9 0,-48 12 0,0 0 0,29-13 0,-29 9 0,0 2 0,28-6 0,143-23 0,-75-6 594,-122 44-599,43-10-616,81-7 1,-102 16-6206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2:24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808 1427 24575,'10'-1'0,"1"-1"0,0 0 0,-1 0 0,14-5 0,9-2 0,-20 5 0,0-1 0,0 0 0,0 0 0,12-8 0,36-15 0,375-94-4099,-142 55-2307,93-13 4206,-186 36 1808,62-10 98,624-104 98,-490 85 139,77 0-262,-110 19 105,680-92 214,-695 106 219,304-25 748,-418 39 161,-39 3-550,53-12 5893,-191 25-5504,-55 10-874,-1 0 0,1-1-1,-1 1 1,1 0 0,-1 0-1,1 0 1,0 1-1,-1-1 1,1 0 0,-1 1-1,1 0 1,-1 0-1,0 0 1,1 0 0,-1 0-1,0 0 1,1 0 0,-1 1-1,0-1 1,0 1-1,0 0 1,0-1 0,-1 1-1,1 0 1,0 0 0,-1 0-1,1 0 1,-1 1-1,0-1 1,2 4 0,1 6 69,0 0 1,0 0-1,-1 0 1,-1 1 0,1 14-1,3 59-162,-6 120 0,-3-74 0,4-16-14,-3 130-800,-2-212 745,-1 0 0,-11 36 1,8-38 81,1 1 1,-3 49 0,8-16-121,-11 119-406,9-157 513,-10 70 0,-4 149 0,16-210 166,-2 0 0,-15 71 0,10-70-12,2 1 1,-3 58 0,10-88-153,0 40 160,-2 1 0,-2-1 1,-15 66-1,10-72-162,2 1 0,2 0 0,2 0 0,3 47 0,-1-75 0,0 1 0,0-1 0,-2 0 0,0 0 0,-1 0 0,0 0 0,-8 16 0,10-29 0,0 0 0,0-1 0,0 1 0,0-1 0,-1 0 0,1 0 0,-1 0 0,1 0 0,-1 0 0,0 0 0,0-1 0,0 0 0,0 1 0,0-1 0,0 0 0,0 0 0,0-1 0,0 1 0,0 0 0,-5-1 0,-11 1 0,1 0 0,-28-4 0,18 1 0,-598 1-3549,291 27 2452,58-3-304,-161 17-577,224-18 1542,-1210 117-6536,713-112 6488,552-25 437,-387 34 47,493-32 0,-351 49 434,4-1 1480,-395 70 193,658-88-1409,-78 14 2087,182-41-2619,0 1 1,-47 18-1,-35 8 5249,112-33-5308,0 0 0,1 0-1,-1 0 1,1 1 0,-1-1-1,1 0 1,-1 1 0,1 0-1,0-1 1,0 1 0,-3 3 0,5-5-93,0 0 1,-1 1-1,1-1 1,-1 1 0,1-1-1,0 1 1,0-1-1,-1 1 1,1-1-1,0 1 1,0 0 0,-1-1-1,1 1 1,0-1-1,0 1 1,0-1 0,0 1-1,0 0 1,0-1-1,0 1 1,0-1 0,0 1-1,0 0 1,1-1-1,-1 1 1,0-1 0,0 1-1,0-1 1,1 1-1,-1-1 1,0 1-1,1-1 1,-1 1 0,0-1-1,1 1 1,-1-1-1,1 1 1,-1-1 0,0 0-1,1 1 1,-1-1-1,1 0 1,-1 1 0,1-1-1,0 0 1,-1 0-1,1 1 1,-1-1 0,1 0-1,-1 0 1,1 0-1,0 0 1,-1 0 0,1 0-1,-1 0 1,2 0-1,-1 0-14,1 1 0,-1-1 0,0 0 0,0 0 0,1 1 0,-1-1 0,0 0 0,1 0 0,-1 0 0,0-1 0,0 1 0,1 0 0,-1 0 0,0-1 0,0 1 0,1-1 0,-1 1 0,0-1 0,0 1 0,0-1 0,0 0 0,0 1 0,0-1 0,0 0 0,0 0 0,2-1 0,-2-1 0,1 0 0,0 0 0,-1 0 0,1 0 0,-1 0 0,0-1 0,0 1 0,0 0 0,-1-1 0,1-3 0,0-4 0,0 1 0,-1-1 0,-1 0 0,0 1 0,-4-20 0,-72-362-583,64 308 532,-11-38 99,12 64-177,-7-66 0,-4-58-430,10 96 312,-1-98 0,2-42-304,-1-11-538,1-118 680,-1-29 491,11 179-163,5-177-125,10 262 206,0-50 0,6-81 1684,-12 179-1435,-5 54 68,1 0-1,1 0 1,0 0 0,2 0 0,0 1 0,8-17 0,-13 33-317,0 1 0,-1 0 0,1-1 0,0 1 0,-1 0 0,1 0 0,0 0 0,-1 0 0,1 0 0,0-1 0,0 1 0,-1 1 0,1-1 0,0 0 0,-1 0 0,1 0 0,0 0 0,-1 0 0,1 1 0,0-1 0,-1 0 0,1 0 0,0 1 0,-1-1 0,1 1 0,-1-1 0,1 0 0,-1 1 0,1-1 0,-1 1 0,2 1 0,26 21 0,-19-15 0,26 15 0,2-2 0,0-1 0,1-2 0,1-1 0,0-2 0,47 11 0,87 9 0,-51-13 0,-106-19-6,90 21-489,122 10-1,24 6-403,-154-21 384,91 3 207,8 1 334,84 10 3,0-1-396,79 18-1538,-52-11 817,-33 17 1460,-239-49-347,-1-2 1,65 2 0,17 1-29,91 22 1680,-176-25-181,28 6-539,-36-6-474,1-1 0,40 2-1,-33-6-482,37 1 0,-1-3 0,92-14 0,-116 10 0,49 0 0,-49 4 0,52-9 0,-47 4 0,74-1 0,-72 6 0,73-11 0,-109 10-8,170-25-558,7 5 566,70-5 0,-221 26 0,-1-2 0,1-1 0,68-19 0,-73 11 81,-24 8-10,1 0-1,1 0 1,-1 2-1,0 0 0,1 0 1,21 0-1,9-2-1435,-27 0-5461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2:26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5957 1 24575,'429'0'0,"-426"0"0,1 0 0,-1 0 0,0 0 0,1 0 0,-1 0 0,0 1 0,1 0 0,-1 0 0,0 0 0,0 0 0,0 0 0,0 1 0,0-1 0,0 1 0,6 4 0,-7-3 0,1 0 0,-1 1 0,0-1 0,0 1 0,0-1 0,0 1 0,-1 0 0,0 0 0,1 0 0,-1 0 0,-1 0 0,2 7 0,2 5 0,0 1 0,2-1 0,0 0 0,0-1 0,2 1 0,0-2 0,1 1 0,0-1 0,23 26 0,2 6 0,-26-33 0,1-1 0,0-1 0,1 0 0,0 0 0,1-1 0,16 12 0,-1 0 0,-1 1 0,-1 1 0,29 38 0,-10-12 0,95 131 0,-87-122 0,79 118 0,-122-165 0,19 31 0,27 61 0,-47-88 0,-1 2 0,0-1 0,-1 1 0,-1 0 0,-1 0 0,0 0 0,0 23 0,-3-8 0,-1 1 0,-6 40 0,4-58 0,-1-1 0,0 0 0,-1 1 0,-1-1 0,0-1 0,-15 26 0,10-19 0,1 0 0,-15 44 0,-10 23 0,22-65 0,2 0 0,0 1 0,2 0 0,-11 45 0,-22 82 0,17-67 0,21-65 0,1 0 0,1 0 0,1 0 0,1 35 0,2-38 0,-2 1 0,0-1 0,-1 0 0,-1 1 0,0-1 0,-1 0 0,-6 17 0,6-28 0,0 0 0,0 0 0,-1-1 0,0 1 0,0-1 0,0 0 0,0 0 0,0 0 0,-1 0 0,0-1 0,0 0 0,0 0 0,0 0 0,0-1 0,-1 1 0,1-1 0,-1-1 0,-7 2 0,-13 4 0,0-1 0,-42 2 0,51-6 0,-1 0 0,1 0 0,0 2 0,0 0 0,1 1 0,-24 11 0,22-10 0,0 0 0,-1-1 0,1-1 0,-26 2 0,4 1 0,-116 32 0,140-34 0,-237 47-418,123-29 266,74-12 172,-189 44-295,-36 9-997,0-22 1272,136-20-196,-85 18-1485,150-24 1681,-1-4 0,-88 1 0,-61 8 0,131-11-142,-141-3 0,29-3 1923,108 9-1137,67-7-202,-53 1 0,-63 6-11,-12-1 71,-691-13-486,830 3-16,0 1 0,1 1 0,0 1 0,-1 1 0,-34 15 0,23-9 0,-49 10 0,52-14 0,-59 23 0,8-3 0,-85 35 0,56-14 0,28-10 0,89-42 0,0 0 0,-1 0 0,1-1 0,-1 0 0,0 1 0,0-1 0,0 0 0,-1-1 0,1 1 0,-1 0 0,0-1 0,0 1 0,1-8 0,-1 10 0,-1 0 0,0 0 0,-1-1 0,1 1 0,0 0 0,-1-1 0,1 1 0,-1-1 0,0 1 0,0 0 0,0-1 0,0 1 0,0-1 0,0 1 0,-1-1 0,1 1 0,-1 0 0,0-1 0,0 1 0,0 0 0,0 0 0,0-1 0,0 1 0,0 0 0,-1 0 0,1 0 0,-1 1 0,1-1 0,-1 0 0,0 0 0,0 1 0,-3-3 0,-9 0 0,-1 1 0,0 0 0,0 0 0,-1 2 0,1 0 0,0 1 0,-1 0 0,-28 5 0,-15-1 0,0-2 0,1 3 0,-1 2 0,-78 20 0,-28 26 0,142-49 0,0-1 0,0 0 0,-1-2 0,1-1 0,-36-4 0,56 4 0,0-1 0,0 0 0,0 0 0,0 0 0,1 0 0,-1-1 0,1 1 0,-1-1 0,1 0 0,-1 1 0,1-1 0,0 0 0,0 0 0,0 0 0,0-1 0,0 1 0,0 0 0,1-1 0,-1 0 0,1 1 0,0-1 0,-1 0 0,1 1 0,-1-6 0,-2-9 0,0 1 0,0-1 0,0-20 0,2 20 0,-1 2 0,-1 0 0,-1 0 0,0 1 0,0-1 0,-2 2 0,0-1 0,-12-17 0,8 13 0,1-1 0,-15-38 0,17 36 0,-1 1 0,-1 0 0,-13-19 0,11 20 0,2-1 0,0 1 0,-8-24 0,0-5 0,-37-70 0,-12-29 0,37 77-1365,24 53-5461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2:29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24575,'0'6'0,"1"0"0,0 0 0,0 0 0,1 0 0,0 0 0,0 0 0,0 0 0,1-1 0,0 1 0,0-1 0,0 0 0,1 1 0,-1-2 0,1 1 0,6 5 0,8 8 0,2 0 0,26 18 0,-32-26 0,47 31 0,78 41 0,-4-3 0,4 22 0,-88-62 0,90 54 0,75 47 0,-150-94 0,61 29 0,63 42 0,-151-94 6,54 25 0,24 13-142,-92-45 72,58 36-251,113 53 0,-131-73 315,-41-19 0,2-1 0,39 13 0,-11-6 274,76 38 0,-39-16-80,24 15-166,-66-31-4,71 26 0,-68-30-24,0 3 0,-2 2 0,60 40 0,-15-8 0,84 44 0,-135-73 0,69 57 0,-35-24 0,-42-32 0,33 35 0,-6-5 0,91 58 0,-118-87 0,-18-15 0,-1-1 0,27 32 0,-33-35 0,0 0 0,1-2 0,1 1 0,0-2 0,0 0 0,15 8 0,-10-6 0,-1 0 0,32 27 0,-14-7 0,2-1 0,48 29 0,-78-55-124,1 0 0,-1 0 0,1-1 0,0-1 0,0 1 0,0-1-1,0 0 1,0-1 0,1 0 0,11 0 0,1-1-6702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2:31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24575,'0'12'0,"0"0"0,0 0 0,1 0 0,1 0 0,0 0 0,1-1 0,0 1 0,1-1 0,0 1 0,0-1 0,2-1 0,-1 1 0,12 15 0,-8-11 0,0 0 0,-1 1 0,0 0 0,10 34 0,6 12 0,3 2 0,24 85 0,11 4 0,-49-120-179,21 37 1,-19-42 27,-2 0 1,13 39 0,10 29 100,-24-69 26,-1 0 0,-2 1 1,8 40-1,-6-18 111,31 89 0,-28-96 566,1-5-585,36 67 0,-29-64-73,17 46 0,-6-7 5,13 40 0,-38-97 0,1 0 0,20 33 0,-19-38 0,-1 1 0,0 0 0,-1 0 0,6 25 0,1 16 0,3-1 0,41 91 0,-45-117 0,-4-11 0,0 0 0,1 0 0,1-1 0,18 24 0,17 28 0,-38-57 0,1 0 0,0-1 0,1 0 0,13 15 0,-18-24 0,-1-1 0,1 0 0,0 0 0,0 0 0,0-1 0,1 0 0,0 0 0,0-1 0,0 0 0,0 0 0,0-1 0,0 1 0,1-1 0,-1-1 0,13 1 0,86 20 0,-75-14 0,0-1 0,1-2 0,46 2 0,35-9 0,101 4 0,-146 10 0,-50-7 0,0-2 0,29 2 0,654-3 0,-341-4 0,-14-18-643,-231 11 638,159 9 0,-107 3 122,-112-2 437,65-2-572,-118 0 18,1 1 0,-1 0 0,0-1 0,1 1 0,-1-1 0,0 1 0,1-1 0,-1 0 0,0 0 0,0 0 0,0 0 0,2-2 0,-3 2 0,0 1 0,-1-1 0,1 0 0,-1 1 0,1-1 0,-1 0 0,1 0 0,-1 0 0,1 1 0,-1-1 0,1 0 0,-1 0 0,0 0 0,0 0 0,1 0 0,-1 0 0,0 1 0,0-1 0,0 0 0,0 0 0,0-2 0,-1 1 0,0-1 0,0 1 0,0 0 0,0-1 0,0 1 0,-1 0 0,1 0 0,-1 0 0,1 0 0,-1 0 0,0 0 0,0 1 0,0-1 0,0 0 0,0 1 0,0-1 0,0 1 0,0 0 0,-1 0 0,-2-1 0,-83-43-1365,72 39-5461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2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328 123 24575,'-1'33'0,"-13"64"0,2-26 0,-12 56 0,14-73 0,5-33 0,1 0 0,-2 34 0,-3-2 0,5-38 0,1 0 0,0 0 0,0 20 0,3-32 0,0-1 0,0 1 0,0-1 0,0 1 0,1-1 0,-1 1 0,1-1 0,-1 1 0,1-1 0,0 0 0,0 1 0,0-1 0,0 0 0,0 0 0,1 0 0,-1 1 0,1-1 0,-1-1 0,1 1 0,0 0 0,0 0 0,0-1 0,0 1 0,0-1 0,3 2 0,-2-2 0,0 0 0,1 0 0,-1 0 0,0-1 0,1 0 0,-1 0 0,1 1 0,-1-2 0,0 1 0,1 0 0,-1-1 0,0 0 0,1 1 0,-1-2 0,0 1 0,0 0 0,1 0 0,-1-1 0,0 0 0,-1 1 0,1-1 0,3-3 0,9-7 0,-1 0 0,23-25 0,-29 29 0,0-2 0,-1 0 0,1-1 0,-2 1 0,1-1 0,-2-1 0,1 1 0,-2-1 0,1 0 0,-1 0 0,-1 0 0,-1-1 0,3-21 0,-2-5 0,-2 1 0,-8-74 0,5 102 0,0 0 0,-1 1 0,0-1 0,0 1 0,-1 0 0,0 0 0,-1 0 0,-8-12 0,-54-67 0,41 56 0,12 17 0,0 1 0,-1 0 0,-28-19 0,4 2 0,37 29 0,-1-1 0,0 1 0,0 0 0,0-1 0,0 2 0,0-1 0,-1 0 0,1 0 0,0 1 0,-1 0 0,1 0 0,-1 0 0,0 0 0,1 0 0,-1 1 0,0 0 0,1-1 0,-1 1 0,0 1 0,1-1 0,-1 0 0,0 1 0,1 0 0,-1 0 0,1 0 0,-6 2 0,5 0 0,0 0 0,1 0 0,-1 0 0,1 0 0,0 0 0,-1 1 0,2 0 0,-1-1 0,0 1 0,1 0 0,-1 0 0,1 1 0,0-1 0,1 0 0,-1 1 0,1-1 0,0 1 0,0-1 0,0 1 0,0 7 0,0-1 0,-1 0 0,-1 0 0,0 0 0,0 0 0,-10 20 0,1-2 0,4-7-273,0 1 0,2 1 0,1-1 0,-5 48 0,9-50-6553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2:34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24575,'0'838'-625,"2"-787"500,3-1 0,13 57 1,-7-51-37,3 76 1,-1-15 159,0 10 7,0-2-32,-7-80 322,1 46-1,5 56-150,1 2-174,0-7 336,-1 7 20,1 29-327,0 2 0,-12-151 0,10 52 0,1 19 0,1 8 0,-8-76 0,3 54 0,-8-50 0,-1-4 0,2-1 0,1 1 0,10 48 0,-8-58 0,-2 0 0,0 0 0,-2 37 0,-1-42 0,1 1 0,1 0 0,0-1 0,1 1 0,1-1 0,8 29 0,-10-44-3,-1-1 1,1 1-1,-1-1 0,1 1 0,0-1 0,-1 1 0,1-1 0,0 1 0,0-1 1,0 0-1,0 0 0,0 1 0,1-1 0,-1 0 0,0 0 0,0 0 0,1 0 1,-1 0-1,1-1 0,-1 1 0,1 0 0,-1-1 0,1 1 0,-1-1 0,1 1 1,-1-1-1,4 1 0,-2-2 17,0 1 0,1-1 1,-1 0-1,0 0 0,0 0 1,0 0-1,0 0 0,0-1 0,-1 0 1,1 1-1,0-1 0,-1 0 1,4-4-1,-1 2-107,0 0 0,-1 0 1,0-1-1,0 1 0,0-1 0,-1 0 0,0 0 0,0 0 1,0-1-1,0 1 0,-1-1 0,0 0 0,0 1 1,0-1-1,0-10 0,-4 2-6733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2:34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24575,'4645'0'-16383,"-3384"63"16383,-924-38 0,-322-24 0,1452 87 744,-1097-64-665,148 3 905,-414-24 68,1 5 0,134 28 0,-23-7 1038,-2 0-457,-7 3-886,-69-17 3274,-118-12-3626,0 0-1,0 2 1,20 8-1,30 6 950,-70-19-1344,0 0 0,0 0 0,1 0 0,-1 0 1,0 0-1,0 0 0,0 0 0,0 0 0,0 0 0,0 0 0,0 0 0,0 1 0,0-1 0,1 0 1,-1 0-1,0 0 0,0 0 0,0 0 0,0 0 0,0 0 0,0 0 0,0 0 0,0 0 0,1 0 1,-1-1-1,0 1 0,0 0 0,0 0 0,0 0 0,0 0 0,0 0 0,0 0 0,0 0 1,1 0-1,-1 0 0,0 0 0,0 0 0,0 0 0,0 0 0,0 0 0,0 0 0,0-1 0,0 1 1,0 0-1,0 0 0,0 0 0,0 0 0,0 0 0,0 0 0,0 0 0,0 0 0,0-1 0,0 1 1,0 0-1,0 0 0,0 0 0,0 0 0,0 0 0,0 0 0,0 0 0,0 0 0,0-1 1,0 1-1,0 0 0,0 0 0,0 0 0,0 0 0,0 0 0,0 0 0,-9-11 2,-13-7-4,-93-52-1363,102 61-5461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2:35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24575,'5'1'0,"-1"0"0,0 0 0,1 1 0,-1 0 0,0 0 0,0 0 0,0 1 0,6 3 0,10 7 0,223 111 0,-112-77 0,-108-38 0,1 0 0,0-1 0,0-1 0,1-2 0,0 0 0,0-2 0,36 1 0,-44-1 2,0 1 0,0 0-1,0 1 1,0 1 0,23 12-1,20 7-216,23 2-297,168 34 0,-198-49 285,-1 2 0,55 22 1,49 14-1249,-62-28 693,0 5-1,177 76 0,-219-81 791,70 21 1,14 4 65,216 95 1438,-351-142-1511,46 19 403,65 35-1,-82-36 456,226 139-545,37 34 1834,-246-166-2148,-37-21 0,-1 1 0,1 0 0,-1 0 0,0 1 0,10 8 0,-4-1-273,1 0 0,1-1 0,0-1 0,21 11 0,-23-16-6553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3:49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 24575,'1'11'0,"1"-1"0,0 1 0,0 0 0,5 13 0,2 9 0,23 82 0,-19-75 0,-2 1 0,7 51 0,-5-10 0,-7-51 0,-1 0 0,1 42 0,-5-51 0,2 0 0,8 37 0,-1-11 0,2 4 0,-9-41 0,0 1 0,0-1 0,-1 0 0,-1 1 0,0-1 0,0 1 0,-2 21 0,1-33 0,0 0 0,0 0 0,-1 0 0,1 0 0,0 0 0,0 0 0,0 1 0,0-1 0,0 0 0,0 0 0,0 0 0,0 0 0,0 0 0,0 0 0,0 0 0,-1 0 0,1 0 0,0 0 0,0 0 0,0 1 0,0-1 0,0 0 0,0 0 0,0 0 0,-1 0 0,1 0 0,0 0 0,0 0 0,0 0 0,0 0 0,0 0 0,0 0 0,-1 0 0,1 0 0,0 0 0,0 0 0,0 0 0,0 0 0,0 0 0,0-1 0,0 1 0,-1 0 0,1 0 0,0 0 0,0 0 0,0 0 0,0 0 0,0 0 0,0 0 0,0 0 0,0 0 0,0 0 0,0-1 0,-1 1 0,1 0 0,0 0 0,0 0 0,0 0 0,0 0 0,0 0 0,0 0 0,0-1 0,0 1 0,0 0 0,-10-15 0,-7-17 0,-3-29 0,15 43 0,-1 1 0,-10-25 0,-10 0 0,20 33 0,0-1 0,1 0 0,-1 1 0,2-1 0,-1-1 0,2 1 0,-4-15 0,-1-8 0,0 0 0,-2 0 0,-27-57 0,31 73 0,1 1 0,0-1 0,-3-30 0,-1 1 0,-2-1 0,5 28 0,0 0 0,2-1 0,1 0 0,0 0 0,1 0 0,2 0 0,1-27 0,-1 46 0,0 1 0,0 0 0,0-1 0,0 1 0,0-1 0,1 1 0,-1-1 0,0 1 0,0 0 0,0-1 0,0 1 0,1-1 0,-1 1 0,0 0 0,0-1 0,1 1 0,-1 0 0,0-1 0,1 1 0,-1 0 0,0-1 0,1 1 0,-1 0 0,1 0 0,-1 0 0,0-1 0,1 1 0,-1 0 0,1 0 0,-1 0 0,0 0 0,1 0 0,-1 0 0,2 0 0,16 7 0,13 20 0,-24-20 0,0 1 0,0 0 0,-1 0 0,-1 0 0,0 1 0,0 0 0,0 0 0,-1 1 0,0-1 0,-1 1 0,0-1 0,-1 1 0,0 0 0,0 0 0,-1 1 0,-1 11 0,0-11 0,0 1 0,-1-1 0,-1 1 0,0-1 0,0 0 0,-1 0 0,-1 0 0,0 0 0,0 0 0,-1-1 0,0 0 0,-1 0 0,0 0 0,-1-1 0,0 0 0,0 0 0,-1 0 0,-14 11 0,-80 107 0,86-105 57,15-19-199,-1-1-1,0 1 1,0 0 0,0 0 0,0-1 0,-1 1 0,1-1-1,-1 0 1,-3 3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3:50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394 842 24575,'5'0'0,"11"-2"0,-16 1 0,0 0 0,1 0 0,-1 0 0,0 0 0,1 1 0,-1-1 0,0 0 0,0 0 0,0 0 0,0 0 0,0 0 0,0 0 0,0 0 0,0 0 0,0 0 0,0 0 0,-1 0 0,1 0 0,0 0 0,-1-1 0,-3-10 0,-1-1 0,0 1 0,-11-19 0,8 19 0,2-1 0,0 0 0,-6-18 0,-88-297 0,74 202 0,19 85 0,6 31 0,-1-1 0,0 1 0,-1 0 0,0-1 0,-1 1 0,-8-18 0,11 88 0,1-35 0,-1-1 0,-1 1 0,0-1 0,-2 0 0,-14 47 0,0-23 0,-42 84 0,55-120 0,1 0 0,0 0 0,-4 20 0,7-24 0,0 0 0,-1-1 0,0 1 0,-1 0 0,1-1 0,-1 0 0,-1 1 0,1-1 0,-1-1 0,-1 1 0,-8 11 0,13-18 0,-1 1 0,1-1 0,0 1 0,-1-1 0,1 1 0,-1-1 0,1 0 0,-1 1 0,1-1 0,0 1 0,-1-1 0,1 0 0,-1 0 0,1 1 0,-1-1 0,0 0 0,1 0 0,-1 0 0,1 1 0,-1-1 0,1 0 0,-1 0 0,0 0 0,1 0 0,-1 0 0,1 0 0,-1 0 0,1 0 0,-1-1 0,0 1 0,1 0 0,-1 0 0,0-1 0,-4-18 0,11-27 0,-2 32 0,1 0 0,1 0 0,0 1 0,0-1 0,2 2 0,10-17 0,-8 15 0,-1-1 0,0 0 0,-2-1 0,9-21 0,-9 17 0,2 0 0,0 1 0,1 0 0,19-26 0,-13 21 0,23-47 0,-2-2 0,-23 48 0,-1 0 0,11-32 0,-24 55 0,0 1 0,1-1 0,-1 0 0,1 1 0,0-1 0,-1 1 0,1-1 0,0 1 0,0 0 0,0-1 0,0 1 0,0 0 0,0-1 0,0 1 0,0 0 0,0 0 0,1 0 0,-1 0 0,0 0 0,1 0 0,-1 1 0,1-1 0,-1 0 0,1 1 0,1-1 0,0 1 0,-1 0 0,0 0 0,1 1 0,-1-1 0,1 1 0,-1-1 0,0 1 0,0 0 0,1 0 0,-1 0 0,0 0 0,0 1 0,0-1 0,0 0 0,2 3 0,6 5 0,1 2 0,-1-1 0,-1 1 0,13 20 0,-12-17 0,0 0 0,0 0 0,1-1 0,1-1 0,0 0 0,1 0 0,0-1 0,1-1 0,0 0 0,19 10 0,-22-14 0,0 1 0,0 1 0,-1 0 0,0 1 0,10 10 0,23 19 0,46 48 0,-74-72 0,-1 0 0,21 28 0,-32-38 0,1-2-1365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3:53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24575,'2'0'0,"0"1"0,0-1 0,0 1 0,0-1 0,-1 1 0,1 0 0,0 0 0,0 0 0,0 0 0,-1 0 0,1 0 0,-1 1 0,1-1 0,-1 1 0,1-1 0,-1 1 0,0-1 0,1 1 0,-1 0 0,0-1 0,0 1 0,0 0 0,-1 0 0,1 0 0,0 0 0,-1 0 0,1 2 0,10 55 0,1 31 0,-6-61 0,2 57 0,-6-46 0,8 46 0,-4-45 0,0 45 0,-5 0-72,-2 9-201,16 125 0,-5-106 273,-7 202 0,-6-150 0,3 433-7283,-2-549 7265,-9 51 0,-3 47-17,14-100 593,1 1 1575,-2 0 0,-12 73-1,6-53-1087,6-54-1051,0-1 0,0 0 1,-2 1-1,-5 21 0,8-35 6,0-1 0,0 0 0,0 0 0,0 1 0,0-1 0,0 0 0,0 0 0,0 1 0,0-1 0,0 0 0,0 0 0,0 1 0,0-1 0,0 0 0,0 0 0,0 1 0,0-1 0,0 0 0,0 0 0,0 1 0,0-1 0,0 0 0,-1 0 0,1 0 0,0 1 0,0-1 0,0 0 0,0 0 0,-1 0 0,1 1 0,0-1 0,0 0 0,0 0 0,-1 0 0,1 0 0,0 0 0,0 0 0,-1 0 0,1 1 0,0-1 0,0 0 0,-1 0 0,1 0 0,0 0 0,0 0 0,-1 0 0,1 0 0,0 0 0,0 0 0,-1 0 0,1 0 0,0 0 0,0-1 0,-1 1 0,-4-19 0,2-28 0,4 23 0,2 0 0,8-40 0,2-8 0,10-59 0,-13 86 0,-3 0 0,3-56 0,-8 80 0,0 0 0,2 1 0,0 0 0,9-25 0,-6 25 0,-2-1 0,0 1 0,-1-1 0,1-27 0,-5-64 0,-1 37 0,15-127 0,-5 118 0,-4-1 0,-7-87 0,0 46 0,1 108 0,-1 0 0,-1 0 0,-1 1 0,0-1 0,-10-23 0,-7-30 0,13 35 0,-1-5 0,-25-74 0,34 114 0,0 0 0,0 1 0,-1-1 0,1 0 0,0 1 0,-1-1 0,1 0 0,0 1 0,-1-1 0,1 1 0,-1-1 0,1 1 0,-1-1 0,1 1 0,-1-1 0,0 1 0,1-1 0,-1 1 0,1 0 0,-1-1 0,0 1 0,0 0 0,1 0 0,-1-1 0,0 1 0,1 0 0,-1 0 0,0 0 0,0 0 0,1 0 0,-2 0 0,-23 13 0,19-7 0,0 0 0,0 0 0,1 0 0,0 0 0,-4 8 0,-6 18 0,2 1 0,-15 59 0,2-7 0,-30 110 0,31-44 0,19-110 0,2 0 0,1 1 0,6 67 0,-1-24 0,-3-82 0,1 0 0,0 1 0,0-1 0,0 0 0,1 0 0,-1 0 0,1 0 0,0 0 0,-1 0 0,1 0 0,1 0 0,-1 0 0,0-1 0,1 1 0,-1 0 0,1-1 0,0 1 0,0-1 0,0 1 0,0-1 0,3 2 0,0-1 0,0-1 0,0 0 0,0 0 0,0 0 0,1-1 0,-1 0 0,0 0 0,1 0 0,-1-1 0,1 1 0,8-2 0,18 2 0,1-2 0,-1-1 0,1-2 0,-1-1 0,0-2 0,46-15 0,199-95 0,-96 39 0,-172 74 0,0-1 0,0 0 0,-1-1 0,1 0 0,-1 0 0,-1-1 0,1 0 0,-1 0 0,0 0 0,-1-1 0,0 0 0,0-1 0,-1 1 0,0-1 0,8-17 0,-13 24 0,0 0 0,1 0 0,-1 1 0,0-1 0,0 0 0,0 0 0,0 0 0,-1 0 0,1 0 0,0 1 0,-1-1 0,1 0 0,-1 0 0,1 1 0,-1-1 0,0 0 0,0 1 0,0-1 0,0 1 0,0-1 0,-2-1 0,0 0 0,0 0 0,0 1 0,-1 0 0,1 0 0,-1 0 0,1 0 0,-1 1 0,1-1 0,-7-1 0,-6 0 0,1 0 0,0 1 0,0 1 0,-16 0 0,6 1-1365,2 1-5461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3:5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54 276 24575,'-2'56'0,"0"-39"0,1-1 0,0 1 0,1-1 0,1 1 0,1 0 0,1-1 0,7 29 0,-8-43 0,-1 1 0,1 0 0,0-1 0,-1 1 0,1-1 0,0 0 0,1 0 0,-1 0 0,0 0 0,1 0 0,-1 0 0,1 0 0,-1-1 0,1 1 0,0-1 0,0 0 0,0 0 0,0 0 0,0 0 0,0-1 0,0 1 0,0-1 0,0 1 0,0-1 0,0 0 0,0 0 0,0-1 0,0 1 0,0-1 0,0 1 0,0-1 0,5-2 0,0 1 0,-1 0 0,0-1 0,0 0 0,-1 0 0,1-1 0,0 0 0,-1 0 0,0 0 0,0-1 0,0 1 0,-1-2 0,8-8 0,40-47 0,-47 55 0,4-7 0,-1 0 0,-1-1 0,0 0 0,-1 0 0,0 0 0,-1-1 0,-1 0 0,7-28 0,-9 27 0,-1 1 0,0 0 0,0-1 0,-2 1 0,0-1 0,-1 1 0,0 0 0,-2-1 0,1 1 0,-7-18 0,7 29 0,0 0 0,-1 1 0,0-1 0,0 0 0,0 1 0,0-1 0,0 1 0,-1 0 0,1 0 0,-1 1 0,0-1 0,0 1 0,0-1 0,0 1 0,-1 1 0,1-1 0,0 0 0,-1 1 0,-4-1 0,3 1 0,1 0 0,-1 0 0,1 1 0,-1-1 0,1 1 0,-1 1 0,0-1 0,1 1 0,0 0 0,-1 0 0,1 0 0,-1 1 0,1 0 0,0 0 0,-8 4 0,2 1 0,-1 1 0,1 0 0,0 0 0,1 1 0,0 1 0,0-1 0,1 2 0,1-1 0,-1 1 0,-7 15 0,5-9 0,0 1 0,2 0 0,0 0 0,1 1 0,1 0 0,1 0 0,0 0 0,2 1 0,0 0 0,-2 36 0,6 2 0,3 136 0,-2-182 0,1 1 0,0-1 0,1 0 0,0 0 0,1-1 0,9 21 0,-10-27 0,0 0 0,0 0 0,0 0 0,1 0 0,0 0 0,0-1 0,0 1 0,0-1 0,1 0 0,0 0 0,0-1 0,0 0 0,0 1 0,0-2 0,8 4 0,5 0 0,-1 0 0,1-2 0,0 0 0,1-1 0,-1-1 0,0-1 0,1 0 0,-1-1 0,1-1 0,-1-1 0,1-1 0,-1 0 0,0-1 0,0-1 0,25-11 0,-30 11 0,1 0 0,-1 0 0,0-1 0,-1-1 0,1 0 0,-1-1 0,-1 0 0,1-1 0,15-16 0,-22 20-61,1 0-21,0-1 1,0-1-1,-1 1 1,0-1-1,0 0 1,0 0-1,-1 0 1,0-1-1,0 1 1,-1-1-1,0 0 1,0 0-1,-1 0 1,0-1-1,1-10 1,-2-2-6745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3:55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24575,'2'8'0,"0"0"0,0 0 0,1 0 0,0-1 0,5 10 0,-1-3 0,-1 5 0,0 0 0,-1 1 0,-2-1 0,0 1 0,-1 0 0,0 32 0,-2-24 0,2-1 0,8 43 0,16 27 0,-13-51 0,14 86 0,-52-191 0,19 13 0,2 0 0,2 0 0,2 0 0,7-49 0,17-31 0,-23 122 0,0-1 0,1 1 0,-1-1 0,1 1 0,0-1 0,0 1 0,0 0 0,1 0 0,-1 0 0,1 0 0,0 1 0,0-1 0,4-2 0,-6 5 0,0 0 0,1 0 0,-1 0 0,0 0 0,0 1 0,1-1 0,-1 0 0,0 1 0,1 0 0,-1-1 0,0 1 0,1 0 0,-1-1 0,1 1 0,-1 0 0,1 0 0,-1 0 0,0 0 0,1 0 0,-1 1 0,1-1 0,-1 0 0,1 1 0,-1-1 0,0 1 0,1-1 0,-1 1 0,0 0 0,0-1 0,0 1 0,1 0 0,-1 0 0,0 0 0,0 0 0,0 0 0,0 0 0,0 0 0,0 0 0,-1 1 0,1-1 0,0 0 0,-1 0 0,1 1 0,-1-1 0,2 3 0,91 162 0,-70-121 0,-18-35 0,-1 0 0,1-1 0,1 1 0,0-1 0,8 10 0,-10-14 0,-1-1 0,0 1 0,0 0 0,0 0 0,-1 1 0,0-1 0,0 0 0,0 1 0,0-1 0,-1 1 0,1 10 0,7 23 0,-9-39 0,0 1 0,0-1 0,0 1 0,0-1 0,1 1 0,-1-1 0,0 1 0,0-1 0,0 1 0,0-1 0,1 1 0,-1-1 0,0 1 0,0-1 0,1 0 0,-1 1 0,0-1 0,1 0 0,-1 1 0,1-1 0,-1 0 0,0 1 0,1-1 0,-1 0 0,1 0 0,-1 1 0,1-1 0,-1 0 0,1 0 0,-1 0 0,0 0 0,1 0 0,-1 1 0,2-1 0,10-14 0,3-26 0,-10-13 0,-5 45 0,0 0 0,1 0 0,0 0 0,0 0 0,1 0 0,-1 1 0,2-1 0,-1 0 0,1 1 0,0 0 0,6-9 0,-1 1 0,-1 1 0,0-2 0,-1 1 0,-1-1 0,7-30 0,-8 28 0,1-1 0,1 0 0,12-25 0,-18 43 0,0 1 0,0-1 0,0 0 0,0 1 0,0-1 0,1 1 0,-1-1 0,0 0 0,1 1 0,-1-1 0,0 1 0,1-1 0,-1 0 0,1 1 0,-1-1 0,0 1 0,1 0 0,0-1 0,-1 1 0,1-1 0,-1 1 0,1 0 0,-1-1 0,1 1 0,0 0 0,-1 0 0,1-1 0,0 1 0,-1 0 0,1 0 0,0 0 0,-1 0 0,1 0 0,0 0 0,-1 0 0,1 0 0,0 0 0,-1 0 0,1 0 0,0 0 0,-1 1 0,1-1 0,0 0 0,-1 0 0,1 1 0,-1-1 0,1 1 0,0-1 0,-1 0 0,1 1 0,-1-1 0,1 1 0,-1-1 0,0 1 0,1-1 0,-1 1 0,1-1 0,-1 1 0,0 0 0,1-1 0,-1 1 0,0 0 0,0-1 0,1 2 0,14 42 0,12 137 0,-2-55 0,-22-101 0,2 0 0,15 45 0,-12-60-68,-2-14 237,0-18-1635,-4 5-5360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3:57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24575,'4'0'0,"0"0"0,0 1 0,0-1 0,0 1 0,0 0 0,0 0 0,0 0 0,0 1 0,0-1 0,-1 1 0,1 0 0,0 0 0,-1 0 0,0 1 0,1-1 0,3 5 0,-2-1 0,0-1 0,-1 1 0,1 0 0,-1 1 0,-1-1 0,1 1 0,-1-1 0,3 12 0,0 4 0,-1 0 0,-1 0 0,-1 0 0,-1 0 0,-1 25 0,0-23 0,1 0 0,7 30 0,-5-29 0,4 49 0,-9 380 0,0-438 0,-1 0 0,0 0 0,-5 17 0,-5 37 0,1-3 0,10-62 0,0 0 0,-1 0 0,1-1 0,-1 1 0,0-1 0,0 1 0,-1-1 0,0 0 0,1 0 0,-1 0 0,-6 6 0,9-10-31,-1 1-1,0-1 0,1 0 0,-1 1 1,0-1-1,1 0 0,-1 0 0,0 0 1,1 1-1,-1-1 0,0 0 0,0 0 0,1 0 1,-1 0-1,0 0 0,1 0 0,-1 0 1,0 0-1,1-1 0,-1 1 0,0 0 1,0 0-1,1-1 0,-1 1 0,1 0 1,-1-1-1,0 1 0,1 0 0,-1-1 1,1 1-1,-1-1 0,1 1 0,-1-1 1,1 1-1,-1-1 0,1 1 0,0-1 1,-1 0-1,1 1 0,0-1 0,-1 0 1,1-1-1,-6-10-6794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3:57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24575,'2'0'0,"0"0"0,0 0 0,0 1 0,0-1 0,0 1 0,0 0 0,0-1 0,0 1 0,0 0 0,0 0 0,0 0 0,-1 0 0,1 0 0,0 1 0,-1-1 0,1 0 0,-1 1 0,1-1 0,-1 1 0,0 0 0,0-1 0,0 1 0,2 3 0,18 53 0,-8-19 0,-3-16 0,-1 1 0,8 40 0,7 18 0,-20-68 0,0 0 0,-1 0 0,1 24 0,-3-26 0,1 0 0,0 1 0,1-1 0,0 0 0,7 17 0,9 14 0,37 86 0,-53-123 0,0 1 0,0-1 0,1 0 0,0 0 0,0 0 0,0 0 0,1 0 0,-1-1 0,1 0 0,1 0 0,11 8 0,-15-12 0,0 1 0,0-1 0,0 0 0,0 1 0,1-1 0,-1 0 0,0-1 0,1 1 0,-1 0 0,0-1 0,1 1 0,-1-1 0,1 0 0,-1 0 0,1 0 0,0 0 0,-1 0 0,0 0 0,1-1 0,-1 1 0,1-1 0,-1 0 0,1 0 0,-1 0 0,0 0 0,0 0 0,1 0 0,-1-1 0,0 1 0,0-1 0,0 1 0,-1-1 0,1 0 0,0 0 0,2-4 0,157-215 0,-126 167 0,40-84 0,-58 92 67,8-17-1499,-17 50-5394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3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1 24575,'-1'28'0,"-1"0"0,-2 0 0,0 0 0,-2-1 0,-18 51 0,-65 123 0,44-108 0,-12 68-378,11-26 92,5-10 286,-5 11 0,36-108 0,0 2 0,-8 49 0,11-47 0,-1 0 0,-12 33 0,2-16 0,-14 72 0,5-18 0,-45 179 0,59-238 0,-37 162 0,31-30 664,-7-41-664,22-110-317,0 0 0,2-1 0,2 40-1,0-63 222,0 21-6730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01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0 24575,'3'0'0,"1"0"0,-1 1 0,1-1 0,-1 1 0,1-1 0,-1 1 0,1 0 0,-1 0 0,0 1 0,0-1 0,1 1 0,-1-1 0,0 1 0,0 0 0,0 0 0,-1 1 0,1-1 0,-1 0 0,1 1 0,-1 0 0,0 0 0,1-1 0,-2 1 0,1 0 0,0 1 0,2 4 0,1 8 0,0 0 0,-1 0 0,0 0 0,1 27 0,4 14 0,3-12 0,-3 1 0,-1 0 0,-2 0 0,-1 58 0,-4-86 0,0 1 0,2-1 0,4 19 0,6 47 0,-13 1 0,-1-49 0,1-1 0,2 0 0,11 61 0,-6-60 0,-4-21 0,-2-46 0,-1-24 0,-6-101 0,4 139 0,-1-1 0,0 1 0,-2 0 0,0 0 0,-1 0 0,-15-29 0,12 30 0,4 5 0,-1-1 0,-1 1 0,1 1 0,-2-1 0,0 1 0,-9-9 0,15 18 0,1-1 0,-1 1 0,0 0 0,0-1 0,0 1 0,0 0 0,0 0 0,0 0 0,0 1 0,-1-1 0,1 0 0,0 1 0,0-1 0,-1 1 0,1 0 0,-3 0 0,2 1 0,-1-1 0,1 1 0,0 0 0,0 0 0,1 1 0,-1-1 0,0 0 0,0 1 0,1 0 0,-1 0 0,0 0 0,1 0 0,0 0 0,0 0 0,-3 3 0,-14 18 0,1 0 0,2 1 0,-20 35 0,-85 129 0,36-62 0,76-113 0,0 1 0,0 0 0,-9 22 0,-14 23 0,22-44 0,-3 4 0,1 0 0,0 1 0,1 0 0,-10 30 0,5-22 0,14-26 0,0 0 0,1 0 0,-1 1 0,1-1 0,-1 1 0,1-1 0,0 1 0,0-1 0,-1 5 0,2-6 0,1 0 0,-1 0 0,1 0 0,-1 0 0,0 0 0,1-1 0,-1 1 0,1 0 0,0 0 0,-1-1 0,1 1 0,0 0 0,-1-1 0,1 1 0,0 0 0,0-1 0,-1 1 0,1-1 0,0 1 0,0-1 0,0 0 0,0 1 0,0-1 0,0 0 0,0 0 0,0 0 0,0 1 0,0-1 0,0 0 0,0 0 0,-1 0 0,1-1 0,2 1 0,16 0 0,-1-1 0,0-1 0,0-1 0,0 0 0,0-2 0,0 0 0,0 0 0,-1-2 0,21-11 0,-12 7 0,0 1 0,1 1 0,28-6 0,-6 4-110,-1-3-1,55-22 1,48-15-108,-100 38 218,4-3 0,2 2 0,0 3 0,0 2 0,67-1 0,-104 9 211,0-1 0,31-7 0,31-3-1660,-61 11-5377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02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1 242 24575,'17'2'0,"0"-1"0,0 2 0,0 0 0,0 1 0,-1 1 0,0 0 0,0 1 0,0 1 0,18 11 0,-23-13 0,-2-1 0,0-1 0,1 0 0,-1-1 0,1 0 0,-1 0 0,1-1 0,0 0 0,0-1 0,-1 0 0,1-1 0,0 0 0,-1 0 0,1-1 0,0 0 0,-1-1 0,0 0 0,0 0 0,0-1 0,0 0 0,0-1 0,-1 0 0,0 0 0,0-1 0,0 0 0,-1 0 0,0-1 0,0 0 0,0 0 0,-1-1 0,0 0 0,-1 0 0,8-14 0,3-10 0,-6 13 0,-1 0 0,-1 0 0,-1 0 0,0-1 0,-2 0 0,5-26 0,-43 97 0,1 15 0,19-43 0,1 1 0,2 0 0,0 1 0,-7 31 0,8-22 0,4-19 0,1 0 0,1 0 0,0 1 0,-1 24 0,4-37 0,0-1 0,0 1 0,0 0 0,1-1 0,-1 1 0,1-1 0,-1 1 0,1-1 0,0 1 0,0-1 0,0 1 0,0-1 0,0 0 0,1 1 0,-1-1 0,1 0 0,-1 0 0,1 0 0,0 0 0,0 0 0,0-1 0,0 1 0,0 0 0,0-1 0,1 0 0,-1 1 0,0-1 0,1 0 0,-1 0 0,1 0 0,-1-1 0,6 2 0,7 0 0,1 0 0,-1 0 0,1-2 0,0 0 0,0-1 0,0 0 0,-1-2 0,21-5 0,-2-2 0,0-2 0,50-26 0,-58 28 0,0 0 0,54-12 0,21-6 0,-41 14-1365,-40 12-5461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0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24575,'0'656'0,"1"-645"-17,0 0 0,1 0 0,0 0 0,1 0 0,7 20 0,-1-4-1246,-7-18-5563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03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0 164 24575,'0'20'0,"1"-1"0,0 1 0,2-1 0,0 0 0,1 0 0,1 0 0,8 18 0,73 105 0,-78-129 0,0 0 0,1 0 0,1 0 0,0-1 0,21 19 0,-25-26 0,0 0 0,0 0 0,1-1 0,0 0 0,0-1 0,0 1 0,0-1 0,0 0 0,1-1 0,-1 0 0,1 0 0,-1-1 0,12 2 0,-8-3 0,-1 0 0,0-1 0,1 0 0,-1 0 0,0-1 0,0 0 0,0-1 0,0 0 0,0-1 0,12-6 0,-3-2 0,0 0 0,-1 0 0,29-29 0,-21 18 0,14-12 0,-2-1 0,-1-2 0,34-47 0,-65 79 0,0-1 0,1 0 0,-1 1 0,14-9 0,-13 10 0,0-1 0,0 0 0,0 0 0,10-14 0,94-121 0,-108 138 9,0 0 0,0 0 1,0 0-1,1 0 0,-1 1 0,1 0 0,-1 0 0,9-3 0,-10 4-85,1 0 0,0 0 0,-1-1-1,1 1 1,-1 0 0,1-1 0,-1 1 0,0-1 0,0 0-1,0 0 1,0 0 0,0 0 0,0 0 0,0 0 0,-1-1-1,1 1 1,-1 0 0,2-4 0,-2-3-6750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08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24575,'1'1'0,"-1"0"0,1 0 0,-1 0 0,1 0 0,0 0 0,-1 0 0,1 0 0,0 0 0,0 0 0,0 0 0,0 0 0,0 0 0,0 0 0,0-1 0,0 1 0,0 0 0,0-1 0,0 1 0,0-1 0,2 1 0,31 12 0,-25-9 0,16 2 0,1 0 0,0-2 0,-1-1 0,2-1 0,-1-1 0,0-1 0,29-4 0,26 1 0,763 3 0,-813 2 0,57 9 0,-56-5 0,54 2 0,-78-8 0,58 0 0,101 14 0,-105-6 0,48 10 0,-46-9-1365,-43-8-5461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09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24575,'605'0'0,"-580"1"0,0 1 0,30 8 0,-29-5 0,48 3 0,25-9 0,50 2 0,-133 0-151,-1 1-1,0 1 0,0 0 0,0 1 1,0 0-1,0 1 0,-1 1 1,20 11-1,-22-7-6674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09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24575,'0'-1'0,"0"0"0,0 0 0,1 0 0,-1 0 0,1 0 0,-1 0 0,1 1 0,-1-1 0,1 0 0,-1 0 0,1 1 0,0-1 0,-1 0 0,1 1 0,0-1 0,0 0 0,-1 1 0,1-1 0,0 1 0,0-1 0,0 1 0,0 0 0,0-1 0,0 1 0,1 0 0,32-9 0,-18 5 0,7-5 0,41-23 0,4-2 0,-55 30 0,0 0 0,0 1 0,0 0 0,0 1 0,0 1 0,0 0 0,0 1 0,1 0 0,-1 1 0,0 0 0,0 1 0,21 6 0,-14-4 0,33 2 0,2-2 0,100-5 0,-46-2 0,5 1 0,123 5 0,-230-2 12,0 1-1,-1-1 1,1 1 0,-1 1-1,1-1 1,-1 1-1,0 1 1,0-1 0,0 1-1,10 8 1,-11-7-162,1-1 1,0 0 0,0 0 0,1 0-1,-1-1 1,1 0 0,-1 0 0,1-1-1,9 2 1,3-1-6677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1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24575,'782'0'0,"-753"2"0,54 10 0,-53-7 0,53 3 0,-43-7 0,0 2 0,-1 2 0,0 1 0,45 14 0,-72-17-124,0 1 0,0 1 0,0 0 0,0 1 0,-1 0 0,0 0-1,0 1 1,0 1 0,-1 0 0,13 13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13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1 267 24575,'0'-1'0,"1"-1"0,-1 1 0,0 0 0,1 0 0,0 0 0,-1 0 0,1 0 0,0 0 0,-1 0 0,1 0 0,0 0 0,0 1 0,0-1 0,0 0 0,0 0 0,0 1 0,0-1 0,0 0 0,0 1 0,0-1 0,0 1 0,0 0 0,0-1 0,0 1 0,1 0 0,-1 0 0,0-1 0,0 1 0,2 0 0,37 0 0,-29 3 0,-1 0 0,0 1 0,19 9 0,21 8 0,44 2 0,-46-12 0,69 24 0,-100-28 0,-1-1 0,1-1 0,0 0 0,1-1 0,-1-1 0,1-1 0,29 1 0,-13-1 0,0 2 0,63 16 0,-85-17 0,262 72 0,-225-58 0,-28-12 0,-1 2 0,1 1 0,-2 1 0,1 0 0,-1 1 0,21 16 0,-26-16 0,1-1 0,1 0 0,20 8 0,14 8 0,20 17 0,68 36 0,-92-64 0,5 4 0,-36-10 0,4 2 0,-2 0 0,0 1 0,0 1 0,17 15 0,-17-13 0,0-1 0,0-1 0,1-1 0,33 15 0,18 11 0,21 14 0,-55-33 0,-1 1 0,43 33 0,17 5 0,-87-53 0,0 0 0,-1-1 0,1 1 0,0-1 0,15 3 0,28 15 0,117 90 0,-88-66 0,-21-5 0,-36-26 0,-2 0 0,1 1 0,18 20 0,-28-26 0,-1 0 0,1-1 0,1 0 0,21 10 0,-19-11 0,-1 1 0,0 0 0,20 18 0,-14-11 0,0 0 0,31 17 0,-29-19 0,-1 0 0,27 24 0,-28-22 0,0 0 0,1-2 0,34 18 0,4 2 0,20 8 0,-56-30 0,0 0 0,35 25 0,0-1 0,8 8 0,-40-25 0,1 0 0,38 19 0,-8-4 0,28 6 0,-65-32 0,0 1 0,-1 1 0,28 18 0,4 8 0,46 36 0,7 14 0,52 50 0,-109-95 0,-37-32 0,-36-27 0,-36-20 0,-2 2 0,-78-31 0,110 53 0,-12-4 0,27 13 0,1-1 0,1-1 0,-19-12 0,-145-87 0,11 0 0,103 74 0,50 27 0,1-2 0,0 0 0,1 0 0,-22-17 0,19 12 0,-2 0 0,-20-10 0,20 12 0,0-1 0,-18-16 0,24 19 0,0 1 0,0 0 0,-1 0 0,0 1 0,-24-8 0,23 10 0,1 0 0,0-2 0,0 0 0,0 0 0,1-1 0,-14-12 0,-104-75 0,115 83 0,-1 1 0,-33-17 0,33 19 0,0 0 0,1-1 0,-22-17 0,-66-53 0,66 53 0,-59-55 0,59 49 0,-2 1 0,-2 2 0,-65-36 0,79 50 0,-183-109 0,178 104 0,-7-3 0,1-2 0,2-2 0,-52-48 0,74 62 0,0 2 0,-1 0 0,-29-17 0,26 18 0,0-1 0,-28-24 0,30 22 0,0 1 0,-1 1 0,-30-15 0,9 5 0,-93-46 0,105 52 0,-46-18 0,45 22 0,-46-27 0,-3-3 0,55 32 0,0-1 0,-34-25 0,-21-14 0,56 38 0,0-1 0,1-1 0,-21-19 0,24 20 0,0 0 0,0 1 0,-31-15 0,8 4 0,-60-27 0,-1 0 0,8 4 0,59 31 0,-41-24 0,56 28 0,-1 2 0,0 0 0,-31-8 0,28 9 0,0 0 0,-27-15 0,114 71 0,-21-17 0,-7-3 0,1-2 0,1-2 0,2-1 0,0-2 0,44 16 0,-22-13 0,-2 3 0,62 37 0,43 19 0,-55-33 0,84 34 0,-116-54 0,-15-7 0,83 43 0,-16-9 0,-89-41 0,68 36 0,4 9 0,21 12 0,199 111 0,-160-87 0,-26-2 0,-66-45 0,-58-35 0,1 0 0,0-1 0,35 14 0,-38-19 0,0 1 0,-1 1 0,21 16 0,26 13 0,7 0 0,95 67 0,-64-45 0,-31-20 0,-56-33 0,0 0 0,-1 1 0,0 1 0,25 23 0,-33-28 0,-1 0 0,1 0 0,0 0 0,0-1 0,0 0 0,20 6 0,-17-6 0,0-1 0,-1 2 0,0 0 0,13 8 0,3 5 0,58 29 0,-38-23 0,56 48-1365,-90-65-5461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18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0 24575,'-4'0'0,"-6"0"0,-6 0 0,-4 0 0,-2 0 0,-3 0 0,-1 0 0,0 0 0,0 0 0,0 0 0,0 0 0,4 4 0,7 6 0,9 2 0,7-3-8191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31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0 24575,'-45'39'0,"38"-34"0,-1 1 0,1 0 0,0 0 0,0 1 0,1 0 0,0 0 0,0 0 0,0 1 0,1 0 0,-4 9 0,-5 9 0,-1 0 0,-1-1 0,-29 34 0,-8 12 0,23-21 0,2 2 0,-25 63 0,4-7 0,43-93 0,0-1 0,1 1 0,1 1 0,0-1 0,1 0 0,-2 28 0,6 98 0,1-63 0,-2-65 0,1 0 0,0-1 0,1 1 0,0-1 0,1 1 0,1-1 0,0 0 0,7 16 0,-9-23 0,1-1 0,-1 1 0,1 0 0,0-1 0,1 0 0,-1 0 0,1 0 0,-1 0 0,1 0 0,1-1 0,-1 1 0,0-1 0,1 0 0,-1 0 0,1-1 0,0 0 0,0 0 0,0 0 0,0 0 0,1-1 0,8 2 0,-2-2 0,0 0 0,0-1 0,0 0 0,1-1 0,-1 0 0,-1-1 0,1 0 0,0-1 0,0 0 0,-1-1 0,17-8 0,-9 1 0,0-1 0,-1-1 0,-1 0 0,0-1 0,21-24 0,-22 22 0,0 0 0,-2-2 0,23-34 0,-32 43 0,0 0 0,0-1 0,-1 0 0,-1 0 0,0-1 0,0 1 0,-1-1 0,0 1 0,-1-1 0,1-12 0,-2 16 0,0-4 0,0 0 0,0 0 0,-1 0 0,0 1 0,-6-22 0,7 31 0,-1-1 0,1 1 0,-1-1 0,0 1 0,0 0 0,0-1 0,0 1 0,0 0 0,0-1 0,0 1 0,0 0 0,0 0 0,0 0 0,0 0 0,-1 0 0,1 0 0,-1 1 0,1-1 0,-2 0 0,0 0 0,0 1 0,1 0 0,-1 0 0,0 0 0,1 0 0,-1 0 0,1 0 0,-1 1 0,0 0 0,1-1 0,-1 1 0,1 0 0,-1 0 0,1 0 0,-4 3 0,-120 56 0,104-48 0,1 0 0,1 2 0,-37 31 0,44-35 0,-52 50-1365,53-50-5461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18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866 2 24575,'-123'-2'0,"-133"5"0,247-1 0,0 0 0,0 0 0,0 1 0,0 0 0,1 0 0,-11 7 0,10-6 0,1 0 0,0 0 0,-1-1 0,0 0 0,0-1 0,-17 3 0,0-2 0,1 1 0,-1 2 0,1 0 0,1 1 0,-1 2 0,1 0 0,1 2 0,-26 15 0,4-10 121,15-7-1607,15-3-5340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19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1119 2 24575,'-14'0'0,"-6"-2"0,1 2 0,-1 1 0,1 0 0,-1 1 0,1 1 0,0 1 0,0 1 0,-33 13 0,24-7 0,0-2 0,0 0 0,-55 7 0,44-9 0,-51 17 0,-89 30 0,137-39 0,30-10 0,0-1 0,0 0 0,0-1 0,-1 0 0,-19 2 0,14-3 0,0 1 0,1 0 0,-1 2 0,-20 7 0,22-6 0,0-1 0,-1 0 0,1-2 0,-1 0 0,-18 1 0,-10 1-1365,29 0-5461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19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1566 0 24575,'-732'0'0,"714"2"0,0 0 0,0 1 0,1 1 0,0 0 0,-24 10 0,-31 7 0,-37 4 0,-109 21 0,183-41 0,0 1 0,0 1 0,1 2 0,0 1 0,-35 17 0,19-2-1365,36-17-5461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20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24575,'24'1'0,"0"1"0,0 1 0,0 2 0,0 0 0,0 1 0,32 14 0,133 70 0,-35-14 0,205 103-573,-245-104-29,-17-10 115,78 24 183,-75-40 93,-1 3 0,180 131 0,-51-2 895,-81-61-338,33 0 1183,-157-106-1489,15 12-40,54 48 0,-64-49 0,1-2 0,1 0 0,48 25 0,18 0 17,125 68-136,-147-78-2,1-3 0,2-3 0,82 21-1,-140-47 97,75 24 25,75 25 0,56 26 612,-189-69-612,-8 0 0,1-3 0,1 0 0,-1-2 0,1-1 0,0-1 0,34 1 0,-23-8 0,-31 1 0,1 0 0,-1 0 0,1 1 0,-1 0 0,1 1 0,-1 1 0,1-1 0,-1 1 0,0 1 0,0 0 0,18 8 0,48 28-1365,-58-31-5461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27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1430 24575,'-20'-53'0,"20"48"0,-12-55 0,3 0 0,-2-90 0,10 45 0,4-92 0,-3 194 0,1 0 0,-1 0 0,1 0 0,0 0 0,0 0 0,0 0 0,0 0 0,0 0 0,1 0 0,-1 0 0,1 1 0,0-1 0,-1 0 0,1 1 0,1 0 0,-1-1 0,0 1 0,1 0 0,-1 0 0,1 0 0,-1 1 0,1-1 0,0 1 0,3-2 0,6-1 0,0 0 0,0 1 0,1 0 0,22-1 0,5-2 0,-2-1 0,1 0 0,67-22 0,-60 15 3,0 2 1,54-6-1,34-9-113,127-47-1895,-18 21 1650,-125 30 409,66-11-54,189-10 0,-296 35-519,105-28 1,-26 4-499,434-67-2535,-299 53 3557,87-4 115,-119 20 39,-115 17 337,273 8 0,-217 9-290,173-22 672,-289 13 1908,-53 5-1830,-1-2-1,42-8 0,-67 9-955,0 1 0,0 0 0,0 1 0,0-1 0,0 1 0,0 0 0,1 0 0,-1 1 0,0-1 0,0 1 0,0 0 0,0 1 0,0-1 0,0 1 0,0 0 0,6 4 0,1 2 0,-1 1 0,0 0 0,0 0 0,15 20 0,-17-20 0,31 30 0,-29-29 0,1 1 0,-2 0 0,19 24 0,14 31 0,65 137 0,-100-183 0,-2 0 0,7 34 0,-10-37 0,1 0 0,1 0 0,0 0 0,1-1 0,10 19 0,-2-5 0,-1 1 0,-2 0 0,-1 1 0,-1 0 0,-2 1 0,3 37 0,19 75 0,-19-102 8,6 81 0,-3-18-624,-4-29 616,-4 1 0,-7 110 0,-1-53 0,4-37 0,13 101 0,-4-74 0,-8 190 0,-4-145 0,-4 91 600,7-246-600,0 0 0,1 0 0,0 0 0,8 25 0,-5-23 0,-1 0 0,-1 0 0,1 21 0,-3-18 0,-1 9 0,2 1 0,9 53 0,-6-56 0,-1-1 0,-1 1 0,-2 0 0,-1 0 0,0 0 0,-3 0 0,0 0 0,-9 35 0,9-46 0,-1-1 0,-1 1 0,-1-1 0,0 0 0,-10 18 0,-1 0 0,-17 47 0,21-46 0,-25 45 0,13-22 0,22-49 0,1-1 0,-1 1 0,-1-1 0,1 1 0,-1-1 0,-1 0 0,1 0 0,-1-1 0,0 1 0,-1-1 0,0 0 0,0 0 0,-7 4 0,3-2 0,0-1 0,-1-1 0,0 0 0,0-1 0,0 0 0,-1 0 0,-14 2 0,5-2 0,1 1 0,-1 0 0,2 2 0,-1 0 0,-24 14 0,35-17 0,1-2 0,-1 1 0,1-1 0,-1 0 0,0-1 0,0 0 0,0-1 0,-16 1 0,-80-4 0,48 0 0,7 1-1365,28 1-5461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4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24575,'-1'11'0,"0"0"0,2 1 0,-1-1 0,1 0 0,1 1 0,0-1 0,1 0 0,0 0 0,1 0 0,0-1 0,7 14 0,-6-11 0,0 0 0,0 0 0,-1 0 0,-1 1 0,0 0 0,1 19 0,4 20 0,17 73 0,-20-98 29,-1 0 0,-2-1-1,-2 51 1,-1-52-325,1 1 0,2-1 0,0 1 0,8 33 0,-5-43-6530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45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24575,'1'0'0,"0"1"0,0-1 0,0 1 0,1-1 0,-1 1 0,0 0 0,0 0 0,0 0 0,0 0 0,0 0 0,0 0 0,0 0 0,-1 0 0,1 0 0,0 0 0,-1 0 0,1 0 0,0 0 0,-1 1 0,1-1 0,-1 0 0,0 1 0,0-1 0,1 0 0,-1 0 0,0 1 0,0 1 0,3 39 0,-4-31 0,-1 1 0,-1-1 0,0 1 0,-1-1 0,0 0 0,0 0 0,-1-1 0,-1 1 0,-12 18 0,-10 20 0,-14 17 0,33-56 0,1 1 0,1 1 0,0-1 0,1 1 0,-9 21 0,-55 149 0,46-131-1365,19-35-5461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45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24575,'90'-2'0,"97"5"0,-119 9 0,-50-8 0,1 0 0,27 1 0,-25-3 0,0 1 0,0 1 0,0 1 0,26 10 0,25 5 0,76 7 0,-128-23 1,-1 0 0,0 1 0,21 9 0,-2-1-1370,-21-8-5457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46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24575,'1148'0'-1365,"-1137"0"-5461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46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24575,'2'30'0,"1"-1"0,1 1 0,13 46 0,3 16 0,-11 14 0,-7-71 0,7 46 0,7 17 0,5 155 0,-21 102 0,-2-155 0,2-197-91,0 1 0,0 0 0,0 0 0,0 0 0,0-1 0,-1 1 0,0 0 0,0 0 0,0-1 0,0 1 0,0 0 0,-1-1 0,0 0 0,-3 5 0,-5 3-6735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3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24575,'0'45'0,"2"-14"0,-2 0 0,-1-1 0,-2 1 0,0-1 0,-3 0 0,-13 46 0,9-40 0,1 1 0,2-1 0,-4 62 0,7-60 0,-6 47 0,-26 98 0,32-157 0,1 0 0,0 0 0,4 50 0,-1-76 0,0 1 0,0-1 0,0 0 0,0 0 0,0 0 0,0 0 0,0 0 0,0 0 0,0 1 0,0-1 0,0 0 0,0 0 0,0 0 0,0 0 0,0 0 0,0 0 0,0 0 0,1 0 0,-1 1 0,0-1 0,0 0 0,0 0 0,0 0 0,0 0 0,0 0 0,0 0 0,0 0 0,1 0 0,-1 0 0,0 0 0,0 0 0,0 0 0,0 0 0,0 0 0,0 0 0,1 0 0,-1 0 0,0 0 0,0 0 0,0 0 0,0 0 0,0 0 0,0 0 0,1 0 0,-1 0 0,0 0 0,0 0 0,0 0 0,0 0 0,0 0 0,0 0 0,0 0 0,0-1 0,1 1 0,-1 0 0,0 0 0,0 0 0,0 0 0,0 0 0,0 0 0,0 0 0,0 0 0,0-1 0,0 1 0,0 0 0,0 0 0,0 0 0,0 0 0,13-14 0,8-17 0,7-23 0,-20 35 0,2 0 0,0 1 0,1 0 0,1 1 0,15-18 0,-15 20 0,0-1 0,-1 0 0,0 0 0,10-25 0,-11 21 0,1 1 0,1 0 0,14-18 0,47-63 0,-57 80 0,26-39 0,-4 3 0,8-19 0,-40 62 0,1 0 0,0 1 0,1 0 0,0 0 0,1 1 0,0 0 0,20-18 0,-28 28 0,1 0 0,-1 0 0,0 0 0,1 0 0,-1 1 0,1-1 0,-1 0 0,1 1 0,-1-1 0,1 0 0,-1 1 0,1 0 0,0-1 0,-1 1 0,1 0 0,0 0 0,-1 0 0,1 0 0,0 0 0,-1 1 0,1-1 0,0 0 0,2 2 0,-1 0 0,0-1 0,-1 1 0,1 0 0,0 0 0,-1 0 0,0 1 0,0-1 0,1 0 0,-1 1 0,-1 0 0,4 4 0,1 5 0,0 1 0,0 0 0,-1 1 0,4 20 0,14 94 0,-13-85 0,2-1 0,1 0 0,20 40 0,-29-73 19,-2 0-1,1 0 1,-1 0-1,0 1 1,-1-1-1,1 11 1,5 32-1514,-2-36-5331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4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24575,'-2'5'0,"-1"0"0,0 0 0,0 0 0,0 0 0,0-1 0,-1 1 0,0-1 0,0 0 0,-8 7 0,0 0 0,-4 7 0,4-7 0,1 1 0,0 0 0,1 1 0,0 1 0,1-1 0,1 1 0,0 1 0,-6 15 0,4-3 0,-18 59 0,19-50 0,2 0 0,2 1 0,-1 54 0,6-82 0,0 20 0,7 56 0,-5-75 0,0-1 0,0 1 0,1-1 0,1 0 0,-1 0 0,2 0 0,-1 0 0,1-1 0,10 13 0,-8-12 0,0 0 0,1-1 0,0 0 0,0 0 0,1-1 0,0 0 0,0-1 0,1 0 0,0 0 0,0-1 0,0 0 0,1-1 0,-1 0 0,1-1 0,0 0 0,0-1 0,0 0 0,0 0 0,1-1 0,-1-1 0,0 0 0,0-1 0,1 0 0,-1 0 0,12-4 0,-16 3 0,0 0 0,0-1 0,-1 0 0,1 0 0,-1-1 0,0 0 0,1 0 0,-2 0 0,1-1 0,0 0 0,-1 0 0,0 0 0,0-1 0,-1 0 0,0 0 0,1 0 0,-2 0 0,1-1 0,-1 1 0,0-1 0,-1 0 0,1 0 0,-1 0 0,1-10 0,3-16 0,-3 0 0,0-1 0,-2 0 0,-4-36 0,1 10 0,4-24 0,-4-82 0,-1 150 0,0 1 0,-1 0 0,-8-24 0,1 7 0,10 12 0,12 16 0,-8 4 0,-1 1 0,0 0 0,0-1 0,0 1 0,1 0 0,-1 0 0,0 0 0,0 1 0,0-1 0,-1 0 0,1 1 0,0-1 0,1 3 0,4 4 0,8 7 0,-2 1 0,0 1 0,0 1 0,17 32 0,74 170 0,-48-91 0,-48-115-151,-2 0-1,1 1 0,-2 0 0,0 0 1,-1 0-1,0 1 0,-2-1 1,2 20-1,-3-14-6674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4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24575,'0'8'0,"1"0"0,1 0 0,-1 0 0,6 15 0,4 22 0,-6-14 0,16 55 0,-13-60 0,-2 1 0,0 0 0,1 29 0,-5-41 0,0 0 0,1 0 0,1-1 0,10 28 0,-8-28 0,-1 1 0,-1 0 0,0-1 0,3 28 0,-3-11 0,2 0 0,1 0 0,1 0 0,1-1 0,2-1 0,1 0 0,18 31 0,-8-14 0,-15-28 0,-1-1 0,7 36 0,-10-36 0,2 1 0,12 33 0,-17-51 0,0 1 0,0-1 0,1 0 0,-1 0 0,0 1 0,0-1 0,0 0 0,0 0 0,0 1 0,0-1 0,0 0 0,1 0 0,-1 1 0,0-1 0,0 0 0,0 0 0,0 0 0,1 0 0,-1 1 0,0-1 0,0 0 0,1 0 0,-1 0 0,0 0 0,0 0 0,0 0 0,1 1 0,-1-1 0,0 0 0,1 0 0,-1 0 0,0 0 0,0 0 0,1 0 0,-1 0 0,0 0 0,0 0 0,1 0 0,-1 0 0,0 0 0,0-1 0,1 1 0,-1 0 0,0 0 0,0 0 0,1 0 0,-1 0 0,0 0 0,0-1 0,0 1 0,1 0 0,-1 0 0,0 0 0,0 0 0,0-1 0,0 1 0,1 0 0,-1 0 0,0-1 0,0 1 0,12-28 0,3-35 0,-11 23 0,2 1 0,1 0 0,2 0 0,1 0 0,32-71 0,67-155 0,-102 247 0,-4 8 0,1 0 0,0 0 0,1 0 0,0 1 0,11-16 0,-16 24 0,1 0 0,0 0 0,0 0 0,0 0 0,0 0 0,1 0 0,-1 1 0,0-1 0,0 0 0,0 0 0,1 1 0,-1-1 0,0 1 0,1-1 0,-1 1 0,1 0 0,-1 0 0,0-1 0,1 1 0,1 0 0,-1 1 0,1 0 0,-1 0 0,0-1 0,0 1 0,1 1 0,-1-1 0,0 0 0,0 0 0,0 1 0,-1 0 0,1-1 0,0 1 0,-1 0 0,1 0 0,0-1 0,1 4 0,32 38 0,-24-31 0,-1 0 0,-1 0 0,0 0 0,-1 1 0,14 28 0,-8-5 0,4 9 0,39 72 0,-53-109 0,-1 0 0,1 0 0,-1 1 0,-1-1 0,0 1 0,0-1 0,0 1 0,0 15 0,-4 77 0,-1-47 0,4-4 0,0-35 0,0 0 0,-1 0 0,0 0 0,-2 0 0,0 0 0,0 0 0,-1 0 0,-1-1 0,0 1 0,-7 14 0,-3-3 0,10-17 0,-1 1 0,0-1 0,0 0 0,-1-1 0,0 1 0,-1-1 0,-9 8 0,-32 32 0,28-27 0,-44 36 0,52-48 0,-1 1 0,-1-2 0,0 0 0,0 0 0,-1-1 0,1-1 0,-1-1 0,-1 0 0,1-1 0,-1 0 0,0-1 0,1-1 0,-24 0 0,21-1 0,1-2 0,-1 0 0,1-1 0,-1-1 0,-21-5 0,30 5 0,0-1 0,1 0 0,-1 0 0,1 0 0,0-1 0,0 0 0,0-1 0,1 0 0,0 0 0,0 0 0,-8-12 0,9 11 0,0-1 0,1-1 0,0 1 0,0-1 0,1 0 0,0 0 0,1 0 0,0 0 0,0-1 0,1 1 0,0-1 0,1 0 0,0 1 0,0-1 0,1 0 0,1 0 0,-1 0 0,5-16 0,-2 12 0,1 0 0,0 0 0,1 1 0,1 0 0,0-1 0,1 2 0,0-1 0,1 1 0,0 0 0,1 1 0,0 0 0,14-12 0,50-40-1365,-50 45-5461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5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24575,'9'-1'0,"0"1"0,0 0 0,-1 0 0,1 1 0,0 0 0,0 0 0,-1 1 0,1 0 0,-1 1 0,1 0 0,-1 0 0,0 1 0,0 0 0,12 8 0,-10-3 0,-1-1 0,0 2 0,-1-1 0,1 1 0,-2 0 0,1 1 0,-2 0 0,1 0 0,-1 0 0,-1 1 0,0 0 0,5 19 0,11 23 0,-11-30 0,-2 0 0,-1 1 0,-1 0 0,-1 0 0,3 47 0,-8 134 0,-3-95 0,6 2 0,-6 126 0,1-220 0,-1 0 0,-1 0 0,-1 0 0,-9 25 0,14-43 0,0-1 0,-1 1 0,1-1 0,0 1 0,0-1 0,0 1 0,0-1 0,-1 1 0,1-1 0,0 1 0,-1-1 0,1 0 0,0 1 0,-1-1 0,1 0 0,0 1 0,-1-1 0,1 0 0,-1 1 0,1-1 0,0 0 0,-1 0 0,1 1 0,-1-1 0,1 0 0,-1 0 0,1 0 0,-1 0 0,1 0 0,-1 1 0,1-1 0,-1 0 0,1 0 0,-1-1 0,-13-13 0,-1-26 0,11 12-151,2 0 1,2-47-1,0 54-762,1-2-5913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5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24575,'2'1'0,"1"-1"0,0 1 0,-1-1 0,1 1 0,-1 0 0,1 0 0,-1 0 0,1 0 0,-1 1 0,0-1 0,1 1 0,-1-1 0,0 1 0,0 0 0,0 0 0,0 0 0,-1 0 0,1 0 0,0 0 0,-1 0 0,0 1 0,1-1 0,0 4 0,5 9 0,0 1 0,7 28 0,-7-18 0,-1-4 0,-2 0 0,0 0 0,-2 0 0,0 0 0,-2 0 0,0 1 0,-1-1 0,-2 0 0,0 0 0,-9 30 0,-69 264 0,77-306 0,-1 0 0,0 0 0,0 0 0,-1 0 0,0-1 0,-12 15 0,-23 36 0,35-49 0,-2 1 0,1-1 0,-2 0 0,1-1 0,-13 12 0,-21 25 0,3-12-1365,27-25-5461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51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24575,'30'-1'0,"-17"0"0,0 1 0,1 0 0,-1 0 0,0 2 0,1-1 0,-1 2 0,0-1 0,0 2 0,-1 0 0,25 11 0,-17-3 0,2-2 0,-1 0 0,1-1 0,1-1 0,0-1 0,0-1 0,0-2 0,29 4 0,18 2 0,-55-6 0,1-1 0,-1-1 0,1 0 0,0-1 0,0-1 0,0 0 0,0-1 0,0-1 0,15-4 0,32-7-1365,-44 11-5461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52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24575,'5'-1'0,"1"1"0,-1 0 0,0 0 0,1 0 0,-1 0 0,0 1 0,0 0 0,1 0 0,-1 0 0,0 1 0,0 0 0,0 0 0,0 0 0,-1 0 0,1 1 0,0 0 0,-1 0 0,0 0 0,0 1 0,7 6 0,14 14 0,1-2 0,1 0 0,37 22 0,-39-31 0,0-2 0,0 0 0,1-2 0,0 0 0,53 9 0,-55-15-682,46 0-1,-48-4-6143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5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24575,'5'0'0,"1"0"0,-1 1 0,0-1 0,1 1 0,-1 1 0,0-1 0,1 1 0,-1 0 0,0 0 0,0 0 0,0 1 0,-1 0 0,1 0 0,-1 0 0,1 0 0,-1 1 0,0-1 0,0 1 0,-1 0 0,1 1 0,-1-1 0,5 9 0,3 7 0,-1 1 0,-1 0 0,-2 1 0,8 28 0,6 18 0,-14-46 0,-1 0 0,4 29 0,0 0 0,-5-22 0,-1 0 0,-2 0 0,-1 34 0,-2-34 0,2 0 0,1 0 0,8 37 0,-5-46-170,-2 1-1,0 1 0,-1-1 1,-1 0-1,-1 0 0,0 1 1,-8 40-1,2-45-6655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5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0 24575,'-6'0'0,"0"1"0,0-1 0,0 1 0,0 1 0,1-1 0,-1 1 0,0 0 0,0 0 0,1 0 0,-1 1 0,1 0 0,0 0 0,0 0 0,-7 7 0,-2 3 0,1 0 0,1 2 0,-15 19 0,-11 14 0,28-35 0,1 1 0,1 0 0,0 0 0,1 0 0,1 1 0,0 0 0,1 1 0,0-1 0,-3 25 0,1-11 0,-16 42 0,17-52 0,-1 0 0,2 1 0,1-1 0,0 1 0,-1 28 0,5 102 0,2-66 0,0-68 0,0 0 0,0 0 0,2 0 0,0 0 0,0-1 0,2 1 0,0-1 0,0-1 0,2 1 0,0-1 0,0 0 0,17 19 0,-21-27 0,1-1 0,0 0 0,0 0 0,0 0 0,1-1 0,0 0 0,-1 0 0,1 0 0,1-1 0,-1 0 0,1 0 0,-1-1 0,1 0 0,0 0 0,0 0 0,-1-1 0,1 0 0,0 0 0,1-1 0,11 0 0,-10-1 0,-1 0 0,0 0 0,0 0 0,0-1 0,-1 0 0,1-1 0,0 0 0,-1 0 0,0-1 0,1 1 0,-1-2 0,-1 1 0,1-1 0,-1 0 0,0 0 0,0-1 0,8-8 0,12-20 0,-15 22 0,-1 0 0,0-1 0,-1-1 0,-1 1 0,0-1 0,-1-1 0,11-29 0,-11 21 0,1 0 0,15-27 0,-16 35 0,0 0 0,0 0 0,-2 0 0,1-1 0,-2 0 0,-1 0 0,3-23 0,-3-4 0,-3 0 0,-7-68 0,6 111 0,1-1 0,0 0 0,-1 0 0,1 0 0,0 0 0,0 1 0,0-1 0,0 0 0,0 0 0,-1 0 0,2 0 0,-1 0 0,0 0 0,0 0 0,0 1 0,0-1 0,1 0 0,-1 0 0,0 0 0,1 0 0,-1 0 0,0 1 0,1-1 0,-1 0 0,1 0 0,-1 1 0,1-1 0,1 0 0,-1 1 0,0 0 0,0 0 0,1 0 0,-1 0 0,0 0 0,0 0 0,0 1 0,0-1 0,1 0 0,-1 1 0,0-1 0,0 1 0,0 0 0,0-1 0,0 1 0,0 0 0,1 1 0,4 2 0,-1 1 0,0-1 0,0 2 0,0-1 0,-1 0 0,7 11 0,4 24 0,-1 2 0,11 59 0,-13-50 0,19 51 0,25 68 0,-43-107 0,-13-60 0,1 0 0,-1 1 0,0-1 0,0 0 0,0 0 0,0 1 0,-1-1 0,1 0 0,-1 0 0,0 0 0,1 0 0,-2 0 0,1 0 0,0 0 0,-1 0 0,-3 6 0,5-9-32,-1 0-1,0 1 1,1-1-1,-1 0 1,0 1-1,0-1 1,0 0-1,1 0 1,-1 0-1,0 0 1,0 0-1,0 0 1,1 0-1,-1 0 1,0 0-1,0 0 1,0 0-1,0 0 1,1 0-1,-1-1 1,0 1-1,0 0 1,1-1-1,-1 1 1,0 0-1,1-1 1,-1 1-1,0-1 1,1 1-1,-1-1 1,0 0-1,1 1 1,-1-1-1,1 1 1,-1-1-1,1 0 0,0 0 1,-1 1-1,1-1 1,0 0-1,-1 0 1,-6-13-6794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53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24575,'-1'56'0,"3"0"0,2 1 0,21 102 0,-6-92 0,-9-35 0,8 45 0,0 22 0,-6-38 0,-3 1 0,2 93 0,-10-143 0,0-1 0,1 0 0,5 19 0,-5-23 0,0 1 0,0 0 0,0-1 0,-1 1 0,-1 0 0,1 0 0,-1 0 0,-2 12 0,2-19 0,0-1 0,0 1 0,0-1 0,0 1 0,0 0 0,-1-1 0,1 1 0,0-1 0,0 1 0,-1-1 0,1 1 0,0-1 0,-1 1 0,1-1 0,0 1 0,-1-1 0,1 1 0,-1-1 0,1 0 0,0 1 0,-1-1 0,1 0 0,-1 1 0,1-1 0,-1 0 0,0 0 0,1 0 0,-1 1 0,1-1 0,-1 0 0,1 0 0,-1 0 0,0 0 0,0 0 0,-22-11 0,-15-28 0,34 32 0,0-1 0,0 0 0,1 0 0,0-1 0,1 1 0,0-1 0,0 1 0,1-1 0,-1 0 0,2 1 0,0-1 0,0 0 0,0 0 0,1 1 0,0-1 0,3-9 0,-1 5 0,0 1 0,1-1 0,0 1 0,1 0 0,1 0 0,0 0 0,0 1 0,1 0 0,0 0 0,12-11 0,-13 15 0,0 0 0,0 1 0,1 0 0,0 1 0,0-1 0,1 2 0,10-7 0,-16 11 0,-1-1 0,1 1 0,-1-1 0,1 1 0,0-1 0,-1 1 0,1 0 0,-1 0 0,1 0 0,0 0 0,-1 0 0,1 0 0,-1 1 0,1-1 0,0 1 0,-1-1 0,1 1 0,2 0 0,-2 1 0,0 0 0,1 0 0,-1 0 0,0 0 0,0 0 0,-1 1 0,1-1 0,0 0 0,-1 1 0,1-1 0,-1 1 0,0 0 0,0-1 0,1 5 0,3 15 0,-1 1 0,-1 1 0,-1-1 0,0 0 0,-2 0 0,-5 37 0,2 15 0,3-55 0,1 3 0,-2-1 0,0 1 0,-7 31 0,8-50 0,-1 0 0,0 0 0,0 0 0,0 0 0,0-1 0,-1 1 0,1 0 0,-1-1 0,0 1 0,0-1 0,0 0 0,-1 0 0,1 0 0,-1 0 0,1 0 0,-1 0 0,0-1 0,0 1 0,-1-1 0,1 0 0,0 0 0,-1 0 0,1 0 0,-1 0 0,0-1 0,-6 2 0,6-3 0,-1 0 0,1 0 0,-1 0 0,1-1 0,-1 0 0,1 0 0,-1 0 0,1 0 0,0-1 0,0 0 0,0 1 0,0-1 0,0-1 0,-5-2 0,-54-46 0,39 30 0,-1 2-341,-1 2 0,-1 0-1,-35-16 1,48 26-6485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5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50 24575,'0'-2'0,"0"-1"0,0 1 0,0 0 0,-1 0 0,1 0 0,-1 0 0,0 0 0,1 0 0,-1 0 0,0 0 0,0 0 0,0 0 0,-1 0 0,1 1 0,0-1 0,-1 0 0,1 1 0,-1-1 0,1 1 0,-1-1 0,0 1 0,0 0 0,0 0 0,1 0 0,-1 0 0,0 0 0,0 0 0,0 1 0,-1-1 0,1 0 0,0 1 0,0 0 0,0-1 0,0 1 0,0 0 0,-4 1 0,-10-1 0,0 0 0,0 1 0,-29 7 0,30-5 0,3-1 0,8-2 0,-1 0 0,1 1 0,-1 0 0,1 0 0,0 0 0,-1 0 0,1 1 0,0 0 0,0 0 0,0 0 0,-5 4 0,9-6 0,0 0 0,0 1 0,0-1 0,0 0 0,0 1 0,0-1 0,0 0 0,0 1 0,0-1 0,0 0 0,0 1 0,0-1 0,0 1 0,0-1 0,0 0 0,0 1 0,0-1 0,1 0 0,-1 1 0,0-1 0,0 0 0,0 1 0,1-1 0,-1 0 0,0 0 0,0 1 0,1-1 0,-1 0 0,0 0 0,0 1 0,1-1 0,-1 0 0,0 0 0,1 0 0,-1 0 0,0 1 0,1-1 0,-1 0 0,0 0 0,1 0 0,-1 0 0,1 0 0,-1 0 0,0 0 0,1 0 0,26 8 0,-20-6 0,22 8 0,1 0 0,0-3 0,0 0 0,1-2 0,58 3 0,694-10 0,-770 3-225,0 0 0,0 1 0,0 1-1,16 5 1,-27-7-14,15 3-6587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3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76 24575,'-26'25'0,"17"-18"0,0 1 0,1 0 0,0 1 0,-6 9 0,-39 48 0,39-50 0,0 1 0,2 0 0,-1 0 0,-15 32 0,19-28 0,0 1 0,2 0 0,0 0 0,-5 30 0,11-40 0,0-1 0,0 1 0,1 0 0,0 0 0,1 0 0,1 0 0,0-1 0,0 1 0,1-1 0,6 16 0,-6-23 0,-1 1 0,1-1 0,0 1 0,0-1 0,1 0 0,-1 0 0,1 0 0,0-1 0,0 1 0,0-1 0,0 0 0,1 0 0,-1 0 0,1-1 0,0 1 0,0-1 0,0 0 0,0-1 0,0 1 0,0-1 0,0 0 0,0 0 0,1-1 0,-1 0 0,7 0 0,0 0 0,0 0 0,0-1 0,0 0 0,0-1 0,0-1 0,0 0 0,0-1 0,-1 0 0,22-11 0,-25 10 0,-1 0 0,0-1 0,0 0 0,-1-1 0,1 0 0,-1 0 0,-1 0 0,1 0 0,-1-1 0,-1 0 0,1 0 0,-1-1 0,-1 1 0,0-1 0,0 1 0,0-1 0,1-15 0,2-15 0,-2 1 0,-2-72 0,-3 97 0,0-8 0,-2 1 0,0 0 0,-2 0 0,0 1 0,-1-1 0,-1 1 0,0 0 0,-2 1 0,0 0 0,-1 0 0,-1 1 0,-20-25 0,28 39-114,0 0 1,0 1-1,0-1 0,-1 1 0,1-1 1,-1 1-1,1 0 0,-1 1 0,0-1 1,1 0-1,-8-1 0,-6 0-6712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54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24575,'29'0'0,"0"-1"0,-1-2 0,46-9 0,-30 5 0,1 2 0,-1 2 0,1 2 0,46 4 0,10 0 0,352-3 0,-438-1-273,-1-1 0,0 0 0,0 0 0,14-6 0,-11 3-6553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54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51 24575,'0'-2'0,"0"-1"0,1 1 0,-1 0 0,1 0 0,-1 0 0,1 0 0,0-1 0,-1 1 0,1 0 0,0 0 0,1 0 0,-1 1 0,0-1 0,0 0 0,1 0 0,-1 1 0,1-1 0,0 1 0,-1-1 0,1 1 0,0-1 0,0 1 0,0 0 0,0 0 0,0 0 0,0 0 0,0 0 0,0 1 0,0-1 0,0 1 0,0-1 0,1 1 0,-1 0 0,0 0 0,0 0 0,1 0 0,1 0 0,1 0 0,0 0 0,0 1 0,0-1 0,0 1 0,-1 0 0,1 0 0,0 1 0,-1-1 0,1 1 0,-1 0 0,1 0 0,-1 1 0,0-1 0,0 1 0,0 0 0,6 5 0,-3 5 0,1 0 0,-2 0 0,0 0 0,0 1 0,-1 0 0,-1 0 0,-1 0 0,0 0 0,2 19 0,12 47 0,-13-66 0,-1 0 0,-1 0 0,-1 0 0,0 0 0,0 0 0,-2 1 0,0-1 0,0 0 0,-1 0 0,-5 17 0,3-11 0,-9 36 0,-30 81 0,-5 18 0,44-142 0,-1-1 0,0 0 0,-1 0 0,0-1 0,-8 12 0,-21 43 0,12-13 0,18-44 0,0 1 0,1 0 0,0 0 0,1 0 0,-1 0 0,2 1 0,-3 17 0,5-22 0,-1 0 0,1-1 0,0 1 0,0 0 0,1 0 0,0-1 0,0 1 0,0 0 0,0-1 0,5 11 0,-4-14 0,0 1 0,0-1 0,0 0 0,0 1 0,0-1 0,1 0 0,-1 0 0,1-1 0,-1 1 0,1-1 0,0 1 0,-1-1 0,1 0 0,0 0 0,0 0 0,0 0 0,0 0 0,0-1 0,0 1 0,0-1 0,0 0 0,3 0 0,16 1 13,0-2-1,0 0 1,0-1-1,0-1 1,27-8-1,100-40-631,-112 37-20,98-30 347,39-15 348,-95 26-513,2 4 1,95-22-1,-171 50 479,4-1 113,0 0 1,0 0-1,0-1 0,0 0 1,0-1-1,8-4 1,-14 5-40,1 0 0,-1 0 0,0 0 0,0 0 0,-1 0 0,1-1 0,-1 1 0,1-1-1,-1 0 1,0 0 0,0 0 0,-1 0 0,1 0 0,-1 0 0,0 0 0,1-5 0,-1 3-70,0 0 0,0-1 0,-1 1 0,0 0 0,0-1 0,0 1-1,-1 0 1,0-1 0,0 1 0,-1 0 0,-2-7 0,-33-62-1109,32 66 678,-3-5-6421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5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294 423 24575,'0'429'0,"0"-415"0,1 0 0,1-1 0,1 1 0,0-1 0,0 1 0,2-1 0,8 19 0,51 86 0,-31-61 0,-21-37-42,2 0 0,0 0 0,1-2-1,1 0 1,0 0 0,2-2 0,0 0 0,0-1-1,2-1 1,0-1 0,0 0 0,1-2 0,26 11-1,-18-8 52,2 2 55,1-2-1,1 0 1,1-3 0,44 11-1,-69-20-51,0-1-1,0 0 1,-1 0-1,1-1 1,0 0-1,0-1 1,0 1-1,0-2 1,-1 1-1,1-2 1,0 1-1,-1-1 0,0 0 1,0 0-1,0-1 1,0-1-1,0 1 1,-1-1-1,0 0 1,0-1-1,0 1 1,9-12-1,-8 5-11,0 0 0,-2-1 0,1 1 0,-2-1 0,0-1 0,0 1 0,-1-1 0,-1 0 0,3-23 0,3-6 0,-4 7 0,0 0 0,-3 0 0,-4-72 0,0 31 0,2 71 0,-1 0 0,1-1 0,-1 1 0,-1 0 0,0 1 0,1-1 0,-2 0 0,1 0 0,-1 1 0,-5-9 0,-41-51 0,2 4 0,10-17 0,32 63 0,-1 0 0,-1 1 0,-1-1 0,0 2 0,0-1 0,-11-12 0,-66-75-1106,58 66 991,-1 1-1,-1 1 0,-2 2 1,-1 1-1,-63-45 0,36 37 148,18 11 585,-55-26 0,51 20-48,-1-2-611,44 34 43,0-1-1,-1 1 0,1 0 1,-1 0-1,1 0 1,0 0-1,-1 0 0,1 1 1,-1-1-1,0 1 1,1 0-1,-1-1 1,1 1-1,-1 0 0,0 1 1,-3-1-1,3 2 0,0-1 0,0 1 0,1 0 0,-1-1 0,0 1 0,1 1 0,-1-1 0,1 0 0,0 1 0,-1-1 0,1 1 0,0-1 0,1 1 0,-1 0 0,0 0 0,1 0 0,0 0 0,0 0 0,-2 4 0,-15 70 0,14-58 0,-4 42-118,2 0-1,3 0 1,5 72 0,-4 82-2248,-19 610-2549,21-807 4908,-28 484 7,20-409 0,0-1-159,-26 378-1872,32-424 2197,-2 0 0,-2 0 0,-2-1 0,-2 0 0,-23 66 0,14-56 629,-12 61 1,13-44-962,10-40-495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0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24575,'5'0'0,"1"0"0,-1 0 0,1 0 0,-1 0 0,1 1 0,-1 0 0,1 0 0,-1 0 0,1 1 0,-1 0 0,0 0 0,0 0 0,0 1 0,0 0 0,-1 0 0,1 0 0,-1 0 0,1 1 0,-1-1 0,0 1 0,0 0 0,-1 1 0,1-1 0,-1 0 0,0 1 0,0 0 0,-1 0 0,1 0 0,-1 0 0,2 6 0,3 10 0,0 0 0,6 32 0,9 30 0,-10-26 55,-12-49-197,1 0 0,0-1 0,1 1 0,0-1 0,0 0 0,0 1 0,1-1 0,0 0 0,5 8 0,2-3-6684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0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0 589 24575,'11'12'2,"-2"1"-1,1 0 1,-1 1 0,12 26-1,7 10-131,91 151-483,-75-130 613,-31-51 0,0 0 0,13 30 0,59 114 735,-85-164-735,0 1 0,0-1 0,0 0 0,0 0 0,0 1 0,0-1 0,0 0 0,0 1 0,0-1 0,0 0 0,0 0 0,0 1 0,0-1 0,1 0 0,-1 0 0,0 1 0,0-1 0,0 0 0,0 0 0,0 0 0,1 1 0,-1-1 0,0 0 0,0 0 0,0 0 0,1 1 0,-1-1 0,0 0 0,0 0 0,1 0 0,-1 0 0,0 0 0,0 0 0,1 0 0,-1 0 0,0 1 0,0-1 0,1 0 0,-1 0 0,0 0 0,1 0 0,-1 0 0,0 0 0,0 0 0,1-1 0,-1 1 0,0 0 0,0 0 0,1 0 0,-1 0 0,0 0 0,1 0 0,3-19 0,-3-27 0,-7 8 0,-15-55 0,0 5 0,8 15 218,0-3-892,-37-124-1,-79-217 675,111 342 15,-10-36-1474,18 84-4157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5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1059 24575,'4'2'0,"1"0"0,-1 0 0,0 0 0,0 0 0,0 1 0,0-1 0,0 1 0,-1 0 0,1 0 0,-1 1 0,0-1 0,0 1 0,5 7 0,4 2 0,0 1 0,0 1 0,0 1 0,-2 0 0,1 0 0,-2 1 0,-1 1 0,0-1 0,7 26 0,3 19 0,10 75 0,-3-12 0,-17-79 0,-2 0 0,-2 1 0,-3-1 0,-4 52 0,2-4 0,0-81 0,0-1 0,0 1 0,-2-1 0,-3 15 0,5-23 0,0-1 0,1 0 0,-1 1 0,-1-1 0,1 0 0,0 0 0,-1 0 0,0 0 0,0 0 0,0 0 0,0-1 0,0 1 0,0-1 0,-1 1 0,1-1 0,-1 0 0,0 0 0,1 0 0,-1 0 0,-5 2 0,7-4 0,0 1 0,0-1 0,-1 0 0,1 0 0,0 0 0,-1 0 0,1 0 0,0 0 0,-1-1 0,1 1 0,0 0 0,0-1 0,0 1 0,-1-1 0,1 1 0,0-1 0,0 1 0,0-1 0,0 0 0,0 0 0,0 0 0,0 1 0,0-1 0,0 0 0,0 0 0,0 0 0,1 0 0,-1 0 0,0-1 0,1 1 0,-1 0 0,1 0 0,-1 0 0,0-3 0,-10-53 0,7 33 0,-10-29 0,-6-22 0,-17-134 0,33 179-83,-15-52-1,12 55-150,0 0 1,-4-48-1,-16-172 88,17 155 146,-4-62 0,14 130 0,0-27 0,-1 1 0,-12-68 0,5 60 284,3 1 0,6-107 1,0 70-124,-1 85-161,1 0 0,0 0 0,0 0 0,1-1 0,0 1 0,1 1 0,-1-1 0,2 0 0,-1 1 0,1-1 0,1 1 0,-1 0 0,2 1 0,-1-1 0,1 1 0,6-7 0,3-5 0,1 1 0,1 1 0,1 0 0,0 1 0,1 1 0,39-23 0,-41 30 0,1 1 0,0 1 0,0 0 0,1 1 0,-1 1 0,1 1 0,36-1 0,-47 3 0,0 0 0,1 1 0,-1 0 0,0 0 0,0 1 0,0 0 0,0 0 0,0 1 0,0 0 0,0 1 0,-1-1 0,1 1 0,-1 1 0,1 0 0,-1 0 0,8 6 0,-8-5 0,-1 1 0,0 0 0,0 0 0,0 1 0,-1-1 0,0 1 0,0 0 0,0 1 0,-1-1 0,5 15 0,0 3 0,-1 1 0,5 29 0,-6-22 0,-4-22 0,-1 1 0,-1-1 0,0 0 0,0 1 0,-1-1 0,0 1 0,-1-1 0,-1 0 0,-3 18 0,3-23 0,0 1 0,-1-1 0,0 0 0,1 0 0,-2-1 0,1 1 0,-1-1 0,0 1 0,0-1 0,0-1 0,-1 1 0,1 0 0,-1-1 0,0 0 0,-1 0 0,1-1 0,-1 1 0,-6 2 0,-17 10 0,-47 33 0,-5 2 0,21-11 0,49-30 0,-2-1 0,1-1 0,-1 0 0,0-1 0,-20 7 0,29-13-62,0 0 0,1 0 0,-1 1 0,0-1 0,1 1 0,-1-1 0,1 1 0,-1 0 0,1 1 0,0-1 0,0 0 0,0 1 0,0 0-1,0 0 1,1 0 0,-1 0 0,1 0 0,0 0 0,0 1 0,0-1 0,-2 6 0,0 8-6764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58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24575,'8'0'0,"1"1"0,-1 0 0,0 0 0,1 1 0,-1 0 0,0 1 0,0-1 0,0 2 0,-1-1 0,1 1 0,-1 0 0,12 9 0,0 2 0,0 2 0,32 36 0,-22-22 0,-20-23 0,0 1 0,0 1 0,-1 0 0,-1 0 0,13 21 0,-15-21 0,1 0 0,1-1 0,12 14 0,18 27 0,1 15 0,-26-47 0,-1 0 0,-1 0 0,-1 1 0,0 0 0,-2 1 0,6 21 0,-4 0 0,-2 1 0,-2-1 0,0 61 0,-6-76 0,2-4 0,-1 0 0,-2 0 0,-7 38 0,8-54 0,-1 0 0,0-1 0,0 1 0,0-1 0,-1 1 0,0-1 0,0 0 0,0 0 0,-1 0 0,1 0 0,-1-1 0,0 0 0,-1 1 0,1-1 0,-1-1 0,1 1 0,-1-1 0,-9 5 0,1-2 0,0-1 0,0 0 0,0-1 0,-1 0 0,0-1 0,0 0 0,0-2 0,-15 1 0,23-1 0,0-1 0,0-1 0,0 1 0,0-1 0,0 0 0,0 0 0,0-1 0,0 1 0,0-1 0,1-1 0,-1 1 0,1-1 0,-1 0 0,1 0 0,0-1 0,1 1 0,-1-1 0,0 0 0,1-1 0,-7-8 0,3 0 0,2 0 0,0-1 0,1 1 0,0-1 0,1 0 0,0 0 0,1 0 0,1-1 0,0 1 0,1-1 0,1 0 0,0 1 0,1-1 0,3-16 0,-2 12 0,2 0 0,0-1 0,1 1 0,1 1 0,1-1 0,1 1 0,0 0 0,1 1 0,1 0 0,13-16 0,30-47 0,-41 60 0,0 1 0,2 0 0,23-26 0,32-27 0,-27 27 0,55-45 0,-66 67 0,56-31 0,-17 12 0,-54 32-1365,-3 3-5461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58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19 24575,'0'-1'0,"0"0"0,0 0 0,0 0 0,-1 1 0,1-1 0,0 0 0,-1 0 0,1 0 0,-1 0 0,1 1 0,-1-1 0,0 0 0,1 1 0,-1-1 0,1 0 0,-1 1 0,0-1 0,0 1 0,1-1 0,-1 1 0,0-1 0,0 1 0,0-1 0,0 1 0,0 0 0,1-1 0,-1 1 0,0 0 0,0 0 0,0 0 0,0 0 0,0 0 0,0 0 0,-1 0 0,0 0 0,0 0 0,0 0 0,0 0 0,0 0 0,0 0 0,0 1 0,0-1 0,0 1 0,0-1 0,0 1 0,0 0 0,0 0 0,0 0 0,-3 2 0,3-1 0,0 1 0,-1 0 0,1-1 0,1 1 0,-1 0 0,0 0 0,1 0 0,-1 0 0,1 0 0,0 1 0,0-1 0,0 0 0,0 1 0,1-1 0,-1 0 0,1 1 0,0-1 0,0 1 0,0-1 0,2 6 0,1 5 0,1-1 0,0 0 0,12 25 0,7 25 0,0 46 0,8 55 0,-29-155 0,0 0 0,1 0 0,0 0 0,0-1 0,8 14 0,-7-14 0,0 0 0,0 1 0,-1-1 0,0 1 0,3 14 0,6 45 0,-6-38 0,-2-1 0,2 42 0,-5 1 0,-4 109 0,2-172 0,-1 0 0,0-1 0,0 1 0,-1 0 0,-1-1 0,1 1 0,-1-1 0,-1 0 0,-6 9 0,10-15 0,0 0 0,0-1 0,0 1 0,0-1 0,0 1 0,0-1 0,-1 0 0,1 1 0,0-1 0,-1 0 0,1 0 0,-1 0 0,0 0 0,1 0 0,-1 0 0,0-1 0,1 1 0,-1 0 0,0-1 0,0 1 0,0-1 0,1 0 0,-1 0 0,0 0 0,0 0 0,0 0 0,0 0 0,0 0 0,0 0 0,1-1 0,-1 1 0,0-1 0,0 0 0,1 1 0,-1-1 0,0 0 0,1 0 0,-1 0 0,1 0 0,-1 0 0,1 0 0,-1-1 0,1 1 0,0 0 0,-1-1 0,1 1 0,0-1 0,0 1 0,-1-4 0,-8-9-189,1 0 0,-13-32 0,17 36-609,-2-5-6028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59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24575,'1'2'0,"0"-1"0,-1 1 0,1-1 0,0 1 0,0-1 0,0 1 0,0-1 0,0 0 0,1 1 0,-1-1 0,0 0 0,1 0 0,-1 0 0,3 2 0,12 12 0,-4 9 0,-1 1 0,-2 0 0,0 0 0,-2 1 0,-1 0 0,0 0 0,-3 1 0,2 33 0,-3-53 0,-1-1 0,1 1 0,1-1 0,-1 1 0,1-1 0,0 0 0,1 0 0,-1 0 0,1 0 0,1-1 0,-1 1 0,1-1 0,7 7 0,10 7 0,42 30 0,6 6-1365,-53-47-5461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5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0 24575,'-2'5'0,"0"0"0,-1 0 0,1-1 0,-1 1 0,0-1 0,0 0 0,0 0 0,0 0 0,-1 0 0,1 0 0,-1-1 0,-5 4 0,-2 4 0,0-1 0,0-1 0,-26 17 0,26-19 0,0 0 0,0 1 0,1 0 0,-15 16 0,14-8 0,-1 1 0,2 0 0,0 1 0,1 0 0,1 0 0,-10 37 0,-9 16 0,21-53 0,1-1 0,0 2 0,-2 20 0,-2 9 0,3-7 0,1 1 0,3 0 0,4 81 0,1-28 0,-3-86 0,1 0 0,0 0 0,0 0 0,1-1 0,0 1 0,1-1 0,0 1 0,0-1 0,1 0 0,0 0 0,0 0 0,1-1 0,0 1 0,0-1 0,1-1 0,0 1 0,0-1 0,0 0 0,1 0 0,9 6 0,-4-4 0,1 0 0,-1-1 0,1-1 0,1 0 0,-1-1 0,1 0 0,0-1 0,0-1 0,0 0 0,0-1 0,25 1 0,-16-2 0,-1 0 0,1-2 0,-1-1 0,0 0 0,0-2 0,0-1 0,0 0 0,-1-2 0,38-16 0,18-14 0,-40 20 0,-1 0 0,0-3 0,-2-1 0,55-43 0,-73 46 0,-1-1 0,-1 0 0,-1-1 0,0-1 0,-2 0 0,11-26 0,-7 16 0,11-45 0,-6 16 0,-14 42 0,0 0 0,-2 0 0,0 0 0,-1 0 0,2-31 0,-7-98 0,-1 54 0,3 67 0,1 16 0,0-1 0,-1 1 0,0-1 0,-1 0 0,0 1 0,-1 0 0,0-1 0,-1 1 0,0 0 0,-1 0 0,-7-16 0,9 87 0,1-28 0,-1 0 0,-2 0 0,-13 54 0,8-50 0,2 1 0,-2 55 0,7-24 0,6 194 0,-3-253 0,2 0 0,0 1 0,0-1 0,1-1 0,0 1 0,0 0 0,1-1 0,1 0 0,0 0 0,0-1 0,0 0 0,1 0 0,0 0 0,1-1 0,15 12 0,-18-15 0,1-1 0,0 0 0,-1 0 0,1-1 0,1 1 0,-1-1 0,0-1 0,1 1 0,-1-1 0,0 0 0,11 0 0,81-4 0,-48 0 0,-41 4 0,1-2 0,-1 1 0,1-1 0,-1 0 0,1-1 0,-1 0 0,0-1 0,0 0 0,0 0 0,0-1 0,11-6 0,39-19 0,-46 24 0,1-1 0,-1-1 0,-1 0 0,1-1 0,-1 0 0,13-12 0,-2 2-110,-13 11 158,0 0-1,-1-1 0,0 1 0,14-18 1,-22 24-80,0 0 0,0 0 0,-1 0 1,1 0-1,0 0 0,-1-1 0,1 1 1,0 0-1,-1-1 0,0 1 0,1 0 1,-1-1-1,0 1 0,0-1 1,1 1-1,-1 0 0,0-1 0,0 1 1,-1-1-1,1 1 0,0 0 0,0-1 1,-1 1-1,1 0 0,-1-1 0,1 1 1,-1 0-1,0-1 0,1 1 0,-1 0 1,0 0-1,0 0 0,0 0 1,0 0-1,0 0 0,0 0 0,0 0 1,0 0-1,0 0 0,0 0 0,-1 1 1,1-1-1,0 0 0,0 1 0,-1-1 1,-2 0-1,-12-5-6794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32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24575,'5'12'0,"0"1"0,-1 0 0,0 0 0,-1 0 0,-1 1 0,2 23 0,-4 88 0,-2-62 0,0-44 0,0 1 0,-7 30 0,4-29 0,2 0 0,-2 23 0,4-23 0,3 49 0,-2-70 0,0 1 0,0 0 0,0-1 0,0 1 0,0-1 0,0 1 0,0-1 0,0 1 0,0 0 0,1-1 0,-1 1 0,0-1 0,0 1 0,1-1 0,-1 1 0,0-1 0,1 1 0,-1-1 0,1 0 0,-1 1 0,0-1 0,1 1 0,-1-1 0,1 0 0,-1 1 0,1-1 0,-1 0 0,1 0 0,-1 0 0,1 1 0,0-1 0,0 0 0,18-10 0,17-31 0,-33 36 0,1-1 0,0 0 0,-1 0 0,1-1 0,-1 0 0,-1 1 0,0-1 0,0 0 0,0 0 0,-1-1 0,1 1 0,-2 0 0,1 0 0,-2-11 0,9-45 0,-3 51-1365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0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1228 3416 24575,'-4'0'0,"-1"1"0,0 0 0,1 0 0,-1 0 0,1 1 0,-1-1 0,1 1 0,0 0 0,0 1 0,-1-1 0,-5 6 0,-26 11 0,35-19 0,1 0 0,-1 0 0,1-1 0,-1 1 0,0 0 0,1-1 0,-1 1 0,1 0 0,-1-1 0,1 1 0,-1-1 0,1 1 0,-1-1 0,1 1 0,-1-1 0,1 1 0,-1-1 0,1 0 0,0 1 0,0-1 0,-1 1 0,1-1 0,0 0 0,0 1 0,0-1 0,-1 0 0,1 1 0,0-1 0,0 0 0,0 1 0,0-1 0,0 0 0,0 0 0,1 1 0,-1-1 0,0 0 0,0 0 0,1-37 0,0 33 0,-2-31 0,-2 0 0,-1 0 0,-1 1 0,-3-1 0,-11-33 0,-9-51 0,22 89 0,-3-9 0,3-1 0,-3-65 0,7 67-196,-2-1-1,-17-68 0,0-6-87,13 53 236,-12-110-187,-47-292-1198,31 261 1022,-16-125 411,-9-51-51,50 260-657,9 80 714,-2 1 0,-2-1-1,-9-36 1,8 45 431,2-1-1,1 1 0,1-1 0,3-50 1,-3-27 208,0 86-342,-1 1-1,-9-29 1,12 46-301,-2 91-2,3-66 0,1 11 0,-1 0 0,-2 0 0,-1 0 0,-8 32 0,7-51 0,-1 11 0,-2-1 0,-18 43 0,14-39 0,0 2 0,-10 51 0,11-42 0,-13 37 0,-10 16 0,15-38 0,-33 68 0,-18 31 0,-11 22 0,62-137 0,2 1 0,-21 72 0,23-62 0,-25 54 0,35-93 0,-30 63 0,-42 133 0,68-168 0,5-23 0,0-1 0,-1 0 0,-6 15 0,16-48 0,0-1 0,-1 0 0,3-22 0,12-49 0,85-294 0,-94 346-231,25-62 1,6-20-138,25-70 368,-16 56 0,33-157 0,-40 168-42,11-37-20,-19 57 355,-21 64-77,10-43 0,-21 69-186,1 0-1,1 0 0,0 1 1,16-25-1,-13 22-8,0 0-1,10-28 0,-16 36-20,0 1 0,0 0 0,0 0 0,0 1 0,1-1 0,1 1 0,-1-1 0,1 2 0,10-12 0,-13 15 0,0 1 0,0-1 0,0 1 0,0 0 0,0 0 0,1 0 0,-1 0 0,0 0 0,0 0 0,1 0 0,-1 1 0,1-1 0,-1 1 0,1 0 0,-1-1 0,0 1 0,1 0 0,-1 1 0,1-1 0,-1 0 0,1 1 0,-1-1 0,0 1 0,1 0 0,-1 0 0,0 0 0,0 0 0,1 0 0,-1 0 0,0 1 0,0-1 0,0 1 0,3 2 0,15 15 0,-1 0 0,-1 2 0,0 0 0,-2 0 0,17 29 0,61 127 0,-37-63 0,138 209-473,-70-124 241,30 50-1364,-8-32-49,-19-32 729,16 61 916,16-14-2229,-123-184 1485,3-2 1,73 66 0,-48-51 881,-34-30 147,53 39 0,-73-62-249,0-1 1,1 0 0,-1-1 0,2 0-1,-1-1 1,0 0 0,1-1 0,0-1-1,16 3 1,-6-3 18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1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 24575,'11'0'0,"-1"-2"0,0 0 0,0 0 0,15-6 0,9-1 0,4 0 0,-16 3 0,-1 1 0,1 2 0,27-2 0,-12 2 6,-2-1-1,54-13 1,-48 8-100,57-6-1,-24 11-199,-30 3 106,1-2 0,69-15 0,-63 9 188,0 1 0,95 0 0,-80 5 0,56-9 0,19 0 0,59 0-428,19-1-464,25-2 635,-135 5 250,116-12 7,187-7 0,-299 29-456,119-14-1,96-15 72,-242 17 1215,-22 3 711,97-2 0,115 12-2906,-254-1-5461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4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24575,'-1'11'0,"0"0"0,-1 0 0,-6 20 0,5-22 0,1 1 0,0 0 0,0 0 0,-1 19 0,4-25 0,-1-1 0,0 0 0,1 1 0,0-1 0,0 0 0,0 0 0,0 1 0,0-1 0,1 0 0,-1 0 0,1 0 0,0 0 0,0-1 0,0 1 0,0 0 0,0-1 0,0 0 0,6 5 0,20 17 0,31 35 0,-38-36 0,1-1 0,39 29 0,-20-20 0,-30-21 0,1-1 0,0 0 0,0-1 0,1-1 0,0 0 0,0 0 0,0-1 0,27 7 0,17 0 0,-7-1 0,1-3 0,0-1 0,67 1 0,-117-9-15,2-1-75,1 1 0,0 0 0,0 0 0,0 0 0,0 1 0,0-1 0,-1 1 0,1 0 0,0 0 0,0 0 0,-1 1 0,1-1 0,-1 1 0,5 2 0,2 7-6736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4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24575,'53'-20'0,"-4"14"0,1 2 0,-1 3 0,52 4 0,1-1 0,629-2 0,-687-4-1365,-28-1-5461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4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24575,'1'3'0,"0"0"0,0 0 0,0 0 0,0 0 0,1-1 0,-1 1 0,1 0 0,0-1 0,-1 0 0,1 1 0,4 3 0,11 18 0,0 16 0,2-1 0,33 51 0,-47-79 0,1 0 0,-2 0 0,0 1 0,0-1 0,-1 1 0,0 0 0,-1 0 0,1 22 0,-2-22 0,0 0 0,1 0 0,0 0 0,1 0 0,0 0 0,1 0 0,0-1 0,1 0 0,7 13 0,-5-11 0,-1 0 0,-1 0 0,0 1 0,0 0 0,-2 0 0,0 0 0,0 0 0,1 27 0,6 29 0,4-3 0,-4-12 0,26 77 0,-23-88 0,-2 0 0,5 48 0,-11-46 0,-2 0 0,-4 58 0,-1-29 0,1-61-243,-1 0 0,0 0 0,0-1 0,-6 15 0,7-26 93,-3 15-6676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4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1123 908 24575,'0'5'0,"-1"0"0,0 0 0,0 0 0,-1 0 0,1 0 0,-1-1 0,0 1 0,0 0 0,-1-1 0,-5 8 0,-13 33 0,-11 102 0,23-104 0,-18 59 0,17-72 0,2-1 0,1 1 0,1 1 0,-3 55 0,9-78 0,-1 28 0,2 0 0,1 0 0,13 61 0,-10-74 0,1 1 0,1-1 0,1 0 0,2-1 0,0 0 0,1 0 0,1-1 0,1-1 0,1 0 0,20 22 0,-21-31 0,0 0 0,1-1 0,0 0 0,28 12 0,16 12 0,-30-16 0,1-2 0,0-2 0,1 0 0,39 11 0,128 29 0,-142-45 0,0-2 0,0-3 0,0-2 0,67-6 0,1 1 0,-103 4 0,0-2 0,1-1 0,-1 0 0,0-2 0,0 0 0,-1-1 0,1-1 0,23-11 0,-36 14 0,1-1 0,-1 0 0,0-1 0,-1 0 0,1 0 0,-1 0 0,0-1 0,0 1 0,-1-2 0,1 1 0,-1-1 0,-1 1 0,1-1 0,-1-1 0,-1 1 0,1 0 0,-1-1 0,0 0 0,-1 0 0,0 0 0,0 0 0,-1 0 0,1-10 0,0-5 0,-1 0 0,-1 0 0,-1 0 0,-1 0 0,-1 0 0,-1 0 0,-1 1 0,-1-1 0,-1 1 0,-1 1 0,-1-1 0,-20-33 0,-163-253-1019,132 218 553,-5 3-1,-114-121 1,36 62-278,-280-220 0,384 334 975,-45-49 0,-28-22 133,-29 5-445,46 34 986,70 47-700,0 1 1,-1 1-1,-1 2 0,-1 0 0,1 2 0,-2 1 0,0 1 0,0 2 0,0 1 0,-58-5 0,74 12-247,1 0-1,-1 0 1,1 1-1,-1 1 1,1 0-1,0 1 0,0 0 1,0 1-1,0 0 1,1 1-1,0 0 1,0 1-1,1 0 1,-16 13-1,-10 13-264,2 2-1,-46 58 1,30-34 192,11-16-971,2-4-4344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4:50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2 474 24575,'-1'-72'0,"3"-83"0,-1 146 0,1 0 0,0 0 0,1 1 0,-1-1 0,2 1 0,-1-1 0,1 1 0,1 0 0,-1 0 0,1 1 0,1-1 0,-1 1 0,9-8 0,1 0 0,1 1 0,0 1 0,1 0 0,28-17 0,-34 24 0,0 0 0,1 0 0,-1 1 0,1 1 0,21-6 0,-31 10 0,0-1 0,0 1 0,1-1 0,-1 1 0,0 0 0,0 0 0,0-1 0,1 2 0,-1-1 0,0 0 0,0 0 0,0 1 0,1-1 0,-1 1 0,0 0 0,0-1 0,0 1 0,0 0 0,0 0 0,0 1 0,-1-1 0,1 0 0,0 1 0,0-1 0,-1 1 0,1-1 0,-1 1 0,1 0 0,-1-1 0,0 1 0,0 0 0,0 0 0,0 0 0,0 0 0,0 0 0,0 0 0,-1 0 0,1 1 0,-1 1 0,3 18-1365,-2 0-5461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28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1 706 24575,'0'-36'0,"2"1"0,9-52 0,-8 73 0,0 0 0,1 0 0,1 0 0,0 1 0,0 0 0,2 0 0,-1 0 0,2 1 0,9-13 0,-3 9 0,16-24 0,-24 29 0,1 2 0,1-1 0,0 1 0,0 0 0,1 0 0,0 1 0,12-9 0,16-15 0,-28 25 0,0 0 0,0 1 0,1 0 0,0 0 0,11-4 0,35-23 0,-40 23 0,1 0 0,1 1 0,0 1 0,0 1 0,0 0 0,1 1 0,33-5 0,35-12 0,-52 12 0,1 2 0,0 2 0,0 1 0,1 2 0,69 0 0,-87 3 0,-1 0 0,0-2 0,19-4 0,47-6 0,-60 12-1365,-2 1-5461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29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24575,'4'2'0,"0"-1"0,0 1 0,0-1 0,-1 1 0,1 0 0,-1 0 0,1 1 0,-1-1 0,0 1 0,3 3 0,11 7 0,-8-7 0,-1 0 0,0 1 0,-1 0 0,11 13 0,26 21 0,-19-20 0,0 1 0,-2 1 0,-1 1 0,26 35 0,-40-47 0,0 1 0,-1 0 0,11 25 0,5 9 0,-19-37 0,0 0 0,-1 1 0,1-1 0,-2 1 0,0-1 0,0 1 0,-1 0 0,0 0 0,-1-1 0,-2 23 0,1-19 0,-1 1 0,-1 0 0,0-1 0,-1 0 0,0 0 0,-2 0 0,-9 21 0,13-33-136,0 1-1,1-1 1,-1 0-1,0 1 1,0-1-1,0 0 1,-1 0-1,1 0 0,-5 3 1,-8 2-6690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29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24575,'7'1'0,"0"0"0,1 0 0,-1 0 0,0 1 0,0 0 0,0 1 0,0 0 0,0 0 0,8 5 0,59 42 0,-60-40 0,13 17 0,-24-23 0,0 0 0,0-1 0,1 1 0,-1-1 0,1 0 0,0 0 0,0 0 0,7 4 0,22 5 0,0-1 0,1-2 0,67 10 0,-89-18 0,1 1 0,0 0 0,-1 1 0,1 0 0,-1 1 0,0 0 0,0 1 0,0 0 0,-1 1 0,0 0 0,0 1 0,-1 0 0,1 1 0,14 14 0,-16-11 0,-1 0 0,0 0 0,-1 0 0,0 1 0,0 0 0,-2 0 0,1 1 0,-2 0 0,1 0 0,-2 0 0,0 0 0,2 22 0,0 19 0,-5 103 0,-2-74 0,1-68 0,0 0 0,-1 0 0,-1 0 0,0 0 0,-1-1 0,-10 25 0,2-5 0,-6 39 0,14-52 0,-1-1 0,-9 25 0,14-44-57,0-1 0,-1 1 1,1 0-1,-1 0 0,1 0 0,-1 0 0,1-1 0,-1 1 0,1 0 0,-1-1 0,1 1 1,-1 0-1,0-1 0,0 1 0,1-1 0,-1 1 0,0-1 0,0 1 0,1-1 1,-1 1-1,0-1 0,0 0 0,-1 1 0,-8-1-6769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3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24575,'3'0'0,"-1"1"0,1 0 0,0-1 0,-1 1 0,1 1 0,-1-1 0,0 0 0,1 0 0,-1 1 0,0 0 0,0-1 0,0 1 0,0 0 0,0 0 0,0 0 0,2 2 0,27 40 0,-28-39 0,6 12 0,-1 1 0,-1 0 0,-1 0 0,-1 1 0,-1-1 0,4 32 0,0 28 0,-7-50 0,10 48 0,-10-69 0,0 0 0,1 0 0,0 0 0,0 0 0,1 0 0,0 0 0,0 0 0,1-1 0,0 1 0,0-1 0,0 0 0,1 0 0,0-1 0,0 1 0,0-1 0,1 0 0,-1-1 0,1 1 0,0-1 0,12 6 0,-10-5 0,-1-1 0,1 0 0,0 0 0,0-1 0,0 0 0,0 0 0,1-1 0,-1 0 0,1-1 0,-1 0 0,1 0 0,0-1 0,-1 0 0,1 0 0,0-1 0,-1 0 0,1-1 0,-1 1 0,1-2 0,-1 1 0,0-1 0,0-1 0,15-8 0,4-7 0,0-1 0,-1-1 0,-1-2 0,31-36 0,-4 5 0,-42 44 0,-1-1 0,0-1 0,-1 1 0,-1-1 0,1-1 0,-2 0 0,0 0 0,0 0 0,-1 0 0,-1-1 0,0 0 0,1-15 0,0-2 0,-2-1 0,-2 0 0,-1 0 0,-5-42 0,6 73 0,-1 0 0,0-1 0,0 1 0,0 0 0,0 0 0,-1-1 0,1 1 0,0 0 0,-1 0 0,1-1 0,0 1 0,-1 0 0,1 0 0,-1 0 0,0 0 0,1 0 0,-1-1 0,0 1 0,0 0 0,0 1 0,0-1 0,0 0 0,0 0 0,0 0 0,0 0 0,0 1 0,0-1 0,0 1 0,-2-2 0,2 3 0,-1-1 0,1 1 0,0-1 0,-1 1 0,1-1 0,0 1 0,0 0 0,0 0 0,0 0 0,-1 0 0,1-1 0,0 1 0,0 1 0,1-1 0,-1 0 0,0 0 0,0 0 0,0 0 0,1 1 0,-1-1 0,1 0 0,-1 0 0,1 1 0,-1-1 0,1 1 0,0-1 0,0 2 0,-13 66-1365,8-52-5461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3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24575,'2'0'0,"0"-1"0,-1 0 0,1 1 0,-1-1 0,1 0 0,-1 0 0,1 0 0,-1 0 0,0-1 0,0 1 0,1 0 0,-1 0 0,0-1 0,1-2 0,14-12 0,-4 11 0,0 0 0,0 1 0,0 1 0,1 0 0,-1 1 0,17-1 0,17-4 0,-12 2-64,1 1 0,-1 2 0,39 3 0,-32 0-1045,-19-1-5717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3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22 134 24575,'6'0'0,"-1"1"0,1-1 0,0 1 0,-1 0 0,1 0 0,0 1 0,-1 0 0,1 0 0,-1 0 0,0 0 0,0 1 0,0 0 0,0 0 0,0 0 0,-1 1 0,1 0 0,-1 0 0,0 0 0,0 0 0,-1 1 0,1-1 0,-1 1 0,0 0 0,0 0 0,0 0 0,2 8 0,1 4 0,-1 0 0,0 0 0,-1 0 0,-1 0 0,-1 0 0,-1 1 0,0 26 0,0-26 0,0 1 0,1-1 0,6 21 0,4 44 0,-12 245 0,-3-364 0,0 0 0,-17-68 0,12 68 0,1-1 0,-4-68 0,10 10 0,4-138 0,-2 218 0,1 1 0,0-1 0,1 0 0,1 1 0,0-1 0,1 1 0,0 1 0,1-1 0,1 1 0,9-15 0,-12 24 0,1 0 0,-1 1 0,1-1 0,0 1 0,-1 0 0,1 0 0,0 1 0,1 0 0,-1-1 0,0 2 0,1-1 0,-1 1 0,1 0 0,0 0 0,-1 0 0,1 1 0,0 0 0,-1 0 0,1 0 0,6 2 0,-5-2 0,-1 1 0,1 0 0,-1 1 0,0-1 0,1 1 0,-1 0 0,0 1 0,0 0 0,0 0 0,0 0 0,-1 0 0,1 1 0,-1 0 0,0 0 0,0 1 0,8 9 0,40 83 0,-47-85 0,-1 1 0,-1 0 0,0 0 0,0 0 0,2 24 0,1 2 0,-2-11 0,-2-1 0,0 1 0,-2-1 0,-5 55 0,3-75 0,-1 0 0,0 1 0,-1-1 0,0-1 0,0 1 0,0 0 0,-1-1 0,0 1 0,-1-1 0,-4 6 0,-53 54 0,41-45 0,12-11 0,0-1 0,-1 0 0,0 0 0,0 0 0,-1-2 0,-1 1 0,1-1 0,-18 7 0,-45 19 0,62-26 0,-2 0 0,1-1 0,-1 0 0,0-1 0,0-1 0,-28 5 0,-30 3-1365,50-7-5461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3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24575,'2'3'0,"0"0"0,0 0 0,1 0 0,-1 0 0,1 0 0,0-1 0,0 0 0,0 1 0,0-1 0,0 0 0,0 0 0,1-1 0,-1 1 0,7 1 0,-3 1 0,3 1 0,-1 1 0,-1 0 0,1 0 0,-1 1 0,0 0 0,-1 1 0,0 0 0,0 0 0,0 0 0,-1 1 0,-1 0 0,9 17 0,1 9 0,-1 0 0,10 45 0,-21-72 0,14 50 0,21 81 0,-15-38 0,-12-56 0,8 58 0,-17 114 0,-2-209 0,-1-27 0,-1 0 0,-8-33 0,5 30 0,1 1 0,0-25 0,3 27 0,1 1 0,2-1 0,0 0 0,5-21 0,-5 32 0,0 0 0,0 1 0,1-1 0,0 1 0,0 0 0,1 0 0,0 0 0,1 1 0,-1-1 0,1 1 0,0 0 0,9-8 0,-3 4 0,-1-1 0,-1-1 0,1 1 0,-2-2 0,13-22 0,-12 20 0,1-1 0,0 1 0,18-20 0,183-175-1365,-198 197-5461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3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24575,'7'0'0,"0"1"0,1 0 0,-1 0 0,0 1 0,1-1 0,-1 2 0,0-1 0,0 1 0,-1 0 0,1 0 0,-1 1 0,1 0 0,-1 0 0,0 1 0,0-1 0,-1 1 0,0 1 0,0-1 0,0 1 0,5 7 0,-1 1 0,0 0 0,-1 1 0,-1 0 0,0 0 0,-1 0 0,-1 1 0,7 32 0,-8-25 0,4 13 0,-2 1 0,2 67 0,-9-57-1365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3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179 411 24575,'1'-10'0,"0"1"0,1-1 0,-1 1 0,2-1 0,0 1 0,0 0 0,8-16 0,9-30 0,-28 65 0,-1-1 0,0 0 0,0 0 0,-18 12 0,-12 11 0,-2 3 0,35-32 0,0 1 0,1 0 0,-1 0 0,1 1 0,0 0 0,0 0 0,1 0 0,0 0 0,-1 1 0,2-1 0,-1 1 0,1 0 0,0 0 0,0 1 0,0-1 0,1 1 0,0-1 0,0 1 0,1 0 0,-1 7 0,1-3 0,0-1 0,1 1 0,0 0 0,1-1 0,0 1 0,1-1 0,4 18 0,-4-22 0,1 0 0,0-1 0,0 1 0,0-1 0,0 0 0,1 0 0,0 0 0,0 0 0,0-1 0,1 1 0,0-1 0,0 0 0,0-1 0,8 5 0,5 3 0,0-1 0,1-1 0,0 0 0,1-2 0,0 0 0,0-1 0,0-1 0,1-2 0,0 1 0,0-2 0,41-1 0,-51-1 0,-1 0 0,1-1 0,0 0 0,0-1 0,0 0 0,-1-1 0,1 0 0,12-5 0,-18 5 0,-1 0 0,1 0 0,0 0 0,-1-1 0,0 0 0,0 1 0,0-1 0,0-1 0,0 1 0,-1-1 0,0 1 0,0-1 0,0 0 0,-1 0 0,0 0 0,0-1 0,3-8 0,3-8 0,1 0 0,2 0 0,17-28 0,9-17 0,107-202 0,-129 241 0,23-56 0,-36 78 0,0 1 0,0-2 0,0 1 0,-1 0 0,0 0 0,0 0 0,-1 0 0,0-1 0,0 1 0,0 0 0,-2-9 0,1 14 0,1 1 0,0-1 0,0 0 0,0 1 0,0-1 0,-1 0 0,1 1 0,0-1 0,0 1 0,-1-1 0,1 0 0,-1 1 0,1-1 0,0 1 0,-1-1 0,1 1 0,-1 0 0,1-1 0,-1 1 0,1-1 0,-1 1 0,0 0 0,1-1 0,-1 1 0,1 0 0,-1 0 0,0-1 0,1 1 0,-2 0 0,-19 8 0,-18 29 0,35-33 0,-34 31 0,31-29 0,0-1 0,0 1 0,1 0 0,0 0 0,0 1 0,0 0 0,1 0 0,0 0 0,0 1 0,1 0 0,0 0 0,0 0 0,-3 9 0,-2 23 0,2 0 0,1 0 0,-1 62 0,7-62 0,-1-7 0,2 0 0,7 44 0,-7-67 0,2 0 0,-1 0 0,1 0 0,1 0 0,0-1 0,0 1 0,1-1 0,0 0 0,1-1 0,0 1 0,12 13 0,-11-13 0,-1-1 0,0 1 0,-1-1 0,7 16 0,-10-18 0,1 0 0,0 0 0,0 0 0,0-1 0,1 1 0,0-1 0,0 0 0,0 0 0,1 0 0,0 0 0,0-1 0,8 6 0,-12-9 0,1-1 0,-1 1 0,0-1 0,1 0 0,-1 1 0,1-1 0,-1 0 0,1 0 0,-1 0 0,1 0 0,-1 0 0,1 0 0,-1-1 0,1 1 0,-1 0 0,0-1 0,1 1 0,-1-1 0,1 0 0,-1 1 0,0-1 0,0 0 0,1 0 0,-1 0 0,0 0 0,0 0 0,0 0 0,0 0 0,0 0 0,0 0 0,0 0 0,-1-1 0,1 1 0,0 0 0,0-1 0,-1 1 0,1-2 0,4-9 0,-1 0 0,0 0 0,3-19 0,-2 12 0,10-43-1365,-12 43-5461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3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24575,'-1'58'0,"0"-17"0,1-1 0,2 0 0,13 70 0,-11-84 0,0 1 0,0 44 0,-3-44 0,0 0 0,10 46 0,-1-33 0,-1 2 0,-2-1 0,3 76 0,-9-104 0,0 1 0,2-1 0,-1 0 0,7 17 0,-6-21 0,0 0 0,-1 0 0,1 1 0,-2-1 0,0 1 0,0 0 0,0-1 0,-1 1 0,-2 13 0,-3-9-1365,-2-4-5461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34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24575,'6'0'0,"0"0"0,0 1 0,0 0 0,0 0 0,0 0 0,0 1 0,0-1 0,0 1 0,-1 1 0,1-1 0,-1 1 0,1 0 0,-1 0 0,6 6 0,1 2 0,-1 0 0,0 1 0,-1 0 0,8 14 0,24 28 0,-34-43 0,-1 0 0,0 1 0,0 0 0,-1 0 0,-1 0 0,0 1 0,6 25 0,-6-20 0,1 0 0,0 0 0,11 19 0,56 92 0,-61-100 0,10 18 0,-22-45 0,1-1 0,0 0 0,0 1 0,0-1 0,0 0 0,0 0 0,0 1 0,0-1 0,0 0 0,0 0 0,1 0 0,-1-1 0,0 1 0,1 0 0,-1 0 0,1-1 0,-1 1 0,1-1 0,-1 1 0,1-1 0,-1 0 0,1 1 0,-1-1 0,1 0 0,1 0 0,-1-1 0,-1 1 0,1-1 0,-1 1 0,1-1 0,-1 0 0,1 0 0,-1 0 0,0 1 0,0-1 0,1 0 0,-1-1 0,0 1 0,0 0 0,0 0 0,0 0 0,0-1 0,0 1 0,1-3 0,14-34 0,-3 8 0,75-111 0,-79 128 0,0 1 0,0 0 0,15-14 0,-13 14 0,0 0 0,17-26 0,-10 17-67,2-7 240,-24 18-569,-18 4-679,4 4-5751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1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24575,'0'731'0,"1"-704"0,2 0 0,7 31 0,1 16 0,-6-31 0,2 0 0,1 0 0,28 81 0,-20-72 0,-2 1 0,8 57 0,-13-61 0,49 178 0,-58-225 0,1 0 0,-1-1 0,0 1 0,0 0 0,1-1 0,-1 1 0,1 0 0,0-1 0,-1 1 0,1-1 0,0 1 0,0-1 0,0 0 0,2 3 0,-3-4 0,1-1 0,-1 1 0,1 0 0,-1-1 0,1 1 0,-1 0 0,1-1 0,-1 1 0,1-1 0,-1 1 0,0-1 0,1 1 0,-1-1 0,0 1 0,1-1 0,-1 1 0,0-1 0,0 1 0,1-1 0,-1 1 0,0-1 0,0 0 0,0 1 0,0-1 0,0 0 0,8-57 0,-9-680 0,1 721 0,2 0 0,0 1 0,0-1 0,2 1 0,0 0 0,12-31 0,8 5 0,-15 27 0,0-1 0,-1 0 0,10-28 0,-13 28 0,2 1 0,0 0 0,0 1 0,1 0 0,1 0 0,15-19 0,-14 19 0,-7 10 0,78-97 0,-71 90 0,1 1 0,0 0 0,0 1 0,1 0 0,0 1 0,23-11 0,3-2 0,-27 14 0,1 0 0,1 1 0,-1 1 0,19-7 0,-27 11 0,-1 1 0,1-1 0,-1 0 0,1 1 0,-1 0 0,1 0 0,0 0 0,-1 0 0,1 1 0,-1-1 0,1 1 0,-1 0 0,1 0 0,-1 0 0,0 1 0,0-1 0,1 1 0,-1 0 0,0-1 0,0 2 0,5 3 0,-4-1 0,0 1 0,0-1 0,0 1 0,-1 0 0,1 0 0,-2 0 0,1 0 0,-1 0 0,1 1 0,-2-1 0,1 1 0,0 7 0,6 83 0,-8-55 0,-2 0 0,-2 0 0,-2-1 0,-18 70 0,-46 114 0,39-128 0,23-67 0,-2-1 0,0 0 0,-2 0 0,-18 31 0,-32 51 0,37-62 0,-43 62 0,63-106 18,1 0-1,-1-1 0,0 1 0,0-1 1,-1 0-1,-6 4 0,-15 12-1503,16-9-5340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1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0 370 24575,'36'0'0,"63"-2"0,-90 2 0,0-2 0,1 1 0,-1-1 0,0-1 0,0 0 0,0 0 0,-1-1 0,10-4 0,-5-1 0,1 0 0,-1-1 0,-1 0 0,0-1 0,0 0 0,18-23 0,-24 26 0,-1-1 0,1 1 0,-2-1 0,1 0 0,-1 0 0,0 0 0,-1-1 0,0 0 0,-1 1 0,0-1 0,0 0 0,0-10 0,-2 11 0,1-5 0,-1 0 0,0 0 0,-3-16 0,2 28 0,1-1 0,-1 0 0,0 1 0,1 0 0,-1-1 0,0 1 0,-1-1 0,1 1 0,0 0 0,-3-3 0,4 4 0,-1 1 0,0-1 0,0 0 0,0 1 0,0-1 0,1 0 0,-1 1 0,0-1 0,0 1 0,0 0 0,0-1 0,0 1 0,0 0 0,-1 0 0,1-1 0,0 1 0,0 0 0,0 0 0,0 0 0,0 0 0,0 0 0,0 1 0,0-1 0,-2 1 0,0 0 0,-1 1 0,1 0 0,0-1 0,0 1 0,0 1 0,0-1 0,1 0 0,-1 1 0,1-1 0,-1 1 0,1 0 0,0 0 0,0 0 0,0 0 0,0 0 0,1 0 0,-1 1 0,1-1 0,0 1 0,-1 4 0,-2 5 0,1 0 0,0 0 0,1 1 0,0 14 0,0 15 0,2-1 0,1 1 0,3 0 0,10 49 0,-13-87 0,0 4 0,1-1 0,1 0 0,-1 1 0,1-1 0,1 0 0,-1 0 0,1-1 0,9 13 0,17 29 0,-23-36 0,0-1 0,1 0 0,0-1 0,12 13 0,-12-16 0,1 1 0,1-2 0,-1 1 0,1-2 0,0 1 0,0-1 0,1-1 0,0 1 0,0-2 0,0 0 0,1 0 0,-1-1 0,1 0 0,0-1 0,0-1 0,-1 0 0,1 0 0,0-1 0,0-1 0,0 0 0,0 0 0,14-5 0,-17 3-85,0-1 0,0 0-1,-1-1 1,0 0 0,0 0-1,0-1 1,-1 0 0,1 0-1,-2-1 1,1 0 0,-1 0-1,0 0 1,0-1 0,-1 0-1,6-11 1,-5 4-6741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1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24575,'20'54'0,"-9"-2"0,-4-23 0,-2-1 0,0 1 0,-1 32 0,-5 4 0,0-28 0,1-1 0,1 1 0,2-1 0,9 40 0,-1 4 0,-11-80 0,0 0 0,0 0 0,0 0 0,0 0 0,0 0 0,1-1 0,-1 1 0,0 0 0,0 0 0,0 0 0,0 0 0,0 0 0,0 0 0,0 0 0,0 0 0,0 0 0,0 0 0,0 0 0,0 0 0,1 0 0,-1 0 0,0 0 0,0 0 0,0 0 0,0 0 0,0 0 0,0 0 0,0 0 0,0 0 0,0 0 0,0 0 0,0 0 0,0 0 0,1 0 0,-1 0 0,0 1 0,0-1 0,0 0 0,0 0 0,0 0 0,0 0 0,0 0 0,0 0 0,0 0 0,0 0 0,0 0 0,0 0 0,0 0 0,0 0 0,0 0 0,0 0 0,0 1 0,0-1 0,0 0 0,0 0 0,0 0 0,0 0 0,0 0 0,6-12 0,4-16 0,0-15 0,3-1 0,1 2 0,31-67 0,-18 45 0,-25 60 0,0-1 0,1 1 0,-1-1 0,1 1 0,-1 0 0,1 0 0,1 0 0,-1 0 0,0 0 0,1 1 0,0 0 0,0 0 0,0 0 0,0 0 0,0 0 0,1 1 0,-1 0 0,1 0 0,9-3 0,-10 4 0,0 1 0,1-1 0,-1 1 0,1 0 0,-1 0 0,0 1 0,1-1 0,-1 1 0,0 0 0,1 0 0,-1 0 0,0 1 0,0 0 0,0-1 0,0 1 0,0 1 0,-1-1 0,1 1 0,0-1 0,-1 1 0,0 0 0,0 0 0,4 5 0,5 8 0,0 0 0,-2 1 0,11 21 0,1 3 0,-12-20 0,-2-1 0,0 1 0,-1 1 0,-1-1 0,-1 1 0,0 0 0,0 24 0,-1-17 0,1 1 0,1 0 0,11 28 0,-17-56 0,1 0 0,0 1 0,0-1 0,1 0 0,-1 1 0,0-1 0,1 0 0,-1 0 0,1 0 0,0 0 0,-1 0 0,1-1 0,4 4 0,-5-5 0,0 1 0,0-1 0,1 1 0,-1-1 0,0 1 0,0-1 0,1 0 0,-1 0 0,0 0 0,1 0 0,-1 0 0,0 0 0,1 0 0,-1 0 0,0 0 0,0 0 0,1-1 0,-1 1 0,2-1 0,1-2 0,-1 1 0,1 0 0,-1-1 0,0 1 0,1-1 0,-1 0 0,-1 0 0,1 0 0,0-1 0,-1 1 0,1-1 0,-1 1 0,0-1 0,2-7 0,18-64 0,-18 55 0,2-1 0,9-23 0,0 10 0,6-15 0,41-71 0,-42 67 0,-17 41 0,1 0 0,0 1 0,0-1 0,10-16 0,-13 26 0,0 1 0,0-1 0,1 0 0,-1 1 0,0-1 0,0 1 0,1 0 0,-1-1 0,1 1 0,0 0 0,-1 0 0,1 0 0,0 0 0,-1 0 0,1 0 0,0 0 0,0 1 0,0-1 0,0 1 0,0-1 0,0 1 0,0 0 0,0 0 0,0 0 0,0 0 0,0 0 0,0 0 0,-1 1 0,1-1 0,0 0 0,0 1 0,3 1 0,-1 0 0,-1 1 0,0-1 0,0 1 0,1 0 0,-2 0 0,1 1 0,0-1 0,-1 0 0,1 1 0,-1 0 0,0-1 0,0 1 0,-1 0 0,1 0 0,-1 0 0,0 0 0,0 1 0,0-1 0,0 6 0,15 36 0,-8-31 0,0 1 0,-1 0 0,-1 1 0,-1-1 0,0 1 0,-1 0 0,2 26 0,-2 7 0,-5 63 0,3 42 0,16-74-1365,-14-63-5461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34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24575,'0'605'0,"0"-599"0,0 0 0,-1 0 0,0 0 0,0 0 0,0 0 0,-3 8 0,3-13 0,1 0 0,0-1 0,-1 1 0,1 0 0,0 0 0,-1 0 0,1-1 0,-1 1 0,1 0 0,-1-1 0,0 1 0,1-1 0,-1 1 0,0 0 0,1-1 0,-1 1 0,0-1 0,1 0 0,-1 1 0,0-1 0,0 0 0,0 1 0,1-1 0,-1 0 0,0 0 0,0 0 0,0 1 0,0-1 0,0 0 0,1 0 0,-1-1 0,0 1 0,0 0 0,0 0 0,0 0 0,0 0 0,1-1 0,-1 1 0,0 0 0,0-1 0,0 1 0,1-1 0,-1 1 0,0-1 0,1 1 0,-1-1 0,0 1 0,1-1 0,-1 0 0,1 1 0,-1-1 0,1 0 0,-1 1 0,0-3 0,-8-8 0,0 0 0,0-1 0,1-1 0,1 1 0,0-1 0,-5-15 0,-13-22 0,22 42 0,-1 0 0,1 0 0,0-1 0,1 0 0,-1 0 0,2 1 0,0-1 0,-1-9 0,4-78 0,0 46 0,-2 38 0,1 1 0,0-1 0,1 0 0,1 0 0,0 1 0,0-1 0,1 1 0,1 0 0,0 0 0,0 1 0,1-1 0,0 1 0,1 0 0,13-14 0,-18 23-45,-1-1-1,1 1 1,-1 0-1,1 0 1,0 0-1,0 0 1,-1 0-1,1 1 1,0-1-1,0 1 1,0-1-1,0 1 1,0-1-1,0 1 1,0 0-1,0 0 1,0 0-1,0 0 1,0 1-1,0-1 1,0 0-1,-1 1 1,1-1-1,0 1 0,0 0 1,0-1-1,0 1 1,-1 0-1,4 2 1,6 7-6781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14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 24575,'-4'0'0,"1"0"0,-1 1 0,0-1 0,0 1 0,0 0 0,1 0 0,-1 1 0,0-1 0,1 1 0,-1-1 0,1 1 0,0 0 0,-1 0 0,-3 5 0,-37 43 0,37-41 0,0 0 0,0-1 0,-1 1 0,-13 9 0,9-7 0,0 1 0,0 0 0,1 1 0,1 0 0,0 1 0,-15 29 0,1-5 0,15-23 0,0 1 0,2 0 0,-1 0 0,2 1 0,0 0 0,1 0 0,1 0 0,-3 23 0,-16 71 0,-2 17 0,23-113 0,1-1 0,1 0 0,1 1 0,0-1 0,0 0 0,1 1 0,5 13 0,1 1 0,2-2 0,13 29 0,-18-45 0,1-1 0,0 0 0,1 0 0,0-1 0,0 0 0,1 0 0,0-1 0,10 9 0,-6-7 0,1-1 0,0 0 0,0 0 0,1-1 0,0-1 0,0 0 0,23 7 0,-29-13 0,-1 1 0,1-1 0,0 0 0,0-1 0,0 0 0,-1 0 0,1-1 0,0 0 0,0 0 0,-1-1 0,1 0 0,-1 0 0,1-1 0,-1 0 0,0 0 0,0-1 0,7-4 0,0-1 0,-1-1 0,0 0 0,-1-1 0,0 0 0,-1 0 0,0-2 0,-1 1 0,0-1 0,-1-1 0,-1 0 0,0 0 0,-1 0 0,0-1 0,-1 0 0,4-18 0,-2 3 0,-2-1 0,-1 0 0,-1-1 0,-2 1 0,-1-1 0,-6-58 0,-6 29 0,10 57 0,0 0 0,0-1 0,-1 1 0,1 0 0,-1 1 0,0-1 0,0 0 0,-1 0 0,1 1 0,-1-1 0,-4-4 0,6 8 0,1 0 0,-1-1 0,0 1 0,0 0 0,1-1 0,-1 1 0,0 0 0,0 0 0,0 0 0,0-1 0,1 1 0,-1 0 0,0 0 0,0 0 0,0 1 0,0-1 0,1 0 0,-1 0 0,0 0 0,0 0 0,0 1 0,1-1 0,-1 1 0,0-1 0,0 0 0,1 1 0,-1-1 0,0 1 0,1-1 0,-1 1 0,0 0 0,1-1 0,-1 1 0,1 0 0,-1-1 0,0 2 0,-21 36 0,14-23 0,-9 13 0,2 0 0,0 1 0,2 0 0,1 1 0,1 1 0,-10 48 0,12-44 0,-1 0 0,-18 38 0,-4 11 0,30-78-124,1-1 0,-1 0 0,0 0 0,-1 0 0,1 0 0,-1 0-1,0-1 1,0 1 0,0-1 0,-5 5 0,-6 2-6702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2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24575,'0'730'0,"1"-716"-312,1 1-1,0-1 1,8 26-1,-10-38 198,5 15-6711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2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24575,'6'0'0,"0"0"0,0 0 0,0 1 0,0 0 0,0 0 0,0 0 0,0 1 0,0 0 0,0 0 0,0 0 0,-1 1 0,1-1 0,9 8 0,-9-4 0,0 0 0,-1 0 0,0 0 0,0 1 0,0-1 0,-1 1 0,0 1 0,0-1 0,4 15 0,6 15 0,-12-27 0,1-1 0,0 1 0,0-1 0,1 0 0,1 0 0,-1 0 0,2 0 0,-1-1 0,1 0 0,0 0 0,8 7 0,-13-14-35,0 0 0,1-1 0,-1 1 0,0 0 0,0-1 0,1 0 0,-1 1 0,0-1 0,0 0 0,1 1 0,-1-1 0,1 0 0,-1 0 0,0 0 0,1 0 0,-1 0 0,0 0 0,1-1 0,-1 1 0,0 0 0,0-1 0,1 1 0,-1-1 0,0 1 0,0-1 0,1 0 0,-1 1 0,0-1 0,0 0 0,0 0 0,0 0 0,0 0 0,0 0 0,-1 0 0,1 0 0,0 0 0,0 0 0,1-3 0,5-10-6791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2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24575,'-1'9'0,"1"0"0,1 0 0,-1 0 0,1 0 0,1-1 0,-1 1 0,2 0 0,-1-1 0,1 1 0,0-1 0,1 0 0,0 0 0,1 0 0,-1 0 0,1-1 0,8 10 0,-5-7 0,-1 1 0,-1-1 0,0 2 0,0-1 0,-1 1 0,-1 0 0,4 15 0,-4-14 0,0 0 0,1 0 0,0 0 0,1-1 0,1 0 0,8 13 0,-4-9 0,-1-1 0,-1 2 0,12 26 0,-16-30 0,1 0 0,1 0 0,0 0 0,1-1 0,0 0 0,1 0 0,11 11 0,8 16 0,-24-33 0,-1-1 0,1 1 0,0-1 0,0 1 0,1-1 0,0 0 0,10 8 0,-13-12 0,0-1 0,0 1 0,0 0 0,0-1 0,0 0 0,0 1 0,0-1 0,0 0 0,0 0 0,0 0 0,0 0 0,0 0 0,1-1 0,-1 1 0,0 0 0,0-1 0,0 0 0,0 1 0,0-1 0,-1 0 0,1 0 0,0 0 0,0 0 0,0-1 0,-1 1 0,1 0 0,-1-1 0,1 1 0,-1-1 0,1 0 0,0-2 0,5-5 0,-1-1 0,0 0 0,-1 0 0,0 0 0,0-1 0,-1 0 0,0 1 0,-1-2 0,2-14 0,9-25 0,17-33 0,-13 37 0,22-84 0,-16 74-23,-18 46 49,-1-1 0,0 1 0,6-21-1,-10 30-93,-1-1-1,1 0 0,-1 0 0,0 0 0,0 0 0,0 0 1,0 0-1,0 0 0,0 1 0,-1-1 0,0 0 0,1 0 1,-1 0-1,0 1 0,0-1 0,-1 0 0,1 1 0,0-1 1,-1 1-1,-2-4 0,-7-4-6757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2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24575,'3'-1'0,"1"2"0,0-1 0,-1 0 0,1 1 0,0-1 0,-1 1 0,1 0 0,-1 0 0,1 1 0,-1-1 0,0 1 0,1 0 0,-1-1 0,0 1 0,0 1 0,3 1 0,-3 1 0,1-1 0,-1 0 0,1 1 0,-1 0 0,0 0 0,-1 0 0,0 0 0,1 0 0,-1 1 0,1 5 0,16 57 0,20 135 0,-28-125 0,-5-37 0,2 67 0,-8-82 0,-1 6 0,2 1 0,1-1 0,10 57 0,-6-57 0,-1 0 0,0 38 0,-3-36 0,11 64 0,18 72 0,-6-37 0,-19-109 4,1 0 0,0-1 0,2 1 0,19 34-1,0 3-1387,-21-46-5442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2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0 325 24575,'4'1'0,"0"-1"0,0 1 0,0 0 0,0-1 0,-1 2 0,1-1 0,0 0 0,-1 1 0,1 0 0,-1 0 0,1 0 0,-1 0 0,0 0 0,0 1 0,0-1 0,0 1 0,0 0 0,0 0 0,-1 0 0,0 0 0,0 0 0,3 5 0,5 10 0,-2 1 0,0-1 0,7 26 0,2 2 0,53 109 0,-68-149 0,1-1 0,-1 0 0,1 0 0,0-1 0,1 1 0,-1-1 0,1 0 0,0 1 0,0-2 0,1 1 0,-1 0 0,1-1 0,-1 0 0,1 0 0,0 0 0,0-1 0,11 4 0,-13-5 0,-1 0 0,1-1 0,0 0 0,0 1 0,0-1 0,0 0 0,0 0 0,0-1 0,0 1 0,0-1 0,0 1 0,0-1 0,-1 0 0,1 0 0,0 0 0,-1 0 0,1-1 0,0 1 0,-1-1 0,1 0 0,-1 1 0,0-1 0,0 0 0,0 0 0,0-1 0,0 1 0,0 0 0,0-1 0,-1 1 0,1-1 0,-1 1 0,0-1 0,0 0 0,0 0 0,1-5 0,61-209 0,-19 111 0,-24 35 0,-8 31 0,8-48 0,-17 76 0,0 0 0,1 1 0,0 0 0,1 0 0,12-20 0,-11 20 0,-1 1 0,1-1 0,-2 0 0,1 0 0,3-19 0,-8 30 2,0 0-1,0 0 0,0 1 0,0-1 1,-1 0-1,1 0 0,0 0 0,0 0 1,0 0-1,0 0 0,0 0 0,-1 0 1,1 0-1,0 0 0,0 0 0,0 0 1,0 0-1,0 0 0,0 0 0,-1 0 1,1 0-1,0-1 0,0 1 0,0 0 1,0 0-1,0 0 0,0 0 0,-1 0 1,1 0-1,0 0 0,0 0 0,0 0 1,0 0-1,0-1 0,0 1 0,0 0 1,0 0-1,0 0 0,-1 0 0,1 0 1,0 0-1,0-1 0,0 1 0,0 0 1,0 0-1,0 0 0,0-1 0,-11 16-536,9-12-355,-7 9-5936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38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24575,'0'605'0,"1"-577"0,2 0 0,8 34 0,-1-4 0,-2-4 0,-1-9 0,3 82 0,-8-89 0,2 0 0,1 0 0,13 45 0,4 21 0,-20-93 0,0-1 0,1 0 0,1 0 0,0-1 0,7 14 0,-10-21 0,0 0 0,0 1 0,1-1 0,-1 0 0,1-1 0,0 1 0,-1 0 0,1 0 0,0-1 0,0 1 0,0-1 0,4 3 0,-5-4 0,0 0 0,0 0 0,1 1 0,-1-1 0,0 0 0,0 0 0,1 0 0,-1 0 0,0 0 0,0 0 0,1-1 0,-1 1 0,0 0 0,0-1 0,0 1 0,0-1 0,1 1 0,-1-1 0,0 1 0,0-1 0,0 0 0,0 0 0,0 1 0,0-1 0,-1 0 0,3-2 0,5-6 0,0-1 0,-1-1 0,0 1 0,-1-1 0,0-1 0,0 1 0,5-18 0,-2 3 0,-2-1 0,6-37 0,-7 4 0,-2-1 0,-7-78 0,0 26 0,3-465 0,1 570 0,-1 0 0,1 0 0,0 0 0,1 1 0,-1-1 0,2 0 0,-1 1 0,1 0 0,0 0 0,0-1 0,1 2 0,0-1 0,1 0 0,-1 1 0,1 0 0,0 0 0,1 0 0,-1 1 0,1 0 0,0 0 0,1 0 0,-1 1 0,1 0 0,0 0 0,0 0 0,0 1 0,11-3 0,13-4 0,61-9 0,-44 11 0,-31 4 0,0 0 0,0 2 0,0 0 0,0 1 0,1 1 0,21 2 0,-35-1 0,1 0 0,-1 0 0,0 1 0,0 0 0,0-1 0,1 2 0,-2-1 0,1 0 0,0 1 0,0-1 0,-1 1 0,1 0 0,-1 0 0,0 1 0,0-1 0,0 1 0,-1-1 0,1 1 0,-1 0 0,0 0 0,0 0 0,0 0 0,0 0 0,-1 1 0,0-1 0,0 1 0,0-1 0,0 0 0,-1 6 0,5 15 0,16 45 0,-15-53 0,0 1 0,-2 0 0,0 1 0,0-1 0,0 21 0,-4 9 0,0-19 0,0 0 0,2 0 0,10 48 0,-6-48 0,-2 0 0,-1 1 0,-1-1 0,-1 1 0,-1-1 0,-2 0 0,-6 33 0,-1-32 0,-1 0 0,-2 0 0,0-1 0,-18 28 0,21-42 0,-1-1 0,-1 1 0,-21 20 0,-11 15 0,18-19 0,-2-1 0,-34 29 0,-31 34 0,77-78 0,0-1 0,-1 0 0,-1-1 0,-27 16 0,-18 14 0,52-35 0,0-1 0,0-1 0,-20 10 0,79-85 0,-23 47 0,1 1 0,45-27 0,7-4 0,-64 43 37,0 0-1,28-12 1,-28 14-406,-1 1 1,0-2-1,21-15 0,-18 9-6457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3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24575,'2'11'0,"0"0"0,1 0 0,0 0 0,0 0 0,1-1 0,1 0 0,0 0 0,0 0 0,1 0 0,8 10 0,-5-5 0,-2-4 0,0 0 0,0 0 0,1-1 0,1 0 0,10 9 0,-14-15 0,1 1 0,-1-2 0,1 1 0,0-1 0,0 1 0,1-2 0,-1 1 0,1-1 0,-1 0 0,1 0 0,8 1 0,42 6 0,-16-1 0,1-2 0,44 0 0,4-5 0,125-4 0,-193-1 0,-1 0 0,0-2 0,0 0 0,-1-2 0,0 0 0,0-1 0,-1-1 0,0 0 0,0-2 0,20-17 0,-34 25 0,0-1 0,0 1 0,-1-1 0,1 0 0,-1 0 0,-1 0 0,1-1 0,-1 1 0,0-1 0,0 0 0,0 0 0,-1 0 0,0 0 0,0 0 0,-1-1 0,0 1 0,1-10 0,-2 11 0,0 0 0,0 0 0,0 0 0,-1 0 0,0 0 0,0 1 0,0-1 0,-1 0 0,0 1 0,0-1 0,0 1 0,0-1 0,0 1 0,-1 0 0,0 0 0,0 0 0,0 0 0,0 1 0,-1-1 0,0 1 0,1 0 0,-1 0 0,-6-3 0,-1 0 0,0 1 0,-1 0 0,0 0 0,0 1 0,0 1 0,0 0 0,-1 1 0,-19-1 0,-13 1 0,-49 5 0,15 0 0,66-2 0,0 1 0,0 0 0,0 1 0,1 1 0,-1 0 0,1 0 0,0 1 0,0 1 0,1 0 0,0 0 0,-20 16 0,3 3 0,-29 33 0,50-48 0,0-1 0,1 1 0,0 0 0,0 0 0,1 1 0,0 0 0,-4 15 0,3-4 0,0 1 0,-4 41 0,-3 31 0,7-53 0,-3 70 0,9-83 0,-1-8 0,1-1 0,1 0 0,1 0 0,7 36 0,-7-51 0,-1-1 0,1 1 0,0-1 0,0 1 0,0-1 0,0 0 0,1 0 0,0 0 0,0 0 0,0 0 0,0-1 0,0 1 0,1-1 0,0 0 0,-1 0 0,1 0 0,1-1 0,-1 1 0,0-1 0,0 0 0,1 0 0,-1 0 0,1-1 0,0 0 0,7 2 0,33 1 0,0-1 0,1-2 0,67-8 0,-102 5 0,0-1 0,0 1 0,0-2 0,0 1 0,12-8 0,-12 6 0,0 1 0,1 0 0,-1 0 0,17-2 0,123-22 0,-92 13-1365,-42 10-5461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3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24575,'0'530'0,"3"-545"0,0 1 0,1-1 0,1 1 0,1-1 0,0 1 0,0 1 0,2-1 0,10-15 0,79-103 0,-75 91 0,-19 35 0,-1 0 0,1 1 0,0-1 0,0 1 0,1 0 0,-1 0 0,1 0 0,0 0 0,1 1 0,9-8 0,33-24 0,52-35 0,-89 65 0,0 0 0,0 1 0,0 1 0,0 0 0,1 0 0,-1 1 0,1 1 0,17-3 0,-25 5 0,0 0 0,0 0 0,0 0 0,0 1 0,0-1 0,0 1 0,0-1 0,0 1 0,0 0 0,0 1 0,0-1 0,-1 0 0,1 1 0,0-1 0,-1 1 0,1 0 0,2 3 0,0-1 0,-1 2 0,1-1 0,-1 0 0,0 1 0,-1 0 0,1 0 0,3 9 0,0 3 0,-1 0 0,-1 1 0,-1-1 0,4 36 0,-6 86 0,-2-116 0,1-50 0,1 0 0,2 0 0,0 1 0,2-1 0,10-29 0,-9 39 0,2-10 0,0 0 0,2 2 0,1-1 0,1 1 0,1 1 0,22-28 0,-3 8 0,-24 30 0,1 0 0,0 1 0,22-20 0,-28 28 0,1 1 0,0-1 0,0 1 0,0 1 0,0-1 0,1 1 0,-1 0 0,1 0 0,-1 0 0,1 1 0,0 0 0,0 0 0,-1 0 0,10 1 0,-13 0 0,0 0 0,0 0 0,0 0 0,0 1 0,0-1 0,1 1 0,-1 0 0,0 0 0,0-1 0,0 1 0,-1 0 0,1 1 0,0-1 0,0 0 0,-1 1 0,1-1 0,0 0 0,-1 1 0,3 2 0,-1 1 0,0 0 0,0 1 0,0-1 0,-1 0 0,1 1 0,-1 0 0,1 5 0,1 10 0,0 0 0,-1 0 0,-1 23 0,-2-33 0,-1 121 0,0-116 0,-1 0 0,-1-1 0,-1 1 0,0-1 0,-1 0 0,-8 18 0,-2 3-341,2 0 0,1 0-1,-12 69 1,21-86-6485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40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52 181 24575,'-2'0'0,"1"1"0,-1 0 0,0 0 0,1 0 0,-1 0 0,1 0 0,0 0 0,-1 0 0,1 0 0,0 1 0,0-1 0,-1 0 0,1 1 0,0-1 0,1 1 0,-1-1 0,-1 3 0,-14 30 0,13-24 0,1 0 0,0 0 0,0 0 0,1 0 0,0 0 0,1 0 0,0 0 0,0 1 0,1-1 0,1 0 0,3 15 0,-3-21 0,-1 1 0,0-1 0,1 1 0,0-1 0,0 0 0,0 1 0,1-1 0,-1 0 0,1 0 0,0-1 0,0 1 0,1-1 0,-1 1 0,0-1 0,1 0 0,0 0 0,0-1 0,0 1 0,0-1 0,0 0 0,1 0 0,-1 0 0,1-1 0,-1 1 0,1-1 0,5 1 0,12 0 0,0 0 0,1-2 0,-1 0 0,22-4 0,-35 3 0,-1-1 0,0 0 0,1 0 0,-1-1 0,0 0 0,0 0 0,-1-1 0,1 0 0,-1 0 0,0-1 0,0 0 0,0 0 0,8-9 0,-7 5 0,0 0 0,0 0 0,-1-1 0,0 0 0,-1 0 0,0-1 0,-1 0 0,0 0 0,0 0 0,-1-1 0,-1 1 0,0-1 0,-1 0 0,0 0 0,0 0 0,-2 0 0,1 0 0,-2-14 0,1 5 0,0 8 0,0-1 0,0 1 0,-2-1 0,1 1 0,-2 0 0,-4-17 0,6 27 0,-1 0 0,1 0 0,-1 0 0,0 0 0,0 1 0,0-1 0,0 0 0,0 1 0,-1-1 0,1 1 0,-1 0 0,1 0 0,-1 0 0,0 0 0,0 1 0,0-1 0,0 1 0,0-1 0,0 1 0,0 0 0,-1 0 0,1 1 0,0-1 0,-1 1 0,1-1 0,0 1 0,-1 0 0,1 0 0,0 1 0,-5 0 0,2-1 0,0 1 0,1 0 0,-1 1 0,0-1 0,0 1 0,0 0 0,1 1 0,-1-1 0,1 1 0,0 0 0,0 0 0,0 1 0,0-1 0,1 1 0,-1 1 0,1-1 0,0 0 0,0 1 0,0 0 0,1 0 0,0 0 0,0 0 0,0 0 0,1 1 0,-4 8 0,-2 12 0,1 0 0,1 0 0,1 0 0,-1 36 0,4-46 0,-9 55 0,7-45 0,0 0 0,0 28 0,3-26 0,0-11 0,1 1 0,0-1 0,2 0 0,0 0 0,5 24 0,-5-37 0,-1 1 0,1-2 0,-1 1 0,1 0 0,0 0 0,1-1 0,-1 1 0,1-1 0,-1 1 0,1-1 0,0 0 0,0 0 0,1 0 0,-1-1 0,0 1 0,1-1 0,0 0 0,-1 0 0,1 0 0,0 0 0,0-1 0,0 1 0,0-1 0,0 0 0,1 0 0,-1-1 0,5 1 0,-3-1 6,0 0-1,0-1 1,-1 1-1,1-1 1,0 0-1,-1-1 1,1 1-1,-1-1 0,1 0 1,-1-1-1,0 1 1,0-1-1,0 0 1,0-1-1,0 1 1,-1-1-1,0 1 1,1-1-1,-1-1 1,3-4-1,9-12-335,-1 1 0,0-2 0,12-27 0,-25 45 170,6-11-6666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34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24575,'-2'1'0,"-1"0"0,0-1 0,1 1 0,-1 0 0,1 0 0,-1 0 0,1 1 0,0-1 0,-1 1 0,1-1 0,0 1 0,0 0 0,0-1 0,0 1 0,0 0 0,-1 3 0,-28 38 0,27-37 0,-9 12 0,1 1 0,0 1 0,2 0 0,0 0 0,1 1 0,1 0 0,2 1 0,0-1 0,1 1 0,0 0 0,2 1 0,0 31 0,3-33 0,-1-9 0,1-1 0,0 0 0,1 0 0,1 1 0,-1-1 0,6 15 0,-6-23 0,1 1 0,0 0 0,0-1 0,0 0 0,1 1 0,-1-1 0,1 0 0,0 0 0,-1-1 0,1 1 0,1 0 0,-1-1 0,0 0 0,1 0 0,-1 0 0,1 0 0,-1 0 0,1-1 0,0 0 0,0 0 0,0 0 0,4 1 0,29 2 0,-30-3 0,0-1 0,0 1 0,-1 0 0,1 1 0,11 3 0,-16-4 0,0 0 0,0 0 0,0 0 0,0 1 0,0-1 0,0 1 0,-1-1 0,1 1 0,0 0 0,-1-1 0,0 1 0,1 0 0,-1 0 0,0 0 0,0 0 0,0 0 0,0 1 0,0-1 0,-1 0 0,1 0 0,0 4 0,2 16 0,0 0 0,-2 1 0,-1-1 0,-1 1 0,0 0 0,-9 39 0,6-51 0,-1-1 0,0 0 0,-1 0 0,1 0 0,-2 0 0,0-1 0,-13 14 0,-2 5 0,16-22-195,0 0 0,0-1 0,0 1 0,0-1 0,-1-1 0,-12 8 0,5-5-6631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4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24575,'0'2'0,"-1"71"-34,3 0 0,3 0 0,22 110 0,9 48-635,-20-100 423,4 160-1011,-18-196 1111,20 125 0,37 185-2725,35 219 1465,-71-478 1406,15 81 0,5 8 0,26 113 0,21-31 0,-30-109 0,-3-28-128,26 111 51,3 37 77,-65-258 0,37 181 0,-28-105 0,42 227 0,-10 20 0,-2-88 0,6 88 0,-40-280 0,-16-74 0,10 74 0,5 92 434,3 42 146,-2-70-196,-2-27-85,1 23 1528,1 14 227,-2-28-614,-1-66-1376,-25-177-64,-18-1 0,-38-142 0,-7-38 0,23 112 0,27 89 0,-4 0 0,-35-82 0,-2 12-1365,46 101-5461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42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24575,'725'3'-3177,"745"-6"-6090,-838-21 7785,38-1-320,415-25 1367,-65 1 215,908 43 220,-1048 9 0,1207 13 0,-215-7 0,-461-8 0,-337 28 219,-353-6-99,61 1-120,-460-13 190,223 2 3360,-229-13-1802,-1 0 3424,-296 0-4403,-1 2 0,0 0 1,0 1-1,0 1 0,-1 1 0,23 8 0,-30-6-2134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4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24575,'2'3'0,"0"0"0,0 0 0,1 0 0,-1 0 0,1 0 0,0-1 0,0 1 0,0-1 0,0 0 0,0 0 0,0 0 0,4 2 0,7 5 0,29 36 0,-36-36 0,1-1 0,-1 1 0,1-2 0,1 1 0,9 6 0,167 116-390,-119-80 124,2-3 1,2-3-1,97 45 1,439 125-3083,-383-142 2391,434 106-292,-208-63 1297,91 31-1253,286 85-77,-608-160 1282,98 30 0,588 204 0,-648-211-386,46 18-113,486 241 1076,-628-264 682,-57-30-605,2-5 1964,-46-26-646,54 37 1,-11-4-2061,-88-54-6738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5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1 24575,'-25'-1'0,"1"2"0,-1 0 0,0 2 0,1 1 0,0 1 0,-47 16 0,53-15 0,-1-1 0,0-1 0,-30 3 0,-16 3 0,4 2 0,0-2 0,-1-3 0,-71-2 0,104-4 0,1 2 0,-31 6 0,30-4 0,-53 3 0,78-8-116,-26 1 366,30-2-290,-1 1-1,1 0 0,-1 0 1,1 0-1,-1 0 1,0 0-1,1 0 1,-1 0-1,1 0 1,-1 0-1,1 0 1,-1 0-1,1 0 1,-1 0-1,1 0 1,-1 1-1,1-1 1,-1 0-1,1 0 1,-1 1-1,1-1 1,-1 0-1,1 1 1,-1-1-1,1 0 1,0 1-1,-1-1 1,1 1-1,0-1 1,-1 0-1,1 1 1,0-1-1,-1 1 0,1-1 1,0 1-1,0 0 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57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1694 0 24575,'-74'2'0,"-105"15"0,138-9 0,-59 18 0,65-15 0,-251 67 0,174-54 0,-47 14 0,130-28 0,-191 52 0,196-56 0,1 1 0,-42 20 0,-22 6 0,36-16 0,-63 31 0,45-17 0,67-31 0,0 1 0,1 0 0,-1-1 0,0 1 0,1 0 0,-1 0 0,1 0 0,-1 0 0,1 0 0,-1 1 0,1-1 0,0 0 0,0 1 0,-2 2 0,3-3 0,-1-1 0,1 1 0,0 0 0,0-1 0,0 1 0,0 0 0,0-1 0,0 1 0,0 0 0,0-1 0,0 1 0,0 0 0,0 0 0,1-1 0,-1 1 0,0-1 0,0 1 0,1 0 0,-1-1 0,0 1 0,1 0 0,-1-1 0,1 1 0,-1-1 0,1 1 0,2 2 0,0-1 0,1 1 0,-1-1 0,0 0 0,1-1 0,-1 1 0,1 0 0,0-1 0,-1 0 0,1 0 0,7 1 0,34 1 11,73-3 0,-49-2-1398,-47 2-5439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57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1313 29 24575,'-30'0'0,"1"-2"0,-1 0 0,-41-9 0,31 4 0,-1 3 0,0 1 0,-73 5 0,31 0 0,57 0 0,-1 1 0,1 2 0,0 0 0,0 2 0,-37 15 0,-4-1 0,-58 6 0,59-16 0,49-8 0,-1-1 0,1 2 0,-1 1 0,-30 11 0,20-5 0,-1-1 0,0-1 0,-36 5 0,-22 6 0,85-20 0,1 1 0,0-1 0,0 0 0,0 0 0,0 1 0,-1-1 0,1 0 0,0 1 0,0-1 0,0 1 0,0 0 0,0-1 0,0 1 0,0 0 0,0-1 0,0 1 0,1 0 0,-1 0 0,0 0 0,0 0 0,1 0 0,-1 0 0,1 0 0,-1 0 0,1 0 0,-1 2 0,1-2 0,0 0 0,1 1 0,-1-1 0,0 0 0,1 1 0,0-1 0,-1 0 0,1 1 0,0-1 0,0 0 0,-1 0 0,1 0 0,0 0 0,0 0 0,0 0 0,1 0 0,-1 0 0,1 1 0,5 3 0,0-1 0,0 1 0,1-1 0,-1-1 0,1 0 0,14 5 0,14-2 20,43 1-1,-45-5-294,62 12 1,-44-4-67,1-2-1,0-2 1,83-3 0,-100-3-5975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5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1322 3 24575,'-59'-1'0,"19"0"0,0 1 0,0 2 0,-69 13 0,33 0 0,-88 7 0,150-20 0,-1 1 0,1 0 0,-1 1 0,1 0 0,1 2 0,-1-1 0,1 2 0,-22 13 0,23-15 0,-1 0 0,1 0 0,-1-1 0,0 0 0,0-2 0,-14 3 0,-9 2 0,-232 50 0,248-52 0,1 0 0,-24 11 0,-28 8 0,59-21-273,1 0 0,-1 1 0,0 0 0,-14 9 0,13-5-6553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5:5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24575,'1'6'0,"0"0"0,0 0 0,0-1 0,0 1 0,1-1 0,0 0 0,1 1 0,-1-1 0,1 0 0,0 0 0,0 0 0,0-1 0,1 1 0,-1-1 0,1 0 0,0 0 0,1 0 0,-1 0 0,8 4 0,8 6 0,1-2 0,0 0 0,28 10 0,-15-7-58,217 99-570,-28 9-169,66 32-103,-33-32 88,165 71-902,96 10 1714,164 61-2135,-192-97 1703,-209-78 438,364 137-202,-551-194-926,-27-11 1577,0 3 0,-2 2-1,68 41 1,271 164 4240,-379-217-4527,0 0-1,32 29 1,-37-27 178,1-2 0,0 0 0,37 19 0,-45-27-267,0 1 0,0 0 0,-1 1 0,20 19 0,13 11-87,-36-32 8,0 1 0,-1 0 0,0 0 0,0 0 0,5 11 0,18 20 0,-17-23-455,0 1 0,19 33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02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24575,'1104'0'-219,"-1078"-2"264,1-1 0,0-1 0,-1-1 0,26-9 0,46-9-51,-40 7-1359,-41 12-5461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02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24575,'480'0'0,"-451"-2"0,1-1 0,-1-1 0,41-12 0,-38 7 0,1 3 0,45-5 0,60 12-53,-101 1-106,1-1 1,-1-2 0,1-1 0,-1-3 0,66-15 0,-73 13 158,1 0 0,1 2 0,-1 2 0,1 0 0,34 3 0,24-2 0,101-23-363,-170 25-6463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34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24575,'19'53'0,"-14"-15"0,-3 0 0,0 1 0,-5 42 0,1-32 0,4 56 0,10-37 0,-7-50 0,-2 0 0,3 29 0,-5 316 0,-3-172 0,3-176 0,1 1 0,1-1 0,0 0 0,1 0 0,10 26 0,10 42 0,-24-78 0,1 0 0,0 0 0,1 1 0,-1-1 0,1 0 0,0 0 0,5 8 0,-42-35-1365,21 12-5461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5791 1612 24575,'-9'2'0,"-1"-1"0,0 2 0,1-1 0,0 1 0,-1 1 0,1-1 0,0 2 0,-14 8 0,-28 12 0,13-14 0,0-2 0,0-1 0,-1-1 0,-42 0 0,55-3 0,0 1 0,0 1 0,-35 14 0,-7 1-1273,24-9 1124,-461 114-2229,-269 1-75,450-66 2311,225-38-942,-196 20 1,-236-40 595,58-3 333,276 12 313,-90 2 123,218-16 380,33 0 1978,-1 1 0,-39 6 0,-25 18-2535,78-16-83,0-1 0,0-1 0,-47 4 0,-459-10-21,509-2 0,0 0 0,1-1 0,-1 0 0,1-2 0,1 0 0,-1-2 0,1 0 0,-19-11 0,25 12 0,1 0 0,0-1 0,0-1 0,0 1 0,1-2 0,0 1 0,-11-17 0,-1-4 0,-25-47 0,45 73 0,-18-35 0,1-2 0,2 0 0,-17-65 0,-34-75 0,34 73 0,18 54 0,-29-68 0,39 107 0,2 0 0,0 0 0,0-1 0,2 1 0,-2-17 0,-5-29 0,-2-36 0,9 69 0,-10-49 0,6 34 0,1-1 0,2 0 0,1-1 0,6-45 0,-1-11 0,-5 20 0,4-89 0,-1 167 0,-1 1 0,1-1 0,0 0 0,0 1 0,0-1 0,0 1 0,0-1 0,0 1 0,1-1 0,-1 1 0,1 0 0,-1 0 0,1 0 0,0 0 0,0 0 0,0 0 0,0 0 0,0 1 0,1-1 0,-1 1 0,0-1 0,1 1 0,-1 0 0,1 0 0,0 0 0,-1 0 0,1 1 0,0-1 0,-1 1 0,5-1 0,11-1 0,0 1 0,1 1 0,29 4 0,-17-2 0,845 2-2767,-476-6 1923,-127-11-2058,-18 1 926,30-1 1976,25 0 0,67-1-284,-163 2 249,87-11-23,-166 8 649,239 4 1,-298 8 247,114-20 0,-113 12-274,104-3 0,-35 2 1672,-3 0-1896,-127 12-316,15 0 266,-1-1 0,0-1 0,47-10 1,-37 2-240,-16 2 100,1 2 1,0 1-1,48-3 1,-67 7-135,0 1 1,-1 0-1,1 1 1,-1-1-1,1 1 1,0 0 0,-1 1-1,0-1 1,1 1-1,-1 0 1,0 1-1,0-1 1,0 1 0,0 0-1,0 0 1,-1 1-1,0-1 1,1 1-1,-1 0 1,0 0 0,-1 0-1,1 1 1,3 5-1,9 23-18,0 1 0,-2 1 0,-2 0 0,16 73 0,-1-4 0,-15-50 0,11 93 0,-18-109 0,2 57 0,-7 147 0,-3-98 0,2-37 0,3 117 0,10-156 0,-8-49 0,0 0 0,1 26 0,-5-41 0,1 33 0,7 42 0,-7-69 0,1 0 0,1 0 0,-1 0 0,2 0 0,-1-1 0,1 1 0,1-1 0,0 0 0,7 11 0,-9-17-80,0-1 0,0 1-1,0-1 1,0 0 0,1 0-1,-1 0 1,1 0 0,-1 0-1,1-1 1,-1 1 0,1-1 0,0 0-1,0-1 1,0 1 0,-1 0-1,6-1 1,1 1-6746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0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24575,'28'2'0,"1"0"0,28 8 0,-28-5 0,55 3 0,445-9 0,-511 0 0,1-1 0,34-8 0,-33 5 0,0 2 0,25-2 0,4 4-1365,-27 1-5461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03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24575,'530'0'0,"-498"-1"0,54-10 0,22-2 0,-76 11 0,47-11 0,-15 3 0,64-15 0,-98 20 0,29-4 0,103-2 0,-122 10 0,-25 0 0,0 0 0,-1 1 0,1 1 0,0 1 0,16 3 0,-20 0-1365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0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24575,'30'0'0,"0"1"0,-1 2 0,42 8 0,-13 1 0,-23-5 0,56 17 0,-65-16 0,47 8 0,14 3 0,119 37 0,3 19-578,-16-5 61,93 8-1643,107 45 1519,542 110-6881,389 120 5111,-470-97 2126,-523-162-309,480 202 497,-764-277 54,451 215-188,-171-74 278,178 98 204,-332-177 1038,-116-58-576,-2 3-1,67 43 0,82 52-950,5 4 4430,-97-59-2947,15 10 233,-61-31-496,-31-23 250,-2 1 0,51 47 0,-58-47-1232,1-2 0,2-1 0,52 30 0,30 19 0,-89-54 0,41 20 0,-9-6 0,-18-10 0,0-2 0,44 14 0,15 7 0,39 10 0,-47-19 0,-51-15 142,-27-9-279,1 0 0,0-1 0,1 0 0,-1-1 0,1 0 0,0 0 0,0-1 0,-1-1 0,1 0 0,21 0 0,-17-6-6689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16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1382 32 24575,'-54'-20'0,"8"14"0,-1 2 0,0 3 0,-88 7 0,109-3 0,0 1 0,1 1 0,0 1 0,0 1 0,0 1 0,-39 20 0,60-26 0,0 1 0,0-1 0,1 1 0,-1 0 0,1 0 0,0 0 0,0 0 0,0 1 0,0-1 0,1 1 0,-1 0 0,1 0 0,0 0 0,0 0 0,0 0 0,1 0 0,-1 0 0,1 1 0,0-1 0,0 1 0,1-1 0,-1 10 0,1-7 0,1 0 0,0 0 0,0 0 0,0 0 0,1 0 0,0 0 0,1 0 0,-1-1 0,1 1 0,0-1 0,1 1 0,0-1 0,7 9 0,43 64 0,-43-61 0,0 1 0,2-2 0,25 28 0,176 167 0,-201-200 0,1-1 0,0 0 0,19 10 0,-4-2 0,23 13 0,-35-23 0,-1 2 0,0-1 0,0 2 0,17 17 0,22 24 0,51 57 0,-95-97 0,-1 1 0,0 0 0,-1 0 0,-1 1 0,0 0 0,11 30 0,-15-25 0,0-1 0,-1 1 0,-2 0 0,1 0 0,-2-1 0,-1 1 0,0 0 0,-8 34 0,4-42 0,0-1 0,-1 0 0,0 0 0,-1 0 0,0-1 0,-1 0 0,0 0 0,-1-1 0,0 0 0,0 0 0,-11 7 0,6-8 0,-1 0 0,0-1 0,0-1 0,-1 0 0,1-1 0,-1-1 0,0 0 0,-32 2 0,4 2 0,-33 6 0,0-2 0,-138 2 0,-596-15-630,800 1 678,0-1 0,0 0 0,0-1 0,0 0 0,-18-6 0,23 6-127,1 0 0,0 0 1,-1-1-1,1 0 0,0 0 1,0 0-1,1-1 0,-1 1 1,1-1-1,0 0 0,0 0 1,-6-8-1,2-2-6747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1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24575,'0'429'0,"0"-418"0,1 0 0,0 0 0,0 0 0,2 0 0,-1 0 0,1 0 0,1-1 0,0 1 0,0-1 0,1 0 0,1 0 0,9 14 0,-2-9 0,0 1 0,0-2 0,2 0 0,0-1 0,0 0 0,19 11 0,-26-19 0,0 0 0,1 0 0,-1-1 0,1 0 0,0-1 0,0 0 0,1 0 0,14 2 0,2-3 0,50-1 0,-62-1 0,-2 0 0,1-1 0,-1-1 0,0 0 0,0 0 0,0-1 0,0-1 0,-1 0 0,1-1 0,-1 0 0,0-1 0,-1 0 0,1 0 0,-1-1 0,0-1 0,-1 1 0,0-2 0,0 1 0,0-1 0,-1-1 0,9-13 0,1-1 0,-1 0 0,-2-2 0,0 0 0,-1 0 0,-2-1 0,14-46 0,-18 43 0,-1 0 0,-1-1 0,-2 0 0,1-49 0,-6 46 0,1 25 0,-1 25 0,1 15 60,7 57 0,-5-76-225,0-1 0,1 1 0,1-1 0,-1 0 0,2-1 0,0 1 0,0-1 0,9 14 0,-5-12-6661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17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1 0,0-1 0,0 0 0,0 1 0,0-1 0,0 1 0,0 0 0,0-1 0,-1 1 0,1-1 0,0 1 0,0 0 0,-1 0 0,1 0 0,0-1 0,-1 1 0,1 0 0,-1 0 0,1 0 0,-1 0 0,0 0 0,1 0 0,-1 0 0,0 0 0,0 0 0,1 2 0,4 35 0,-4-27 0,23 83 0,-17-73 0,-1 0 0,-1 0 0,-1 0 0,2 32 0,-6-39 0,0 15 0,1 1 0,2-1 0,6 30 0,17 117 0,-19-132 0,-2 0 0,-2 1 0,-6 88 0,1-31 0,1-75 0,1 0 0,1 0 0,2 0 0,1-1 0,1 1 0,1-1 0,10 29 0,-12-42 0,0 0 0,-1 0 0,3 22 0,12-75 0,7-15 0,-19 28 0,1 0 0,1 0 0,1 0 0,2 1 0,0 1 0,2 0 0,0 0 0,35-44 0,-35 51 0,24-39 0,-31 45 0,1 0 0,0 0 0,1 1 0,0 0 0,0 1 0,2-1 0,-1 2 0,20-16 0,30-17 0,-44 30 0,1 1 0,0 0 0,0 2 0,1-1 0,0 2 0,1 0 0,25-7 0,-21 10 0,1 1 0,-1 2 0,0 0 0,1 1 0,-1 1 0,1 1 0,43 8 0,-60-7 0,0 1 0,0 0 0,0 0 0,0 0 0,0 1 0,0 0 0,-1 0 0,0 0 0,1 1 0,-2-1 0,1 1 0,-1 0 0,1 1 0,-1-1 0,-1 1 0,5 8 0,-1-1 0,-1 1 0,0 1 0,0-1 0,-2 1 0,0 0 0,2 16 0,3 18 0,-3-19 0,3 54 0,-9-75 0,0 0 0,-1 1 0,0-1 0,0 0 0,-1 0 0,0 0 0,0 0 0,-1-1 0,-1 1 0,-4 10 0,7-18-24,1 0 0,0-1-1,-1 1 1,1 0-1,-1 0 1,1 0 0,-1-1-1,1 1 1,-1 0-1,0 0 1,1-1 0,-1 1-1,0-1 1,0 1 0,1-1-1,-1 1 1,0-1-1,0 1 1,0-1 0,0 0-1,1 1 1,-1-1 0,0 0-1,0 0 1,0 0-1,0 1 1,0-1 0,0 0-1,0 0 1,0 0-1,0-1 1,1 1 0,-1 0-1,0 0 1,0 0 0,0-1-1,0 1 1,0 0-1,0-1 1,1 1 0,-1-1-1,0 1 1,0-1 0,1 1-1,-1-1 1,0 0-1,1 1 1,-1-1 0,0 0-1,1 0 1,-1 1 0,1-1-1,-1 0 1,1 0-1,-1-1 1,-5-11-6802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1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24575,'3'1'0,"1"-1"0,-1 0 0,0 1 0,1 0 0,-1 0 0,0 0 0,1 0 0,-1 0 0,0 1 0,0-1 0,0 1 0,0 0 0,-1 0 0,1 0 0,4 4 0,33 43 0,-14-14 0,-18-25 0,0 0 0,-1 1 0,-1 0 0,0 1 0,9 22 0,-11-22 0,2 0 0,-1 0 0,1-1 0,1 0 0,15 20 0,-14-20 0,0 0 0,-1 0 0,-1 1 0,9 18 0,4 8 0,0-2 0,-2 2 0,-1-1 0,19 73 0,-26-77 0,-1-1 0,-2 1 0,-1 0 0,1 49 0,-5-62 0,0-1 0,9 33 0,2 33 0,1 10 0,-9-68 0,4 51 0,-9 75 0,4-196 0,2 1 0,2-1 0,2 1 0,1 0 0,32-78 0,-33 95 0,3-12 0,-6 17 0,1-1 0,1 1 0,16-28 0,47-97 0,-26 45 0,-19 51 0,1 1 0,36-46 0,-51 78 0,-2 2 0,0 0 0,1 0 0,0 1 0,1 1 0,0 0 0,1 1 0,1 0 0,0 1 0,16-9 0,-23 15 0,10-6 0,2 0 0,-1 1 0,2 1 0,-1 0 0,1 2 0,0 0 0,0 1 0,0 1 0,32-1 0,1 3 0,-26 0 0,0 1 0,1 2 0,-1 0 0,34 8 0,-49-5 0,-1 0 0,0 1 0,0 1 0,0 0 0,-1 1 0,0 0 0,10 8 0,24 17 0,-38-28 0,-1 0 0,0 0 0,0 1 0,0 0 0,-1 0 0,1 0 0,-1 1 0,0 0 0,-1-1 0,0 1 0,1 0 0,-2 1 0,1-1 0,-1 0 0,0 1 0,0 0 0,-1-1 0,1 12 0,0 8 0,-1 0 0,-1-1 0,-5 41 0,2-58 0,0 1 0,0-1 0,0 0 0,-1-1 0,0 1 0,-1-1 0,0 1 0,0-2 0,0 1 0,-8 7 0,-15 22 0,16-22 0,0 0 0,0-2 0,-1 1 0,-1-2 0,0 0 0,-1 0 0,0-1 0,0-1 0,-29 12 0,-35 24 0,67-38 0,0 0 0,-1 0 0,1-1 0,-1-1 0,-1 0 0,1-1 0,-1 0 0,-15 2 0,-8-3 0,-69-1 0,102-2 0,-7 0-76,-4 0 117,0 0 0,1-1 1,-1-1-1,-25-6 0,36 7-103,0 0-1,1-1 1,-1 1 0,1-1-1,-1 0 1,1 0 0,0 0 0,0 0-1,0-1 1,0 1 0,0-1-1,0 0 1,1 0 0,-1 0 0,1 0-1,0 0 1,0-1 0,0 1-1,1-1 1,-1 1 0,1-1 0,-1 1-1,0-6 1,-1-9-6764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1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24575,'2'0'0,"0"0"0,0 1 0,0-1 0,0 1 0,0 0 0,-1 0 0,1-1 0,0 1 0,0 0 0,-1 1 0,1-1 0,0 0 0,-1 0 0,1 1 0,-1-1 0,0 1 0,0-1 0,1 1 0,-1 0 0,0-1 0,0 1 0,0 0 0,0 0 0,0 2 0,18 56 0,-14-39 0,0 0 0,-1 1 0,-1 0 0,1 45 0,-3-41 0,1 0 0,8 40 0,-6-40 0,0 1 0,-2 0 0,-1 44 0,-2-42 0,2 0 0,8 54 0,2-29 0,-1-13 0,-2 0 0,-2 1 0,1 46 0,-5-34 0,13 76 0,-15-127 0,7 73 0,-6 144 0,-3-100 0,0-134 0,0 0 0,-1 0 0,-1 0 0,-8-23 0,5 19 0,2 0 0,0 0 0,0-1 0,-2-32 0,-5-123 0,0-31 0,10 57 0,5-131 0,1 254 0,1 1 0,1 0 0,0 1 0,14-31 0,14-50 0,-32 96 0,1 0 0,1 1 0,-1-1 0,1 1 0,1-1 0,-1 1 0,1 0 0,0 1 0,1-1 0,0 1 0,0 0 0,0 0 0,0 1 0,1 0 0,0 0 0,0 0 0,1 1 0,-1 0 0,1 1 0,14-5 0,-9 3 0,1 1 0,0 0 0,0 1 0,1 1 0,-1 0 0,1 1 0,-1 0 0,1 1 0,-1 1 0,1 0 0,20 5 0,-26-3 0,0 1 0,0-1 0,-1 2 0,1-1 0,-1 1 0,0 1 0,0-1 0,-1 1 0,0 1 0,0-1 0,0 1 0,-1 0 0,8 12 0,4 8 0,0 1 0,19 46 0,-32-63 0,-1 0 0,-1 0 0,0 0 0,0 0 0,-1 1 0,-1-1 0,0 13 0,-4 88 0,0-41 0,5-6 0,0-38 0,-2-1 0,0 1 0,-8 48 0,-15-18 0,1-5 0,22-50 3,0-1-1,0 1 1,0-1 0,-1 1-1,1-1 1,-1 0-1,1 1 1,-1-1 0,1 1-1,-1-1 1,0 0-1,1 1 1,-1-1 0,0 0-1,0 0 1,0 0 0,0 0-1,0 0 1,0 0-1,0 0 1,-1 0 0,1 0-1,0 0 1,0 0-1,-1-1 1,1 1 0,0-1-1,-1 1 1,1-1-1,-1 1 1,1-1 0,-1 0-1,1 0 1,-1 1-1,1-1 1,-1 0 0,1-1-1,-1 1 1,1 0-1,-1 0 1,1-1 0,-1 1-1,1 0 1,0-1-1,-3-1 1,-3-1-168,1-1 0,0-1 0,0 1 0,0-1 0,1 0 0,0 0 0,0 0 0,-6-8 0,2 0-6661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1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13 668 24575,'2'-4'0,"0"1"0,0 0 0,1 0 0,-1 1 0,1-1 0,0 0 0,-1 1 0,1 0 0,1-1 0,-1 1 0,0 0 0,4-1 0,7-6 0,-9 4 0,0 0 0,-1 0 0,0 0 0,0 0 0,0-1 0,0 0 0,-1 0 0,0 0 0,0 0 0,0 0 0,-1 0 0,0-1 0,-1 1 0,1-1 0,-1 0 0,0-7 0,1-11 0,-2 1 0,-1-1 0,-3-26 0,-1 25 0,-1-1 0,-1 1 0,-16-39 0,11 32 0,-10-43 0,4 22 0,14 43 0,0 1 0,1-1 0,0 0 0,-3-21 0,6 32 0,0 0 0,0 0 0,0-1 0,0 1 0,0 0 0,0-1 0,0 1 0,0 0 0,0-1 0,0 1 0,0 0 0,0-1 0,0 1 0,0 0 0,0 0 0,1-1 0,-1 1 0,0 0 0,0-1 0,0 1 0,0 0 0,1 0 0,-1-1 0,0 1 0,0 0 0,1 0 0,-1 0 0,0-1 0,0 1 0,1 0 0,-1 0 0,0 0 0,0 0 0,1 0 0,-1-1 0,0 1 0,1 0 0,13 5 0,11 12 0,-15-4 0,0 0 0,-2 0 0,1 1 0,-2 0 0,0 0 0,7 21 0,20 38 0,-19-41 0,-1 1 0,-1 1 0,16 68 0,3 6 0,-13-39 0,-3 0 0,11 101 0,-21-130 0,-1-15 0,14 44 0,6 22 0,-23-83 0,-1 0 0,0 0 0,-1 0 0,0 0 0,0 0 0,-1 0 0,0 0 0,0 0 0,-3 8 0,4-16-37,0 1 0,0-1 1,0 1-1,0-1 0,0 1 0,0-1 0,0 1 0,0-1 0,-1 1 0,1-1 0,0 0 0,0 1 1,0-1-1,-1 1 0,1-1 0,0 0 0,-1 1 0,1-1 0,0 1 0,-1-1 0,1 0 0,0 0 1,-1 1-1,1-1 0,-1 0 0,1 0 0,0 1 0,-1-1 0,1 0 0,-1 0 0,1 0 0,-1 0 1,1 0-1,-1 1 0,1-1 0,-1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19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41 24575,'2'0'-477,"1"0"-1,-1 0 1,1 1-1,-1-1 1,0 1-1,1 0 1,-1-1-1,0 1 1,0 0-1,1 0 1,-1 0-1,0 1 1,3 2-1,-1-1 496,-1 0 0,0 0 0,0 0 0,0 1-1,-1-1 1,1 1 0,2 4 0,2 9 1694,0 0 0,-1 0 0,4 20 0,3 5-2018,36 63 306,-34-65 0,29 59 0,-16-44 0,-21-37 0,2-1 0,0-1 0,0 1 0,19 21 0,-27-36 0,1 0 0,0 0 0,0 0 0,-1 0 0,1-1 0,0 1 0,1-1 0,-1 1 0,0-1 0,0 0 0,1 0 0,-1 0 0,0 0 0,1 0 0,-1-1 0,1 1 0,-1-1 0,1 1 0,-1-1 0,1 0 0,-1 0 0,1 0 0,0-1 0,-1 1 0,1 0 0,-1-1 0,1 0 0,-1 1 0,0-1 0,1 0 0,2-2 0,-2 1 0,1-1 0,-1 1 0,1-1 0,-1 0 0,0 0 0,0 0 0,0-1 0,0 1 0,-1-1 0,1 1 0,-1-1 0,0 0 0,0 0 0,-1 0 0,1 0 0,-1 0 0,2-7 0,1-13 0,5-20 0,-2 0 0,1-70 0,-8 64 0,-6-237 0,6 287 0,0 0 0,0 0 0,0 0 0,0 0 0,0 0 0,1 0 0,-1 0 0,0 0 0,0 0 0,0 0 0,0 0 0,0 0 0,0 0 0,0 0 0,1 0 0,-1 0 0,0 0 0,0 0 0,0 0 0,0 0 0,0 0 0,0 0 0,0 0 0,0 0 0,1 0 0,-1 0 0,0 0 0,0 0 0,0 0 0,0 0 0,0 0 0,0-1 0,0 1 0,0 0 0,0 0 0,0 0 0,0 0 0,1 0 0,-1 0 0,0 0 0,0 0 0,0-1 0,0 1 0,0 0 0,0 0 0,0 0 0,0 0 0,0 0 0,0 0 0,0 0 0,0-1 0,0 1 0,0 0 0,0 0 0,0 0 0,0 0 0,0 0 0,0 0 0,-1 0 0,1 0 0,0-1 0,0 1 0,0 0 0,0 0 0,0 0 0,0 0 0,0 0 0,8 11 0,5 16 0,-3 0 0,-2 1 0,7 45 0,-12-61 0,1 1 0,0 0 0,0-1 0,1 0 0,11 17 0,7 22 0,-12-26 0,-3-5 0,0 2 0,5 22 0,8 36 0,-13-55 0,-1 0 0,-2 0 0,0 0 0,1 45 0,-5-54 0,-2 0 0,0 0 0,0 1 0,-2-1 0,-8 31 0,8-41 0,1 0 0,-1 0 0,-1 0 0,1 0 0,-1-1 0,0 1 0,0-1 0,0 0 0,-1 0 0,0 0 0,0-1 0,0 1 0,0-1 0,-1-1 0,0 1 0,1-1 0,-8 3 0,-30 15 0,-1-3 0,-1-1 0,-1-2 0,0-2 0,-56 8 0,-76 9 0,121-19 28,36-7-493,0 0 1,-30 1 0,30-4-6362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54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 24575,'43'-2'0,"51"-9"0,-52 5 0,56-1 0,1085 8-1030,-875-27-354,-233 16 1225,-3 1 247,246-23-2319,-103 7 689,51-1 1621,-178 21-128,94-17 1,-17 0 2,-81 13 188,147-7 534,-172 14 892,74-12 0,-65 5-728,107-17 688,-151 22-1528,0-1 0,29-10 0,-35 8 0,1 2 0,0 0 0,0 2 0,31-3 0,-21 7 0,0 1 0,42 9 0,-46-6 0,-1-1 0,1-2 0,49 0 0,-5-15 0,-52 9 0,1 0 0,29-1 0,101 6 0,56-3 0,-123-16-1365,-63 15-5461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20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16833 0 24575,'0'1'0,"0"0"0,0 0 0,-1 0 0,1 0 0,-1 0 0,1-1 0,-1 1 0,1 0 0,-1 0 0,1 0 0,-1-1 0,0 1 0,1 0 0,-1-1 0,0 1 0,0-1 0,1 1 0,-1-1 0,0 1 0,0-1 0,0 1 0,0-1 0,0 0 0,-2 1 0,-30 7 0,16-4 0,-21 7 0,0-3 0,-73 9 0,63-12 0,-19 1 0,-96-4 0,94-3 0,-90 9 0,-53 15-780,-230-4 0,-651-5-9546,-1198 77 5829,1025-59 4497,96-4 0,-1458 8 0,1451-24 0,151 0 0,-231 14 0,-63 0 0,185-60 545,881 16-555,-238-23 1586,373 35 1609,79 6-267,-62-9 0,98 8-2648,0 0-1,1 0 0,-1 0 1,0 0-1,1-1 0,-1 1 1,1-1-1,-1 0 1,1 0-1,-4-4 0,6 6-225,1 0 1,0-1-1,-1 1 0,1 0 1,0 0-1,0-1 0,-1 1 0,1 0 1,0-1-1,0 1 0,0 0 1,-1-1-1,1 1 0,0 0 0,0-1 1,0 1-1,0 0 0,0-1 1,0 1-1,0-1 0,0 1 0,0 0 1,0-1-1,0 1 0,0-1 0,0 1 1,0 0-1,0-1 0,0 1 1,0 0-1,1-1 0,-1 1 0,0 0 1,0-1-1,1 1 0,0-2 10,1 1-1,0 0 0,-1 0 1,1 0-1,0 1 1,0-1-1,-1 0 0,1 1 1,0-1-1,0 1 0,0-1 1,3 1-1,2-1-53,36-3 0,-42 4 0,1 0 0,0 0 0,0 0 0,-1 0 0,1 1 0,0-1 0,0 0 0,-1 1 0,1 0 0,0-1 0,-1 1 0,1 0 0,-1 0 0,1 0 0,-1 0 0,0 0 0,1 0 0,-1 0 0,0 0 0,2 3 0,1 1-62,-1 0 0,1-1 0,0 1 0,0-1 0,0 0 0,0 0 0,1 0 0,0 0 0,0-1 0,0 0 0,0 0 0,0 0-1,1-1 1,-1 0 0,1 0 0,-1 0 0,1-1 0,0 1 0,0-2 0,0 1 0,11 0 0,5-1-6764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2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24575,'10'2'0,"0"1"0,-1 0 0,1 1 0,0 0 0,10 7 0,-1 3 0,-1 1 0,0 1 0,-1 1 0,-1 0 0,-1 1 0,0 1 0,12 22 0,11 10 0,-15-16 0,-2 0 0,-2 1 0,-1 2 0,-1-1 0,15 54 0,15 30-298,-28-76 84,-2 0 0,16 69 0,49 207-791,2 36-569,3 143 1574,-79-440 0,14 182 0,-10-46-43,1 17-6,-14 335 2323,-1-529-2007,0 0 1,-1-1-1,0 1 1,-10 26-1,10-134-267,4 73 0,-1 0 0,-1 0 0,0 0 0,-1 0 0,-1 0 0,0 1 0,-2-1 0,1 1 0,-10-19 0,5 12 0,1 0 0,2-1 0,-7-31 0,0-3 0,8 38-1365,-1 3-5461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2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62 24575,'24'1'0,"0"1"0,32 8 0,-29-5 0,43 3 0,150 16 0,30 1-1038,15 1-1524,-124-24 1979,239 11-2589,-62 8 1696,487 19-3582,-5-15 4077,94 0-529,124 0 1736,0 0-415,-674-24 156,1177-4 26,-985-8 7,236-3 0,5 31 1856,136-6 1300,-595-13-1830,-131 15-686,10 1 5356,-101-16-4007,131 4-569,-223-2-1420,0 1 0,1-1 0,-1 1 0,0 1 0,0-1 0,0 1 0,0-1 0,0 1 0,0 0 0,0 0 0,0 1 0,-1-1 0,1 1 0,-1 0 0,0 0 0,5 6 0,0 2 0,0 1 0,0 0 0,10 23 0,1 3 0,39 75 0,63 173 0,-106-240 0,12 62 0,3 9 0,71 246-811,-57-164 811,-28-119 0,28 183-262,-27-160 484,-4 0 1,-2 185-1,-12-199 184,1-88-406,-1-1 0,1 0 0,-1 1 0,1-1 0,-1 0 0,1 1 0,-1-1 0,0 0 0,1 0 0,-1 1 0,0-1 0,1 0 0,-1 0 0,0 0 0,1 0 0,-1 0 0,0 0 0,1 0 0,-1 0 0,0 0 0,1-1 0,-1 1 0,1 0 0,-1 0 0,0 0 0,1-1 0,-1 1 0,1 0 0,-1-1 0,0 1 0,1-1 0,-1 1 0,0-1 0,-33-16 0,27 14 0,-6-3 0,-1 1 0,0 1 0,-20-4 0,21 6 0,1-1 0,-1-1 0,1 0 0,-23-11 0,21 9 0,0 1 0,0 0 0,-1 1 0,1 0 0,-19-1 0,-2-2 0,-11 0 0,-1 3 0,1 1 0,-80 6 0,22 0 0,-88-5-965,27-2-88,-304 34 0,190 0-1149,-26 5 1679,-128 13-2494,213-28 3027,-100 15-1348,-781 52-3683,222-62 4154,340-7 513,-25-10 342,-137 4 208,-846 0 278,939-14 360,550 2-735,-308-7 1799,274 1-1174,-178-36 0,227 34-14,0 2 0,-86 0-1,52 3-269,-36-11 3462,42 4-1965,53 6-1461,0-1 1,0 0 0,0-1-1,-27-14 1,-2 1 136,43 17-610,0 0 0,0 0-1,0 0 1,0 0 0,0-1-1,1 1 1,-1-1 0,1 0-1,-1 0 1,1 0 0,0-1-1,0 1 1,1-1-1,-5-7 1,-2-2-1,6 10-2,0 0 0,0 1 0,0-1 0,0 0 0,-1 1 0,1 0 0,-1-1 0,0 1 0,1 1 0,-1-1 0,0 1 0,0-1 0,0 1 0,0 0 0,0 0 0,-1 1 0,-4-1 0,-13 0 0,0 1 0,-24 2 0,12 0 0,-71-1 0,37-1 0,-135 16 0,167-12 0,-1-1 0,-39-2 0,-28 1 0,10 19 0,93-21 0,0-1 0,1 1 0,-1 0 0,0-1 0,0 1 0,1 0 0,-1-1 0,1 1 0,-1-1 0,0 1 0,1-1 0,-1 0 0,1 1 0,-1-1 0,1 1 0,-1-1 0,1 0 0,0 1 0,-1-1 0,1 0 0,0 0 0,0 1 0,-1-1 0,1 0 0,0 0 0,0-1 0,-6-28 0,5 19 0,-1 3 0,0 0 0,-1 0 0,0 0 0,0 1 0,-1-1 0,1 1 0,-2 0 0,1 0 0,-1 1 0,0-1 0,0 1 0,-1 0 0,0 0 0,0 1 0,0-1 0,-1 1 0,1 1 0,-1-1 0,0 1 0,-14-5 0,-35-23 0,17 8 0,-65-28 0,77 39 0,-272-145 0,268 138 0,0-1 0,2-2 0,-53-51 0,68 58 0,0-1 0,0-1 0,2 0 0,0 0 0,1-2 0,1 1 0,1-1 0,-7-23 0,-91-211 0,96 230 0,2 1 0,1 0 0,1-1 0,-5-28 0,-7-25 0,-18-49-230,-22-68-212,8 43 442,26 70 0,-25-130 0,35 135 0,3 0 0,9 52 0,-1 1 0,-1 0 0,-9-31 0,2 16 158,2-2 0,2 1 0,-5-73 0,9 72-118,3 32-40,-1 1 0,1 0 0,-1-1 0,0 1 0,-1 0 0,0 0 0,0 1 0,-1-1 0,0 1 0,0-1 0,-7-8 0,-3-5 0,27 40 0,-7-9 0,1 0 0,0-1 0,0 1 0,2-1 0,-1-1 0,1 0 0,0 0 0,1-1 0,19 14 0,5-5 0,11 9 0,1-3 0,1-2 0,1-1 0,67 16 0,-65-24-25,-13-3-882,67 8 1,-74-15-5447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2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0 606 24575,'27'1'0,"-13"-1"0,0 0 0,0 0 0,17-4 0,-27 3 0,1 0 0,0-1 0,-1 0 0,1 1 0,0-1 0,-1-1 0,0 1 0,0-1 0,0 0 0,0 0 0,0 0 0,6-7 0,82-77 0,-84 80 0,1 0 0,1 1 0,-1-1 0,1 2 0,1 0 0,-1 0 0,1 1 0,-1 0 0,16-3 0,-12 2 0,0 1 0,0-2 0,0 0 0,20-12 0,-15 8 0,0 1 0,0 0 0,1 2 0,0 0 0,1 1 0,-1 1 0,23-2 0,8-4 0,-1 1 0,-29 7 0,0-1 0,34-12 0,-13 2 0,2 2 0,-1 2 0,67-6 0,-51 8 0,65-18 0,-85 17 0,42-4 0,29-6 0,99-19-389,-80 18 205,-40 8-251,93-1 0,1 1-39,129-19-1430,-201 23 1758,218-9-635,-168 15 813,130 5 431,-207 7 99,108 26 0,-64-10-541,-110-21 219,-1 0 0,0 1 0,0 1 0,-1 1 0,18 10 0,48 21 1341,-81-39-1578,0 1 0,-1-1-1,1 0 1,0 1-1,0-1 1,0 0 0,0 1-1,0-1 1,0 0 0,0 0-1,0 0 1,0 0 0,0 0-1,0 0 1,0 0 0,0 0-1,0 0 1,0-1-1,-1 1 1,1 0 0,0-1-1,0 1 1,0 0 0,0-1-1,0 1 1,-1-1 0,1 1-1,0-1 1,0 0-1,0 0 1,0-1-2,-1 1 0,1-1 0,-1 0-1,1 0 1,-1 1 0,0-1 0,1 0 0,-1 0 0,0 1 0,-1-1-1,1 0 1,0 0 0,0 0 0,-2-2 0,1-3-2,-1 0 0,-1 1 0,1-1 0,-1 1 0,0 0 0,-1 0 0,-7-11 0,-2 4-1364,1 1-5461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2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24575,'30'-9'0,"-27"8"0,0 0 0,-1-1 0,1 1 0,0 0 0,0 0 0,0 1 0,0-1 0,0 1 0,0-1 0,0 1 0,5 0 0,5 3 0,-1 1 0,0-1 0,-1 2 0,1 0 0,-1 0 0,1 1 0,11 8 0,25 13 0,23 10 0,65 47 0,31 18 0,116 56 0,-251-141 0,41 15 0,26 14 0,21 8 0,-120-54 0,1 0 0,0 1 0,0-1 0,0 1 0,0 0 0,0-1 0,-1 1 0,1 0 0,0-1 0,0 1 0,-1 0 0,1 0 0,-1 0 0,1 0 0,-1 0 0,1-1 0,-1 1 0,1 0 0,-1 0 0,0 0 0,1 0 0,-1 0 0,0 0 0,0 0 0,0 0 0,0 1 0,0-1 0,0 0 0,0 0 0,-1 1 0,0 1 0,0-1 0,0 1 0,-1 0 0,1-1 0,-1 1 0,0-1 0,1 0 0,-1 1 0,0-1 0,-4 3 0,-5 4 0,-1-1 0,1 0 0,-23 11 0,-24 13 0,-91 66 0,88-56 0,-83 73 0,91-69 0,37-31 0,1 0 0,1 1 0,-13 18 0,-28 31 0,49-58-2,0 1-1,1-1 1,0 1-1,0 0 1,1 0 0,-1 1-1,2-1 1,-1 1-1,2 0 1,-1 0-1,1 0 1,-1 10-1,-9 28-1330,6-30-5493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3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24575,'0'4'0,"0"6"0,0 5 0,0 5 0,0 3 0,0 2 0,-4-4 0,-2 0 0,1 0 0,1 1 0,1 0 0,1 2 0,1 0 0,0 1 0,1-4-8191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3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24575,'-9'3'0,"0"1"0,1-1 0,-1 1 0,1 1 0,-13 9 0,13-8 0,1 1 0,-1 1 0,2-1 0,-1 1 0,-9 16 0,-14 15 0,25-33 0,0 0 0,0 0 0,0 1 0,1 0 0,-1 0 0,2 0 0,-1 0 0,1 0 0,0 1 0,-3 12 0,6-16 0,-1-1 0,1 1 0,0-1 0,0 1 0,1-1 0,-1 1 0,1-1 0,-1 1 0,1-1 0,0 1 0,0-1 0,1 0 0,-1 0 0,1 0 0,-1 1 0,1-1 0,0-1 0,0 1 0,0 0 0,1 0 0,-1-1 0,1 0 0,-1 1 0,1-1 0,6 4 0,59 29 0,-55-29 0,0 0 0,-1 0 0,0 1 0,0 1 0,20 16 0,-23-17 0,1 0 0,-1-1 0,2 0 0,-1-1 0,1 0 0,-1 0 0,1-2 0,16 5 0,43 18 0,-38-12 0,1-2 0,0-1 0,59 12 0,-49-14 0,73 27 0,79 25 0,-191-60 0,-1 0 0,0 1 0,0-1 0,0 1 0,0 0 0,0 0 0,0 0 0,-1 1 0,1-1 0,-1 0 0,1 1 0,-1 0 0,0-1 0,0 1 0,0 0 0,0 0 0,-1 0 0,1 1 0,-1-1 0,0 0 0,0 0 0,0 1 0,0-1 0,-1 1 0,1-1 0,-1 1 0,0-1 0,0 1 0,0-1 0,0 1 0,-1-1 0,1 1 0,-1-1 0,0 0 0,-2 5 0,-1 5 0,-1-1 0,0 1 0,-1-1 0,-1-1 0,1 1 0,-2-1 0,0 0 0,-9 9 0,-40 52 0,42-50 0,-2 0 0,-28 28 0,-10 2 0,32-27 0,-2-2 0,0-1 0,-1-1 0,-56 33 0,72-48 0,0-1 0,0 0 0,-1-1 0,0-1 0,-20 5 0,26-7 0,0-1 0,0 0 0,0 0 0,0 0 0,1 0 0,-1-1 0,0 0 0,0 0 0,1 0 0,-1-1 0,0 0 0,1 0 0,0 0 0,-1 0 0,1-1 0,-4-2 0,-2-2 0,0 0 0,1 0 0,0-1 0,0-1 0,1 1 0,0-1 0,1 0 0,-1-1 0,2 0 0,0 0 0,-10-20 0,-33-72 0,31 69 53,14 25-336,-1 1-1,2 0 0,-1-1 1,-4-12-1,4 3-6542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3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1275 24575,'28'1'0,"1"2"0,37 7 0,-34-4 0,20 3 0,-11-1 0,65 5 0,-91-13 0,0 0 0,-1-1 0,1-1 0,-1 0 0,1-1 0,-1 0 0,0-1 0,17-7 0,-24 8 0,0 0 0,-1 0 0,0 0 0,1-1 0,-2 0 0,1 0 0,8-7 0,-12 8 0,1-1 0,-1 1 0,0-1 0,0 1 0,0-1 0,0 0 0,-1 0 0,0 0 0,0 0 0,0 0 0,0 0 0,0 0 0,-1 0 0,0-6 0,1-5 0,-1 0 0,-1 0 0,0 0 0,-1 0 0,-1 1 0,0-1 0,-1 0 0,0 1 0,-2 0 0,1 0 0,-2 1 0,0-1 0,-13-18 0,18 29 0,-1 0 0,1 0 0,-1 0 0,0 1 0,1-1 0,-1 1 0,-1-1 0,1 1 0,0 0 0,0 0 0,-1 1 0,1-1 0,-1 1 0,1 0 0,-1 0 0,0 0 0,0 0 0,1 0 0,-1 1 0,0 0 0,0-1 0,0 2 0,0-1 0,1 0 0,-1 1 0,0 0 0,0-1 0,1 1 0,-1 1 0,1-1 0,-1 1 0,1-1 0,-1 1 0,1 0 0,-6 4 0,2-1 0,1-1 0,-1 1 0,0 1 0,1-1 0,0 1 0,1 0 0,-1 0 0,1 1 0,0 0 0,1-1 0,-1 2 0,2-1 0,-1 0 0,1 1 0,-5 14 0,-2 31 0,5-34 0,1 0 0,0 1 0,2-1 0,0 1 0,1 0 0,1-1 0,5 36 0,-3-48 0,0 0 0,1 0 0,1 0 0,-1 0 0,1-1 0,0 1 0,0-1 0,1 0 0,0 0 0,0-1 0,6 6 0,11 9 0,39 25 0,8 7 0,-58-43 0,1 0 0,0-1 0,0 0 0,1-1 0,0 0 0,0-1 0,1 0 0,0-1 0,0-1 0,0 0 0,0-1 0,18 1 0,21 1 0,0-3 0,55-5 0,-12 0 0,-73 2 0,1 0 0,0-2 0,-1-1 0,0-1 0,0 0 0,0-2 0,-1-1 0,36-17 0,-30 12 0,-6 4 0,0-2 0,26-16 0,-40 22 0,0 0 0,0-1 0,0 0 0,-1 0 0,0 0 0,0-1 0,0 0 0,-1 0 0,0-1 0,-1 0 0,1 0 0,-2 0 0,1-1 0,-1 0 0,0 0 0,-1 0 0,0 0 0,0 0 0,-1 0 0,-1-1 0,1 0 0,-1 1 0,-1-19 0,0-27 0,-3-104 0,1 143 0,0 1 0,-1 0 0,0 0 0,-2 0 0,1 0 0,-2 1 0,-14-28 0,10 22 0,1-1 0,1 0 0,0 0 0,2-1 0,-7-38 0,9 40 0,0-1 0,-1 1 0,-1 0 0,-1 0 0,-1 0 0,-18-32 0,15 35 0,0-1 0,1 0 0,1-1 0,1 0 0,-7-26 0,10 34 0,0 0 0,-1 1 0,0-1 0,-1 1 0,-1 1 0,1-1 0,-11-9 0,0-1 0,31 42 0,-5-13 0,-1 0 0,1 0 0,-1 0 0,-1 1 0,0 0 0,0 0 0,-1 1 0,0-1 0,4 16 0,4 17 0,8 48 0,-16-68 0,20 96 0,65 184 0,-67-225 0,5 12 0,-8-24 0,-18-55 0,1 0 0,0 0 0,0-1 0,1 1 0,1-1 0,0 0 0,0 0 0,8 10 0,20 27 0,-23-32 0,1 1 0,0-2 0,1 0 0,22 22 0,-29-33 0,-1 0 0,1 1 0,0-2 0,0 1 0,0 0 0,0-1 0,0 0 0,0 0 0,0-1 0,1 1 0,-1-1 0,1 0 0,-1-1 0,1 1 0,0-1 0,-1 0 0,1-1 0,-1 1 0,1-1 0,5-2 0,3-1 0,-1 0 0,-1-2 0,1 1 0,-1-2 0,0 1 0,0-2 0,-1 0 0,0 0 0,16-16 0,10-12 0,37-50 0,-57 65 0,32-41 0,76-129 0,-106 158 0,-1 3 0,-1 0 0,14-38 0,-22 39 0,-1 0 0,-1-1 0,-2 0 0,3-49 0,-8-126 0,-3 87 0,3 102 0,-2-1 0,0 1 0,-1 0 0,0 0 0,-1 0 0,-1 0 0,-1 1 0,0 0 0,-1 0 0,-12-19 0,3-1 0,14 29 0,0 0 0,0 0 0,-1 1 0,0-1 0,0 1 0,-1-1 0,0 1 0,1 0 0,-2 1 0,1-1 0,0 1 0,-9-6 0,-24-20 0,29 22 0,-1 1 0,0 0 0,-1 0 0,1 1 0,-1 0 0,0 0 0,-1 1 0,-11-3 0,21 7 0,0 1 0,0 0 0,-1 0 0,1-1 0,0 1 0,0 0 0,0 0 0,0 0 0,-1 1 0,1-1 0,0 0 0,0 0 0,0 1 0,0-1 0,-1 0 0,1 1 0,0-1 0,0 1 0,0 0 0,0-1 0,0 1 0,0 0 0,0 0 0,-1 1 0,0 1 0,1-1 0,-1 1 0,1-1 0,-1 1 0,1 0 0,0 0 0,0 0 0,0 0 0,0 6 0,-1 8 0,1 0 0,2 32 0,0-35 0,1 18 0,2 1 0,16 60 0,-11-59 0,-2-1 0,4 48 0,-7-43 0,2 0 0,1 0 0,2-1 0,23 60 0,16 41 0,-40-116 0,2-2 0,0 0 0,1 0 0,24 32 0,30 36 0,28 34 0,-79-106 0,1-1 0,0-1 0,1 0 0,0-1 0,24 14 0,25 5 0,-47-24 0,1 1 0,29 19 0,-39-23 0,0-1 0,0 0 0,0-1 0,1 0 0,-1 0 0,1-1 0,0 0 0,-1-1 0,1 0 0,0 0 0,16-2 0,45 6 0,-58-2 0,5 1 0,1 0 0,0-2 0,0 0 0,23-1 0,-38-1 0,1-1 0,-1 1 0,1-1 0,-1 0 0,1 0 0,-1 0 0,0-1 0,0 0 0,0 1 0,0-2 0,0 1 0,0 0 0,0-1 0,-1 1 0,1-1 0,-1 0 0,0 0 0,0-1 0,0 1 0,0-1 0,0 1 0,-1-1 0,3-4 0,0-6 0,1 0 0,-2 0 0,0 0 0,-1 0 0,0-1 0,-1 1 0,-1-1 0,0-20 0,2-11 0,-1 25 0,2 1 0,1-1 0,8-24 0,-7 28 0,-1-1 0,0 0 0,-2 0 0,3-31 0,6-49 0,-7 71 0,3-50 0,-7 43 0,0-47 0,-2 76 0,1 0 0,-1 0 0,0 0 0,0 1 0,0-1 0,0 0 0,-1 0 0,0 1 0,0-1 0,0 1 0,-1-1 0,-4-5 0,3 7 0,0 0 0,0 0 0,-1 1 0,0-1 0,1 1 0,-1 0 0,0 0 0,0 1 0,0-1 0,0 1 0,-1 0 0,1 0 0,0 1 0,0 0 0,-7 0 0,-82 6 0,93-6 0,-3 1 0,0 0 0,1-1 0,-1 1 0,0 1 0,1-1 0,0 0 0,-1 1 0,1 0 0,0-1 0,0 1 0,0 1 0,0-1 0,0 0 0,0 1 0,0-1 0,1 1 0,-1 0 0,1 0 0,0 0 0,0 0 0,0 0 0,1 1 0,-1-1 0,1 1 0,-1-1 0,1 1 0,0-1 0,0 6 0,-2 10 0,1 0 0,0 0 0,2 1 0,2 25 0,0-13 0,1-2 0,2-1 0,1 0 0,1 0 0,1 0 0,2-1 0,0-1 0,2 0 0,29 48 0,-29-54 0,0 0 0,1-1 0,1 0 0,0-1 0,2-1 0,0 0 0,33 27 0,1-19 0,-41-23 0,0 2 0,0-1 0,0 1 0,-1 1 0,11 7 0,-12-8 0,0 0 0,0-1 0,0 0 0,1-1 0,-1 0 0,1 0 0,0 0 0,0-1 0,0 0 0,1-1 0,-1 0 0,17 0 0,11 0 0,55-8 0,-91 7 0,3 0 0,0-1 0,0 0 0,-1 1 0,1-1 0,0 0 0,-1 0 0,1-1 0,-1 1 0,1-1 0,-1 1 0,0-1 0,0 0 0,1 1 0,-1-1 0,0 0 0,-1-1 0,1 1 0,0 0 0,0 0 0,-1-1 0,0 1 0,1-1 0,-1 1 0,0-1 0,0 0 0,-1 0 0,1 1 0,0-1 0,-1 0 0,0 0 0,1 0 0,-1 1 0,0-1 0,-1-3 0,1 0 0,0 1 0,-1 0 0,1-1 0,-1 1 0,0-1 0,-1 1 0,1 0 0,-1 0 0,0 0 0,-1 0 0,1 0 0,-1 0 0,0 0 0,0 1 0,0 0 0,-1-1 0,-4-3 0,-22-13-1365,15 14-5461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3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 24575,'11'-1'0,"0"0"0,-1-1 0,1 0 0,11-4 0,38-6 0,-21 9 0,1 2 0,-1 1 0,1 3 0,66 12 0,-88-11 0,0 1 0,0 0 0,0 1 0,17 10 0,-29-13 0,0 1 0,0-1 0,-1 2 0,0-1 0,0 0 0,0 1 0,0 0 0,-1 0 0,0 0 0,0 1 0,0-1 0,-1 1 0,0 0 0,0 0 0,3 7 0,1 5 0,-1 1 0,-1 0 0,0 0 0,-1 1 0,-1-1 0,1 35 0,-5-44 0,0 0 0,0-1 0,0 1 0,-1-1 0,-1 1 0,1-1 0,-2 0 0,1 0 0,-1 0 0,-1-1 0,1 1 0,-1-1 0,-1 0 0,0 0 0,-11 12 0,5-9 0,0 0 0,0-1 0,-1-1 0,0 1 0,-1-2 0,-26 12 0,34-17 0,-1 0 0,0 0 0,0-1 0,0 0 0,0-1 0,-1 1 0,1-1 0,0-1 0,-1 1 0,1-1 0,0-1 0,-1 1 0,1-1 0,0-1 0,0 1 0,0-1 0,-8-3 0,11 2 0,0 1 0,1-1 0,-1 0 0,1-1 0,-1 1 0,1-1 0,0 1 0,0-1 0,1 0 0,-1 0 0,1 0 0,0 0 0,0-1 0,0 1 0,0-1 0,1 1 0,-1-7 0,-2-7 0,0 0 0,2 0 0,-1-21 0,2 4 0,-1 0 0,2-1 0,6-53 0,-5 78 0,1 1 0,1-1 0,0 1 0,0 0 0,1 0 0,0 0 0,1 1 0,0-1 0,0 1 0,1 0 0,1 0 0,12-13 0,15-10 0,1 2 0,2 1 0,1 2 0,57-31 0,-42 25 0,-35 21 0,1 0 0,37-16 0,-49 25 0,16-7 0,1 1 0,0 0 0,0 2 0,1 1 0,-1 1 0,28-1 0,-47 6 0,0 0 0,0 0 0,0 1 0,0 0 0,0 0 0,0 0 0,-1 0 0,1 1 0,0 0 0,-1 0 0,1 0 0,-1 1 0,0-1 0,1 1 0,-1 0 0,0 1 0,-1-1 0,1 0 0,5 8 0,-5-5 0,0 0 0,0 1 0,-1-1 0,0 1 0,0 0 0,-1 0 0,0 0 0,0 0 0,0 0 0,-1 1 0,0-1 0,0 12 0,-2 32-1365,0-29-5461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3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2582 1 24575,'-27'0'0,"-59"1"0,78 0 0,0 0 0,0 1 0,0 0 0,1 0 0,-1 1 0,0-1 0,1 2 0,0-1 0,-9 6 0,-3 4 0,-306 226 0,184-121-175,-162 126-372,-55-4 547,-34 24-1413,150-110 1134,99-58 279,30-17 0,57-39 552,2 3 1,1 2 0,-56 63-1,55-53-348,42-42-1569,3-1-5461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5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1289 2 24575,'-90'-1'0,"-98"3"0,120 10 0,49-8 0,0 0 0,-26 1 0,-131-7 0,-75 4 0,242-1 0,1 1 0,-1 0 0,1 0 0,0 1 0,0 0 0,0 1 0,0 0 0,0 0 0,1 0 0,-1 1 0,-11 10 0,-4 6 0,-38 46 0,50-54 0,-39 61 0,25-38 0,-26 51 0,3-5 0,40-68 0,1 0 0,0 1 0,1 0 0,0 0 0,2 1 0,-1 0 0,2-1 0,-2 23 0,2-5 0,2 1 0,1 0 0,5 33 0,-2-54 0,0 1 0,1-1 0,1 0 0,0 0 0,1 0 0,0 0 0,1-1 0,1 0 0,10 12 0,27 53 0,-31-51 0,1 0 0,21 27 0,16 26 0,-38-59 0,0-1 0,1 0 0,1-1 0,0-1 0,2 0 0,0-2 0,1 0 0,0-1 0,27 15 0,-35-24 0,1 0 0,-1-1 0,1-1 0,-1 0 0,1-1 0,0 0 0,19 1 0,24 5 0,-15-3 0,0-1 0,1-1 0,55-5 0,-20 0 0,-44 0 0,0-2 0,0-2 0,-1 0 0,40-15 0,-17 6 0,5-3 0,-25 8 0,48-9 0,-69 16 0,0-1 0,0 0 0,-1-1 0,1-1 0,15-8 0,21-10 0,-24 13 0,-1-2 0,0-1 0,41-31 0,-47 33 0,-12 7 0,0-1 0,0 1 0,0-1 0,-1 0 0,0-1 0,0 1 0,0-1 0,-1 0 0,0 0 0,-1 0 0,1-1 0,-1 1 0,-1-1 0,1 0 0,-1 0 0,1-13 0,11-41 0,2 0 0,28-67 0,-38 115 0,0-1 0,0 0 0,-2 0 0,0 0 0,3-27 0,-6 36 0,-1-1 0,-1 1 0,1 0 0,-1 0 0,0 0 0,0 0 0,-1 1 0,0-1 0,0 0 0,0 0 0,0 1 0,-1-1 0,0 1 0,-1 0 0,1 0 0,-1 0 0,-7-8 0,-1 3 0,-1 0 0,1 0 0,-1 2 0,-1-1 0,-22-9 0,-14-9 0,32 18 0,-1 1 0,0 1 0,0 1 0,-1 1 0,1 0 0,-1 2 0,0 0 0,-33 0 0,25 0 0,-40-8 0,-17-1 0,5 0 130,9-1-1625,51 12-5331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3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0 502 24575,'3'0'0,"1"0"0,-1 1 0,1-1 0,-1 1 0,0 0 0,1 0 0,-1 0 0,0 0 0,0 1 0,0-1 0,0 1 0,0 0 0,0 0 0,-1 0 0,5 4 0,33 43 0,-14-15 0,-12-16 0,-1 1 0,-1 0 0,11 21 0,2 5 0,-20-34 0,0 0 0,-1 0 0,-1 1 0,1 0 0,-2-1 0,0 1 0,1 19 0,5 23 0,16 72 0,-17-86 0,-2 0 0,-2 0 0,-2 0 0,-5 49 0,2 5 0,2-89 0,0 9 0,-1 0 0,0 0 0,-3 16 0,4-28 0,0 0 0,0 0 0,-1-1 0,1 1 0,0 0 0,-1 0 0,0-1 0,1 1 0,-1 0 0,0-1 0,1 1 0,-1-1 0,0 1 0,0-1 0,0 0 0,-1 1 0,1-1 0,0 0 0,0 0 0,-1 1 0,1-1 0,-1 0 0,1 0 0,-1-1 0,1 1 0,-1 0 0,0 0 0,1-1 0,-1 1 0,0-1 0,1 0 0,-1 1 0,0-1 0,0 0 0,-2 0 0,2-1 0,0 0 0,0 0 0,-1-1 0,1 1 0,0-1 0,0 1 0,0-1 0,0 0 0,1 1 0,-1-1 0,0 0 0,1 0 0,-1-1 0,1 1 0,0 0 0,0 0 0,0-1 0,0 1 0,-1-4 0,-13-49 0,9-1 0,3 0 0,6-75 0,0 21 0,-3 57 0,-2 10 0,2-1 0,2 1 0,2 0 0,1 0 0,18-65 0,-6 57 0,3 0 0,50-96 0,-33 77 0,-21 38 0,40-60 0,-32 66 0,2 1 0,0 1 0,1 1 0,1 1 0,40-23 0,-56 39 0,1 0 0,0 0 0,-1 1 0,26-5 0,23-10 0,-52 17 0,0 0 0,0 1 0,0 0 0,1 0 0,-1 1 0,1 0 0,-1 0 0,1 2 0,-1-1 0,1 1 0,-1 0 0,0 1 0,1 0 0,-1 0 0,0 1 0,0 0 0,0 1 0,-1 0 0,1 0 0,-1 1 0,0 0 0,0 1 0,-1 0 0,0 0 0,0 0 0,0 1 0,-1 0 0,0 0 0,7 10 0,17 28 0,-21-33 0,0 0 0,-1 1 0,-1-1 0,0 2 0,-1-1 0,9 26 0,-8-12 0,0-1 0,-1 0 0,0 1 0,-2 0 0,0 33 0,-3-34 0,-1-4 0,0-1 0,-4 25 0,3-41 0,0 1 0,0-1 0,0 0 0,-1 1 0,0-1 0,0 0 0,0 0 0,-1 0 0,1 0 0,-1-1 0,-1 1 0,1-1 0,-6 6 0,-37 41 0,32-35 0,1-1 0,-2 0 0,0-1 0,-20 15 0,31-27 0,0 1 0,-1 0 0,1-1 0,-1 0 0,1 0 0,-1 0 0,0-1 0,0 1 0,0-1 0,0 0 0,0-1 0,0 1 0,0-1 0,0 0 0,0 0 0,0 0 0,0-1 0,0 0 0,0 0 0,0 0 0,1-1 0,-6-1 0,7 1 0,-1-1 0,1 1 0,0 0 0,1-1 0,-1 0 0,0 1 0,1-1 0,-1 0 0,1 0 0,0-1 0,0 1 0,0 0 0,1-1 0,-1 1 0,1-1 0,0 1 0,0-1 0,0 0 0,0 0 0,1 1 0,-1-1 0,1 0 0,0 0 0,0 0 0,1-5 0,-1 4 0,0-1 0,1 0 0,0 0 0,0 1 0,0-1 0,1 0 0,0 1 0,0-1 0,0 1 0,0 0 0,1 0 0,0 0 0,0 0 0,1 0 0,-1 1 0,6-5 0,5-3-1365,-2 3-5461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3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24575,'5'0'0,"0"1"0,0-1 0,0 1 0,0 1 0,0-1 0,0 0 0,0 1 0,0 0 0,0 0 0,-1 1 0,1-1 0,-1 1 0,8 6 0,2 4 0,0 1 0,18 22 0,3 4 0,38 39 0,-60-67 0,0 1 0,-1 1 0,0 0 0,-1 0 0,-1 1 0,0 1 0,-1 0 0,-1 0 0,0 0 0,-1 1 0,-1 0 0,-1 1 0,5 27 0,-7-34 0,5 27 0,-2 1 0,3 73 0,-9-84 0,1-13 0,-1-1 0,-1 1 0,0 0 0,-4 20 0,4-32 0,0 1 0,-1 0 0,1 0 0,-1-1 0,0 1 0,0-1 0,0 1 0,0-1 0,0 0 0,-1 0 0,0 0 0,1 0 0,-1 0 0,0 0 0,0-1 0,-1 0 0,1 1 0,0-1 0,-1 0 0,-7 2 0,10-3 0,0-1 0,0 0 0,0 1 0,0-1 0,0 0 0,-1 0 0,1 0 0,0 0 0,0 0 0,0 0 0,0 0 0,0 0 0,-1-1 0,1 1 0,0 0 0,0-1 0,0 1 0,0-1 0,0 1 0,0-1 0,0 1 0,0-1 0,0 0 0,0 1 0,1-1 0,-1 0 0,0 0 0,0 0 0,1 0 0,-1 0 0,0 0 0,1 0 0,-1 0 0,1 0 0,-1 0 0,1 0 0,-1 0 0,1 0 0,0 0 0,0 0 0,0 0 0,-1 0 0,1-2 0,-4-62 0,4 48 0,-11-63 0,6 53 0,-1-48 0,5 31 0,-1 11 0,2 0 0,1-1 0,1 1 0,2 0 0,1 0 0,16-51 0,-15 65 0,3-5 0,1 0 0,17-31 0,36-60 0,-49 96-136,0 2-1,1-1 1,1 2-1,1 0 1,0 1-1,1 1 1,0 1-1,1 0 0,36-17 1,-33 21-6690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3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24575,'2'36'0,"1"0"0,2-1 0,2 1 0,12 37 0,-15-61 0,-1 0 0,2 0 0,0-1 0,0 0 0,1 0 0,0 0 0,1-1 0,0 0 0,1 0 0,12 12 0,-13-16 0,0 0 0,1 0 0,-1-1 0,1 0 0,0-1 0,1 0 0,-1 0 0,1-1 0,-1 0 0,1 0 0,0-1 0,0 0 0,0-1 0,16 1 0,-25-2 0,16 1 0,0 0 0,0-2 0,-1 0 0,27-5 0,-37 5 0,1-1 0,-1 0 0,0 0 0,0 0 0,0-1 0,-1 0 0,1 0 0,-1 0 0,1 0 0,-1-1 0,0 0 0,0 0 0,-1 0 0,1 0 0,-1 0 0,0-1 0,3-6 0,1-1 0,-1-1 0,0 0 0,0-1 0,-2 0 0,0 1 0,0-2 0,-1 1 0,-1 0 0,1-22 0,-3 28 0,0-1 0,-1 1 0,0-1 0,0 1 0,-1-1 0,0 1 0,0 0 0,-1 0 0,0 0 0,-1 0 0,1 0 0,-1 1 0,-1-1 0,0 1 0,0 0 0,0 1 0,-8-8 0,-21-24 0,27 28 0,-1 1 0,0 0 0,-1 1 0,1 0 0,-2 0 0,-15-11 0,22 18 0,1 0 0,0 0 0,-1 0 0,1 1 0,0-1 0,-1 0 0,1 1 0,-1 0 0,1-1 0,-1 1 0,1 0 0,-1 0 0,1 1 0,-1-1 0,-2 1 0,1 0 0,1 1 0,-1 0 0,1-1 0,-1 1 0,1 1 0,0-1 0,0 0 0,0 1 0,0-1 0,0 1 0,0 0 0,-3 5 0,-6 7-105,1 1 0,0 1 0,1 0 0,0 0 0,2 1 0,0 0 0,1 1 0,1 0 0,0 0 0,2 0 0,0 0 0,0 21 0,3-19-6721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38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205 226 24575,'-2'-1'0,"1"1"0,0 1 0,-1-1 0,1 0 0,-1 0 0,1 0 0,0 1 0,-1-1 0,1 1 0,0-1 0,-1 1 0,1-1 0,0 1 0,0 0 0,0 0 0,0 0 0,-1-1 0,1 1 0,0 0 0,0 0 0,1 1 0,-1-1 0,0 0 0,0 0 0,0 0 0,1 0 0,-1 1 0,1-1 0,-1 0 0,1 1 0,-1-1 0,1 0 0,0 1 0,0-1 0,0 1 0,-1-1 0,1 0 0,1 1 0,-1-1 0,0 1 0,0-1 0,0 0 0,1 1 0,0 1 0,0 3 0,0 0 0,1 1 0,0-1 0,0 0 0,1 0 0,0 0 0,0-1 0,4 7 0,26 35 0,50 93 0,-64-104 0,-15-29 0,8 14 0,0 1 0,-1 1 0,-1 0 0,-1 0 0,7 35 0,-8-23 0,-2-8 0,-1 1 0,-1-1 0,0 31 0,-2-39 0,0 1 0,1-1 0,1 1 0,10 29 0,-8-30 0,-1 1 0,0 0 0,-1 0 0,1 25 0,-4 14 0,-4 210 0,2-264 0,0 1 0,0-1 0,0 0 0,-1 1 0,0-1 0,0 0 0,-5 9 0,7-13 0,-1 0 0,1 0 0,-1 0 0,1 0 0,-1 0 0,0 0 0,0 0 0,1 0 0,-1 0 0,0 0 0,0-1 0,0 1 0,0 0 0,0-1 0,0 1 0,0-1 0,0 1 0,0-1 0,-1 1 0,1-1 0,0 0 0,0 1 0,0-1 0,0 0 0,-1 0 0,1 0 0,0 0 0,0 0 0,0 0 0,-1 0 0,1 0 0,0-1 0,0 1 0,0 0 0,0-1 0,-1 1 0,1-1 0,0 1 0,0-1 0,-1-1 0,-16-12 0,1-2 0,1 0 0,0-1 0,1 0 0,1-2 0,1 1 0,-20-39 0,27 47 0,-4-9 0,1 0 0,-10-31 0,-13-28 0,23 59 0,2-1 0,0 0 0,1-1 0,1 0 0,-3-27 0,-10-36 0,8 46 0,4 11 0,-18-45 0,16 49 0,1 0 0,1 0 0,1-1 0,-2-44 0,-1 4 0,0-3 0,4 0 0,2-1 0,8-81 0,-4 139 0,0 0 0,0 0 0,1 0 0,0 1 0,1-1 0,0 1 0,0 0 0,1 0 0,0 1 0,1-1 0,0 1 0,0 0 0,0 1 0,1-1 0,1 1 0,-1 1 0,10-8 0,-5 6 0,0 0 0,1 0 0,0 2 0,0-1 0,0 2 0,0-1 0,1 2 0,0 0 0,0 1 0,0 0 0,21-1 0,31-7 0,6-1 0,-67 12 0,0 0 0,0 0 0,0 1 0,0 0 0,0 0 0,0 0 0,0 0 0,-1 1 0,1-1 0,0 1 0,-1 0 0,6 4 0,8 6 0,0 0 0,-2 2 0,1 0 0,-1 0 0,-1 2 0,-1 0 0,0 1 0,-1 0 0,18 33 0,-16-22 0,6 9 0,17 43 0,-33-64 0,0-1 0,0 1 0,-2-1 0,0 1 0,-1 0 0,1 22 0,-3-26 0,0 2 0,0-1 0,0 0 0,-5 26 0,4-35 0,-1 1 0,1-1 0,-1 0 0,0 0 0,0 0 0,0 0 0,0 0 0,-1-1 0,1 1 0,-1-1 0,0 1 0,0-1 0,0 0 0,-1 0 0,-6 4 0,-20 14 0,-2-1 0,0-1 0,-2-2 0,0-1 0,0-2 0,-2-1 0,-71 15 0,65-21 0,-1 1 0,0-3 0,-46 1 0,55-6 0,19 1 0,1-1 0,0 0 0,-1-1 0,1 0 0,-18-5 0,29 5 0,0 0 0,-1-1 0,1 1 0,0-1 0,-1 1 0,1-1 0,0 0 0,0 0 0,0 0 0,1-1 0,-1 1 0,1-1 0,-1 0 0,1 1 0,0-1 0,0 0 0,0 0 0,0-1 0,0 1 0,1 0 0,0-1 0,-1 1 0,1 0 0,1-1 0,-2-6 0,0 1-170,1 0-1,0-1 0,1 1 1,0-1-1,0 1 0,1 0 1,3-18-1,2 10-6655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3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41 24575,'-3'140'0,"6"148"0,-2-282 0,-1 0 0,1-1 0,0 1 0,1 0 0,-1 0 0,1-1 0,0 1 0,1-1 0,-1 0 0,1 1 0,0-1 0,1-1 0,-1 1 0,1 0 0,0-1 0,0 0 0,0 1 0,0-2 0,1 1 0,0 0 0,0-1 0,0 0 0,0 0 0,0-1 0,0 1 0,1-1 0,0 0 0,-1-1 0,1 1 0,0-1 0,-1 0 0,1 0 0,0-1 0,0 0 0,7-1 0,-2 2 0,0-2 0,0 0 0,0 0 0,0-1 0,-1 0 0,1-1 0,-1 0 0,0-1 0,1 0 0,14-9 0,-8 2 0,-1 0 0,0-2 0,-1 0 0,25-28 0,-17 16 0,-12 15 0,0-1 0,-2 0 0,1 0 0,-1-1 0,-1 0 0,0-1 0,-1 0 0,0 0 0,6-18 0,-6 10 0,-1 0 0,-1-1 0,4-38 0,-8 51 0,-1 0 0,-1 0 0,1 0 0,-2 0 0,1 1 0,-1-1 0,0 0 0,-1 1 0,0-1 0,0 1 0,-1 0 0,-5-8 0,-39-52 0,47 127 0,2-20-74,-1-22-184,1 0 0,0 0-1,1 1 1,6 21 0,-3-22-6568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4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24575,'18'0'0,"-4"0"0,0 0 0,0 0 0,0 2 0,24 4 0,-33-4 0,0 0 0,0 0 0,0 0 0,0 1 0,-1-1 0,1 1 0,-1 0 0,0 1 0,0-1 0,0 1 0,0 0 0,0 0 0,-1 0 0,0 0 0,0 1 0,3 4 0,12 22 0,-1 0 0,-1 0 0,21 65 0,-1 2 0,-22-62 0,12 46 0,9 20 0,-23-71 0,11 43 0,-6-8 0,-5-21 0,-2 1 0,-1 0 0,4 91 0,-13-132 0,-1 39 0,2 0 0,12 78 0,-5-63 0,-3 1 0,-2-1 0,-6 73 0,0-15 0,3 85 0,0-1840 0,2 1616 0,1 1 0,1 1 0,1-1 0,1 0 0,1 1 0,0 0 0,1 1 0,16-27 0,-20 40 0,-1 1 0,1 0 0,-1 0 0,1 1 0,1-1 0,-1 1 0,1 0 0,-1 0 0,1 1 0,0-1 0,0 1 0,1 0 0,-1 0 0,8-2 0,12-4 0,0 1 0,26-5 0,-15 5 0,142-32 15,-98 25-256,114-38-1,-154 40 204,1 3 0,64-8-1,20-5 60,156-30-21,-249 46-11,54-4-1,20-3 129,-102 12-103,0 1 0,0 0 0,0 0 1,0 1-1,0-1 0,0 1 0,0 0 0,1 0 0,-1 0 1,0 1-1,0-1 0,0 1 0,0 0 0,0 0 0,0 1 0,0-1 1,-1 1-1,1 0 0,0 0 0,-1 0 0,1 0 0,-1 1 0,0-1 1,0 1-1,0 0 0,0 0 0,0 0 0,-1 0 0,1 0 0,-1 1 1,0-1-1,0 1 0,0 0 0,0-1 0,1 7 0,2 8-20,-1 1 1,0 0-1,-2 0 0,0 0 0,-1 0 0,-2 23 0,1-23 6,1-6 0,-1-1 0,-1 1 0,0 0 0,-1 0 0,0-1 0,-1 1 0,0-1 0,-1 0 0,-7 18 0,-9 9-133,-1-1-1,-1 0 0,-2-2 1,-46 52-1,-73 76 111,85-94 4,-2-2 0,-4-2 0,-83 65 0,88-85 19,-44 32 0,16-21 129,-165 97 509,250-153-638,0 0 0,0 0 0,0 0 0,0 0 0,0-1 0,0 1 0,0-1 0,-1 1 0,1-1 0,0 0 0,0 1 0,0-1 0,-4-1 0,5 1 0,-1-1 0,2 1 0,-1 0 0,0-1 0,0 1 0,0-1 0,0 1 0,0-1 0,0 0 0,0 1 0,1-1 0,-1 0 0,0 0 0,0 0 0,1 0 0,-1 1 0,1-1 0,-1 0 0,1 0 0,-1-2 0,-1-4 0,0 0 0,1-1 0,0 1 0,0-1 0,1 1 0,1-12 0,-1 18 0,-8-52 0,6 46 0,0 0 0,1-1 0,0 1 0,0 0 0,0 0 0,1 0 0,0-1 0,2-11 0,-1 17-57,0 1 0,0-1 1,0 0-1,0 0 0,1 1 0,-1-1 0,0 1 0,1-1 0,-1 1 0,1 0 1,0-1-1,-1 1 0,1 0 0,0 0 0,0 0 0,-1 0 0,1 0 0,0 1 0,0-1 1,0 1-1,0-1 0,0 1 0,3-1 0,14-1-6769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4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24575,'1'6'0,"-1"0"0,1-1 0,0 1 0,1 0 0,-1-1 0,1 1 0,0 0 0,1-1 0,-1 0 0,1 0 0,0 0 0,0 0 0,1 0 0,5 6 0,7 6 0,1-1 0,25 20 0,5 4 0,26 21 0,-60-47 0,1-1 0,27 21 0,16 14 0,-5 2 0,-34-34 0,0 0 0,-1 2 0,-1 0 0,0 1 0,-2 0 0,17 29 0,5 70 0,-24-90 0,-2 0 0,-2 1 0,0 0 0,-2 0 0,-1 1 0,-1 0 0,-2 0 0,-3 55 0,-1-60 0,-1-1 0,-2 1 0,0-1 0,-2 0 0,0-1 0,-2 1 0,-15 29 0,19-40 0,4-11 0,0 0 0,0 0 0,1 0 0,-1 0 0,0-1 0,0 1 0,-1 0 0,1 0 0,0-1 0,-1 1 0,1-1 0,0 1 0,-1-1 0,0 0 0,1 0 0,-1 1 0,0-1 0,0 0 0,0-1 0,-3 2 0,3-1 0,1-1 0,-1 0 0,0-1 0,0 1 0,0 0 0,0 0 0,1-1 0,-1 1 0,0-1 0,0 0 0,1 1 0,-1-1 0,0 0 0,1 0 0,-1 0 0,1 0 0,-1 0 0,-1-2 0,-2-2 0,1 1 0,0-1 0,0 0 0,1 0 0,-1 0 0,1 0 0,0 0 0,0-1 0,1 0 0,0 1 0,0-1 0,-2-10 0,-1-53 0,7-105 0,1 52 0,-3 103 0,5-129 0,-2 129 0,0 1 0,1 0 0,1 0 0,0 0 0,17-33 0,-6 18 0,1 1 0,2 1 0,1 0 0,1 2 0,36-38 0,-3 11 0,-31 30 0,2 1 0,0 1 0,2 1 0,56-37 0,-44 35 0,-26 16 0,1 1 0,0 0 0,21-9 0,-35 17 0,28-10 0,44-11 0,-65 19 0,0 1 0,1 0 0,-1 0 0,1 1 0,0-1 0,-1 2 0,1-1 0,-1 1 0,1 0 0,-1 1 0,12 3 0,-17-3 0,1-1 0,-1 1 0,1 0 0,-1 0 0,0 0 0,0 0 0,0 0 0,0 1 0,0-1 0,0 1 0,-1-1 0,1 1 0,-1-1 0,0 1 0,0 0 0,0 0 0,0 0 0,0-1 0,0 1 0,-1 0 0,1 0 0,-1 5 0,1 10 0,-1 1 0,-3 28 0,1-20 0,-4 50-1365,0-56-5461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4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24575,'1'10'0,"0"-1"0,1 0 0,0 0 0,1 0 0,0-1 0,0 1 0,1-1 0,0 1 0,0-1 0,1 0 0,0 0 0,11 13 0,15 24 0,30 97 0,-34-100 0,-17-26 0,0 0 0,-1 0 0,-1 1 0,7 18 0,8 16 0,-18-42 0,0 0 0,-1 0 0,-1 0 0,1 0 0,-1 0 0,2 14 0,22 150 0,-16-112 0,-6-35 0,-1 0 0,1 38 0,-4 13 0,-4 123 0,3-199 0,1 1 0,-2 0 0,1 0 0,0 0 0,0-1 0,-1 1 0,1 0 0,-1 0 0,1-1 0,-1 1 0,0 0 0,0-1 0,1 1 0,-1-1 0,0 1 0,-1-1 0,1 1 0,0-1 0,-2 2 0,2-2 0,0-1 0,-1 0 0,1 1 0,0-1 0,0 0 0,0 0 0,-1 0 0,1 0 0,0 0 0,0 0 0,0 0 0,-1 0 0,1-1 0,0 1 0,0 0 0,0-1 0,0 1 0,-1-1 0,1 1 0,0-1 0,-1 0 0,-7-6 0,0 0 0,0 0 0,1-1 0,-12-13 0,16 17 0,-35-34-10,28 28-216,0 0 1,1-1-1,0 0 0,1 0 0,-11-18 0,13 15-6600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5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24575,'5'0'0,"0"4"0,5 2 0,0 3 0,-1 6 0,1-1 0,0 2 0,-2 3 0,-2-3-8191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5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2 413 24575,'-1'105'0,"3"118"0,22-97 0,0-24 0,-21-92 0,1-1 0,1 1 0,-1-1 0,2 0 0,-1 0 0,1-1 0,10 12 0,12 20 0,-16-26 0,0 0 0,1-1 0,0-1 0,0 0 0,2 0 0,28 17 0,-43-29 0,8 4 0,0 0 0,1-1 0,-1 1 0,1-2 0,0 1 0,0-1 0,0-1 0,0 1 0,0-2 0,12 1 0,96-7 0,-110 5 0,20-3 0,0-1 0,0-1 0,-1-1 0,0-2 0,0 0 0,24-14 0,141-86 0,-132 72 0,-45 29 0,0-1 0,0-1 0,-1 0 0,-1-1 0,1 0 0,-2-1 0,1 0 0,-2-1 0,0 0 0,0-1 0,-1 0 0,-1-1 0,-1 1 0,0-2 0,0 1 0,-2-1 0,0 0 0,-1 0 0,0 0 0,-1 0 0,0-27 0,-2-30 0,-4-157 0,-1 210 0,0-1 0,-2 1 0,0 0 0,-12-27 0,1 3 0,1-8 0,-12-34 0,25 78 0,-1 1 0,0-1 0,0 1 0,0 0 0,-1 0 0,0 1 0,0-1 0,-8-6 0,12 12 0,0 0 0,0 1 0,-1-1 0,1 1 0,0-1 0,-1 1 0,1-1 0,0 1 0,-1 0 0,1-1 0,0 1 0,-1 0 0,1 0 0,-1 0 0,1 0 0,-1 0 0,1 1 0,0-1 0,-1 0 0,1 1 0,0-1 0,-1 1 0,1-1 0,0 1 0,-1 0 0,1-1 0,0 1 0,0 0 0,0 0 0,0 0 0,0 0 0,0 0 0,0 0 0,0 0 0,0 0 0,0 0 0,0 2 0,-35 51 0,33-48 0,-11 24 0,1 1 0,2 0 0,1 1 0,-11 65 0,4-22 0,5-9 0,-9 124 0,19-166 0,-10 59 0,7-57 0,1 0 0,0 27 0,5-29 0,1 0 0,1 1 0,1-1 0,1 0 0,1-1 0,1 1 0,1-1 0,1-1 0,1 0 0,1 0 0,1 0 0,1-2 0,1 0 0,0 0 0,20 19 0,-19-23 0,1 0 0,1-1 0,0 0 0,1-1 0,24 13 0,100 46 0,-118-62 0,-3-1-62,6 3-507,0-1 1,57 17 0,-71-26-654,79 19-3390,-49-14 4604,-1-1 0,1-1 0,48-2 0,459-6 8,-494-4 798,-43 3 134,-1-1 1,1-1-1,-1 0 1,0 0-1,0-1 1,-1-1 0,19-14-1,30-33-1557,-56 48 625,0 0 0,0 0 0,0-1 0,-1 1 0,0-1 0,0 0 0,0 0 0,-1 0 0,0 0 0,-1 0 0,1-1 0,-1 1 0,-1 0 0,1-1 0,-1 1 0,-2-9 0,2 4 0,-2 1 0,1 0 0,-2-1 0,1 1 0,-2 0 0,1 0 0,-2 1 0,1-1 0,-12-17 0,11 22 0,-1 0 0,0 0 0,0 1 0,0 0 0,-1 0 0,0 0 0,0 1 0,0 0 0,-1 0 0,1 1 0,-1 0 0,-12-3 0,0 0 0,-1 1 0,0 1 0,-36-2 0,51 7 0,-1-1 0,0 1 0,1 0 0,-1 0 0,0 1 0,1 0 0,0 0 0,-1 1 0,1-1 0,0 1 0,0 1 0,1-1 0,-1 1 0,1 0 0,0 0 0,0 1 0,0-1 0,0 1 0,1 0 0,-6 9 0,-7 11 0,1 1 0,1 0 0,-15 36 0,26-52 0,-28 71 0,23-55 0,-1 0 0,-20 37 0,20-45 30,1 0 0,1 1 0,-9 26 0,15-37-165,-1 0 0,1 1 0,1 0 0,-1-1 0,2 1 0,-1 0 0,1 0 0,0 0 0,1-1 0,2 11 0,1-4-6691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5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24575,'-5'1'0,"0"1"0,0-1 0,0 1 0,0 1 0,1-1 0,-1 1 0,1-1 0,-1 1 0,1 0 0,0 1 0,0-1 0,1 1 0,-6 6 0,-12 9 0,13-11 0,0 1 0,0 0 0,1 1 0,0 0 0,1 0 0,0 1 0,-8 17 0,-10 18 0,21-41 0,0 0 0,0 1 0,0-1 0,1 1 0,-1 0 0,1 0 0,1 0 0,-1 0 0,1 0 0,0 0 0,1 1 0,0-1 0,0 12 0,1-14 0,0-1 0,0 1 0,0 0 0,1-1 0,-1 1 0,1-1 0,0 1 0,0-1 0,0 0 0,0 0 0,0 0 0,1 0 0,-1 0 0,1-1 0,0 1 0,0-1 0,0 1 0,0-1 0,1 0 0,-1 0 0,0-1 0,1 1 0,4 1 0,192 75 0,-177-73 0,0-1 0,0-1 0,0-1 0,0-2 0,44-2 0,-7 0 0,-56 2 0,0 0 0,0-1 0,0 1 0,0-1 0,-1 1 0,1-1 0,0 0 0,0-1 0,-1 1 0,1 0 0,-1-1 0,1 0 0,-1 0 0,6-4 0,-8 5 0,0-1 0,0 1 0,0-1 0,0 0 0,0 1 0,0-1 0,0 0 0,-1 1 0,1-1 0,-1 0 0,1 0 0,-1 0 0,0 0 0,1 1 0,-1-1 0,0 0 0,0 0 0,-1 0 0,1 0 0,0 0 0,0 1 0,-1-1 0,1 0 0,-1 0 0,0 0 0,0 1 0,1-1 0,-1 0 0,0 1 0,0-1 0,0 1 0,-2-3 0,-41-72 0,32 53 0,-1 0 0,-1 0 0,-33-39 0,19 27 0,26 31 0,0 0 0,-1 0 0,0 0 0,1 1 0,-1-1 0,-1 1 0,1-1 0,0 1 0,-1 0 0,0 1 0,1-1 0,-1 0 0,0 1 0,0 0 0,-1 0 0,1 0 0,0 1 0,-1-1 0,1 1 0,-6-1 0,3 1 0,-1 1 0,1-1 0,0 1 0,-1 0 0,1 1 0,0 0 0,0 0 0,-8 2 0,12-1 0,-1-1 0,1 0 0,0 1 0,0 0 0,0-1 0,0 1 0,0 0 0,0 1 0,1-1 0,-1 0 0,1 1 0,-1 0 0,1-1 0,0 1 0,0 0 0,0 0 0,1 0 0,-3 5 0,-2 8-170,1-1-1,1 1 0,0-1 1,1 1-1,0 0 0,2 0 1,0 23-1,1-17-6655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5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1760 24575,'0'0'0,"0"0"0,0 0 0,0 1 0,0-1 0,0 0 0,0 0 0,0 1 0,0-1 0,1 0 0,-1 0 0,0 1 0,0-1 0,0 0 0,0 0 0,0 1 0,0-1 0,0 0 0,-1 0 0,1 1 0,0-1 0,0 0 0,0 0 0,0 1 0,0-1 0,0 0 0,0 0 0,-1 1 0,1-1 0,0 0 0,0 0 0,0 0 0,0 1 0,-1-1 0,1 0 0,0 0 0,0 0 0,0 0 0,-1 1 0,1-1 0,0 0 0,0 0 0,-1 0 0,1 0 0,0 0 0,0 0 0,-1 0 0,1 0 0,0 0 0,0 0 0,-1 0 0,1 0 0,0 0 0,-1 0 0,1 0 0,0 0 0,0 0 0,-1 0 0,1 0 0,0 0 0,0-1 0,0 1 0,-1 0 0,1 0 0,0 0 0,-11-16 0,1-19 0,3 0 0,1-1 0,1 1 0,1-44 0,3 53 0,-2-1 0,-1 1 0,-13-50 0,10 49 0,0-1 0,2 0 0,-1-35 0,3 34 0,0 0 0,-2 1 0,-9-33 0,6 34 0,2 0 0,1-1 0,-2-45 0,5 36 0,-2 0 0,-15-65 0,11 66 0,1-1 0,-3-67 0,10 86 0,0-1 0,-1 1 0,-1-1 0,-1 1 0,-1 0 0,0 0 0,-10-26 0,13 43 0,1 0 0,-1-1 0,0 1 0,1 0 0,-1 0 0,0-1 0,1 1 0,-1 0 0,0 0 0,0 0 0,0 0 0,0 0 0,0 0 0,0 0 0,-1 1 0,1-1 0,0 0 0,0 0 0,0 1 0,-1-1 0,1 1 0,0-1 0,-1 1 0,1 0 0,-1-1 0,1 1 0,0 0 0,-1 0 0,1 0 0,-1 0 0,1 0 0,0 0 0,-4 1 0,3 0 0,0 0 0,0 1 0,1-1 0,-1 0 0,0 1 0,0-1 0,1 1 0,-1 0 0,1 0 0,-1-1 0,1 1 0,0 0 0,-1 0 0,1 0 0,0 0 0,0 0 0,1 1 0,-1-1 0,0 0 0,0 3 0,-27 93 0,14-54 0,-2 42 0,6-23 0,-15 129 0,-26 44 0,47-219 0,1 0 0,0 0 0,1 0 0,1 0 0,0 1 0,2-1 0,0 0 0,6 32 0,-7-49 0,0 1 0,0-1 0,0 1 0,0-1 0,0 1 0,1-1 0,-1 1 0,0-1 0,0 0 0,0 1 0,0-1 0,1 1 0,-1-1 0,0 1 0,1-1 0,-1 0 0,0 1 0,1-1 0,-1 1 0,0-1 0,1 0 0,-1 0 0,1 1 0,-1-1 0,1 0 0,-1 0 0,0 1 0,1-1 0,-1 0 0,1 0 0,-1 0 0,1 0 0,-1 0 0,2 0 0,11-13 0,4-29 0,4-95 0,29-110 0,-14 50 0,-31 165 0,18-59 0,-3 13 0,13-34 0,-12 48 0,-10 34 0,1-1 0,1 2 0,1-1 0,2 2 0,1 0 0,1 1 0,1 1 0,41-42 0,-58 66 0,1-1 0,0 1 0,-1-1 0,1 1 0,0 0 0,0 0 0,1 0 0,-1 1 0,0-1 0,1 1 0,-1 0 0,1 0 0,-1 0 0,1 0 0,-1 1 0,1-1 0,-1 1 0,1 0 0,0 0 0,-1 0 0,1 1 0,0-1 0,-1 1 0,1 0 0,-1 0 0,1 0 0,-1 0 0,0 1 0,1-1 0,-1 1 0,0 0 0,0 0 0,0 0 0,0 0 0,-1 0 0,1 1 0,0 0 0,-1-1 0,3 4 0,24 27 0,-15-19 0,-2 0 0,16 23 0,86 135 0,67 67 0,-46-67 0,-67-81 0,71 107 0,-132-184-117,-5-10 34,0 1 0,0-1 0,0 0-1,1 1 1,0-1 0,-1 0 0,1 0-1,1-1 1,-1 1 0,1-1 0,-1 0 0,1 1-1,0-2 1,8 6 0,1-6-6743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5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375 119 24575,'0'-6'0,"-1"-1"0,0 1 0,0 0 0,-1 0 0,0 1 0,0-1 0,0 0 0,-1 0 0,0 1 0,0 0 0,0-1 0,0 1 0,-1 1 0,-8-10 0,10 12 0,0 0 0,0 0 0,0 0 0,-1 0 0,1 0 0,-1 0 0,1 0 0,-1 1 0,0 0 0,1-1 0,-1 1 0,0 0 0,0 0 0,0 0 0,0 1 0,0-1 0,0 1 0,0 0 0,0-1 0,0 1 0,0 1 0,0-1 0,0 0 0,0 1 0,0 0 0,0-1 0,0 1 0,0 0 0,0 0 0,-5 4 0,-14 11 0,2 2 0,-29 29 0,46-45 0,-10 15 0,0 0 0,1 0 0,1 2 0,1-1 0,0 1 0,2 0 0,-12 36 0,-14 30 0,32-81 0,0 1 0,0-1 0,0 0 0,0 1 0,1 0 0,-1-1 0,1 1 0,0 0 0,1-1 0,-1 1 0,1 0 0,0 0 0,0 0 0,0-1 0,1 1 0,0 0 0,0 0 0,0-1 0,0 1 0,1-1 0,0 1 0,0-1 0,0 1 0,0-1 0,1 0 0,0 0 0,-1 0 0,1-1 0,1 1 0,-1-1 0,1 1 0,-1-1 0,1 0 0,7 4 0,0 1 0,0 0 0,-1 0 0,14 15 0,30 24 0,10-16 0,-50-26 0,-1 1 0,1 1 0,15 10 0,-14-8 0,0-1 0,0 0 0,1-1 0,0-1 0,29 7 0,-25-8 0,0 2 0,0 0 0,22 12 0,2 2 0,87 30 0,-40-18 0,-58-20 0,-1 1 0,50 31 0,-36-17 0,-29-19 0,0 2 0,0 0 0,-1 0 0,22 23 0,-33-29 0,0 1 0,-1 0 0,0 0 0,0 0 0,0 0 0,-1 1 0,0 0 0,0-1 0,-1 1 0,0 0 0,0 0 0,1 14 0,-1-2 0,-1 1 0,-1 0 0,-4 30 0,3-44 0,0-1 0,-1 1 0,1-1 0,-1 1 0,0-1 0,-1 0 0,1 0 0,-1 0 0,0 0 0,0 0 0,0 0 0,-1-1 0,0 0 0,0 0 0,0 0 0,0 0 0,0 0 0,-10 5 0,-7 3 0,0-2 0,-1 0 0,-31 10 0,-19 9 0,61-24 0,0 0 0,-1-1 0,1 0 0,-1-1 0,0-1 0,1 0 0,-15 1 0,-88-4 0,57-1 0,53 3 0,0-1 0,0 0 0,0-1 0,0 1 0,1-1 0,-1 1 0,0-1 0,0 0 0,1-1 0,-1 1 0,1-1 0,-1 1 0,1-1 0,0 0 0,-1 0 0,1-1 0,0 1 0,-3-4 0,0-2 0,1 1 0,1-1 0,-1 0 0,1-1 0,1 1 0,-5-14 0,2 6 0,-4-13 0,-14-55 0,22 73 0,1 1 0,0-1 0,1 0 0,0 0 0,0 0 0,1 0 0,0 0 0,6-20 0,-1 12 0,15-46 0,-19 61 0,0 0 0,1 0 0,-1 1 0,0-1 0,1 1 0,0-1 0,0 1 0,0 0 0,0 0 0,1 0 0,-1 1 0,1-1 0,4-2 0,17-8 0,-11 5 0,2 0 0,-1 2 0,1-1 0,20-4 0,114-16 0,-74 16 32,-41 5-731,55-2 1,-68 8-6128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5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24575,'1'5'0,"0"0"0,0 0 0,0 0 0,0 0 0,1 0 0,0-1 0,0 1 0,0 0 0,0-1 0,6 8 0,14 33 0,1 51 0,12 106 0,-31-174 0,16 49 0,-13-54 0,-1 0 0,-2 1 0,4 28 0,7 46 0,-5-45 0,1-3 0,2 26 0,-11-54 0,2 0 0,0 0 0,11 32 0,-8-34 0,-1 0 0,-2 1 0,0 0 0,2 27 0,-6-24 0,1-11 0,0 0 0,-1 1 0,-1-1 0,-1 0 0,-3 18 0,5-31 0,0 1 0,0 0 0,0-1 0,0 1 0,0 0 0,-1-1 0,1 1 0,0 0 0,0-1 0,-1 1 0,1-1 0,0 1 0,-1-1 0,1 1 0,-1 0 0,1-1 0,0 1 0,-1-1 0,0 0 0,1 1 0,-1-1 0,1 1 0,-1-1 0,1 0 0,-1 1 0,0-1 0,1 0 0,-1 0 0,0 0 0,1 1 0,-1-1 0,0 0 0,0 0 0,-1-1 0,1 1 0,-1-1 0,1 0 0,-1 0 0,1 0 0,0 0 0,-1 0 0,1 0 0,0 0 0,0 0 0,-1-1 0,1 1 0,-1-2 0,-25-46 0,15-3 0,10 39 0,-1-1 0,-1 1 0,0 1 0,-6-16 0,3 12 0,2 0 0,0 0 0,1 0 0,1-1 0,-3-32 0,-4-23 0,3 25 0,2-1 0,3 1 0,5-75 0,-1 21 0,-3 81 0,1 1 0,1-1 0,1 1 0,1-1 0,0 1 0,1 0 0,13-35 0,7-7 0,30-66 0,-47 112 0,2 1 0,0 0 0,1 0 0,0 0 0,1 2 0,14-14 0,28-25 0,-28 25 0,2 2 0,0 1 0,55-35 0,-41 32 0,-29 18 0,0 0 0,0 0 0,1 2 0,0-1 0,0 2 0,0 0 0,1 0 0,18-3 0,-12 4 0,1-1 0,36-13 0,-16 4 0,-35 12 0,1 1 0,0 0 0,0 0 0,-1 1 0,1-1 0,0 1 0,0 1 0,-1-1 0,1 1 0,0 1 0,-1-1 0,1 1 0,-1 0 0,1 0 0,-1 1 0,0 0 0,0 0 0,0 1 0,0-1 0,-1 1 0,0 0 0,1 1 0,-2 0 0,1-1 0,0 1 0,-1 1 0,0-1 0,0 1 0,0-1 0,-1 1 0,5 12 0,14 32 0,-17-41 0,0 1 0,-1 0 0,0 0 0,-1 0 0,0 0 0,0 1 0,1 17 0,0 66 0,-9 114 0,3-195 0,-1-1 0,1 1 0,-2-1 0,0 0 0,0 0 0,-1 0 0,-1 0 0,0-1 0,-1 0 0,1 0 0,-2-1 0,0 0 0,0 0 0,-1-1 0,0 0 0,-1 0 0,1-1 0,-2-1 0,1 1 0,-1-2 0,0 1 0,-1-2 0,1 1 0,-1-1 0,0-1 0,-15 3 0,-7 0 0,17-2 0,0-1 0,0 0 0,0-2 0,0 0 0,0-1 0,-1 0 0,1-2 0,0 0 0,0-1 0,-19-4 0,20 2 20,0-1 0,1-1 0,0 0 0,0 0 0,-16-11 0,27 14-94,0-1-1,0 1 1,0-1 0,0 0 0,0 0-1,1 0 1,0-1 0,0 1 0,0-1-1,0 0 1,1 0 0,0 1 0,0-2-1,0 1 1,0 0 0,1 0 0,0 0-1,0-1 1,0-6 0,0-8-6752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5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24575,'-19'53'0,"12"1"0,3 0 0,6 103 0,1-46 0,-5-56 0,0-38 0,1-1 0,0 0 0,2 1 0,-1-1 0,2 0 0,1 0 0,8 31 0,-5-33 0,-1 1 0,2-1 0,-1 0 0,2 0 0,0-1 0,13 17 0,-17-27 0,0 0 0,0 0 0,0-1 0,0 0 0,0 0 0,0 0 0,1 0 0,-1-1 0,0 1 0,1-1 0,0 0 0,-1 0 0,8-1 0,68-1 0,-48-1 0,-21 1 0,-1 0 0,1-1 0,-1 0 0,0-1 0,0 0 0,0-1 0,0 0 0,-1-1 0,1 0 0,-1 0 0,15-12 0,7-8 0,49-51 0,-61 57 0,-12 12 0,-1-1 0,0 0 0,0-1 0,0 1 0,-1-1 0,0 0 0,-1 0 0,0 0 0,-1-1 0,0 0 0,0 1 0,2-20 0,-2-5 0,-1 0 0,-4-50 0,0 22 0,3 67 9,1 0-1,-1 0 1,1 1-1,0-2 1,1 1 0,-1 0-1,1 0 1,0-1-1,0 1 1,0-1-1,1 0 1,0 0-1,4 3 1,3 4-306,0-1 0,0 0 0,1-1 0,18 10 0,-16-12-6529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54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24575,'2'1'0,"-1"0"0,1-1 0,-1 1 0,1 0 0,-1 0 0,1 0 0,-1 0 0,1 1 0,-1-1 0,0 0 0,0 1 0,0-1 0,0 0 0,0 1 0,0-1 0,0 1 0,1 2 0,14 30 0,2 29 0,-13-42 0,2 0 0,0-1 0,1 1 0,13 23 0,-15-32 0,-1 1 0,-1 0 0,0 0 0,0 0 0,2 26 0,1-3 0,17 141 0,-10-96 0,-10-52 0,15 56 0,-11-50 0,-1 2 0,-1-1 0,-3 1 0,0-1 0,-3 1 0,-4 39 0,5 104 0,11-105 0,-8-52 0,0 1 0,1 30 0,-4 18 0,-4 133 0,3-203 0,0-1 0,0 1 0,0-1 0,0 1 0,0-1 0,0 1 0,0-1 0,-1 0 0,1 1 0,-1-1 0,1 1 0,-1-1 0,1 0 0,-1 1 0,0-1 0,0 0 0,0 0 0,-1 2 0,1-3 0,0 0 0,1 0 0,-1 0 0,0-1 0,0 1 0,1 0 0,-1-1 0,0 1 0,1 0 0,-1-1 0,1 1 0,-1-1 0,1 1 0,-1-1 0,0 1 0,1-1 0,0 0 0,-1 1 0,1-1 0,-1 1 0,1-1 0,0 0 0,-1 0 0,1 0 0,-5-8 0,1-1 0,0 0 0,1 1 0,-2-12 0,-11-67 0,-22-160 0,33 150 0,5 58 0,-12-74 0,-13-87 0,18 146 0,3 0 0,4-95 0,2 58 0,-2 80 0,1 0 0,1 0 0,0 0 0,0 0 0,1 0 0,1 1 0,0-1 0,0 1 0,13-21 0,3 0 0,44-53 0,-55 74 0,-2 3 0,0 1 0,1 0 0,0 0 0,0 0 0,1 1 0,0 0 0,0 1 0,0 0 0,1 0 0,0 1 0,0 0 0,0 1 0,0 0 0,0 1 0,13-2 0,17 0 0,0 2 0,69 4 0,-33 0 0,-66-1 0,-1-1 0,1 1 0,-1 1 0,1 0 0,-1 0 0,0 1 0,1 0 0,-1 1 0,-1 0 0,1 0 0,-1 1 0,15 10 0,0 4 0,-1 0 0,35 42 0,-21-22 0,-31-33 0,0 1 0,0 0 0,0 0 0,-1 0 0,0 1 0,0 0 0,-1-1 0,4 15 0,12 72 0,-9-38 0,-6-42 0,-1 0 0,-1 1 0,0-1 0,-1 1 0,0-1 0,-1 1 0,-1-1 0,0 1 0,-1 0 0,-1-1 0,0 0 0,-1 0 0,0 0 0,-12 23 0,10-27 0,-1-1 0,-1 0 0,0-1 0,0 0 0,0 0 0,-1-1 0,0 0 0,-1 0 0,0-1 0,0-1 0,0 1 0,0-2 0,-1 1 0,0-1 0,0-1 0,-22 4 0,-9 0 0,-1-2 0,0-1 0,-49-4 0,66 0-115,10 1 165,0-1-1,0-1 1,1 0 0,-27-7 0,38 7-110,0 0 0,1 0 0,-1-1 0,0 1 0,1-1 0,0 0 0,-1 0 0,1 0 0,0-1 0,0 1 0,0-1 0,0 0 1,1 1-1,-1-1 0,1 0 0,-1-1 0,1 1 0,0 0 0,1-1 0,-1 1 0,0-1 0,1 0 0,0 1 0,-1-5 0,-2-10-6766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55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24575,'-1'18'0,"1"0"0,0 0 0,1-1 0,1 1 0,1 0 0,1-1 0,0 0 0,1 0 0,1 0 0,15 31 0,-5-17 0,-2 0 0,15 43 0,-1 1 0,5 28 0,-13-33 0,-13-45 0,7 45 0,-10-45 0,1-1 0,8 25 0,1-2 0,-3 1 0,-1 0 0,-3 1 0,-2-1 0,-2 95 0,-2-114 0,1 0 0,7 29 0,-4-28 0,3 51 0,-7-46 0,0-23 0,0 1 0,-1 0 0,0-1 0,-1 1 0,0 0 0,-6 22 0,6-34 0,1 0 0,0 1 0,-1-1 0,1 1 0,-1-1 0,0 1 0,0-1 0,1 0 0,-1 0 0,0 1 0,0-1 0,0 0 0,0 0 0,0 0 0,0 0 0,-1 0 0,1 0 0,0 0 0,0 0 0,-1-1 0,1 1 0,-1 0 0,1-1 0,0 1 0,-3-1 0,2 0 0,0 0 0,0-1 0,0 1 0,0-1 0,0 1 0,0-1 0,0 0 0,1 0 0,-1 0 0,0 0 0,0 0 0,1 0 0,-1-1 0,1 1 0,-1-1 0,-1-1 0,-4-6 0,0 0 0,0 0 0,0-1 0,1 0 0,-6-14 0,-17-65 0,24 66 0,-2 1 0,-18-41 0,14 39 0,1 0 0,1-1 0,1 0 0,1 0 0,-6-41 0,-1-129 0,10 114 0,-8-17 0,6 64 0,-1-51 0,7 78 0,-1-36 0,2 1 0,1 0 0,13-63 0,-12 92 0,0 1 0,1 0 0,1 0 0,0 0 0,0 0 0,1 0 0,1 1 0,0 0 0,0 1 0,1 0 0,1 0 0,0 0 0,0 1 0,0 1 0,21-15 0,5-2 0,-25 18 0,0-1 0,0 1 0,1 1 0,0-1 0,0 2 0,0 0 0,1 0 0,0 1 0,15-3 0,29-5 0,-35 7 0,0 0 0,1 2 0,-1 0 0,27 0 0,-43 4 0,0-1 0,1 0 0,-1 1 0,0 0 0,0 1 0,1-1 0,-1 1 0,0 0 0,0 0 0,-1 0 0,1 1 0,0-1 0,-1 1 0,0 1 0,1-1 0,-1 0 0,0 1 0,-1 0 0,1 0 0,-1 0 0,6 9 0,38 60 0,-22-38 0,20 42 0,-37-60 0,-2 0 0,1 1 0,-2-1 0,0 1 0,-2 0 0,3 30 0,-4 111 0,-3-84 0,0-64 0,0 1 0,0 0 0,-1 0 0,0 0 0,-1-1 0,-1 0 0,0 1 0,0-1 0,-1-1 0,-1 1 0,1-1 0,-2 0 0,1 0 0,-2 0 0,1-1 0,-11 10 0,-1 1 0,0-1 0,-1-1 0,0 0 0,-2-2 0,0 0 0,-25 12 0,-9 1 0,-86 30 0,94-35 0,-15 5 0,59-28 0,0 1 0,0-1 0,0 0 0,0-1 0,-1 1 0,1-1 0,0 1 0,-1-1 0,1-1 0,0 1 0,0-1 0,-8-1 0,10 1-59,0 0 0,0 0-1,0-1 1,0 1-1,0 0 1,0-1 0,1 1-1,-1-1 1,0 0 0,1 1-1,0-1 1,-1 0 0,1 0-1,0 0 1,0 0-1,0 0 1,0 0 0,0 0-1,1-1 1,-1 1 0,1 0-1,-1-4 1,-2-13-6767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55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1344 24575,'1'0'0,"-1"0"0,0 0 0,0 1 0,0-1 0,0 0 0,0 0 0,0 1 0,0-1 0,0 0 0,0 0 0,0 1 0,1-1 0,-1 0 0,0 0 0,0 1 0,-1-1 0,1 0 0,0 0 0,0 1 0,0-1 0,0 0 0,0 0 0,0 1 0,0-1 0,0 0 0,0 0 0,0 1 0,-1-1 0,1 0 0,0 0 0,0 0 0,0 1 0,-1-1 0,1 0 0,0 0 0,0 0 0,0 0 0,-1 0 0,1 1 0,0-1 0,0 0 0,-1 0 0,1 0 0,0 0 0,0 0 0,-1 0 0,1 0 0,0 0 0,0 0 0,-1 0 0,1 0 0,0 0 0,0 0 0,-1 0 0,1 0 0,0 0 0,0 0 0,-1 0 0,1 0 0,0 0 0,0-1 0,-1 1 0,1 0 0,0 0 0,-11-16 0,7-6 0,1 0 0,-1-24 0,-6-43 0,-55-148 0,34 162 0,22 56 0,0-1 0,2 0 0,-7-27 0,1-3 0,-32-82 0,20 65 0,13 27 0,2-1 0,-5-52 0,13 83 0,-4-90 0,5 73 0,0 0 0,-11-50 0,11 71 0,0 1 0,0-1 0,0 0 0,1 0 0,-1 0 0,1 0 0,2-9 0,-2 14 0,0 0 0,0 0 0,0 0 0,1 0 0,-1 0 0,1 1 0,-1-1 0,0 0 0,1 0 0,0 0 0,-1 0 0,1 1 0,-1-1 0,1 0 0,0 1 0,0-1 0,-1 0 0,1 1 0,0-1 0,1 0 0,0 1 0,-1-1 0,1 1 0,0 0 0,-1 0 0,1 0 0,-1 0 0,1 0 0,0 0 0,-1 0 0,1 1 0,0-1 0,-1 1 0,1-1 0,-1 1 0,1-1 0,1 2 0,2 1 0,-1-1 0,0 1 0,0 0 0,0 0 0,-1 1 0,1-1 0,-1 1 0,1-1 0,-1 1 0,0 0 0,-1 0 0,1 0 0,-1 1 0,0-1 0,0 1 0,3 8 0,1 10 0,-1-1 0,4 36 0,3 15 0,63 255 0,-68-299 0,-2 0 0,3 49 0,3 22 0,14 106 0,-15-154 0,-1-14 0,-2 1 0,-2-1 0,0 41 0,-6-51 0,2 0 0,1 0 0,10 50 0,-12-77-21,9 50 165,-9-48-237,0 0 0,0 0 0,0 0 0,0 0 0,-1 0 0,1 0 0,-1-1 0,0 1 0,1 0 0,-1 0 0,-1 0 0,1-1 0,0 1 0,-1-1 0,-1 3 0,-8 6-6733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56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3 125 24575,'3'18'0,"0"-1"0,1-1 0,0 1 0,2-1 0,0 1 0,1-1 0,11 19 0,-2-3 0,-1 1 0,-2 0 0,-1 2 0,8 35 0,-17-57 0,1-1 0,1 0 0,0 0 0,11 18 0,-8-18 0,-2 1 0,0 0 0,6 19 0,-3 1 0,1-1 0,1-1 0,1 1 0,2-2 0,21 34 0,-34-61 0,1 0 0,0 0 0,1 0 0,-1 0 0,1-1 0,-1 1 0,1 0 0,0-1 0,0 0 0,6 4 0,-9-6 0,1 0 0,0 1 0,-1-1 0,1 0 0,0 0 0,0 0 0,-1 0 0,1 0 0,0 0 0,-1 0 0,1 0 0,0 0 0,0 0 0,-1 0 0,1 0 0,0 0 0,0-1 0,-1 1 0,1 0 0,0-1 0,-1 1 0,2-1 0,-1 0 0,1-1 0,-1 0 0,0 1 0,0-1 0,1 0 0,-1 1 0,0-1 0,0 0 0,-1 0 0,1 0 0,1-4 0,1-7 0,0-1 0,-1 1 0,0-25 0,-1 27 0,-1 0 0,1 0 0,1 0 0,0 0 0,0 0 0,1 1 0,6-16 0,-3 10 0,0 1 0,-1-1 0,-1 0 0,-1 0 0,0-1 0,0-32 0,9-41 0,-8 63 0,0-1 0,-1-27 0,-3 36 0,1 0 0,1 0 0,0 0 0,2 0 0,0 0 0,9-22 0,-7 24 0,2 2 0,0-1 0,18-25 0,-22 35 0,1 0 0,0 0 0,1 1 0,-1 0 0,1 0 0,0 0 0,1 1 0,-1 0 0,1 0 0,-1 0 0,10-3 0,-14 7 0,12-6 0,0 1 0,0 1 0,0 0 0,26-3 0,-36 7 0,1 0 0,-1 0 0,0 0 0,1 1 0,-1-1 0,0 1 0,0 0 0,1 1 0,-1-1 0,0 1 0,0-1 0,0 1 0,-1 0 0,1 1 0,0-1 0,-1 1 0,0 0 0,1-1 0,-1 1 0,4 5 0,0 2 0,0 0 0,-1 1 0,0 0 0,0 0 0,-1 0 0,-1 1 0,0-1 0,0 1 0,-1 0 0,3 25 0,-2 11 0,-2 70 0,-2-92 0,0-10 0,-1 0 0,0 0 0,-1 0 0,0-1 0,-2 1 0,0 0 0,0-1 0,-8 16 0,-6 8 0,-1-1 0,-2 0 0,-43 57 0,-13-2 0,-112 107 0,97-95 0,-43 35 0,92-95 0,-24 13 0,66-57 0,0 0 0,0 0 0,0 0 0,0 0 0,-1 0 0,1 0 0,0-1 0,0 1 0,-1 0 0,1-1 0,-1 1 0,1-1 0,0 1 0,-1-1 0,1 0 0,-1 0 0,1 1 0,-1-1 0,1 0 0,-1 0 0,1 0 0,-1-1 0,1 1 0,-3-1 0,2 0 0,0-1 0,0 1 0,0 0 0,0-1 0,1 0 0,-1 1 0,0-1 0,1 0 0,0 0 0,-1 0 0,1 0 0,0 0 0,0 0 0,-1-3 0,-2-5 0,1-1 0,0 0 0,0 0 0,1 0 0,0-17 0,1 11 0,1 0 0,0 0 0,1 0 0,2 0 0,-1 1 0,2-1 0,0 1 0,1-1 0,1 1 0,0 1 0,1-1 0,1 1 0,0 1 0,1-1 0,1 1 0,0 1 0,1 0 0,18-17 0,11-18 26,-32 36-258,1 1 0,1 0 1,0 0-1,0 1 0,15-10 0,-9 10-6594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6:5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2038 24575,'0'5'0,"0"-1"0,0 1 0,-1 0 0,0-1 0,0 1 0,0-1 0,-1 0 0,1 1 0,-1-1 0,0 0 0,0 0 0,-1 0 0,1 0 0,-1 0 0,0-1 0,-5 6 0,-17 25 0,14-5 0,11-25 0,-1-1 0,0 0 0,0 1 0,-1-1 0,1 0 0,-1 0 0,1 0 0,-1 0 0,0 0 0,-5 5 0,6-9 0,-1 0 0,1 0 0,-1 0 0,1 0 0,-1-1 0,1 1 0,0-1 0,0 1 0,-1-1 0,1 1 0,0-1 0,1 0 0,-1 1 0,0-1 0,0 0 0,1 0 0,-2-3 0,-1-2 0,-20-42 0,3-1 0,-25-91 0,-7-17 0,18 59 0,-13-31 0,29 82 0,-23-96 0,5 12 0,27 101 0,1 6 0,-1 0 0,-15-31 0,17 40 0,1-1 0,0 1 0,2-1 0,0-1 0,1 1 0,-1-19 0,-4-14 0,1-13 0,3 0 0,5-103 0,1 54 0,-2 107 0,0-1 0,1 0 0,0 0 0,0 1 0,1-1 0,-1 1 0,4-8 0,-5 12 0,1 0 0,-1 1 0,0-1 0,1 0 0,-1 0 0,1 0 0,-1 0 0,1 0 0,0 1 0,-1-1 0,1 0 0,0 1 0,0-1 0,-1 0 0,1 1 0,0-1 0,0 1 0,0-1 0,0 1 0,0-1 0,0 1 0,0 0 0,0 0 0,0-1 0,0 1 0,0 0 0,0 0 0,0 0 0,0 0 0,0 0 0,0 0 0,0 0 0,-1 0 0,1 1 0,0-1 0,0 0 0,0 0 0,0 1 0,0-1 0,0 1 0,0-1 0,0 1 0,0-1 0,-1 1 0,1 0 0,0-1 0,0 1 0,-1 0 0,1 0 0,0 1 0,6 6 0,-1 0 0,-1 1 0,0-1 0,0 2 0,-1-1 0,0 0 0,0 1 0,2 11 0,6 13 0,-2-6 0,-2 1 0,-1 0 0,-2 0 0,0 0 0,0 44 0,-2-30 0,8 33 0,-6-52 0,-1 1 0,0 26 0,-3-33 0,-1 0 0,0 0 0,-2 0 0,1 0 0,-2-1 0,-1 1 0,0-1 0,-13 34 0,-2 8 0,15-44 0,0 0 0,-1-1 0,-7 16 0,11-26 0,-1-1 0,0 0 0,0 0 0,0 0 0,0 0 0,0-1 0,-1 1 0,1-1 0,-1 1 0,0-1 0,0 0 0,0 0 0,0 0 0,0 0 0,0 0 0,0-1 0,0 0 0,-5 2 0,7-3 0,-1 1 0,1-1 0,-1 0 0,1 0 0,-1 0 0,1 1 0,-1-1 0,0-1 0,1 1 0,-1 0 0,1 0 0,-1-1 0,1 1 0,-1-1 0,1 1 0,-1-1 0,1 1 0,-1-1 0,1 0 0,0 0 0,-1 0 0,1 0 0,0 0 0,0 0 0,0 0 0,0 0 0,0 0 0,0-1 0,0 1 0,0 0 0,0-1 0,1 1 0,-1-1 0,0 1 0,1-1 0,-1 1 0,0-3 0,-1-8 0,-1 0 0,2-1 0,-1 1 0,2-14 0,-3-9 0,-5-18 0,1 0 0,3 0 0,2 0 0,7-69 0,18-5 0,-19 93 0,2 0 0,13-44 0,4-26 0,0-15 0,4-31 0,-18 93 0,28-102 0,-36 157 0,-1 0 0,1 0 0,-1 0 0,1 0 0,0 0 0,0-1 0,0 1 0,0 1 0,0-1 0,0 0 0,1 0 0,-1 0 0,1 1 0,-1-1 0,1 0 0,0 1 0,-1 0 0,1-1 0,0 1 0,0 0 0,0 0 0,0 0 0,0 0 0,0 0 0,0 1 0,1-1 0,-1 0 0,0 1 0,0 0 0,0-1 0,1 1 0,-1 0 0,0 0 0,0 1 0,1-1 0,-1 0 0,0 1 0,0-1 0,3 2 0,0 0 0,1 0 0,-1 0 0,-1 1 0,1 0 0,0 0 0,-1 0 0,1 0 0,-1 1 0,0 0 0,0 0 0,0 0 0,-1 0 0,0 0 0,1 1 0,2 5 0,35 93 0,-24-69 0,13 43 0,-16-39 0,19 36 0,-17-38 0,-1 1 0,-2 0 0,16 73 0,-21-85 0,0 0 0,16 32 0,-13-35 0,-2 0 0,-1 1 0,7 26 0,33 125 0,-35-133 0,-1-14 0,-8-18 0,1 1 0,-1 0 0,-1 0 0,3 11 0,-6-20 0,1 1 0,-1-1 0,0 1 0,0-1 0,0 0 0,0 1 0,0-1 0,0 1 0,0-1 0,0 1 0,-1-1 0,1 1 0,0-1 0,-1 0 0,1 1 0,-1-1 0,0 0 0,1 1 0,-1-1 0,0 0 0,0 0 0,0 0 0,0 1 0,0-1 0,0 0 0,0 0 0,0 0 0,0-1 0,0 1 0,-1 0 0,1 0 0,0-1 0,-1 1 0,-1 0 0,1-1 0,-1 0 0,0 0 0,1 0 0,-1 0 0,1-1 0,-1 1 0,1-1 0,0 1 0,-1-1 0,1 0 0,-1 0 0,1 0 0,0-1 0,0 1 0,0 0 0,0-1 0,0 1 0,0-1 0,0 0 0,0 0 0,1 0 0,-3-2 0,-38-50 0,39 50 0,-31-49-1365,25 38-5461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7:24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1 393 24575,'318'2'-1304,"350"-5"-189,-442-9-1794,83-1 1360,950-62-2131,-959 45 4058,225-16 0,-35 12 112,-214 13-54,91-12 633,101-6 288,-193 16 596,128-4 2151,-342 25-2842,82-14 0,-94 9 1332,-8 0-1466,-33 5-728,1 0-1,0 1 1,0 0-1,0 0 1,-1 1 0,1 0-1,0 1 1,15 3-1,-8 0-21,0 2 0,0 0 0,-1 1 0,0 0 0,0 1 0,18 14 0,-23-16 0,-7-4 0,1-1 0,-1 0 0,0 0 0,1 0 0,-1-1 0,1 1 0,0-1 0,-1 1 0,1-1 0,-1 0 0,1-1 0,0 1 0,-1-1 0,1 1 0,-1-1 0,1 0 0,-1 0 0,0-1 0,1 1 0,-1-1 0,0 0 0,6-4 0,38-12 0,5 13 0,1 2 0,85 5 0,-29 1 0,-31-3 0,-37 0 0,-31 0 0,-13 0 0,-111-2 0,-127 5 0,173 9 0,50-7 0,0-2 0,-29 2 0,-28-4 0,42-2 0,-1 1 0,1 2 0,-54 11 0,55-8 0,0-1 0,0-2 0,0 0 0,-41-5 0,27 1 0,-49 4 0,56 5 0,0 1 0,1 2 0,-61 24 0,98-33 0,-34 12 0,24-7 0,-1-2 0,-1 1 0,1-2 0,0 1 0,-1-2 0,-15 2 0,-63 8 0,63-7 0,-53 3 0,41-8 0,0 2 0,-58 11 0,58-8-332,-1-1 0,-68-3-1,99-1-35,-12 0-6458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01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3994 24575,'0'-29'0,"1"1"0,2-1 0,9-45 0,-7 45 0,-1 0 0,-2 0 0,-1-36 0,-1 36 0,1 0 0,1-1 0,8-34 0,-3 21 0,-2-1 0,-2 1 0,-2-1 0,-5-48 0,2-9 0,0-4 0,5-116 0,9 150 0,-8 50 0,0 0 0,1-27 0,-5-50 0,-2 58 0,2 0 0,2 1 0,12-73 0,-9 85 0,-1 0 0,0-46 0,-3 45 0,1 0 0,8-40 0,2 13 0,-3-2 0,-1 1 0,-2-81 0,-6-453 0,-3 564 0,0-1 0,-2 1 0,0 0 0,-2 0 0,-12-29 0,-14-63 0,29 104 0,-1-1 0,0 1 0,-1 0 0,-7-13 0,-16-37 0,-37-103 0,11 33 0,45 112 0,-23-42 0,23 49 0,2-1 0,0 0 0,1 0 0,0-1 0,-5-19 0,9 24 0,-1 0 0,0 0 0,-1 1 0,0 0 0,-11-17 0,-11-23 0,24 41-195,0 0 0,1 0 0,0 0 0,0-1 0,1 1 0,1-16 0,0 5-6631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7:2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0 504 24575,'95'0'-209,"211"-3"513,-103-9-3044,162-14 2006,152-24-3630,177-10-1266,469-21 4357,-373 28 1275,384-16 870,-477-8-319,-687 75-537,324-19 916,-54 6 368,-70 8 233,-50 4-952,-91-10 1960,-59 10-1922,0 1 0,1-1 0,-1 2 0,0-1-1,1 2 1,-1-1 0,1 1 0,-1 1 0,18 2 0,-28-3-615,1 0 1,-1 0 0,0 0 0,0 0 0,1 0-1,-1 0 1,0 0 0,1 0 0,-1 0-1,0 0 1,1 0 0,-1 0 0,0 0 0,1 0-1,-1 0 1,0 0 0,1 1 0,-1-1-1,0 0 1,0 0 0,1 0 0,-1 0 0,0 1-1,0-1 1,1 0 0,-1 0 0,0 0 0,0 1-1,0-1 1,1 0 0,-1 0 0,0 1-1,0-1 1,0 0 0,0 1 0,0-1 0,1 0-1,-1 0 1,0 1 0,0-1 0,0 0-1,0 1 1,0-1 0,0 0 0,0 1 0,0-1-1,0 0 1,0 1 0,0-1 0,-1 0-1,1 1 1,0-1 0,0 1 0,-16 7-1501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7:37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2919 24575,'-4'0'0,"0"0"0,0 0 0,0 0 0,0-1 0,0 0 0,0 0 0,0 0 0,0 0 0,0 0 0,1-1 0,-1 0 0,0 0 0,1 0 0,-1 0 0,1 0 0,0-1 0,0 0 0,0 1 0,0-1 0,0 0 0,1-1 0,-1 1 0,1 0 0,0-1 0,0 1 0,0-1 0,0 0 0,1 1 0,-1-1 0,1 0 0,-1-8 0,-2-10 0,1-1 0,2 0 0,0 0 0,4-38 0,-1 16 0,-2-435 0,3 439 0,1 0 0,17-69 0,1-6 0,-13 69-228,3 1 0,32-86 0,-23 75 294,126-333-66,30 19 618,-157 339-618,0 1 0,2 1 0,45-48 0,5-8 0,-49 60 0,1 1 0,2 1 0,55-42 0,202-113 0,-277 176 0,57-28-224,3 2-1,0 4 0,96-25 1,16 13-320,-90 21 354,-20 6 190,1 4 0,109 2 0,-94 4 0,93-11 0,-71 2 79,158 6 0,-132 5-46,-84 2-25,0 1 0,0 3 1,-1 2-1,60 20 0,48 10 29,-128-34 81,0 1-1,-1 1 0,0 2 1,-1 0-1,37 22 0,-2-6 169,11 8 87,2 9-373,-44-28 0,0 2 0,-2 2 0,0 0 0,44 41 0,-69-57 342,-3-5-2049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7:37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24575,'31'2'0,"0"1"0,-1 2 0,0 0 0,0 2 0,41 16 0,-37-12 0,85 19 0,17 5 0,90 27 0,-114-30 0,99 31 0,-176-50 0,-2 1 0,37 20 0,-69-33 0,1-1 0,0 1 0,-1 0 0,0 0 0,1 0 0,-1 0 0,0 0 0,1 0 0,-1 0 0,0 1 0,0-1 0,0 0 0,0 1 0,0-1 0,0 1 0,0-1 0,1 4 0,-2-4 0,0-1 0,-1 1 0,1 0 0,0 0 0,0 0 0,0 0 0,-1 0 0,1 0 0,0 0 0,-1-1 0,1 1 0,-1 0 0,1 0 0,-1-1 0,1 1 0,-1 0 0,1 0 0,-1-1 0,0 1 0,1-1 0,-1 1 0,0-1 0,-1 1 0,-6 4 0,-1-1 0,0 0 0,0 0 0,-15 4 0,14-6 0,-19 9 0,-51 27 0,5-2 0,40-18 0,1 1 0,0 1 0,-54 44 0,-4 3 0,1 3 0,47-34 0,44-36 0,-15 11 0,0 1 0,2 0 0,-1 1 0,-21 27 0,34-38-97,0-1-1,1 1 1,-1-1-1,1 1 1,-1-1-1,1 1 1,-1 0-1,1-1 1,0 1-1,0 0 1,-1-1-1,1 1 0,1 2 1,0 8-6729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7:4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603 607 24575,'5'-1'0,"-1"0"0,1 0 0,-1-1 0,0 0 0,1 1 0,-1-2 0,0 1 0,0 0 0,0-1 0,-1 0 0,1 1 0,-1-2 0,1 1 0,-1 0 0,0-1 0,3-4 0,48-67 0,-50 68 0,0-1 0,1 0 0,-2-1 0,1 0 0,-1 0 0,0 0 0,-1 0 0,0 0 0,-1-1 0,1-11 0,-4-93 0,-1 52 0,3 54 0,0 0 0,-1 0 0,0 0 0,0 0 0,-1 0 0,0 0 0,0 0 0,-1 0 0,0 1 0,0-1 0,-1 1 0,0 0 0,0 0 0,-1 0 0,0 1 0,0-1 0,-1 1 0,1 0 0,-1 1 0,-1 0 0,1 0 0,-1 0 0,1 0 0,-10-3 0,-4 1 0,-1 1 0,1 1 0,-1 0 0,0 2 0,-25-1 0,-111 5 0,63 1 0,82-1 0,0 0 0,0 0 0,0 1 0,0 1 0,0 0 0,1 1 0,-1 0 0,1 0 0,0 1 0,0 1 0,1 0 0,0 0 0,0 1 0,0 0 0,-11 12 0,15-14 0,1 1 0,0 0 0,-1 0 0,2 1 0,-1-1 0,1 1 0,0 0 0,0 0 0,1 1 0,0-1 0,0 1 0,1-1 0,0 1 0,1 0 0,-1 0 0,1 0 0,1 0 0,0 0 0,0 0 0,0 0 0,1 0 0,0 0 0,4 13 0,1 0 0,2 1 0,1-1 0,0-1 0,1 0 0,2 0 0,26 35 0,-7-10 0,-20-29 0,-1 0 0,2-1 0,0-1 0,19 18 0,78 71 0,-61-64 0,-2 3 0,-1 2 0,-3 1 0,50 71 0,-55-75 0,-31-36 0,-1 0 0,0 1 0,0-1 0,0 1 0,0 0 0,-1 1 0,0-1 0,-1 1 0,6 11 0,-3 1 0,0 0 0,-2 0 0,0 0 0,-1 1 0,-1 0 0,-1-1 0,-1 31 0,-2-37 0,0 0 0,0 0 0,-1 1 0,-1-1 0,0-1 0,-1 1 0,0-1 0,-1 0 0,-1 0 0,0 0 0,-16 19 0,12-15 0,1 0 0,0 0 0,-12 29 0,14-28 0,0 0 0,-1-1 0,-1 0 0,-13 17 0,18-28 4,0 0 0,-1 0-1,1 0 1,-1-1 0,0 0-1,-1 0 1,1 0 0,-1-1-1,1 0 1,-1 0 0,0 0 0,0-1-1,0 0 1,-15 1 0,-6 0-115,1-2 0,-49-4 1,19 1-979,35 2-5737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7:4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24575,'27'-1'0,"-13"1"0,0 0 0,0 0 0,0 1 0,23 5 0,-33-5 0,0 1 0,1 0 0,-1-1 0,0 1 0,0 0 0,0 1 0,0-1 0,-1 1 0,1 0 0,-1 0 0,1 0 0,-1 0 0,0 1 0,0-1 0,-1 1 0,1 0 0,-1 0 0,4 6 0,22 56 0,13 25 0,-32-73 0,-1 1 0,-1 1 0,8 32 0,-8-27 0,17 42 0,-2-19 0,58 85 0,-62-110 0,2-2 0,0 0 0,35 27 0,-23-22 0,-26-21 0,2 0 0,-1 0 0,0-1 0,1 1 0,0-2 0,0 1 0,0-1 0,12 2 0,70 12 0,-74-15 0,-3 0 0,-1 0 0,1 0 0,0-1 0,0-1 0,0 0 0,0-1 0,-1 0 0,1-1 0,0-1 0,-1 0 0,0 0 0,1-1 0,-1-1 0,-1 0 0,18-10 0,-9 1 0,-1 2 0,0-2 0,26-23 0,-40 32 0,0-1 0,0 1 0,-1-1 0,0 0 0,0 0 0,0-1 0,-1 1 0,1-1 0,-2 0 0,1 0 0,-1 0 0,2-8 0,24-132 0,-17 90 0,-6 37 0,-1-1 0,2-32 0,5-57 0,-7 88 0,-1 0 0,0 0 0,-2 0 0,-1 0 0,-1 0 0,-6-38 0,0 9 0,5 37 0,1 1 0,-2-1 0,-4-14 0,7 27 0,0 1 0,0-1 0,-1 1 0,1-1 0,0 1 0,0-1 0,0 1 0,0-1 0,0 1 0,-1-1 0,1 1 0,0-1 0,-1 1 0,1-1 0,0 1 0,0 0 0,-1-1 0,1 1 0,-1 0 0,1-1 0,0 1 0,-1 0 0,1-1 0,-1 1 0,1 0 0,-1 0 0,1 0 0,-1-1 0,1 1 0,-1 0 0,1 0 0,-1 0 0,1 0 0,-1 0 0,-13 15 0,-6 35 0,17-44 0,-15 36 0,13-33 0,0 1 0,1 0 0,0 1 0,1-1 0,0 0 0,1 1 0,-2 15 0,3 202 0,3-104 0,-2-120-65,-1 1 0,1-1 0,0 1 0,0-1 0,1 1 0,-1-1 0,1 0 0,0 1 0,0-1 0,1 0 0,-1 0 0,1 0 0,0 0 0,0 0 0,0 0 0,1 0 0,-1 0 0,1-1 0,0 0 0,6 6 0,5-2-6761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7:4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24575,'2'17'0,"0"-1"0,0 1 0,2-1 0,0 0 0,8 21 0,-6-20 0,-1 1 0,0 0 0,-1 0 0,1 20 0,-1-3 0,1-1 0,11 41 0,-8-43 0,-1-1 0,4 64 0,-9-76 0,0-1 0,1-1 0,1 1 0,10 28 0,-7-27 0,-2 1 0,0-1 0,3 32 0,0 12 0,3 1 0,2-1 0,23 64 0,-21-76 0,5 51 0,-15-70 0,12 45 0,68 149 0,-69-173 0,8 59 0,-55-174 0,-55-170 0,24 59 0,-41-136-838,28 54 754,70 237 83,-26-143 836,7 11-747,18 113-88,2-1 0,1-1 0,5-64 0,0 28 0,-3 71 0,1 1 0,0-1 0,0 1 0,1-1 0,-1 1 0,1-1 0,0 1 0,0 0 0,0-1 0,0 1 0,0 0 0,1 0 0,0 0 0,-1 0 0,1 0 0,0 0 0,4-4 0,-3 5 0,-1 1 0,1-1 0,-1 1 0,1 0 0,0 0 0,0 0 0,0 0 0,-1 0 0,1 1 0,0-1 0,0 1 0,0 0 0,0 0 0,0 0 0,0 0 0,0 1 0,0-1 0,0 1 0,0-1 0,0 1 0,3 2 0,37 12 0,73 37 0,-76-32 0,-21-11 0,0 1 0,0 0 0,-1 2 0,-1 0 0,0 1 0,23 24 0,-30-28 0,0-1 0,1 0 0,0 0 0,24 11 0,-22-12 0,0 0 0,0 1 0,22 18 0,-26-16 0,0 0 0,-1 0 0,0 1 0,-1 0 0,0 1 0,-1-1 0,0 1 0,0 1 0,-2-1 0,1 1 0,3 18 0,-4-8 0,0 1 0,-2 0 0,0 0 0,-1 0 0,-5 34 0,3-49 0,-2-1 0,1 0 0,-1 0 0,0 0 0,-1 0 0,0-1 0,0 1 0,0-1 0,-1 0 0,0 0 0,-1-1 0,0 1 0,0-1 0,0 0 0,-1-1 0,1 0 0,-1 0 0,0 0 0,-15 6 0,19-10-47,0-1 0,0 0 0,-1 0 0,1 0 0,0 0 0,0-1 0,0 1 0,-1-1 0,1 0-1,0 0 1,0 0 0,0 0 0,0-1 0,0 1 0,1-1 0,-1 0 0,0 1 0,1-1 0,-1 0 0,1-1 0,-1 1 0,1 0-1,0-1 1,0 1 0,0-1 0,1 0 0,-1 0 0,-2-5 0,-3-8-6779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7:5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51 168 24575,'0'35'0,"1"1"0,-2 1 0,-1 0 0,-11 56 0,6-48 0,2 0 0,2 0 0,2 1 0,4 46 0,0 12 0,12 225-164,-8-155-728,-3-32 1127,21 22 586,-14-97-821,-6-39 0,-1 0 0,1 36 0,-5-36 0,1 0 0,1 1 0,10 47 0,-3-21 0,-18-98 0,-26-70 0,22 77 0,2 0 0,1-1 0,1-1 0,-5-59 0,2-81-238,0-62-135,12-315 373,4 519 0,0-1 0,3 1 0,0 0 0,24-63 0,-23 72 0,4-5 68,2 1 0,1 0 0,1 1 0,2 1 0,0 0 0,2 1 0,1 1-1,42-40 1,-59 63-68,0-1 0,1 1 0,0 1 0,-1-1 0,1 1 0,0-1 0,1 1 0,-1 1 0,0-1 0,1 1 0,0 0 0,-1 0 0,1 0 0,0 1 0,0 0 0,0 0 0,0 1 0,0 0 0,0 0 0,0 0 0,9 2 0,-5 1 0,0 0 0,-1 1 0,1 0 0,-1 0 0,0 1 0,0 0 0,0 1 0,-1 0 0,0 1 0,0-1 0,12 15 0,18 21 0,-2 2 0,40 64 0,59 131 0,-119-213 0,-2 1 0,0 0 0,-2 1 0,13 43 0,-21-58 0,-1 0 0,-1 0 0,0 0 0,-1 0 0,0 0 0,-1 0 0,0 1 0,-1-1 0,-1 0 0,0 0 0,-1 0 0,-8 23 0,9-31 0,0-1 0,0 0 0,-1 0 0,1-1 0,-1 1 0,0 0 0,0-1 0,0 0 0,0 1 0,-1-1 0,0-1 0,1 1 0,-8 4 0,-59 21 0,58-24 0,-1 0 0,1 1 0,0 0 0,-12 8 0,13-7 0,-1-1 0,1 0 0,-1-1 0,0 0 0,0-1 0,0 0 0,0-1 0,0 0 0,-19 0 0,-39 7 0,42-4 0,0-1 0,0-2 0,-1-1 0,-48-4 0,74 2 4,0 1 0,1-1-1,-1 1 1,0-1 0,1 0 0,-1 0-1,1-1 1,-1 1 0,1 0 0,0-1-1,-1 0 1,1 1 0,0-1 0,0 0-1,0 0 1,0 0 0,1 0 0,-1 0-1,0-1 1,1 1 0,0-1 0,-1 1-1,1-1 1,0 1 0,0-1 0,1 1-1,-1-1 1,0 0 0,1 1 0,0-1-1,-1-4 1,1 1-110,0 0 0,0 0 0,0 0 0,1 0 0,-1 0 0,1 0-1,1 0 1,-1 1 0,1-1 0,0 0 0,1 1 0,-1-1 0,7-9 0,2 3-6720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7:51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1577 24575,'-2'-2'0,"0"1"0,0-1 0,0 1 0,0-1 0,0 0 0,0 0 0,1 0 0,-1 0 0,1 0 0,-1 0 0,1 0 0,0-1 0,0 1 0,0 0 0,-2-5 0,-9-16 0,0 8 0,2 0 0,0 0 0,1-1 0,-11-24 0,-12-23 0,14 29 0,1-2 0,2 0 0,2 0 0,1-2 0,-7-39 0,13 52 0,-39-103 0,18-45 0,20 126 0,-3 0 0,-19-58 0,13 51 0,-10-80 0,20 97 0,-1 0 0,-21-65 0,16 68 0,3 0 0,0-1 0,-6-69 0,15 104 0,0 0 0,0 0 0,0 0 0,0 0 0,0 0 0,0 1 0,0-1 0,0 0 0,0 0 0,0 0 0,0 0 0,0 0 0,0 0 0,0 0 0,1 0 0,-1 0 0,0 0 0,0 0 0,0 0 0,0-1 0,0 1 0,0 0 0,0 0 0,0 0 0,0 0 0,0 0 0,0 0 0,0 0 0,0 0 0,0 0 0,0 0 0,0 0 0,0 0 0,1 0 0,-1 0 0,0 0 0,0 0 0,0 0 0,0 0 0,0 0 0,0 0 0,0 0 0,0 0 0,0-1 0,0 1 0,6 11 0,5 18 0,-2 56 0,-7-56 0,9 47 0,4 29 0,-5-20 0,15 99 0,-19-158 0,1-1 0,20 48 0,-21-55 0,0 0 0,-1 0 0,-2 0 0,3 27 0,4 18 0,2-12 0,-3 1 0,5 86 0,-15-129-227,1 0-1,-1 1 1,0-1-1,-1 0 1,-4 10-1,1-2-6598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7:5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31 357 24575,'-1'43'0,"0"-21"0,1 0 0,6 44 0,-5-59 0,1 0 0,0 1 0,1-1 0,-1 0 0,1-1 0,1 1 0,-1 0 0,1-1 0,0 0 0,1 0 0,-1 0 0,10 10 0,-6-10 0,-1 0 0,1 0 0,0-1 0,0 0 0,0 0 0,1 0 0,-1-1 0,1-1 0,0 0 0,18 4 0,-21-5 0,1-1 0,0-1 0,0 1 0,0-1 0,0 0 0,0-1 0,0 0 0,0 0 0,0 0 0,0-1 0,-1 0 0,1 0 0,-1-1 0,1 1 0,10-8 0,-8 5 0,-1-1 0,0 0 0,0-1 0,0 0 0,-1 0 0,0 0 0,9-13 0,-12 14 0,-1-1 0,1 0 0,-2 1 0,1-2 0,-1 1 0,0 0 0,0 0 0,-1-1 0,0 1 0,1-15 0,-5-206 0,-1 208 0,-1 0 0,0 1 0,-1-1 0,-2 1 0,0 0 0,-17-29 0,-17-34 0,42 82 0,0 0 0,0-1 0,0 1 0,-1 0 0,1-1 0,0 1 0,0 0 0,0-1 0,0 1 0,0 0 0,0 0 0,0-1 0,-1 1 0,1 0 0,0 0 0,0-1 0,0 1 0,-1 0 0,1 0 0,0-1 0,0 1 0,-1 0 0,1 0 0,0 0 0,-1 0 0,1-1 0,0 1 0,0 0 0,-1 0 0,1 0 0,0 0 0,-1 0 0,1 0 0,0 0 0,-1 0 0,1 0 0,0 0 0,-1 0 0,1 0 0,0 0 0,0 0 0,-1 0 0,1 0 0,0 0 0,-1 1 0,1-1 0,0 0 0,-1 0 0,1 0 0,0 1 0,-7 20 0,3 29 0,5-21 0,1 1 0,10 46 0,-7-47 0,4 51 0,-7-53 0,9 46 0,14 97 0,1-13 0,-20-114 0,-1 0 0,-2 1 0,-1-1 0,-6 49 0,1 11 0,4-23 0,-3 91 0,0-161 0,0 0 0,-1-1 0,0 1 0,-1 0 0,0-1 0,0 0 0,-1 0 0,0 0 0,-1 0 0,0-1 0,-10 11 0,-14 22 0,24-34 0,0 1 0,0-1 0,-1-1 0,0 1 0,0-1 0,0-1 0,-1 1 0,0-1 0,0-1 0,-1 1 0,1-1 0,-19 5 0,19-6 0,0 0 0,0-1 0,-1-1 0,1 1 0,-1-1 0,1-1 0,-1 1 0,0-2 0,1 1 0,-1-1 0,1 0 0,-1-1 0,1 0 0,-11-4 0,16 4 0,0 1 0,0-1 0,1-1 0,-1 1 0,1 0 0,-1-1 0,1 1 0,0-1 0,0 0 0,0 0 0,0 1 0,0-1 0,1-1 0,-1 1 0,1 0 0,0 0 0,0 0 0,0-1 0,0 1 0,1-1 0,-1-5 0,0-11 0,0 0 0,4-34 0,-1 23 0,-1-20-1365,0 30-5461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7:5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24575,'-1'0'0,"0"1"0,0-1 0,0 0 0,0 1 0,0-1 0,0 1 0,0-1 0,1 1 0,-1-1 0,0 1 0,0 0 0,1-1 0,-1 1 0,0 0 0,1-1 0,-1 1 0,1 0 0,-1 0 0,1 0 0,-1 0 0,1-1 0,-1 1 0,1 0 0,0 0 0,-1 1 0,-7 32 0,4-18 0,-3 9 0,1 0 0,-4 49 0,7-48 0,-1-1 0,-12 46 0,5-29 0,2 1 0,1 1 0,-2 55 0,3-20 0,-14 147 0,12-134 0,4 1 0,7 101 0,1-46 0,-6-39 0,0-51 0,3 0 0,10 84 0,11-45 0,-13-65 0,-2 0 0,0 0 0,1 49 0,-8-44 0,1-6 0,4 51 0,-2-72 0,0 0 0,0 0 0,0-1 0,2 1 0,-1-1 0,1 0 0,0 0 0,1 0 0,7 11 0,41 69 0,-53-88 0,0-1 0,0 0 0,0 1 0,0-1 0,0 0 0,0 1 0,1-1 0,-1 0 0,0 0 0,0 1 0,0-1 0,1 0 0,-1 0 0,0 1 0,0-1 0,1 0 0,-1 0 0,0 0 0,1 1 0,-1-1 0,0 0 0,1 0 0,-1 0 0,0 0 0,1 0 0,-1 0 0,0 0 0,1 0 0,-1 0 0,0 0 0,1 0 0,-1 0 0,0 0 0,1 0 0,-1 0 0,0 0 0,1 0 0,-1 0 0,0 0 0,1 0 0,-1-1 0,0 1 0,0 0 0,1 0 0,-1 0 0,0-1 0,1 1 0,8-21 0,-3-27 0,-6-57-1365,0 83-5461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0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23 24575,'18'0'0,"17"1"0,-1-2 0,1-1 0,54-11 0,-81 11 0,0 0 0,0 1 0,0 0 0,0 0 0,-1 1 0,1 0 0,0 0 0,0 1 0,0 0 0,12 3 0,-16-2 0,1-1 0,-1 1 0,0 0 0,0 1 0,-1-1 0,1 1 0,0-1 0,-1 1 0,0 0 0,1 1 0,-1-1 0,-1 0 0,1 1 0,0 0 0,-1-1 0,0 1 0,0 0 0,0 0 0,3 9 0,4 23 0,-1 1 0,-1 1 0,-3-1 0,-1 1 0,-1 0 0,-3 0 0,-6 51 0,3-65 0,-1 0 0,-1 0 0,-1 0 0,-1-1 0,-16 32 0,-8 23 0,11-29 0,-2-1 0,-41 62 0,33-56 0,-5 8 0,5-6 0,-60 81 0,12-59 0,58-43 0,21-35 0,0 0 0,0 0 0,-1 0 0,1 0 0,0 1 0,0-1 0,0 0 0,0 0 0,0 0 0,0 0 0,0 1 0,0-1 0,0 0 0,0 0 0,0 0 0,-1 0 0,1 1 0,0-1 0,0 0 0,0 0 0,0 0 0,0 1 0,1-1 0,-1 0 0,0 0 0,0 0 0,0 0 0,0 1 0,0-1 0,0 0 0,0 0 0,0 0 0,0 0 0,0 1 0,0-1 0,1 0 0,-1 0 0,0 0 0,0 0 0,0 0 0,0 0 0,0 0 0,1 1 0,-1-1 0,0 0 0,0 0 0,0 0 0,0 0 0,1 0 0,-1 0 0,19-12 0,-6-1 0,1 1 0,0 1 0,1 1 0,0 0 0,1 0 0,0 2 0,0 0 0,28-9 0,26-2 0,-44 11 0,1 1 0,1 1 0,-1 1 0,45-1 0,-55 6 0,14 1 0,0-2 0,-1-1 0,48-10 0,-5 3 0,-55 8 0,0-1 0,28-6 0,-10 3-1365,-23 7-5461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7:5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24575,'19'53'0,"-12"-11"0,-5-23 0,2 1 0,0-1 0,1 0 0,12 28 0,59 154 0,-19-51 0,-19-43 0,-36-103 0,0 1 0,0-1 0,0 1 0,0-1 0,1 0 0,0 0 0,0 0 0,0 0 0,0 0 0,0-1 0,1 1 0,0-1 0,0 0 0,0 0 0,0 0 0,0-1 0,0 0 0,1 1 0,-1-1 0,1-1 0,-1 1 0,1-1 0,0 0 0,0 0 0,0 0 0,0 0 0,0-1 0,-1 0 0,1 0 0,0-1 0,0 1 0,0-1 0,0 0 0,0 0 0,-1-1 0,1 1 0,0-1 0,-1 0 0,1 0 0,-1-1 0,0 1 0,0-1 0,0 0 0,0 0 0,0 0 0,-1-1 0,1 1 0,-1-1 0,0 0 0,0 0 0,-1 0 0,5-8 0,99-235 0,-96 227 0,1 0 0,16-23 0,18-33 0,44-87 0,-62 116 0,-23 39 0,1 1 0,-1-1 0,1 1 0,1 0 0,-1 0 0,1 1 0,0-1 0,1 1 0,10-8 0,-16 15 0,0-1 0,-1 0 0,1 0 0,0 0 0,0 0 0,0 1 0,-1-1 0,1 0 0,0 1 0,0-1 0,0 0 0,-1 1 0,1-1 0,0 1 0,-1-1 0,1 1 0,0 0 0,-1-1 0,1 1 0,-1 0 0,1-1 0,-1 1 0,1 0 0,-1 0 0,0-1 0,1 1 0,-1 0 0,0 0 0,0 0 0,1 0 0,-1 0 0,9 29 0,-4-4 0,-1-1 0,0 36 0,-3-49 0,-1 0 0,-1-1 0,0 1 0,0 0 0,-2-1 0,1 0 0,-7 18 0,0-11 14,-1 0 0,-1-1 1,0-1-1,-1 0 0,-1 0 0,-22 20 0,-97 76-940,111-96 388,-2 2-6288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7:39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0 24575,'3'0'0,"0"1"0,0-1 0,0 1 0,0-1 0,0 1 0,0 0 0,0 0 0,0 0 0,0 1 0,0-1 0,0 1 0,-1 0 0,1-1 0,-1 1 0,1 0 0,-1 1 0,0-1 0,0 0 0,0 1 0,0-1 0,0 1 0,0-1 0,-1 1 0,1 0 0,-1 0 0,0 0 0,0 0 0,0 0 0,0 0 0,0 6 0,3 8 0,-2 0 0,0 1 0,-1 0 0,-2 18 0,1-32 0,1 127 0,-5 92 0,-8-155 0,8-50 0,0 1 0,-1 27 0,4 19 0,1-20 0,-2 0 0,-10 52 0,7-59 0,-1 63 0,5-65 0,-1 0 0,-9 40 0,-15 74 0,8-77 0,-24 121 0,31-140 0,7-33 0,0 1 0,-2 32 0,4-32 0,-1 1 0,-1 0 0,-12 38 0,9-37 0,1-1 0,1 1 0,-1 28 0,-8 18 0,11-62 0,0 1 0,1 0 0,0 0 0,0 1 0,1-1 0,1 0 0,-1 0 0,1 1 0,1-1 0,0 0 0,3 16 0,-3-24 0,0 1 0,-1-1 0,1 0 0,0 0 0,0 0 0,0 1 0,0-1 0,0 0 0,0 0 0,0 0 0,0-1 0,0 1 0,1 0 0,-1 0 0,3 0 0,-1 0 0,-12-4 0,-52-6-1365,39 8-5461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7:4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24575,'18'-1'0,"1"-1"0,34-8 0,-33 6 0,0 0 0,26-1 0,-39 4 0,0 1 0,0-1 0,1 1 0,-1 1 0,0 0 0,0 0 0,0 0 0,0 1 0,0 0 0,0 0 0,0 1 0,-1 0 0,1 0 0,-1 0 0,0 1 0,0 0 0,0 0 0,7 7 0,51 43 0,-52-46 0,0 1 0,0 1 0,-1 0 0,0 1 0,-1 0 0,0 0 0,-1 1 0,0 0 0,8 15 0,-9-10 0,-1 1 0,0-1 0,-1 1 0,-1 0 0,4 29 0,-7-36 0,1 0 0,0-1 0,1 1 0,8 16 0,-8-18 0,1 0 0,-2 1 0,1-1 0,-2 1 0,1 0 0,1 14 0,-2 294 0,-4-157 0,2-149 0,-1 0 0,0 0 0,0 0 0,-1 0 0,0 0 0,-1 0 0,-1-1 0,0 1 0,0-1 0,-1 0 0,-1 0 0,0 0 0,0-1 0,-1 0 0,0 0 0,-1-1 0,0 0 0,-15 13 0,8-11 0,-2 3 0,-1 0 0,0-1 0,-1-1 0,-1-1 0,-26 11 0,26-14 0,10-4 0,0 1 0,0-2 0,-1 0 0,0 0 0,-17 2 0,25-5 0,1 0 0,0 0 0,0 0 0,0 0 0,0-1 0,0 1 0,0 0 0,0-1 0,0 0 0,0 1 0,0-1 0,0 0 0,0 0 0,0 0 0,0-1 0,1 1 0,-1 0 0,0-1 0,1 1 0,-1-1 0,1 1 0,0-1 0,-1 0 0,1 1 0,0-1 0,0 0 0,0 0 0,0 0 0,1 0 0,-1 0 0,0 0 0,1 0 0,-1 0 0,1 0 0,0-3 0,-4-42-1365,5 24-5461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7:4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24575,'7'3'0,"0"-1"0,0 1 0,0 0 0,-1 0 0,1 1 0,-1 0 0,7 5 0,-10-7 0,51 37 0,35 22 0,-42-32 0,0 2 0,-2 2 0,-1 3 0,46 47 0,-78-68 0,-1 0 0,0 0 0,-1 1 0,0 1 0,-2 0 0,13 34 0,2 2 0,-17-37 0,-1 1 0,-1-1 0,0 1 0,-2 0 0,0 0 0,0 0 0,-2 0 0,0 1 0,-1-1 0,0 0 0,-2 0 0,0 0 0,-1-1 0,-7 19 0,4-18 0,0-1 0,-2 0 0,0-1 0,-1 0 0,-20 25 0,24-34 0,1 0 0,-1 0 0,0 0 0,0-1 0,0 0 0,-1 0 0,0-1 0,0 0 0,0 0 0,0-1 0,-1 0 0,0 0 0,1 0 0,-1-1 0,-8 1 0,12-3 0,0-1 0,0 0 0,0 0 0,0 0 0,0-1 0,0 1 0,0-1 0,0 0 0,1 0 0,-1 0 0,1 0 0,-1-1 0,1 1 0,0-1 0,0 0 0,0 0 0,0 0 0,1-1 0,-4-4 0,-3-4 0,1 0 0,1 0 0,0-1 0,-7-18 0,4-2 0,3 1 0,1-1 0,1 0 0,2-1 0,1 1 0,5-64 0,-2 18 0,-1 69 0,1 1 0,1 0 0,-1 0 0,1 0 0,1 0 0,0 0 0,0 1 0,1-1 0,0 1 0,6-10 0,8-10 0,34-38 0,-20 25 0,-11 17-124,0 1 0,1 1 0,2 1 0,0 1 0,1 1 0,1 2-1,1 0 1,0 1 0,1 2 0,54-19 0,-64 27-6702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7:4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24575,'0'2'0,"1"0"0,0-1 0,-1 1 0,1-1 0,0 1 0,0-1 0,0 1 0,1-1 0,-1 0 0,0 0 0,0 0 0,1 1 0,-1-1 0,3 1 0,12 14 0,-10-3 0,-1 0 0,0 1 0,-1-1 0,4 27 0,-3-11 0,24 119 0,21 79 0,-46-197 0,0 45 0,-4-49 0,2-1 0,8 50 0,6 60-1365,-11-119-5461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7:42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24575,'0'4'0,"0"6"0,0 6 0,0 3 0,0 4 0,0 2 0,0 1 0,0 0 0,4-4 0,6-6 0,0-1 0,4-4 0,4-3 0,2-3 0,-1-2-8191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7:4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1 24575,'-25'0'0,"7"-1"0,0 2 0,-30 3 0,41-2 0,1-1 0,0 1 0,0 0 0,0 0 0,0 1 0,0 0 0,0 0 0,1 1 0,-1-1 0,1 1 0,-6 5 0,-47 36 0,43-35 0,1 1 0,1 0 0,-18 18 0,8-4 0,2 0 0,1 1 0,1 1 0,2 0 0,0 2 0,2 0 0,1 1 0,2 0 0,-15 53 0,4-6 0,16-56 0,1 0 0,0 1 0,2-1 0,-4 44 0,7-37 0,4 195 0,3-195 0,0 0 0,1-1 0,2 0 0,1 0 0,19 36 0,-20-47 0,0 0 0,2-1 0,22 26 0,9 14 0,-25-29 0,0 0 0,2-1 0,0 0 0,2-2 0,1 0 0,0-2 0,2 0 0,40 27 0,-27-26-20,7 6-89,1-2 0,0-3 1,2-1-1,68 22 0,-16-11 177,-73-23-11,1-1 1,0 0-1,0-2 1,1-2-1,0 0 1,38 1-1,-50-6-119,-6 0 111,0 0 0,1 0 1,-1-1-1,0 0 1,15-4-1,-23 4-89,-1 1 1,1-1-1,0 0 1,-1 1-1,1-1 0,-1 0 1,1 0-1,-1 0 0,1-1 1,-1 1-1,0 0 1,1 0-1,-1-1 0,0 1 1,0-1-1,0 1 1,0-1-1,0 1 0,0-1 1,-1 1-1,1-1 1,0 0-1,-1 0 0,0 1 1,1-1-1,-1 0 1,0 0-1,0 0 0,0 1 1,0-1-1,0 0 1,0 0-1,0 0 0,-1 1 1,1-1-1,-1 0 1,0-2-1,-4-11-6786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7:4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1 606 24575,'2'3'0,"0"0"0,0 0 0,0 0 0,1 0 0,0 0 0,-1-1 0,1 1 0,0-1 0,0 0 0,1 0 0,-1 0 0,4 2 0,7 5 0,-2 0 0,0-1 0,1-1 0,23 10 0,9 5 0,2-3 0,-38-16 0,0 0 0,0 1 0,-1 0 0,15 9 0,-8-5 0,0-1 0,1 0 0,0-1 0,0-1 0,1 0 0,0-1 0,-1-1 0,1-1 0,0 0 0,22-1 0,-7 1 0,48 9 0,-72-9 0,0 0 0,0-1 0,0 0 0,0 0 0,0-1 0,0 0 0,0 0 0,0-1 0,12-2 0,-17 2 0,-1 0 0,1 0 0,0-1 0,0 1 0,0-1 0,-1 1 0,1-1 0,-1 0 0,1 0 0,-1 0 0,0 0 0,0-1 0,0 1 0,0 0 0,0-1 0,-1 0 0,1 1 0,-1-1 0,1 0 0,-1 0 0,0 0 0,0 0 0,0 0 0,-1 0 0,1 0 0,-1 0 0,0-3 0,3-35 0,-5-69 0,-1 32 0,2 62 0,-2 1 0,0 0 0,0 1 0,-2-1 0,0 0 0,0 1 0,-1 0 0,-1 1 0,-1-1 0,-10-14 0,-22-47 0,19 34 0,-39-58 0,39 65 0,1-4 0,19 34 0,0 0 0,0 1 0,-1-1 0,1 1 0,-1-1 0,0 1 0,0 0 0,0-1 0,0 1 0,-1 0 0,1 1 0,-1-1 0,0 0 0,0 1 0,0-1 0,0 1 0,0 0 0,0 0 0,-1 0 0,1 1 0,-1-1 0,1 1 0,-1-1 0,0 1 0,1 1 0,-6-2 0,4 2 0,0-1 0,0 1 0,0 0 0,0 0 0,0 1 0,0 0 0,0 0 0,0 0 0,0 0 0,0 1 0,1-1 0,-1 1 0,0 1 0,1-1 0,0 1 0,-1-1 0,1 1 0,0 0 0,1 1 0,-1-1 0,0 1 0,1-1 0,0 1 0,-5 8 0,-4 8 0,2 0 0,0 0 0,1 1 0,-8 31 0,-5 10 0,1-15 0,8-20 0,1 1 0,1 0 0,2 1 0,-9 44 0,10-23 0,2-12 0,-3 73 0,8-31 0,-2-46 0,3 1 0,1-1 0,1 0 0,2 0 0,10 42 0,-9-62 0,1 0 0,1 0 0,1-1 0,0 0 0,0 0 0,1-1 0,1 0 0,16 16 0,-9-10 0,-1 1 0,14 22 0,-26-35 0,0-1 0,0 0 0,1-1 0,-1 1 0,1-1 0,0 1 0,0-2 0,1 1 0,-1 0 0,1-1 0,0 0 0,-1 0 0,2-1 0,-1 0 0,0 0 0,0 0 0,11 1 0,4-1 0,-1 0 0,0-2 0,1 0 0,27-4 0,-46 4-59,0 0 0,1-1-1,-1 1 1,0-1-1,1 1 1,-1-1 0,0 0-1,0 0 1,1 0 0,-1 0-1,0 0 1,0-1 0,0 1-1,0-1 1,-1 1-1,1-1 1,0 1 0,-1-1-1,1 0 1,-1 0 0,1 0-1,1-3 1,3-10-6767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7:43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24575,'1'11'0,"0"-1"0,1 1 0,0-1 0,5 13 0,6 37 0,-11-17 0,11 117 0,-3-45 0,-8 189 0,-4-143 0,2-115 0,3 0 0,9 55 0,-5-48-157,0 63 1,5 36-110,-6-91 266,-1 66 0,-5-77 0,2 0 0,15 80 0,-5-66 0,-3 0 0,-3 1 0,-2 78 0,-3-111 0,10 60 0,-5-59 0,1 51 0,-5-63 99,0-1 1,6 28 0,4 38 180,-12-65-280,1-5 0,8-37 0,1-13 29,-2 0-1,-1 0 0,4-55 0,-7-104-1296,-4 182 1058,0-11-6616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7:44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24575,'2'26'0,"0"0"0,2 1 0,0-1 0,2-1 0,1 1 0,1-1 0,18 39 0,-20-49 0,0 1 0,-2 0 0,5 27 0,-7-27 0,2 1 0,0-1 0,12 30 0,38 87 0,-29-66 0,49 123 0,-63-162 0,1-2 0,2 1 0,0-1 0,2-1 0,28 35 0,-38-53 0,37 42 0,-42-46 0,1-1 0,0 0 0,0-1 0,0 1 0,1 0 0,-1-1 0,0 1 0,1-1 0,-1 0 0,0 1 0,1-1 0,0 0 0,-1-1 0,1 1 0,0 0 0,-1-1 0,1 1 0,5-1 0,-4-3 0,1 0 0,-1-1 0,1 1 0,-1-1 0,0 0 0,-1 0 0,1 0 0,-1 0 0,1-1 0,-1 1 0,-1-1 0,4-7 0,6-7 0,82-143 0,-36 68 0,-19 29 0,84-107 0,19-6 0,53-36 0,-180 200 0,-6 3 0,0 1 0,1 1 0,0 0 0,1 0 0,0 1 0,0 1 0,1-1 0,0 2 0,16-7 0,-24 11-1365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0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24575,'0'429'0,"1"-407"0,2 0 0,8 38 0,-1-13 0,-4-23 0,0 0 0,2 0 0,13 28 0,10 29 0,-26-68 0,0 0 0,0 0 0,1-1 0,1 0 0,0 0 0,1 0 0,16 18 0,-21-27 0,-1 0 0,2 0 0,-1-1 0,0 1 0,0-1 0,1 0 0,-1 1 0,1-2 0,0 1 0,0 0 0,0-1 0,7 3 0,-8-4 0,0 0 0,0 0 0,0 0 0,0-1 0,0 1 0,0-1 0,0 1 0,0-1 0,-1 0 0,1 0 0,0 0 0,-1-1 0,1 1 0,0-1 0,-1 1 0,0-1 0,1 0 0,-1 0 0,0 0 0,3-3 0,-1 0 0,-1 1 0,0-1 0,0 0 0,0-1 0,0 1 0,-1 0 0,0-1 0,0 1 0,0-1 0,-1 0 0,0 0 0,0 1 0,0-10 0,0-13 0,-4-44 0,1 26 0,2 23 0,0-12 0,-1-1 0,-1 1 0,-2 0 0,-1 0 0,-18-58 0,14 62 0,6 20 0,-1 0 0,0 0 0,0 0 0,-7-11 0,9 19 0,0 0 0,0 0 0,0 0 0,0 1 0,-1-1 0,1 1 0,-1 0 0,1 0 0,-1 0 0,0 0 0,0 0 0,0 1 0,0-1 0,0 1 0,0 0 0,-1-1 0,1 2 0,-6-2 0,1 1-44,0 0 0,0 1 0,0 0 0,0 1 0,0 0 0,1 0 0,-1 1 0,0 0 0,0 0 0,1 0 0,0 1 0,-1 1 0,1-1 0,0 1 0,0 0 0,1 0 0,-1 1-1,1 0 1,0 0 0,1 1 0,-1 0 0,1 0 0,0 0 0,0 0 0,1 1 0,0 0 0,0 0 0,0 0 0,1 0 0,-3 12 0,2-1-6782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7:5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7950 1034 24575,'-1'-2'0,"1"0"0,-1 0 0,1 0 0,-1 0 0,0 0 0,0 0 0,0 1 0,0-1 0,0 0 0,0 0 0,0 1 0,-1-1 0,1 0 0,0 1 0,-1-1 0,-2-1 0,-33-23 0,23 16 0,-154-92 0,-43-25 0,-172-91 0,340 195 20,-77-30 0,-26-13-860,81 34 840,-2 2 0,-87-25 0,20 8 0,68 26-357,-115-22-1,60 17 101,20 2 257,-103-27 0,166 43-41,0 1 0,-1 2 1,0 1-1,-44 2 0,-76-7-69,48-1 112,-197 7-1,146 6 0,-116 13-1,90 7-262,-221 58 1,164-33-732,-29 8-20,-79 53 1013,-14-14 0,-115 50-100,332-95-926,-157 68-130,251-95 1110,-110 52 376,-270 165-1,115-34 2390,263-167-1828,1 2 1,-56 53-1,-4 23-152,48-44-562,38-42-191,-47 62-1,66-74 15,2 0 0,-12 29 0,-6 12 0,11-31 0,2 2 0,0 0 0,3 0 0,0 2 0,2-1 0,1 1 0,2 1 0,2-1 0,-4 63 0,12 469 0,0-512-157,2 0-1,15 63 0,3 30-96,-15-99 61,2 0 0,3-1 0,27 70 0,-5-19 8,3 15 185,76 157 0,-82-207 0,4-1 0,1-2 0,84 99 0,-59-87-489,3-2 0,106 86-1,563 358-3051,-576-427 3541,190 74 0,-223-114-659,146 35 1,-188-58 546,9-3 112,171 17 0,-44-9 0,43 4-1248,335-2 0,-580-29 1248,263 10 0,133 2 0,344-30-1537,-471 6 941,271-18-352,-53-18 876,323-24-78,-611 50 108,304-72-1,-60-19 962,-71 16-202,-15-8-717,5-46 3895,-314 122-3511,-1-3-1,-2-2 0,-2-4 0,-1-2 0,-2-2 1,103-98-1,-140 120 975,-10 10-959,0-1-1,0 0 1,-1-1 0,0 0 0,-1 0 0,0 0 0,-1-1 0,9-20 0,11-31-278,8-24 543,-20 30-759,-3 0 0,-2-1 1,2-64-1,-8-176-474,-4 184 499,-3 41-551,-3 0 0,-18-89 1,-46-143-1243,21 94 1293,-30-109 617,21 92-47,36 131 0,-59-161 0,-73-165 1572,35 173-1572,94 201 0,-45-81 0,-6 4 0,-141-178 0,199 283 0,-2 0 0,0 1 0,-1 1 0,-28-19 0,-100-59 0,35 25 0,54 33 0,-1 3 0,-1 3 0,-2 2 0,-1 3 0,-2 3 0,0 3 0,-1 3 0,-112-17 0,-224 5-1141,-2 32-718,157 1 1372,118 0-553,-213 30-1,127-2-587,-195 38 1633,55 4-463,-184 50-699,244-38 1035,-210 71 142,426-125 4,-454 186-122,36 48 2612,286-145-1956,-87 55 383,211-116-742,-41 26 1205,-147 124 0,241-172-463,2 1 1,1 2-1,3 2 1,-34 56 0,44-66-62,14-19-956,0 1 0,2-1 0,-1 1 1,2 0-1,-1 0 0,2 0 0,0 0 0,0 1 0,2-1 1,-1 1-1,4 24 0,-3-30-252,0 14-6498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8:00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24575,'0'981'-2486,"-13"-779"1898,-1-5 20,15 1384 1150,1-1539-582,1 0 0,2-1 0,12 46 0,41 121 0,-46-169 0,31 121 151,-20-69 646,45 115 0,-48-151 294,-13-33-1035,1-1 0,1-1 0,19 35 0,-27-55-56,-1 1 0,0-1 0,0 0 0,0 0 0,1 1 0,-1-1 0,0 0 0,0 1 0,1-1 0,-1 0 0,0 0 0,0 0 0,1 1 0,-1-1 0,0 0 0,1 0 0,-1 0 0,0 0 0,1 0 0,-1 1 0,0-1 0,1 0 0,-1 0 0,0 0 0,1 0 0,-1 0 0,0 0 0,1 0 0,-1 0 0,1 0 0,-1 0 0,0-1 0,1 1 0,-1 0 0,0 0 0,1 0 0,11-15 0,9-32 0,-16 33 0,15-45-1365,-16 40-5461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8:0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2801 1263 24575,'0'-35'0,"-1"22"0,0-1 0,2 0 0,-1 1 0,2-1 0,4-19 0,-5 29 0,0 0 0,1 1 0,0-1 0,0 0 0,0 1 0,0-1 0,0 1 0,1 0 0,-1 0 0,1 0 0,0 0 0,0 0 0,0 0 0,1 1 0,-1-1 0,0 1 0,1 0 0,0 0 0,-1 1 0,1-1 0,0 1 0,7-2 0,260-52-726,-65 8-615,171-25-401,-134 32 849,523-79-1861,-439 94 2960,-40 4-2630,123-8 1877,-111 9 650,659-8-3566,-295 16 1473,-546 8 1975,676-45-298,148-25 2446,-52 62-2154,-528 15 298,1062-3 7957,-1400 1-7045,0 2 1,33 7-1,-37-6-849,-1-1-1,1 0 1,-1-2 0,30 0 0,-39-4-339,1 0 0,-1 0 0,1-1 0,-1-1 0,0 1 0,-1-1 0,1-1 0,-1 0 0,8-7 0,9-5-2,0 1 1,1 1 0,1 2 0,1 0 0,47-15 0,291-67-1051,-211 61 832,155-26-845,-41 16 242,-119 17 659,79-2 163,-141 19 781,-47 5 140,60-1 1,-55 5-673,-32 0-185,1 2-1,-1-1 1,0 2 0,0 0 0,0 0-1,26 7 1,-37-6-64,-1-1 0,1 1 0,-1-1 0,0 1 0,0 0 0,1 0 0,-1 0 0,-1 1 0,1-1 0,0 0 0,-1 1 0,1-1 0,-1 1 0,1-1 0,-1 1 0,0 0 0,0 0 0,-1-1 0,1 1 0,0 0 0,-1 0 0,0 0 0,0 3 0,1 12 0,0 1 0,-4 28 0,1-21 0,2 153 0,-3 51 0,0-211 0,-1 1 0,0 0 0,-10 25 0,-7 30 0,-54 416-986,75-489 987,-35 203 832,28-172-833,2 1 0,1-1 0,1 43 0,0 0 0,-8 25 57,-2 42 38,13-65-95,2-25 0,-3 0 0,-15 96 0,9-90 0,1 1 0,4 0 0,5 71 0,-1-14 0,-1-69 0,0-10 0,-2 0 0,-1-1 0,-12 64 0,8-68 0,5-23 0,0-1 0,-1 0 0,-1 0 0,-5 14 0,7-20 0,-1 0 0,0-1 0,1 1 0,-1 0 0,0-1 0,-1 1 0,1-1 0,0 1 0,-1-1 0,1 0 0,-1 0 0,0 0 0,0-1 0,0 1 0,0-1 0,0 1 0,-3 0 0,-18 6 0,0-1 0,0-1 0,0-2 0,0 0 0,-50 0 0,61-3 0,0 1 0,0 0 0,0 1 0,0 0 0,1 1 0,-16 7 0,-41 10 0,-312 45-1193,195-36-374,-81 18-390,-319 53 214,69-16 301,-257 41-4448,206-44 3826,150-20 1848,-5-18 216,-55 7 0,-1281 192-299,1519-211 287,-652 102 12,311-58 0,9-1 0,278-27 308,-637 109-21,94-53-884,516-72 599,-264 64-10,186-24 240,-63 11-197,-68 11 2578,-168 1 1695,510-66-172,166-23-2269,-14 3-276,35-8-1521,0-1 0,0 0 0,0 1 0,0-1-1,0 0 1,0 0 0,0 0 0,-1 0-1,1 0 1,0 0 0,0 0 0,0-1-1,0 1 1,0 0 0,0 0 0,0-1 0,0 1-1,0-1 1,0 1 0,-2-2 0,46-20 73,-28 12-1508,-2-1-5461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2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24575,'-5'0'0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2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24575,'29'0'0,"-1"-1"0,1-1 0,45-10 0,-14-1 0,1 4 0,0 2 0,101 1 0,-124 6 0,-1-2 0,64-11 0,-67 9 0,0 0 0,60 4 0,20-3 0,-101 1 0,0 0 0,-1-1 0,1-1 0,22-9 0,-24 8 0,1 0 0,-1 1 0,1 1 0,0 0 0,20-3 0,166 8 0,-122 0 0,78-6 0,-86-8 0,-50 8 0,0 0 0,29-1 0,651 3 0,-339 4 0,118-2 0,-458 1 0,-1 1 0,36 8 0,-35-5 0,2-2 0,24 2 0,-16-4 0,0 1 0,49 10 0,-33-5 0,0-2 0,0-2 0,86-6 0,-30 1 0,-76 3 0,-1 1 0,31 8 0,42 3 0,-1-1 0,-70-7 0,53 3 0,-53-8 0,-1 1 0,0 2 0,35 7 0,-9 2 0,0-3 0,1-2 0,86 1 0,-110-8 0,-1 0 0,0 2 0,52 10 0,-50-7 0,0-1 0,0-2 0,58-2 0,-57-2 0,-1 2 0,1 2 0,50 7 0,-40-2 0,0-2 0,76-1 0,-74-4 0,-1 2 0,65 11 0,-96-11 0,39 9 0,1-2 0,0-2 0,59 0 0,-74-5 0,56 9 0,-56-6 0,55 2 0,-67-7 0,0 1 0,1 1 0,42 9 0,135 41 0,-55-23 0,49 3 0,-129-21 0,-39-6 0,-1-2 0,32 2 0,496-6 0,-535 2 0,0 1 0,33 8 0,33 2 0,51-13 0,56 2 0,-112 11 0,-50-6 0,46 2 0,-13-5 0,71 13 0,-84-11 0,78-1 0,-81-4 0,-1 1 0,52 10 0,-39-4 0,-1-2 0,80-4 0,-77-2 0,0 2 0,62 11 0,-73-7-112,1-1-1,53-3 0,-54-2 0,0 2-1,55 9 1,2 2 113,0-5 0,146-8 0,-88-2 0,-18 1 168,158 5 342,-202 8-510,-53-4 0,54 0 0,32-10 0,146 6 0,-199 9 0,-53-7 0,57 4 0,972-9-419,-477-2 250,-541 4 169,52 9 0,-52-5 0,50 1 0,-73-7-2,30 0 35,-1 2 1,67 11-1,-15 2 130,1-4 1,158-2-1,-227-8-163,55 10 0,20 2 0,-47-12 0,1 0 0,91 12 0,-6 1 0,-13-3 0,-26-1 0,193-8 0,-140-4 0,-103 4 0,92 16 0,-78-11 0,0-4 0,89-5 0,-33-1 0,-69 3 0,-17-2 0,0 3 0,0 1 0,68 12 0,-80-9 0,1-1 0,0-2 0,50-2 0,-48-1 0,-1 1 0,1 2 0,35 6 0,-18 0 0,0-3 0,75-1 0,-70-4 0,96 14 0,-111-10 0,0 0 0,61-4 0,28 2 0,-58 11 0,-52-9 0,1-1 0,28 3 0,-16-6 0,-1 2 0,48 10 0,-32-5 0,0-2 0,0-2 0,87-6 0,-30 1 0,-75 1 0,1 2 0,-1 2 0,51 9 0,-37-5 0,1-2 0,0-1 0,1-3 0,55-5 0,3 1 0,-66 5 0,54 9 0,-55-5 0,58 1 0,-35-9-48,-37 0-171,0 1-1,-1 1 1,1 1-1,0 0 0,22 6 1,-26-2-6607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5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6687 24575,'0'-21'0,"-2"-10"0,2 0 0,2 0 0,0-1 0,2 1 0,2 1 0,17-57 0,-11 54 0,3-8 0,1 1 0,2 0 0,2 1 0,34-50 0,4 11 0,-47 63 0,0-1 0,-1 1 0,9-22 0,-11 21 0,1 0 0,0 0 0,20-23 0,-10 15 0,-1-1 0,-1-1 0,15-34 0,7-8 0,-25 42 0,-1 0 0,13-39 0,-15 35 0,25-49 0,-25 58 0,-1 0 0,7-24 0,-10 25 0,0-1 0,21-34 0,-12 27 0,0-1 0,-2 0 0,-2-1 0,18-59 0,-25 74 0,1-1 0,1 0 0,14-23 0,9-20 0,10-63 0,26-36 0,-44 95 0,44-89 0,-59 135 0,-1-1 0,8-35 0,-10 36 0,0-1 0,14-32 0,11 7 0,2-6 0,-19 19 0,6-15 0,1 0 0,2 1 0,3 1 0,47-67 0,-45 75 0,-1-2 0,-2 0 0,21-48 0,-20 37 0,44-65 0,-41 72 0,-18 26 0,1 0 0,20-23 0,-23 29 0,-1 0 0,0-1 0,0 1 0,-1-1 0,0 0 0,6-18 0,-6 14 0,0 1 0,1 0 0,14-21 0,123-175 0,-111 164 0,43-53 0,-53 73 0,0-1 0,-2-1 0,33-57 0,-47 74 0,0 0 0,0 1 0,1 0 0,0 1 0,13-12 0,23-30 0,54-73 0,-50 76 0,-35 37 0,-1-1 0,0 1 0,9-14 0,18-22 0,57-54 0,-79 85 0,79-90 0,-60 64 0,2 2 0,53-45 0,21-19 0,-79 70 0,1 1 0,43-29 0,-5 9 0,105-67 0,-34 27 0,-94 59 0,1 2 0,83-40 0,-94 53 0,40-26 0,30-15 0,142-61 0,-108 71 0,-18 7 0,-31 2 0,72-26 0,33-9 0,-136 54 0,-12 3 0,80-17 0,-102 27 0,0 0 0,-1-2 0,30-14 0,28-11 0,-9 8 0,-10 3 0,95-22 0,37 0 0,-158 38 0,1-3 0,-1-1 0,43-20 0,-40 15 0,2 1 0,46-10 0,6 2 0,26-6 0,57-18 0,43 20 0,-147 17 0,24-2 0,-87 12 0,1 0 0,-1-1 0,0-1 0,0-1 0,0 0 0,21-9 0,-10 4 0,7-1 0,1 3 0,0 0 0,1 2 0,37-1 0,-30 2 0,89-19 0,-95 19 0,0-1 0,41-12 0,-44 9 0,0 1 0,0 2 0,34-2 0,44-5 0,-75 7 0,48-2 0,-22 9 0,-42 0 0,0-1 0,-1-1 0,1 0 0,0-2 0,0 0 0,30-8 0,-47 10 0,-1 0 0,0 0 0,0 0 0,1 0 0,-1 0 0,0 0 0,1 0 0,-1 0 0,0 0 0,0 0 0,1 0 0,-1 0 0,0 0 0,1 0 0,-1 0 0,0 0 0,0 0 0,1 0 0,-1-1 0,0 1 0,0 0 0,1 0 0,-1 0 0,0 0 0,0-1 0,0 1 0,1 0 0,-1 0 0,0-1 0,0 1 0,0 0 0,0 0 0,1-1 0,-1 1 0,0 0 0,0 0 0,0-1 0,0 1 0,0 0 0,0-1 0,0 1 0,0 0 0,0 0 0,0-1 0,0 1 0,0-1 0,-17-3 0,-28 4 0,-7 10 0,-54 3 0,101-12 0,-122 22 0,25 0 0,72-15 0,1-1 0,-1-2 0,-55 3 0,19-8 0,30-2 0,-1 2 0,1 2 0,0 1 0,-41 9 0,48-7 0,-1-1 0,0-1 0,-58-2 0,57-2 0,0 1 0,1 2 0,-53 9 0,56-6 0,0-2 0,-1 0 0,-28-2 0,28-1 0,0 2 0,-54 9 0,13 5 0,-129 27 0,157-34 0,0 2 0,-65 26 0,4-1 0,-102 32 0,142-48 0,-67 32 0,-46 21 0,-71 26 0,199-81 0,-52 29 0,57-25 0,-71 24 0,80-35 0,5-1 0,-1-1 0,-33 4 0,-45 8 0,-37 5 0,126-23 0,0 0 0,0 2 0,1 0 0,-18 8 0,-36 10 0,-53 3 0,20-3 0,72-15 0,0-1 0,-52 5 0,48-8 0,0 1 0,1 2 0,-52 18 0,-47 9 0,107-28 0,-52 20 0,9-3 0,17-6 0,0 2 0,-90 48 0,133-61 0,0 0 0,1 1 0,0 0 0,0 0 0,1 1 0,0 0 0,0 1 0,1 0 0,-12 19 0,3-1 0,1 2 0,-13 37 0,16-40 0,-25 40 0,-2 5 0,30-57 0,0-1 0,0 1 0,-1-1 0,-1-1 0,-22 21 0,-2 3 0,20-20 0,-2 4 0,-1-1 0,-1-1 0,0-1 0,-22 16 0,33-28 0,1 1 0,-1 1 0,2-1 0,-1 1 0,-8 12 0,9-11 0,-1 0 0,1-1 0,-1 0 0,-1 0 0,-8 6 0,-6 3 0,1 0 0,0 2 0,2 0 0,-28 33 0,-60 92 0,33-41 0,59-79 0,0 0 0,-14 32 0,1-2 0,7-16 0,-11 15 0,3 1 0,3 2 0,-33 93 0,51-122 0,-21 41 0,20-47 0,0 0 0,1 0 0,-7 33 0,4-11 0,-30 78 0,-5 12 0,38-106 0,-1 0 0,-2-1 0,-21 39 0,9-18 0,5-4 0,15-33 0,0 0 0,-1 0 0,0 0 0,-1-1 0,0 1 0,-10 11 0,-1 2 0,1 1 0,1 0 0,-22 48 0,2-3 0,-13 16 0,-90 124 0,4-33 0,-46 96 0,85-100 0,-65 78 0,101-174 0,40-54 0,-28 43 0,-1-2 0,37-52 0,1 1 0,1 0 0,-1 1 0,-12 24 0,-46 88 0,43-85 0,-22 51 0,-37 65 0,36-73 0,7 2 0,28-56 0,-1-1 0,-1 0 0,-28 39 0,24-41 0,2 0 0,-16 35 0,-2 5 0,19-37 0,-22 60 0,25-57 0,-25 49 0,28-62 0,1 0 0,0 1 0,-4 20 0,8-24 0,-1 0 0,0-1 0,-1 1 0,-1-1 0,0 0 0,-12 17 0,13-21 0,1-1 0,0 1 0,1 0 0,0 0 0,1 0 0,0 1 0,0-1 0,1 1 0,1-1 0,0 1 0,0 15 0,0-10 0,0-1 0,-1 0 0,-1 1 0,0-1 0,-6 14 0,4-15-124,0 0 0,-1 0 0,0-1 0,-1 0 0,-1 0 0,0-1-1,0 0 1,-2 0 0,1-1 0,-17 15 0,14-16-6702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20:0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9372 24575,'1'-4'0,"-1"0"0,1 0 0,0 1 0,0-1 0,0 0 0,0 0 0,1 1 0,0-1 0,-1 0 0,1 1 0,1 0 0,3-6 0,40-39 0,-17 18 0,-9 7 0,-2 1 0,2 0 0,0 2 0,26-21 0,-13 13 0,55-60 0,-33 29 0,154-146 0,-151 156 0,-45 39 0,-1 0 0,1 0 0,15-20 0,7-9 0,57-50 0,-48 49 0,270-270 0,-224 224 0,-74 69 0,1 0 0,1 2 0,37-27 0,19-14 0,-19-5 0,-16 15 0,61-80 0,26-25 0,-98 114 0,-24 31 0,0 0 0,1 0 0,-1 0 0,1 1 0,0-1 0,8-5 0,-1 0 0,0-1 0,0 0 0,-1 0 0,15-24 0,6-6 0,-12 16 0,29-51 0,-37 55 0,1 0 0,1 1 0,1 1 0,26-27 0,-21 27 0,0 0 0,23-34 0,-25 32 0,0 1 0,2 0 0,0 2 0,1 0 0,38-25 0,-31 22 0,50-50 0,-52 46 0,49-38 0,-67 57 0,-1 1 0,1-2 0,-1 1 0,10-14 0,-11 12 0,0 1 0,1 1 0,0-1 0,11-7 0,-14 10 0,1 1 0,-1-1 0,1 0 0,-1 0 0,-1 0 0,1-1 0,-1 1 0,0-1 0,0 0 0,3-8 0,-4 7 0,1 0 0,1 0 0,-1 0 0,1 0 0,1 1 0,7-10 0,94-105 0,-96 108 0,0 0 0,0-1 0,-2 0 0,1 0 0,-2-1 0,0-1 0,-1 1 0,5-19 0,-7 24 0,1 1 0,0 0 0,0 0 0,1 0 0,7-8 0,11-19 0,93-138 0,-61 79 0,-46 77 0,-1-1 0,11-34 0,-13 32 0,1 1 0,14-25 0,38-65 0,-45 84 0,19-48 0,-24 49 0,2 0 0,20-34 0,61-110 0,13-8 0,-76 128 0,32-76 0,-22 42 0,-23 54 0,2 0 0,25-32 0,-25 38 0,-2-1 0,-1 0 0,21-43 0,-9 14 0,2 1 0,2 2 0,75-91 0,79-82 0,-142 175 0,-29 34 0,-1-1 0,19-27 0,-22 28 0,1 0 0,0 1 0,2 0 0,-1 1 0,17-10 0,19-19 0,168-175 0,-121 126 0,-76 70 0,1 0 0,33-24 0,26-25 0,112-101 0,-137 115 0,-15 14 0,90-69 0,-20 14 0,-82 73 0,4-4 0,1 2 0,1 0 0,44-23 0,122-71 0,-2 2 0,74-41 0,-217 124 0,8-4 0,96-79 0,-102 76 0,-44 33 0,0-1 0,0-1 0,-1 0 0,21-22 0,-25 23 0,1 0 0,0 1 0,15-11 0,-15 13 0,0-1 0,-1 0 0,0 0 0,13-16 0,-7 6 0,2 0 0,0 1 0,26-20 0,12-12 0,15-11 0,-57 48 0,2 0 0,-1 1 0,25-14 0,-21 15 0,-2-1 0,29-24 0,-28 20 0,1 1 0,30-18 0,23-17 0,-15 9 0,-40 30 0,-1 0 0,24-23 0,-7 4 0,54-36 0,-53 40 0,57-51 0,-72 59 0,1 2 0,0 0 0,29-17 0,-27 19 0,0-1 0,-1-1 0,23-22 0,-19 16 0,1 1 0,2 0 0,37-20 0,-36 23 0,53-30 0,-42 19 0,45-21 0,-1-1 0,-40 25 0,57-24 0,11-6 0,-40 19 0,-50 26 0,0 0 0,-1-2 0,0 0 0,0-1 0,22-20 0,-22 16 0,1 1 0,0 1 0,38-19 0,24-18 0,-46 28 0,70-34 0,-72 41 0,-1-2 0,60-43 0,14-13 0,-87 62 45,45-20 1,-19 10-1502,-32 15-5370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8:5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832 80 24575,'0'-1'0,"0"0"0,-1 0 0,1 0 0,0 0 0,-1 0 0,1 0 0,-1 0 0,1 0 0,-1 0 0,0 1 0,1-1 0,-1 0 0,0 0 0,0 1 0,1-1 0,-1 0 0,0 1 0,0-1 0,0 1 0,0-1 0,0 1 0,0-1 0,0 1 0,0 0 0,0 0 0,0-1 0,-2 1 0,-35-6 0,27 5 0,-30-6 0,3 0 0,0 2 0,-51-2 0,55 6 0,-57-10 0,57 5 0,-58-1 0,78 6 0,9 1 0,1-1 0,0 1 0,0 0 0,0 0 0,-1 0 0,1 0 0,0 1 0,0 0 0,0 0 0,0 0 0,0 0 0,0 1 0,0-1 0,-6 4 0,10-3 0,-1-1 0,1 1 0,0 0 0,-1-1 0,1 1 0,0-1 0,0 1 0,0-1 0,0 1 0,0 0 0,0-1 0,1 1 0,-1-1 0,0 1 0,1-1 0,-1 1 0,1-1 0,0 1 0,-1-1 0,1 0 0,0 1 0,0-1 0,2 2 0,25 37 0,-26-38 0,123 141 0,-50-60 0,29 23 0,-31-33 0,-58-59 0,1-1 0,0 0 0,18 10 0,10 7 0,98 87 0,56 40 0,-159-129 0,42 40 0,8 7 0,-37-35 0,-6-5 0,65 39 0,-100-68 0,-1 1 0,0 0 0,0 0 0,0 1 0,-1 0 0,0 1 0,0-1 0,6 12 0,3 2 0,1 3 0,0 0 0,-1 2 0,16 32 0,-31-52 0,1 1 0,-2-1 0,1 0 0,-1 1 0,0-1 0,0 1 0,-1 0 0,0-1 0,0 1 0,-1 0 0,0 0 0,0 0 0,-1-1 0,0 1 0,0 0 0,-1-1 0,0 1 0,-4 9 0,3-12 0,0 0 0,0-1 0,-1 1 0,0-1 0,1 1 0,-1-1 0,-1 0 0,1-1 0,0 1 0,-1-1 0,0 0 0,0 0 0,-7 3 0,-13 5 0,-42 12 0,21-8 0,-48 11 0,68-20 0,1 1 0,-28 11 0,0 0-3,0-3 1,0-2-1,-2-2 0,-85 5 0,11 0-458,33-7 424,1-4 1,-98-7-1,42-1 51,147 3-13,-20 1 96,0-2 1,-45-7-1,62 7-77,0-1 0,0 0 0,0-1 0,0 1 0,0-1-1,1-1 1,-1 1 0,1-1 0,0 0 0,0 0 0,0-1 0,1 0-1,-10-10 1,3 0-20,0 0 0,1-1 0,1 0 0,0 0 0,2-1 0,-12-29 0,18 41 0,1 1 0,-1-1 0,1 0 0,1 1 0,-1-1 0,1 0 0,-1 0 0,1 0 0,1 1 0,-1-1 0,1 0 0,-1 0 0,1 1 0,1-1 0,-1 0 0,1 1 0,0-1 0,0 1 0,0 0 0,0 0 0,1 0 0,0 0 0,0 0 0,0 0 0,0 1 0,0-1 0,1 1 0,0 0 0,-1 0 0,1 0 0,8-3 0,-8 2 0,0 2 0,0-1 0,0 0 0,0 1 0,1 0 0,-1 0 0,1 0 0,0 0 0,-1 1 0,1 0 0,0 0 0,0 0 0,0 1 0,0-1 0,0 1 0,0 1 0,0-1 0,0 0 0,-1 1 0,1 0 0,0 0 0,0 1 0,-1-1 0,1 1 0,0 0 0,-1 1 0,0-1 0,5 4 0,31 15 0,-29-16 0,0 0 0,0 1 0,0 1 0,18 15 0,-4-2 0,0-2 0,1-1 0,1 0 0,41 17 0,10-6-1365,-56-19-5461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8:5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24575,'0'4'0,"0"6"0,-5 0 0,0 0-8191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8:5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1 24575,'-21'2'0,"-1"1"0,0 2 0,1 0 0,0 1 0,0 1 0,1 1 0,-23 11 0,10-1 0,1 1 0,-31 23 0,10-6 0,35-25 0,0 2 0,1 0 0,0 1 0,-18 19 0,29-26 0,1 0 0,0 0 0,0 1 0,0-1 0,1 1 0,0 0 0,1 0 0,0 0 0,0 0 0,1 1 0,0-1 0,0 1 0,0 11 0,0 3 0,1 0 0,1-1 0,4 32 0,-3-45 0,1 0 0,0-1 0,1 1 0,0-1 0,0 0 0,1 0 0,-1 0 0,2 0 0,-1-1 0,1 1 0,9 9 0,-13-16 0,22 25 0,1-1 0,30 24 0,33 24 0,-58-47 0,1 0 0,1-2 0,1-1 0,1-2 0,1-1 0,43 19 0,36 12 0,-83-35 0,1-2 0,1-1 0,60 16 0,183 47 0,-248-67 0,178 41 0,-130-35-1365,-54-13-5461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0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 24575,'2'0'0,"-1"0"0,1 0 0,0 0 0,0 0 0,0 0 0,-1 0 0,1 1 0,0-1 0,0 1 0,-1-1 0,1 1 0,0 0 0,-1 0 0,1 0 0,-1-1 0,1 2 0,-1-1 0,1 0 0,-1 0 0,0 0 0,0 1 0,1-1 0,-1 0 0,1 3 0,-1-1 0,0 0 0,0 1 0,0-1 0,0 0 0,0 1 0,-1-1 0,0 1 0,1-1 0,-1 1 0,-1-1 0,0 7 0,-3 9 0,0-1 0,-2 1 0,-11 27 0,14-39 0,-9 19 0,-2 0 0,-17 25 0,1-2 0,-13 11 0,32-46 0,0 1 0,-16 29 0,9-9 0,-1-1 0,-1-1 0,-30 36 0,35-45 39,13-20-214,0 0-1,-1 0 1,1 0-1,-1 0 1,0 0-1,-1-1 1,-3 4-1,-6 2-6650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8:5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24575,'1'12'0,"0"0"0,1 0 0,0 0 0,1 0 0,1 0 0,-1 0 0,2-1 0,0 0 0,0 0 0,1 0 0,0-1 0,11 14 0,11 11 0,65 63 0,-66-71 0,-23-24 0,1 1 0,0-1 0,0 1 0,0-1 0,0-1 0,0 1 0,1-1 0,-1 0 0,1 0 0,-1 0 0,1-1 0,0 0 0,8 1 0,11-1 0,48-3 0,-33 0 0,-34 2 0,-1 0 0,0 0 0,1-1 0,-1 0 0,0 0 0,0 0 0,0-1 0,0 1 0,0-1 0,0-1 0,0 1 0,0-1 0,-1 1 0,0-1 0,1-1 0,5-5 0,-6 4 0,0 0 0,0 0 0,-1-1 0,0 1 0,0-1 0,0 0 0,-1 0 0,1 0 0,-1 0 0,-1 0 0,0 0 0,1 0 0,-1-12 0,2 0 0,0 1 0,1 0 0,11-32 0,-9 33 0,0-1 0,-2 1 0,5-34 0,-4 28 0,-5 22 0,0 0 0,0 0 0,1 0 0,-1 0 0,0 0 0,0 0 0,0 0 0,1 0 0,-1 0 0,0 0 0,0 0 0,0 0 0,1 0 0,-1 0 0,0 0 0,0 0 0,0 0 0,1 0 0,-1 0 0,0 0 0,0 0 0,0 0 0,0 0 0,1 0 0,-1 0 0,0 0 0,0 0 0,0 1 0,0-1 0,1 0 0,-1 0 0,0 0 0,0 0 0,0 0 0,0 1 0,0-1 0,0 0 0,0 0 0,1 0 0,-1 0 0,0 1 0,0-1 0,0 0 0,0 0 0,0 0 0,0 1 0,11 36 0,-9 39-1365,-1-52-5461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8:5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24575,'9'0'0,"0"0"0,0 0 0,0 2 0,0-1 0,0 1 0,0 0 0,0 1 0,-1 0 0,1 0 0,-1 1 0,0 0 0,0 0 0,0 1 0,-1 0 0,1 1 0,-1 0 0,0 0 0,-1 0 0,10 12 0,111 133 0,-97-115 0,-17-21 0,-1-1 0,-1 2 0,19 32 0,-3 2 0,-19-36 0,0 0 0,0 1 0,-2 0 0,0 0 0,6 24 0,-1 7 0,-4-16 0,-1-1 0,-2 1 0,2 42 0,-5-16 0,1-23 0,-3-1 0,-6 52 0,6-74 0,-1 0 0,-1 0 0,0-1 0,0 1 0,-1-1 0,0 1 0,-1-1 0,0-1 0,0 1 0,-1-1 0,0 0 0,-11 12 0,12-16 0,0 1 0,-1-1 0,1-1 0,-1 1 0,1-1 0,-1 1 0,0-2 0,0 1 0,0-1 0,-1 0 0,1 0 0,-1 0 0,1-1 0,-1 0 0,1-1 0,-8 1 0,11-2 0,-1 1 0,1 0 0,0-1 0,-1 1 0,1-1 0,0 0 0,0 0 0,0-1 0,0 1 0,0 0 0,0-1 0,0 0 0,0 0 0,0 0 0,1 0 0,-1 0 0,1 0 0,0-1 0,0 1 0,-1-1 0,1 0 0,1 1 0,-1-1 0,0 0 0,1 0 0,0 0 0,-1-1 0,1 1 0,0 0 0,1 0 0,-1 0 0,1-1 0,-1-3 0,-2-30 0,1 1 0,2-1 0,2 1 0,1-1 0,10-45 0,-7 59 0,2 0 0,16-31 0,-14 30 0,17-49 0,-13 27 0,3 2 0,24-49 0,-13 33 0,-25 54-135,1 0-1,0 0 0,0 0 1,0 0-1,1 1 0,8-8 0,-11 10-279,10-9-6411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8:53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0 386 24575,'12'0'0,"-1"0"0,0 1 0,1 1 0,-1 0 0,0 1 0,0 0 0,0 0 0,0 1 0,0 1 0,-1 0 0,0 0 0,0 1 0,0 0 0,-1 1 0,0 0 0,0 0 0,-1 1 0,0 1 0,0-1 0,7 11 0,-8-9 0,0-1 0,1-1 0,0 1 0,13 11 0,24 24 0,-31-27 0,1-2 0,0 1 0,25 17 0,17 17 0,-63-62 0,0 1 0,1 0 0,1-1 0,0 0 0,0 0 0,1-1 0,-2-18 0,-2-4 0,1-6 0,1 0 0,2 0 0,2 0 0,5-44 0,-2-11 0,-2 86 12,1-1 0,0 0 0,1 1 0,0-1 0,1 1 0,0-1 0,0 1 0,1 0 0,9-16 0,1 4-507,0 1 0,33-37 0,-37 46-6331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8:5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0 671 24575,'530'0'0,"-527"1"0,0-1 0,0 0 0,0 0 0,0 0 0,0-1 0,0 1 0,0-1 0,1 0 0,-1 0 0,-1 0 0,1 0 0,0 0 0,0 0 0,0-1 0,-1 0 0,1 1 0,0-1 0,-1 0 0,0 0 0,1 0 0,1-3 0,-1 0 0,-1 0 0,0 0 0,0 0 0,-1 0 0,1-1 0,-1 1 0,0 0 0,0-1 0,-1 1 0,0-1 0,0-8 0,0 2 0,0-1 0,-1 0 0,0 1 0,-1-1 0,0 1 0,-1 0 0,-1 0 0,0 0 0,0 0 0,-1 0 0,-1 1 0,0 0 0,-10-15 0,6 9 0,0 0 0,1-1 0,-10-31 0,11 26 0,-23-43 0,-4 2 0,18 31 0,-1 2 0,-23-30 0,34 49 0,15 17 0,16 20 0,-19-15 0,-1 1 0,0 0 0,-1 0 0,-1 0 0,1 0 0,-2 1 0,0-1 0,0 1 0,-1-1 0,-1 12 0,1-6 0,0-1 0,1 1 0,6 29 0,7 33 0,-11-58 0,0 0 0,2 0 0,9 28 0,-5-22 0,-1 0 0,5 38 0,-10-44 0,2 1 0,0-1 0,1 0 0,1-1 0,13 28 0,-8-23 0,-1 0 0,-2 1 0,8 30 0,-9-26 0,21 48 0,-29-78-1,0 1-1,0-1 1,0 0-1,0 1 1,0-1-1,0 0 1,0 0-1,0 1 1,0-1-1,0 0 1,0 0-1,0 1 1,0-1-1,0 0 1,0 1-1,0-1 1,1 0-1,-1 0 1,0 0-1,0 1 1,0-1-1,0 0 1,1 0-1,-1 1 1,0-1-1,0 0 0,0 0 1,1 0-1,-1 0 1,0 0-1,0 1 1,1-1-1,-1 0 1,0 0-1,0 0 1,1 0-1,-1 0 1,0 0-1,0 0 1,1 0-1,-1 0 1,0 0-1,1 0 1,-1 0-1,0 0 1,0 0-1,1 0 1,-1 0-1,0 0 1,0 0-1,1 0 1,-1-1-1,5-18 201,-3-27-1683,-2 24-5342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8:5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24575,'0'3'0,"1"0"0,0 0 0,0-1 0,0 1 0,0 0 0,0-1 0,1 1 0,-1-1 0,1 0 0,0 1 0,0-1 0,0 0 0,0 0 0,3 3 0,34 24 0,-2-10-153,1-1-1,1-2 1,1-2-1,46 11 1,526 67-4435,-542-84 4459,887 89-7135,-369-66 5633,-387-25 1319,512 1-123,342 20-348,484 49 518,-366-51 56,-674-14 209,402 3 0,-123-2 355,28 1 20,588-14 3732,-883 1 4697,-508 1-8754,1-1-1,0 0 1,-1 0-1,1 0 1,-1-1 0,1 1-1,-1-1 1,1 0-1,-1 0 1,1 0-1,-1 0 1,0-1 0,1 0-1,-1 1 1,3-3-1,4-7-6291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8:54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24575,'1'6'0,"0"0"0,0 0 0,0 0 0,1 0 0,0 0 0,0 0 0,1-1 0,0 1 0,5 8 0,-4-8 0,0 1 0,-1 0 0,0 0 0,0 0 0,0 0 0,2 12 0,28 137 0,-9-57 0,8 26 24,7 43-607,-13 47 583,-21-180 0,16 63 0,1 6 0,60 435-1345,-15-217-31,-4-29 195,27 428 1181,-63-470-233,-6 272 0,-17-321-1904,21 202 2137,0 92 0,-26 1160-1021,14-1384 1021,1-9 0,-15 1849 8085,2-2082-8085,11 54 0,-7-54 0,2 52 0,-5-68 0,-1 0 0,2 0 0,0 0 0,1 0 0,0 0 0,7 14 0,10 37 0,-21-64 0,0 1 0,1 0 0,-1-1 0,0 1 0,1-1 0,-1 1 0,1-1 0,-1 1 0,1-1 0,0 0 0,-1 1 0,1-1 0,0 0 0,0 1 0,0-1 0,0 0 0,0 0 0,1 0 0,-1 0 0,0 0 0,0 0 0,1 0 0,-1 0 0,0-1 0,1 1 0,-1 0 0,1-1 0,-1 1 0,1-1 0,-1 0 0,1 1 0,-1-1 0,1 0 0,0 0 0,-1 0 0,1 0 0,-1 0 0,1-1 0,-1 1 0,1 0 0,-1-1 0,1 1 0,-1-1 0,3 0 0,-1-1 0,1 0 0,-1 0 0,0 0 0,0 0 0,0 0 0,0-1 0,-1 1 0,1-1 0,0 0 0,-1 0 0,0 0 0,0 0 0,0 0 0,0 0 0,0-1 0,-1 1 0,1 0 0,0-6 0,0-3-136,-1 1-1,0-1 1,-1 0-1,0 1 1,-1-1-1,-1 0 1,0 1-1,0-1 0,-8-20 1,5 15-6690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8:55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24575,'165'13'8,"1"0"-110,-111-13 182,667 14-3909,-405 5-1034,158 3 2120,221 12-477,1166 130 1506,-540-20 1714,10 1 0,312 50 0,-537-74 0,201 19 0,900 79 0,-14-82 0,-778-131 7277,-793-9-4653,-577-1-371,-44 3-2177,-1 1 0,1 0 0,0 0 0,-1-1 0,1 1 0,-1-1 0,1 1 0,-1-1-1,1 0 1,-1 0 0,1 1 0,-1-1 0,0 0 0,1 0 0,-1 0 0,0-1 0,0 1-1,0 0 1,0 0 0,0-1 0,0 1 0,0 0 0,0-1 0,1-2 0,-2 3-24,-1-1 0,1 1 0,-1 0 0,1 0 0,-1 0 0,1 0 0,-1 0 0,0 0 0,0 0 0,1 0 0,-1 0 0,0 0 0,0 0 0,0 0 0,0 1 0,0-1 0,0 0 0,0 1 0,0-1 0,0 1 0,-1-1 0,0 0 0,-35-14 975,29 12-919,-8-4-108,1-1 0,0 0 0,-18-15 0,20 13 0,-1 1 0,0 1 0,-29-13 0,-9-2-1365,37 16-5461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8:55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24575,'4'3'0,"0"0"0,1 0 0,-1-1 0,0 1 0,1-1 0,-1 0 0,1 0 0,0-1 0,0 0 0,-1 1 0,1-2 0,9 2 0,68-1 0,-56-1 0,1206-1-2099,-1052 13 1986,-3 1-544,3 0 657,7 0 0,-135-14-198,-33-1 371,0 1 0,-1 1 1,1 0-1,0 2 0,0 0 0,0 1 1,-1 1-1,34 12 0,-36-7-6856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8:56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24575,'1'10'0,"1"1"0,-1-1 0,1 0 0,5 13 0,6 37 0,-11-6 0,-2-24 0,2-1 0,9 47 0,-6-48 0,-2 0 0,0 1 0,-4 46 0,0-46 0,1-1 0,2 1 0,7 42 0,26 136 0,-31-172-187,-2 72-1,-2-80-802,0-5-5836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8:5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24575,'46'2'0,"50"9"0,44 2 0,1189-14-563,-1325 1 586,1-1 1,-1 1-1,0-1 1,0 1-1,0-1 1,0 0-1,0-1 1,0 1-1,0-1 0,0 1 1,6-5-1,-9 5-15,-1 1-1,1-1 0,0 1 0,-1-1 0,1 1 1,-1-1-1,0 1 0,1-1 0,-1 1 0,1-1 0,-1 0 1,0 1-1,1-1 0,-1 0 0,0 1 0,0-1 0,0 0 1,1 0-1,-1 1 0,0-1 0,0 0 0,0 1 0,0-1 1,0 0-1,0 0 0,-1 0 0,0-1-1,0 0 0,0 0 0,0 1 0,0-1 0,0 0-1,-1 1 1,1-1 0,-1 1 0,1-1 0,-1 1 0,0 0 0,1 0 0,-1 0-1,-2-2 1,-7-3-176,0 0-1,0 0 0,-1 1 1,0 1-1,1 0 0,-1 0 1,-25-3-1,17 5-6655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06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24575,'-1'8'0,"0"1"0,-1-1 0,0 0 0,0 1 0,-1-1 0,0 0 0,-1 0 0,0-1 0,0 1 0,-10 13 0,-16 33 0,13-14 0,6-16 0,2 1 0,-9 34 0,-29 166 0,39-190 0,-13 81 0,19-103 0,2 0 0,0-1 0,0 1 0,1 0 0,1 0 0,0 0 0,4 14 0,7 15 0,-5-12 0,21 50 0,-21-62 0,-4-9 0,0 0 0,0 0 0,1-1 0,8 12 0,-10-17 0,0 0 0,0 0 0,0 0 0,0-1 0,0 1 0,1-1 0,-1 0 0,1 0 0,-1 0 0,1 0 0,0-1 0,-1 0 0,1 1 0,7 0 0,-4-1 0,0 0 0,1-1 0,-1 1 0,0-1 0,1-1 0,-1 1 0,0-1 0,1-1 0,-1 1 0,0-1 0,0 0 0,0-1 0,13-6 0,-6 0 0,-1 1 0,0-2 0,-1 0 0,0-1 0,15-16 0,24-15 0,-42 36 0,0-1 0,0 0 0,-1 0 0,-1 0 0,1-1 0,11-15 0,-4 0 0,24-48 0,-35 60 0,0 0 0,0 0 0,-1 0 0,-1-1 0,0 1 0,0-1 0,-1-16 0,0-8 0,0 11 0,-1-1 0,-4-30 0,3 49 0,0 0 0,-1 0 0,0 0 0,0 0 0,0 1 0,-1-1 0,0 0 0,-1 1 0,1 0 0,-1 0 0,0 0 0,-8-8 0,-15-20 0,22 27 0,1 0 0,-1 1 0,-1 0 0,1 0 0,-12-9 0,-11-8 0,24 19 0,-1-1 0,-1 1 0,1 0 0,0 1 0,-1-1 0,0 1 0,0 0 0,0 0 0,-8-2 0,-2 1 0,8 1 0,-1 1 0,1 0 0,-1 0 0,1 1 0,-12-1 0,15 3 0,1-1 0,-1 1 0,1 0 0,-1 1 0,1-1 0,-1 1 0,1 0 0,0 0 0,0 0 0,0 0 0,0 1 0,-5 4 0,-23 17-682,-46 45-1,67-58-6143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8:5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24575,'34'2'0,"1"1"0,0 1 0,-1 3 0,45 13 0,-65-16 0,-1 1 0,0 0 0,25 14 0,-33-16 0,0 0 0,-1 0 0,1 1 0,-1-1 0,0 1 0,0 0 0,0 0 0,-1 1 0,1-1 0,-1 1 0,0 0 0,4 8 0,5 19 0,-1 0 0,-1 1 0,5 35 0,-12-54 0,-2 0 0,1 0 0,-2 0 0,0 0 0,0 0 0,-1 0 0,-1 0 0,-1 0 0,1-1 0,-7 17 0,2-17 0,-1 1 0,0-1 0,-1-1 0,-1 1 0,1-2 0,-24 22 0,-19 24 0,27-23 0,0-1 0,-2-2 0,-2-1 0,-1-1 0,-60 45 0,78-66 0,1 0 0,-1 0 0,1 1 0,-14 16 0,25-25 0,0 0 0,0 0 0,0 0 0,0 0 0,0 0 0,0 0 0,-1 1 0,1-1 0,0 0 0,0 0 0,0 0 0,0 0 0,0 0 0,0 0 0,0 0 0,1 1 0,-1-1 0,0 0 0,0 0 0,0 0 0,0 0 0,0 0 0,0 0 0,0 1 0,0-1 0,0 0 0,0 0 0,0 0 0,0 0 0,0 0 0,0 0 0,1 0 0,-1 0 0,0 0 0,0 0 0,0 0 0,0 1 0,0-1 0,0 0 0,0 0 0,0 0 0,1 0 0,-1 0 0,0 0 0,0 0 0,0 0 0,0 0 0,0 0 0,0 0 0,1 0 0,-1 0 0,0 0 0,0 0 0,0 0 0,0 0 0,0 0 0,0 0 0,1 0 0,-1-1 0,0 1 0,0 0 0,0 0 0,0 0 0,0 0 0,0 0 0,0 0 0,0 0 0,19-4 0,21-8 0,101-44 0,-94 40-219,1 3 0,63-10 0,-1 0-30,123-36-326,-190 52 575,1 2 0,54 1 0,-48 3 0,60-8 0,122-21 880,-225 29-884,2 0 118,-1 0 0,1-1 0,-1 1 0,1-2 0,12-4 0,-17 5-211,-1-1 1,0 1 0,1-1 0,-1 1-1,0-1 1,-1 0 0,1 0 0,0 0-1,-1-1 1,1 1 0,-1-1 0,0 1-1,-1-1 1,3-6 0,3-5-6730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8:5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24575,'6'0'0,"35"0"0,1 1 0,81 13 0,-68-6-166,1-3 1,0-2-1,79-6 0,-20 0 16,146 16-714,2 1-3,-114-15 576,435 16-2159,-199 18 1993,-267-29 758,86 9 391,-154-8 511,66-3 1,17 2 685,-73 10-2801,-43-9-5914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8:5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24575,'0'-3'0,"1"0"0,-1 0 0,1 0 0,0 0 0,0-1 0,0 1 0,0 0 0,1 1 0,-1-1 0,1 0 0,0 0 0,-1 1 0,1-1 0,0 1 0,1-1 0,-1 1 0,0 0 0,1 0 0,-1 0 0,1 0 0,0 0 0,0 1 0,0-1 0,-1 1 0,1 0 0,0 0 0,1 0 0,-1 0 0,0 0 0,4 0 0,12-2 0,0 0 0,0 1 0,32 1 0,-25 1 0,-13-1 0,0 1 0,0 1 0,0 0 0,19 4 0,-28-3 0,0-1 0,-1 0 0,1 1 0,0 0 0,0 0 0,-1 0 0,1 0 0,-1 1 0,0-1 0,0 1 0,0 0 0,0 0 0,0 0 0,0 0 0,-1 1 0,0-1 0,1 1 0,1 4 0,3 7 0,-1 1 0,-1 0 0,-1 0 0,0 0 0,-1 0 0,0 1 0,0 16 0,-2 8 0,-7 69 0,3-99 0,1 0 0,-1-1 0,-1 1 0,0-1 0,-1 1 0,1-1 0,-8 9 0,-12 29 0,-45 110 0,54-128 0,10-21 0,1-1 0,-1 0 0,2 1 0,-1 0 0,1 0 0,-2 13 0,5-20 0,0 0 0,0 0 0,0 0 0,0 0 0,0 0 0,1 0 0,-1 0 0,1 0 0,-1 0 0,1-1 0,0 1 0,0 0 0,0 0 0,0-1 0,0 1 0,0 0 0,0-1 0,0 1 0,1-1 0,-1 0 0,0 1 0,1-1 0,0 0 0,-1 0 0,1 0 0,0 0 0,-1 0 0,1 0 0,0 0 0,0-1 0,0 1 0,0-1 0,0 1 0,-1-1 0,1 0 0,4 0 0,27 4 0,0-1 0,1-2 0,54-5 0,4 0 0,-57 4 0,1-1 0,-1 2 0,1 1 0,59 11 0,-87-11 0,-2-1 0,0 0 0,0 0 0,0 1 0,0 0 0,0 0 0,0 0 0,-1 1 0,1 0 0,-1 0 0,1 1 0,-1-1 0,0 1 0,-1 0 0,1 0 0,4 6 0,28 23 0,-33-30 0,0-1 0,0 1 0,-1 0 0,1 1 0,-1-1 0,1 0 0,-1 1 0,0 0 0,0 0 0,-1 0 0,1 0 0,-1 0 0,0 1 0,0-1 0,0 1 0,-1-1 0,0 1 0,1 5 0,0-2 0,-1 0 0,0 0 0,-1 1 0,0-1 0,-1 0 0,1 0 0,-1 0 0,-1 0 0,0 0 0,0 0 0,0 0 0,-1-1 0,0 1 0,-1-1 0,1 0 0,-1 1 0,-1-2 0,0 1 0,0 0 0,0-1 0,0 0 0,-1-1 0,0 1 0,0-1 0,-1 0 0,0 0 0,1-1 0,-1 0 0,-1 0 0,-8 3 0,-19 7 0,0-1 0,-1-1 0,-1-2 0,-56 7 0,36-7 0,30-5 0,-1-1 0,-35 2 0,57-6-54,0 0-1,0 1 0,0-2 1,0 1-1,0-1 1,1 0-1,-1 0 0,0 0 1,0-1-1,1 0 1,-1 0-1,1-1 0,0 1 1,-1-1-1,1 0 0,1-1 1,-1 1-1,0-1 1,1 0-1,0 0 0,-1 0 1,2-1-1,-1 1 1,-6-11-1,2 2-6771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8:5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24575,'0'-10'0,"0"1"0,1-1 0,0 1 0,0 0 0,1-1 0,0 1 0,1 0 0,7-16 0,-8 21 0,0 1 0,0-1 0,1 1 0,-1-1 0,1 1 0,0 0 0,0 0 0,0 0 0,1 1 0,-1-1 0,1 1 0,-1 0 0,1-1 0,0 2 0,0-1 0,0 0 0,0 1 0,0 0 0,0 0 0,0 0 0,8-1 0,56-2 0,90 7 0,-40 0 0,3131-3-8517,-3239 0 9370,1 0 0,-1 1-1,0 0 1,0 1 0,0 0-1,0 0 1,-1 1 0,13 6-1,-64-3-9,-340-7-2208,358 1-5461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8:5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3 172 24575,'-2'105'0,"4"118"0,0-206 0,1 1 0,1-1 0,0 0 0,1 0 0,15 31 0,0-7 0,28 39 0,-42-73 0,1 0 0,-1 0 0,1-1 0,0 1 0,0-2 0,1 1 0,12 6 0,5 5 0,-18-13 0,-1 0 0,1-1 0,0 0 0,1 0 0,-1-1 0,0 0 0,1 0 0,-1 0 0,1-1 0,11 0 0,87-4 0,-49 0 0,14 3-28,149-7-284,-185 4 267,-1-3 0,1 0 0,-1-2 0,43-17 0,-56 17 45,0-1 0,-1-1 0,0-1 0,0 0 0,-1-2 0,-1 0 0,0-1 0,16-17 0,-22 20 31,0 0 1,0-1-1,-2 0 0,1-1 1,-2 0-1,0-1 1,0 0-1,-1 0 1,-1-1-1,0 0 0,-2 0 1,1 0-1,-2-1 1,0 0-1,-1 0 0,0 0 1,0-24-1,-3 16-31,-1 0 0,-1 0 0,-6-28 0,6 43 0,-1-1 0,0 1 0,-1-1 0,0 1 0,0 0 0,-1 0 0,0 0 0,0 1 0,-1 0 0,-9-10 0,-9-9 0,18 19 0,-1 0 0,0 1 0,0 0 0,0 0 0,-1 0 0,0 1 0,-1 0 0,1 0 0,-1 1 0,0 0 0,-17-6 0,-113-39 0,136 49 0,1 0 0,-1 0 0,0 1 0,1-1 0,-1 1 0,0 0 0,0-1 0,1 1 0,-1 1 0,0-1 0,0 0 0,1 1 0,-1-1 0,0 1 0,1 0 0,-1 0 0,0 0 0,1 0 0,-1 0 0,-3 3 0,3 0 0,-1-1 0,1 0 0,0 1 0,0 0 0,0 0 0,0 0 0,1 0 0,0 0 0,0 0 0,0 1 0,-2 4 0,-1 11 0,0 1 0,1-1 0,1 1 0,0 31 0,4 275 0,8-251 0,23 90 0,186 531-2788,-19-269 1582,-54-132-244,-123-244-1297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02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24575,'4'0'0,"6"0"0,6 0 0,0 4 0,1 2 0,-2 4 0,-4 4 0,-3 4 0,1 0 0,-1 0 0,-2-7 0,-2-1 0,3-2 0,0 2 0,-2 3 0,0 0-8191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0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1949 24575,'0'-34'0,"-1"-1"0,-1 1 0,-10-49 0,-14-109 0,-4 35 0,26 124 0,1-48 0,3 54 0,-1 0 0,-1 0 0,-8-34 0,5 34 0,1 0 0,2 0 0,0-31 0,2 30 0,-1 0 0,-10-53 0,4 37 0,2-1 0,2 1 0,6-89 0,-1 31 0,-1 45 0,0 18 0,-1 0 0,-2 1 0,-13-75 0,11 95 30,2-1 1,0 1-1,2-34 0,1 34-402,-1 1 1,-1-1-1,-6-33 1,2 35-6455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0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24575,'5'0'0,"5"0"0,1 5 0,3 1 0,-1 3 0,-3 6 0,-2-5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0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1188 935 24575,'-1'0'0,"0"0"0,0 0 0,0-1 0,0 1 0,1 0 0,-1 0 0,0 0 0,0-1 0,0 1 0,0 0 0,1-1 0,-1 1 0,0-1 0,0 1 0,1-1 0,-1 0 0,0 1 0,1-1 0,-1 1 0,0-1 0,1 0 0,-1 0 0,1 1 0,-1-1 0,1 0 0,0 0 0,-1 0 0,1 0 0,0 1 0,0-1 0,-1 0 0,1 0 0,0 0 0,0 0 0,0 0 0,0 0 0,0 0 0,0 1 0,0-1 0,1 0 0,-1 0 0,0 0 0,0 0 0,1 0 0,-1 1 0,1-2 0,16-39 0,-12 32 0,-1 0 0,0 0 0,0 0 0,-1-1 0,0 0 0,-1 0 0,0 1 0,-1-1 0,1-17 0,-1-5 0,-6-54 0,2 72 0,1 1 0,-2-1 0,0 1 0,0-1 0,-1 1 0,-11-19 0,-48-72 0,40 68 0,3 3 0,-2 0 0,-53-57 0,37 44 0,30 34 0,0 0 0,-2 1 0,-16-15 0,-17-22 0,41 43 0,0 0 0,-1 1 0,0-1 0,0 0 0,0 1 0,0 0 0,-1 0 0,0 1 0,1-1 0,-1 1 0,-1 0 0,1 0 0,0 0 0,-1 1 0,1 0 0,-1 0 0,-10-2 0,-31 1 0,-75 4 0,39 1 0,69 0 0,0-1 0,1 2 0,-1 0 0,1 0 0,0 1 0,0 1 0,0 0 0,1 1 0,-1 0 0,1 1 0,1 1 0,-1 0 0,2 0 0,-1 1 0,1 0 0,0 1 0,1 0 0,0 0 0,0 1 0,1 1 0,1-1 0,-11 24 0,-13 22 0,22-41 0,0 0 0,1 0 0,0 1 0,-7 27 0,9-20 0,1-1 0,-1 0 0,-1 0 0,-1-1 0,-19 37 0,19-41 0,1 0 0,0 0 0,1 1 0,2-1 0,-1 1 0,-1 29 0,-6 23 0,3-12 0,2-1 0,4 1 0,5 100 0,0-40 0,-1-104 0,1-1 0,0 1 0,1-1 0,0 1 0,1-1 0,1 0 0,12 26 0,2-4 0,36 54 0,-45-78 0,1 0 0,0 0 0,0-2 0,1 1 0,1-1 0,0-1 0,14 8 0,-18-13 0,0-1 0,1 1 0,-1-2 0,1 1 0,-1-1 0,1-1 0,0 0 0,12 0 0,83-5 0,-94 3 0,12-3 0,0-1 0,0-1 0,-1 0 0,30-14 0,19-5 0,94-38 0,60-20 0,-181 64 0,56-30 0,-18 6 0,-79 42 0,0 0 0,0 0 0,0-1 0,-1 1 0,1-1 0,-1 1 0,1-1 0,-1 0 0,1 0 0,-1 0 0,0 0 0,0-1 0,0 1 0,0-1 0,-1 1 0,1-1 0,-1 1 0,1-1 0,-1 0 0,0 0 0,0 0 0,0 1 0,-1-1 0,1 0 0,-1 0 0,1 0 0,-1 0 0,0-1 0,0 1 0,0 0 0,-1 0 0,1 0 0,-1 0 0,0-2 0,-4-13 0,-1 1 0,0 0 0,-1 0 0,-15-25 0,9 17 0,-18-54 0,23 56 0,0 1 0,-18-33 0,-45-91 0,22 59 0,31 52 0,-2 1 0,-1 1 0,-28-33 0,44 62-62,0 0 0,0 1 0,0-1 0,-1 1 0,0 0 0,1 1 0,-1-1 0,0 1 0,0 0 0,0 1 0,0-1 0,-1 1 0,1 0-1,0 1 1,-1 0 0,1 0 0,0 0 0,0 1 0,-1-1 0,1 2 0,-8 1 0,-2 3-6764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0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0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3121 481 24575,'-9'-2'0,"0"1"0,0-2 0,1 1 0,-1-1 0,1-1 0,0 1 0,0-1 0,-12-9 0,-14-5 0,-24-10 0,30 13 0,0 2 0,-1 1 0,-34-9 0,-98-31 0,118 36 0,-62-16 0,-23-8 0,101 31 0,-1 1 0,0 1 0,-36-3 0,35 6 0,1-1 0,0-2 0,-38-13 0,27 7 0,0 2 0,0 2 0,-77-8 0,2 0 0,-76-9 0,164 23 0,-66-10 0,50 5 0,-85-2 0,10 8 0,-118 5 0,218 0 0,0 1 0,0 0 0,0 2 0,1-1 0,0 2 0,0 0 0,1 1 0,-1 1 0,2 0 0,-18 14 0,27-18 0,0-1 0,0 1 0,0 1 0,1-1 0,-7 11 0,7-10 0,0 0 0,-1 0 0,1-1 0,-1 1 0,-8 5 0,1 0 0,1 1 0,-1 1 0,2 0 0,0 0 0,1 1 0,0 0 0,-12 27 0,-18 27 0,23-40 0,-18 40 0,-4 6 0,-92 172 0,41-65 0,47-83 0,23-52 0,-26 46 0,39-78 0,1 0 0,0 0 0,1 0 0,1 0 0,0 1 0,-2 28 0,-1 4 0,-6 17 0,4-20 0,1 1 0,-1 60 0,8-47 0,8 59 0,-5-94 0,1 0 0,2 0 0,0-1 0,1 0 0,16 33 0,11 15-115,4-1 0,3-2 0,2-2 0,73 83-1,-56-81-274,4-2 0,127 99 0,241 120-1810,-291-200 481,366 197 888,-293-201 831,-32-14 0,-49-9-109,149 58-824,-140-65 496,99 32-543,-213-73 987,92 29 326,2-6 0,181 25 0,-228-49 2,142 11-770,-71-22 5064,-139 2-4565,-1 1 0,0-1 0,0-1-1,0 1 1,0-1 0,0 0 0,-1 0 0,1-1 0,0 0 0,-1 0 0,0 0-1,0 0 1,0-1 0,0 0 0,0 0 0,-1 0 0,0-1 0,1 0 0,-2 1-1,1-1 1,-1-1 0,1 1 0,-1 0 0,-1-1 0,3-6 0,3-12 249,-2-1 1,-1 1 0,0-1 0,1-49 0,0 10-124,23-136-190,-22 122-182,-3-1 0,-7-78-1,0 24 33,3-972 150,-1 1075 177,-11-57 0,6 56-5,-1-53-1,8 22-171,0-50 0,-2 103 0,0-1 0,-1 0 0,1 1 0,-2 0 0,1-1 0,-2 1 0,1 0 0,-9-15 0,10 21 0,-1 0 0,1 1 0,-1-1 0,1 1 0,-1 0 0,0 0 0,0 0 0,0 0 0,0 0 0,0 1 0,0-1 0,-1 1 0,1 0 0,0 0 0,-1 0 0,1 0 0,-1 1 0,-5-1 0,-73 3 0,54-1 0,15 0 0,0-1 0,0 2 0,0 0 0,0 0 0,1 1 0,-1 1 0,-17 7 0,22-7 0,-1 1 0,1 0 0,0 1 0,1 0 0,0 0 0,-1 0 0,2 1 0,-1 0 0,1 0 0,-10 15 0,4-4-1365,0-4-5461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0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144 101 24575,'-30'-9'0,"28"8"0,-1-1 0,0 1 0,0 0 0,0 0 0,0 0 0,0 1 0,0-1 0,0 1 0,0-1 0,0 1 0,-5 0 0,4 1 0,0 0 0,0 1 0,0-1 0,0 1 0,1 0 0,-1 0 0,0 0 0,1 1 0,0-1 0,-1 1 0,1 0 0,0 0 0,0 0 0,1 0 0,-1 0 0,1 1 0,-1-1 0,1 1 0,0 0 0,0-1 0,1 1 0,-1 0 0,1 0 0,0 0 0,0 0 0,0 0 0,0 8 0,1-11 0,0-1 0,0 1 0,0 0 0,0-1 0,0 1 0,0-1 0,0 1 0,1-1 0,-1 1 0,0 0 0,0-1 0,0 1 0,1-1 0,-1 1 0,0-1 0,1 1 0,-1-1 0,0 1 0,1-1 0,-1 0 0,1 1 0,-1-1 0,1 1 0,-1-1 0,1 0 0,-1 1 0,1-1 0,-1 0 0,1 0 0,-1 0 0,2 1 0,18-7 0,14-22 0,-20 9 0,-1 0 0,17-33 0,1-3 0,-30 55 0,-1-1 0,0 1 0,0-1 0,0 1 0,1 0 0,-1-1 0,0 1 0,0-1 0,1 1 0,-1 0 0,0-1 0,1 1 0,-1 0 0,0-1 0,1 1 0,-1 0 0,1 0 0,-1-1 0,0 1 0,1 0 0,-1 0 0,1 0 0,-1-1 0,1 1 0,-1 0 0,1 0 0,-1 0 0,1 0 0,-1 0 0,1 0 0,-1 0 0,1 0 0,-1 0 0,1 0 0,-1 0 0,0 0 0,1 1 0,-1-1 0,1 0 0,-1 0 0,1 0 0,-1 1 0,1-1 0,-1 0 0,0 0 0,1 1 0,0 0 0,15 25 0,-2-4 0,-13-22 0,-1 0 0,0 0 0,0 0 0,0 1 0,1-1 0,-1 0 0,0 0 0,0 0 0,0 0 0,1 0 0,-1 0 0,0 1 0,0-1 0,1 0 0,-1 0 0,0 0 0,0 0 0,1 0 0,-1 0 0,0 0 0,0 0 0,1 0 0,-1 0 0,0 0 0,0 0 0,1 0 0,-1 0 0,0 0 0,0 0 0,0-1 0,1 1 0,-1 0 0,0 0 0,0 0 0,1 0 0,-1 0 0,0-1 0,0 1 0,0 0 0,0 0 0,1 0 0,-1 0 0,0-1 0,0 1 0,0 0 0,0 0 0,0-1 0,0 1 0,1 0 0,-1-1 0,-2-14 0,-3 5 0,6 26 0,0-14 0,-1 0 0,0 0 0,1-1 0,0 1 0,-1 0 0,1-1 0,0 1 0,0-1 0,0 1 0,0-1 0,0 1 0,0-1 0,0 0 0,0 1 0,0-1 0,1 0 0,-1 0 0,3 2 0,-3-3 0,0 0 0,0 0 0,0 0 0,0 0 0,0 0 0,0 0 0,0 0 0,0 0 0,-1 0 0,1 0 0,0-1 0,0 1 0,0 0 0,0-1 0,0 1 0,-1 0 0,1-1 0,0 1 0,0-1 0,-1 0 0,1 1 0,0-1 0,-1 1 0,1-1 0,-1 0 0,1 0 0,0 1 0,-1-1 0,0 0 0,1 0 0,-1 0 0,0 0 0,1 1 0,-1-1 0,0 0 0,0 0 0,1 0 0,-1-2 0,1-2-1365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10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82 24575,'-8'0'0,"0"1"0,0 0 0,0 1 0,0 0 0,0 0 0,1 1 0,-1 0 0,1 0 0,-1 0 0,1 1 0,0 0 0,1 1 0,-1 0 0,1 0 0,0 0 0,0 1 0,0-1 0,1 2 0,0-1 0,0 0 0,0 1 0,1 0 0,0 0 0,1 0 0,-1 1 0,1-1 0,1 1 0,0 0 0,0 0 0,0 0 0,-1 14 0,3-9 0,-2 10 0,2 0 0,0 0 0,8 44 0,-8-62 0,1 0 0,1 0 0,-1 0 0,1 0 0,0 0 0,0 0 0,0 0 0,1-1 0,0 1 0,0-1 0,0 0 0,0 0 0,0 0 0,1 0 0,0-1 0,0 1 0,0-1 0,0 0 0,0 0 0,1 0 0,0-1 0,-1 0 0,7 3 0,20 4 0,-1-2 0,1 0 0,0-2 0,1-2 0,-1 0 0,1-3 0,44-3 0,-69 2 0,0 1 0,-1-1 0,1-1 0,-1 1 0,1-1 0,-1 0 0,0-1 0,0 1 0,0-1 0,0-1 0,0 1 0,-1-1 0,0 0 0,1 0 0,-1 0 0,-1-1 0,1 0 0,-1 0 0,5-6 0,-4 2 0,0-1 0,0 0 0,-1 1 0,-1-1 0,0-1 0,0 1 0,-1 0 0,0-1 0,-1 1 0,0-1 0,-1-13 0,1 11 0,-1 0 0,-1-1 0,0 1 0,-1 0 0,0-1 0,-1 1 0,0 0 0,-1 0 0,0 1 0,-1-1 0,-1 1 0,0 0 0,-1 1 0,0-1 0,-1 1 0,-12-14 0,-2 0 0,14 15 0,0 0 0,-1 1 0,-18-15 0,22 20 0,0 1 0,0 1 0,-1-1 0,1 1 0,-1 0 0,1 0 0,-1 0 0,0 1 0,0 0 0,1 0 0,-11 0 0,3-1 0,-1 1 0,1 1 0,-1 0 0,1 1 0,0 0 0,-1 1 0,1 1 0,0 0 0,0 1 0,0 0 0,1 1 0,-1 0 0,1 1 0,-15 9 0,-56 35 0,63-40 0,0 1 0,1 0 0,1 2 0,-22 18 0,27-18 0,0 1 0,1 0 0,1 1 0,0 0 0,1 0 0,1 1 0,0 0 0,1 1 0,1 0 0,-5 18 0,11-33 0,1 1 0,-1-1 0,1 1 0,0-1 0,-1 0 0,1 1 0,1-1 0,-1 1 0,0-1 0,0 1 0,1-1 0,-1 0 0,1 1 0,0-1 0,0 0 0,0 1 0,0-1 0,0 0 0,1 0 0,-1 0 0,0 0 0,1 0 0,0 0 0,-1-1 0,1 1 0,0 0 0,0-1 0,0 1 0,0-1 0,0 0 0,0 0 0,0 0 0,1 0 0,-1 0 0,0 0 0,1 0 0,-1-1 0,0 1 0,3-1 0,13 3 0,0-2 0,0 0 0,0-1 0,26-3 0,-11 1 0,-8 1-1365,-3 1-5461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3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24575,'0'4'0,"-4"2"0,-6-1 0,-1 0-8191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3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33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3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938 2 24575,'-6'-1'0,"0"1"0,0 0 0,0 0 0,0 0 0,0 1 0,0-1 0,0 1 0,0 1 0,0-1 0,1 1 0,-1 0 0,1 1 0,-1-1 0,1 1 0,0 0 0,0 1 0,0-1 0,0 1 0,0 0 0,1 0 0,0 0 0,0 1 0,0-1 0,-5 9 0,-50 64 0,-124 124 0,6-53 0,77-70 0,90-70 0,-29 22 0,1 2 0,1 2 0,2 2 0,1 0 0,-30 46 0,60-74 0,0-1 0,1 1 0,0 0 0,0 0 0,1 0 0,0 1 0,1-1 0,0 0 0,0 1 0,1-1 0,0 1 0,0-1 0,1 1 0,1 8 0,-1-11 0,0 1 0,1-1 0,-1 0 0,1 0 0,0 1 0,1-1 0,0 0 0,0-1 0,0 1 0,0 0 0,1-1 0,0 0 0,0 0 0,1 0 0,-1-1 0,1 1 0,0-1 0,9 6 0,64 40 0,-55-34 0,46 25 0,-54-35 0,1 0 0,1 0 0,-1-2 0,0 0 0,1 0 0,27 1 0,16 5 0,-49-7 0,0 0 0,0-1 0,0-1 0,0 0 0,0 0 0,0-1 0,0-1 0,0 0 0,0 0 0,11-3 0,-13 1 0,0 0 0,-1 0 0,1-1 0,-1 0 0,0 0 0,0-1 0,0 0 0,-1-1 0,0 0 0,0 0 0,0 0 0,-1-1 0,0 0 0,6-9 0,8-4 0,1 0 0,40-30 0,-33 28 0,29-29 0,-42 36 0,21-22 0,55-73 0,-84 98 0,0 0 0,-1 0 0,-1-1 0,0 0 0,-1 0 0,0 0 0,-1-1 0,-1 1 0,0-1 0,-1 0 0,0 1 0,-1-1 0,-2-18 0,0 13 0,0 1 0,-1-1 0,-1 1 0,-1-1 0,-1 1 0,0 1 0,-1-1 0,-1 1 0,-14-21 0,7 18 0,0 1 0,-1 0 0,-1 1 0,-30-23 0,27 23 0,-1 1 0,0 1 0,-35-19 0,45 30 0,-1-1 0,-1 2 0,1-1 0,-1 2 0,1 0 0,-1 0 0,0 1 0,0 1 0,-15 0 0,-25-1 0,24 0 0,0 2 0,0 1 0,-54 8 0,76-6 0,1 0 0,-1 0 0,1 0 0,0 1 0,0-1 0,0 2 0,0-1 0,1 0 0,0 1 0,0 0 0,0 1 0,1-1 0,-6 9 0,-3 5 0,0 1 0,-16 37 0,12-22 0,6-12 0,1 0 0,0 1 0,-7 32 0,1 12 0,6-29 0,1 1 0,2 0 0,-2 73 0,9-99 0,-1 4 0,2 0 0,5 35 0,-5-48 0,1 1 0,-1-1 0,1 0 0,0 0 0,1 0 0,-1 0 0,1 0 0,0 0 0,0-1 0,0 1 0,1-1 0,0 0 0,-1 0 0,6 3 0,51 36 0,2-2 0,71 33 0,-46-27 0,99 48 0,-135-71 0,-28-14 0,40 24 0,-17-6 0,2-1 0,98 37 0,-125-54 0,0 1 0,33 22 0,-37-21 0,0-1 0,1-1 0,0-1 0,23 9 0,-28-12 0,0 1 0,0 0 0,-1 1 0,0 1 0,0 0 0,-1 0 0,0 1 0,18 22 0,7 37 0,-36-69 1,0 0 0,0 0 0,0 0-1,0 0 1,0 0 0,1-1 0,-1 1 0,0 0-1,0 0 1,0 0 0,0 0 0,0 0-1,0-1 1,0 1 0,0 0 0,1 0 0,-1 0-1,0 0 1,0 0 0,0 0 0,0 0 0,0 0-1,1 0 1,-1 0 0,0-1 0,0 1 0,0 0-1,0 0 1,1 0 0,-1 0 0,0 0-1,0 0 1,0 0 0,0 0 0,1 0 0,-1 0-1,0 0 1,0 1 0,0-1 0,0 0 0,1 0-1,-1 0 1,0 0 0,0 0 0,0 0-1,0 0 1,0 0 0,0 0 0,1 0 0,-1 1-1,0-1 1,0 0 0,0 0 0,0 0 0,0 0-1,0 0 1,0 1 0,0-1 0,0 0-1,1 0 1,-1 0 0,0 0 0,0 0 0,0 1-1,0-1 1,0 0 0,0 0 0,2-13-1185,-2 12 949,0-14-6591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3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24575,'0'5'0,"0"5"0,0 5 0,0 5 0,0 3 0,4-3 0,2 0 0,-5-3 0,-2-5-8191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3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2 24575,'-81'-1'0,"-90"3"0,151 3 0,1 0 0,0 1 0,0 1 0,1 1 0,0 1 0,0 0 0,-23 17 0,23-13 0,-1 0 0,2 1 0,0 1 0,1 1 0,0 0 0,2 1 0,0 1 0,0 0 0,2 1 0,0 0 0,-16 39 0,22-47 0,1 0 0,1 1 0,0-1 0,0 1 0,1 0 0,-2 22 0,4-28 0,2-1 0,-1 1 0,1-1 0,-1 0 0,1 1 0,1-1 0,-1 0 0,1 0 0,0 1 0,0-2 0,1 1 0,-1 0 0,1 0 0,0-1 0,0 1 0,1-1 0,7 7 0,-1 0 0,2-2 0,-1 1 0,1-1 0,1-1 0,0-1 0,0 1 0,24 8 0,-1-4 0,69 15 0,-30-4 0,-58-17 0,0 0 0,1-1 0,29 4 0,32 4 0,-49-8 0,-1 0 0,34 0 0,-38-4 0,0 2 0,0 1 0,-1 1 0,0 0 0,29 12 0,-40-12 0,0 0 0,0 1 0,-1 0 0,1 1 0,-2 1 0,1 0 0,13 11 0,-22-15 0,1-1 0,-1 1 0,0-1 0,0 1 0,-1 0 0,1 0 0,-1 0 0,0 1 0,0-1 0,0 0 0,0 1 0,-1-1 0,0 1 0,0 0 0,0-1 0,0 1 0,-1 0 0,0 0 0,0 0 0,0-1 0,-1 1 0,1 0 0,-1 0 0,-2 5 0,0-2 0,0 1 0,-1-1 0,0 0 0,-1 0 0,1 0 0,-2 0 0,1-1 0,-1 0 0,0 0 0,0-1 0,-14 11 0,-8 4 0,-53 31 0,48-32 0,27-16 0,-9 5 0,1 0 0,-2 0 0,1-2 0,-1 0 0,0 0 0,-21 4 0,36-10-76,-1-1 1,0 0-1,0 0 0,1 0 0,-1 0 0,0 0 0,0-1 0,1 1 1,-1 0-1,0-1 0,1 1 0,-1-1 0,0 0 0,1 1 1,-1-1-1,1 0 0,-3-2 0,-6-7-6750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3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24575,'30'-1'0,"1"3"0,-1 0 0,1 2 0,-1 1 0,0 2 0,30 10 0,-40-9 0,1-1 0,0 0 0,0-2 0,0 0 0,1-2 0,0 0 0,41-1 0,103 10-164,-24 0-303,11 1-128,5 0-24,1228-11-3734,-673-5 2761,542 3 1190,-1068 13 1053,2 0 13,-171-14-106,1 1-1,0 1 1,-1 1 0,1 1-1,-1 0 1,0 1 0,26 10-1,-43-14-513,-1 0 0,1 1-1,-1-1 1,1 0 0,-1 0 0,1 1-1,0-1 1,-1 0 0,1 0 0,-1 1-1,1-1 1,-1 1 0,0-1 0,1 0-1,-1 1 1,1-1 0,-1 1 0,0-1-1,1 1 1,-1-1 0,0 1-1,1-1 1,-1 1 0,0 0 0,0 0-1,-10 5 736,-25-4-279,16-6-1865,1-2-5461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3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24575,'-4'0'0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34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24575,'30'0'0,"-1"1"0,1 2 0,41 8 0,-34-5 0,1-2 0,-1-1 0,1-2 0,41-5 0,-26 2 0,59 4 0,-92 2-1365,-3 2-5461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0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2592 24575,'-1'-12'0,"1"-1"0,1 1 0,0 0 0,1-1 0,0 1 0,0 0 0,2 0 0,-1 1 0,2-1 0,-1 1 0,1-1 0,1 1 0,9-13 0,9-16 0,20-47 0,6-9 0,-7 20 0,105-137 0,-75 122 54,78-86-2604,-49 70 2239,137-133 317,78-38-6,-133 119 0,55-25 0,-12 9 0,-183 141-392,50-31 1,38-29 190,-10-10 513,43-35 3161,-161 136-3643,0-1-1,0 1 0,0-1 1,0 0-1,-1 0 0,0 0 1,5-8-1,-1-3-6655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42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9086 24575,'5'-2'0,"-1"0"0,1 0 0,0-1 0,-1 1 0,1-1 0,-1 0 0,0 0 0,0-1 0,0 1 0,-1-1 0,7-8 0,1 1 0,63-70 0,67-54 0,-103 97 0,-4-4 0,-26 31 0,0 1 0,1 0 0,14-12 0,54-47 0,-41 35 0,2 1 0,73-48 0,29-4 0,68-51 0,-115 71 0,-22 6 0,-53 42 0,0 1 0,27-17 0,126-85 0,-76 50 0,-57 44 0,63-28 0,-64 35 0,-2-1 0,46-33 0,-65 41 0,0 0 0,0 1 0,22-8 0,-25 12 0,0-1 0,0 0 0,-1-1 0,1-1 0,-1 0 0,18-16 0,-5-2 0,0 2 0,2 1 0,55-37 0,-71 52 0,0 0 0,-1 0 0,1-1 0,-2 0 0,1-1 0,-1-1 0,-1 1 0,10-16 0,4-10 0,23-52 0,-40 79 0,0 1 0,1-1 0,0 1 0,10-11 0,21-28 0,-25 27 0,0 1 0,22-24 0,-20 26 0,0 0 0,19-35 0,5-17 0,32-71 0,-33 73 0,-28 54 0,-1-1 0,0 0 0,10-25 0,-5-1 0,2 0 0,36-67 0,5 1 0,13-25 0,-62 118 0,-1 0 0,0 0 0,6-20 0,-9 21 0,1 1 0,1-1 0,0 1 0,1 0 0,10-16 0,-8 16 0,0-2 0,-2 1 0,1-1 0,5-18 0,-7 19 0,-1 0 0,2 1 0,-1 0 0,2 0 0,-1 0 0,11-12 0,-2 5 0,0-2 0,11-21 0,-15 24 0,0 0 0,1 0 0,24-24 0,-22 26 0,-1-1 0,16-22 0,25-30 0,51-26 0,-47 41 0,2 2 0,80-52 0,-105 78 0,50-44 0,104-87 0,-121 102 0,27-16 0,-54 42 0,68-62 0,-46 29 0,-20 22 0,72-89 0,-57 66 0,-12 16 0,50-64 0,-56 64 0,41-58 0,-46 57 0,59-63 0,139-111 0,-201 194 0,14-15 0,-8 2 0,0 2 0,51-38 0,-3 2 0,9-15 0,80-70 0,33-16 0,-151 136 0,-38 27 0,-1-1 0,28-24 0,53-48 0,10-8 0,-43 24 0,64-61 0,-69 73 0,-34 30 0,1 1 0,1 2 0,63-41 0,-26 18 0,-7 3 0,52-27 0,127-106 0,-175 130 0,-42 33 0,0-2 0,30-28 0,-36 30 0,0 2 0,1 0 0,1 0 0,22-10 0,35-26 0,-37 22 0,25-22 0,-46 34 0,1 1 0,0 1 0,37-20 0,-35 22 0,-1-1 0,0 0 0,32-28 0,75-62 0,-94 74 0,61-39 0,-58 44 0,-27 16 0,0 0 0,-1 0 0,1-1 0,-1 0 0,6-8 0,-8 8 0,1 1 0,0 0 0,0 1 0,1-1 0,0 1 0,0 0 0,0 0 0,9-5 0,24-12 0,-2-2 0,41-34 0,-38 27 0,57-33 0,130-74 0,-149 89 0,75-63 0,-47 31 0,71-44 0,-49 27 0,-68 49 0,-24 21 0,32-33 0,-55 49 0,0 1 0,1 0 0,17-9 0,-19 13 0,0-1 0,0-1 0,-1 0 0,0 0 0,14-17 0,-9 9 0,0 0 0,2 0 0,20-14 0,-23 20 0,0-2 0,0 0 0,-1 0 0,-1-2 0,19-24 0,-8 8 0,-20 30 0,-15 20 0,-33 28 0,10-13 0,-79 106 0,104-130 0,-1 0 0,0-1 0,-1 0 0,-21 14 0,21-16 0,1 1 0,-1 0 0,1 0 0,1 1 0,-1 1 0,-7 10 0,-31 41 0,-4-1 0,-65 59 0,71-74 0,6-13 0,33-27 0,-1 0 0,1 1 0,1-1 0,-1 2 0,1-1 0,-7 10 0,5-7 0,0-1 0,0 0 0,0 0 0,-1 0 0,0-1 0,0-1 0,-1 1 0,-11 4 0,6-2 0,1 0 0,-25 20 0,-61 47 0,82-61 0,-1-1 0,-32 19 0,31-21 0,0 1 0,-28 25 0,13-9 0,24-20 0,0 0 0,1 1 0,-11 12 0,-26 21 0,38-36 0,0 0 0,1 1 0,0 0 0,-7 9 0,5-6 0,1-1 0,-1 0 0,-22 16 0,23-18 0,-1 0 0,1 0 0,0 1 0,0 0 0,-11 16 0,14-17 0,0 0 0,-1-1 0,0 0 0,0 0 0,-11 8 0,10-9 0,0 0 0,1 1 0,-1 1 0,-11 14 0,9-9 0,-1-1 0,0 0 0,-1-1 0,-1 0 0,0-1 0,-26 16 0,19-13 0,1 1 0,-25 23 0,27-22 0,-1-1 0,0-1 0,-1 0 0,-1-1 0,-30 13 0,28-15 0,1 1 0,1 1 0,0 0 0,-32 27 0,-48 37 0,86-65 0,1-1 0,-2 0 0,1-1 0,-18 8 0,14-8 0,2 0 0,-31 23 0,-3 7 0,-1-3 0,-75 40 0,106-63 0,1 1 0,-28 24 0,-8 7 0,-83 44 0,94-59 0,-21 17 0,42-27 0,-1-2 0,-26 16 0,25-18 0,1 0 0,-27 25 0,22-14 0,-32 32 0,41-39 0,0-1 0,-2-1 0,-41 26 0,63-43 0,-17 11 0,0 1 0,1 1 0,-15 16 0,19-20 0,0 0 0,0-1 0,-22 13 0,-28 22 0,52-36 0,-2 0 0,1-1 0,-1 0 0,0-1 0,0 0 0,-21 6 0,18-7 0,0 1 0,1 0 0,0 1 0,-25 17 0,-8 11 0,23-18 0,-45 43 0,42-37 0,0-1 0,-1-1 0,-50 27 0,30-18 0,32-20 0,7-5 0,0 1 0,1 0 0,-1 1 0,1-1 0,0 2 0,-10 10 0,7-6 0,-1 0 0,0-2 0,-20 15 0,-23 20 0,-94 83 0,80-74 0,-65 66 0,102-89 0,17-17 0,1 0 0,-1 1 0,-18 28 0,26-33 0,-1-2 0,1 1 0,-1-1 0,0 0 0,-17 11 0,16-12 0,0 0 0,0 1 0,1 0 0,0 0 0,-12 18 0,8-10 0,0-1 0,-20 20 0,-3 3 0,-12 15 0,32-39 0,1 2 0,1-1 0,0 2 0,1 0 0,-11 22 0,17-30 0,1 0 0,-2 0 0,1 0 0,-9 7 0,-21 33 0,-3 25 0,-56 96 0,29-70 0,29-46 0,-53 101 0,-11 21 0,93-160 0,-2 0 0,0-1 0,-13 15 0,11-15 0,1 0 0,-16 29 0,22-35 0,-1 0 0,0 0 0,-15 16 0,-16 24 0,26-30 0,-1-1 0,-1 0 0,0 0 0,-1-2 0,-1 1 0,-34 26 0,41-34 0,0-1 0,1 1 0,0 1 0,0-1 0,1 1 0,0 1 0,1-1 0,0 1 0,1 0 0,-5 16 0,-14 30 0,20-50 0,-2 6 0,-1 0 0,0-1 0,-1 0 0,0 0 0,-1-1 0,0 0 0,-1 0 0,-10 9 0,7-7 0,0 0 0,1 0 0,0 1 0,-9 18 0,-11 13 0,9-17 0,0 0 0,-2-1 0,0-2 0,-43 35 0,32-40 0,28-16 0,0 0 0,0 0 0,1 0 0,-1 1 0,1 0 0,-9 9 0,-36 33 0,39-38 0,0 1 0,1 0 0,-18 24 0,20-23 0,-1 0 0,0-1 0,-14 12 0,14-14 0,0 1 0,1 0 0,0 1 0,-13 17 0,0 5 0,-23 42 0,36-58 0,0-1 0,-1 0 0,0-1 0,-1 0 0,-1-1 0,0 0 0,-1-1 0,-17 13 0,21-16 0,1-1 0,1 2 0,-14 19 0,-11 14 0,-49 62 0,45-67 0,-98 115 0,42-37 0,6-26 0,34-27 0,-41 46 0,-13 12 0,74-90 0,17-17 0,1 1 0,-16 20 0,-80 96 0,80-101 0,14-16 0,2 1 0,-17 22 0,-55 52 0,-112 112 0,171-174 0,-5 4 0,-57 42 0,22-32 0,49-32 0,0 2 0,1 0 0,-30 25 0,39-29 0,-1 0 0,0-1 0,-18 10 0,-13 8 0,-108 79 0,-83 44 0,214-136 0,0 1 0,1 1 0,0 0 0,-16 19 0,19-19 0,-1 0 0,0-1 0,0 0 0,-1-1 0,-26 15 0,-33 26 0,58-45 0,1 0 0,-1-2 0,-22 6 0,150-10-1365,-89-2-5461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4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1506 24575,'117'-129'0,"-94"103"0,-2-1 0,34-56 0,-35 51 0,0 1 0,31-34 0,-17 27 0,-1-1 0,28-48 0,-50 74 0,0 0 0,0 0 0,2 1 0,-1 1 0,1 0 0,1 1 0,22-13 0,44-37 0,21-15 0,-92 67 0,1 1 0,0 0 0,1 1 0,0 1 0,12-6 0,16-8 0,-7 3 0,1 1 0,44-14 0,-33 16 0,-22 8 0,0-2 0,-1-1 0,37-18 0,9-2 0,-54 24 0,-1-1 0,0 0 0,0 0 0,0-2 0,15-10 0,47-31 0,-55 37 0,-1-1 0,0 0 0,31-29 0,1 0 0,-41 35 0,-1 0 0,1-1 0,-1 0 0,0 0 0,-1-1 0,13-17 0,76-106 0,-83 115-100,-9 12-41,1-2 1,-1 1-1,0 0 1,0-1-1,-1 0 1,0 0-1,0 0 1,3-9-1,-1-3-6685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5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1117 24575,'-2'-7'0,"0"1"0,-1-1 0,0 1 0,0-1 0,0 1 0,-1 0 0,-6-7 0,7 8 0,-3-3 0,1-1 0,0 1 0,1-1 0,-1 0 0,2 0 0,-1 0 0,1 0 0,1-1 0,0 1 0,0-1 0,1 1 0,-1-20 0,1 2 0,-10-45 0,6 45 0,-2-49 0,8-579 0,-1 652 0,0-1 0,0 1 0,0-1 0,0 1 0,-1 0 0,1 0 0,-1-1 0,0 1 0,0 0 0,0 0 0,0 0 0,-1 0 0,1 0 0,-4-5 0,4 7 0,-1 1 0,1-1 0,-1 0 0,1 0 0,-1 1 0,1-1 0,-1 1 0,0 0 0,1-1 0,-1 1 0,0 0 0,1 0 0,-1 0 0,0 0 0,1 0 0,-1 0 0,0 1 0,1-1 0,-1 1 0,1-1 0,-1 1 0,1-1 0,-1 1 0,1 0 0,-1 0 0,1 0 0,-1 0 0,1 0 0,0 0 0,0 0 0,-2 2 0,-26 20-1365,15-13-5461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5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24575,'15'1'0,"0"1"0,0 0 0,19 6 0,36 5 0,79-2-246,102 4-301,-249-15 547,814 14-9018,480-8 3607,228-75 4250,-1034 53 1161,809-22 0,-864 29 0,658-7 0,373 58 287,-1197-18 25,254 15 535,-412-30-847,112 23 0,-45-5 0,19 10 1218,-22-2 1869,-115-21-1869,-47-9 100,0-2 0,0 0 0,0 0 0,15 0 0,-28-3-1281,0 0 0,1 0 0,-1 0 0,0 0 0,0 0 0,0 0 0,1 0 0,-1 0 0,0 0 0,0 0 0,0 0 0,0 0 0,1 0 0,-1-1 0,0 1 0,0 0 0,0 0 0,0 0 1,0 0-1,1 0 0,-1 0 0,0 0 0,0-1 0,0 1 0,0 0 0,0 0 0,0 0 0,0 0 0,0-1 0,0 1 0,0 0 0,1 0 0,-1 0 0,0 0 0,0-1 0,0 1 0,0 0 1,0 0-1,0 0 0,0 0 0,0-1 0,0 1 0,0 0 0,0 0 0,-1 0 0,1-1 0,0 1 0,0 0 0,0 0 0,0 0 0,0 0 0,0 0 0,0-1 0,0 1 0,0 0 0,-1 0 1,1 0-1,-12-17 623,-15-11-645,-29-24-1380,44 42-5461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20:0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24575,'-1'62'0,"0"11"0,3 0 0,13 82 0,15 69 0,-24-179 0,-5-23 0,2 0 0,1-1 0,10 34 0,-13-50 0,1-1 0,-1 0 0,1 0 0,0 0 0,1 0 0,-1 0 0,0 0 0,1 0 0,0-1 0,0 1 0,0-1 0,1 0 0,-1 0 0,1 0 0,-1-1 0,1 1 0,0-1 0,0 0 0,0 0 0,0 0 0,1 0 0,7 1 0,-9-3 0,0 0 0,0 0 0,0 0 0,0 0 0,0-1 0,0 1 0,0-1 0,0 0 0,0 0 0,0 0 0,0-1 0,-1 1 0,1-1 0,0 1 0,-1-1 0,1 0 0,-1 0 0,0 0 0,0 0 0,1 0 0,-1-1 0,-1 1 0,1-1 0,0 1 0,0-1 0,-1 0 0,0 1 0,0-1 0,2-4 0,3-9 0,0 0 0,-1 0 0,0 0 0,1-17 0,16-66 0,-14 64 0,0-1 0,-2 0 0,1-59 0,-5 47 0,-1 32 0,0-1 0,-2 0 0,1 0 0,-2 0 0,-5-22 0,7 38 0,0 1 0,0-1 0,0 0 0,0 0 0,0 1 0,-1-1 0,1 0 0,0 1 0,-1-1 0,1 0 0,0 1 0,-1-1 0,1 0 0,-1 1 0,1-1 0,-1 1 0,1-1 0,-1 1 0,1-1 0,-1 1 0,1 0 0,-1-1 0,0 1 0,1-1 0,-1 1 0,0 0 0,1 0 0,-1-1 0,0 1 0,-1 0 0,1 0 0,0 1 0,0-1 0,-1 1 0,1 0 0,0-1 0,0 1 0,-1 0 0,1-1 0,0 1 0,0 0 0,0 0 0,0 0 0,0 0 0,-1 2 0,-24 40 0,-8 13 0,26-45 0,1-1 0,1 1 0,0 0 0,0 0 0,-6 21 0,-22 64 0,25-74 0,0-1 0,2 2 0,0-1 0,2 1 0,0 0 0,2 0 0,-2 40 0,5-60 0,0-1 0,1 0 0,-1 0 0,0 0 0,1 0 0,-1 0 0,1 0 0,0 0 0,0 0 0,0 0 0,0 0 0,0 0 0,0 0 0,0 0 0,1 0 0,-1-1 0,0 1 0,1-1 0,0 1 0,-1-1 0,1 0 0,0 1 0,0-1 0,0 0 0,-1 0 0,1 0 0,0 0 0,1-1 0,-1 1 0,0-1 0,0 1 0,0-1 0,3 1 0,-2-1 0,1 0 0,-1 0 0,1-1 0,0 1 0,-1-1 0,1 0 0,-1 0 0,0 0 0,1 0 0,-1 0 0,0-1 0,0 0 0,0 1 0,0-1 0,0 0 0,0-1 0,0 1 0,-1 0 0,5-5 0,0-4 0,0 0 0,0 0 0,-1-1 0,-1 1 0,0-1 0,-1-1 0,0 1 0,0 0 0,2-22 0,-2-1 0,-2 0 0,-1-43 0,-1 79 0,0 0 0,0-1 0,0 1 0,0 0 0,0 0 0,0 0 0,0 0 0,1-1 0,-1 1 0,0 0 0,1 0 0,-1-1 0,0 1 0,1 0 0,-1-1 0,1 1 0,-1 0 0,1-1 0,0 1 0,-1-1 0,1 1 0,0-1 0,-1 1 0,1-1 0,0 1 0,-1-1 0,1 1 0,0-1 0,0 0 0,0 0 0,-1 1 0,1-1 0,0 0 0,0 0 0,0 0 0,0 0 0,-1 0 0,1 0 0,0 0 0,1 0 0,43-11 0,-30 7 0,-14 3 0,0 1 0,0 0 0,0-1 0,1 1 0,-1 0 0,0 0 0,0 0 0,0 0 0,0 0 0,1 0 0,-1 0 0,0 1 0,0-1 0,0 0 0,0 1 0,0-1 0,1 0 0,-1 1 0,0-1 0,0 1 0,0 0 0,0-1 0,0 1 0,1 1 0,0 1 0,-1-1 0,1 0 0,-1 1 0,0-1 0,1 1 0,-1-1 0,0 1 0,-1 0 0,1-1 0,0 5 0,1 9 0,-1 0 0,0 0 0,-3 18 0,2-21 0,0 206 105,3-178-444,1 0 0,2-1 0,16 53-1,47 248 340,-60-286 0,10 192-131,-12-97-1561,5 523-1196,-15-408 1539,3 2381-1976,-13-2378 3732,1-9-265,13 1199 9946,-2-1453-10088,1 0 0,0 0 0,1 0 0,-1 0 0,1 0 0,0 0 0,1 0 0,-1 0 0,1 0 0,0 0 0,4 7 0,-4-9 0,1 0 0,0 0 0,-1-1 0,1 1 0,0-1 0,1 1 0,-1-1 0,0 0 0,0 0 0,1-1 0,-1 1 0,1-1 0,0 0 0,-1 0 0,8 1 0,-8-1 0,0 0 0,0 1 0,1-1 0,-1 0 0,-1 1 0,1 0 0,0 0 0,0 0 0,-1 0 0,1 0 0,-1 0 0,1 0 0,-1 1 0,0 0 0,0-1 0,0 1 0,-1 0 0,1 0 0,-1 0 0,1 0 0,-1 0 0,0 0 0,0 0 0,0 0 0,-1 1 0,1-1 0,0 5 0,0 12 0,0 1 0,-1-1 0,-3 31 0,0-10 0,2 563 0,2-579 0,2 0 0,6 28 0,3 46 0,-8-55 0,1-1 0,11 43 0,-6-43 0,-3 0 0,2 49 0,-7-58 0,9 42 0,-6-44 0,3 53 0,-9-70 0,1 0 0,1 0 0,1 0 0,0 0 0,0 0 0,2-1 0,0 1 0,0-1 0,2 0 0,-1 0 0,16 25 0,-19-36 0,-1 0 0,1 0 0,-1 1 0,1-1 0,-1 0 0,0 1 0,0 0 0,-1-1 0,1 1 0,-1-1 0,1 1 0,-1 0 0,0-1 0,-1 1 0,1 0 0,-2 6 0,-21 62 0,12-43 0,8-24-1365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4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19 114 24575,'0'504'0,"1"-476"0,11 57 0,-7-55 0,3 53 0,-6-51 0,2-1 0,1 1 0,9 31 0,-6-29 0,-1 1 0,2 41 0,4 27 0,-7-70 0,1 56 0,-6-78 0,-1 0 0,1 0 0,1-1 0,0 1 0,1 0 0,-1-1 0,6 11 0,-6-57 0,-15-9 0,2-1 0,2 1 0,2-1 0,-1-60 0,7 84 0,-2 0 0,-5-31 0,-4-37 0,-1-35 0,7 81 0,-1-54 0,6 61 0,-10-52 0,7 67 0,1-1 0,0 1 0,2-1 0,1 0 0,0 1 0,8-44 0,10-18 0,-9 38 0,2 0 0,33-88 0,-42 130 0,1 0 0,-1 0 0,1 0 0,-1 0 0,1 0 0,1 1 0,-1-1 0,0 1 0,1 0 0,7-5 0,-10 7 0,0 0 0,1 0 0,-1 1 0,0-1 0,1 0 0,-1 1 0,1-1 0,-1 1 0,0-1 0,1 1 0,-1 0 0,1 0 0,-1 0 0,1 0 0,-1 0 0,1 0 0,-1 0 0,1 0 0,-1 0 0,1 1 0,-1-1 0,1 1 0,-1-1 0,1 1 0,-1-1 0,0 1 0,0 0 0,1 0 0,-1 0 0,0 0 0,0 0 0,0 0 0,0 0 0,0 0 0,0 0 0,1 2 0,10 13 0,0 1 0,-2 0 0,0 1 0,-1 0 0,-1 0 0,-1 1 0,0 0 0,-2 0 0,0 1 0,-1 0 0,-1 0 0,1 32 0,-3-10 0,-2-12 0,2-1 0,1 1 0,10 51 0,-6-48 0,-2-1 0,-1 1 0,-1 0 0,-2 0 0,-6 44 0,1-49 0,-2 1 0,-1-1 0,-2 0 0,-1-1 0,0 0 0,-22 35 0,8-14 0,15-29 0,-1-1 0,0-1 0,-1 0 0,-1-1 0,-1 0 0,-1 0 0,-17 14 0,30-29 5,1 1-1,0-1 0,-1 0 0,1 1 1,-1-1-1,0 0 0,1 0 0,-1 0 1,0-1-1,0 1 0,1 0 1,-1 0-1,0-1 0,0 0 0,0 1 1,0-1-1,0 0 0,0 0 0,0 0 1,0 0-1,0 0 0,0 0 1,1 0-1,-1-1 0,0 1 0,0-1 1,-2 0-1,1-2-128,-1 0 0,1 1 1,1-1-1,-1 0 0,0-1 0,1 1 1,-1 0-1,1-1 0,0 0 0,0 1 1,-2-8-1,-3-5-6702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4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24575,'3'1'0,"1"-1"0,0 1 0,-1 0 0,0 0 0,1 1 0,-1-1 0,0 0 0,1 1 0,-1 0 0,0 0 0,0 0 0,0 0 0,-1 0 0,6 6 0,-2-1 0,1 0 0,-1 0 0,0 1 0,6 10 0,82 150 0,-86-149 0,-1-1 0,-1 2 0,-1-1 0,-1 1 0,2 20 0,11 50 0,-9-54 0,-3 1 0,-1 0 0,-1 0 0,-2 0 0,-5 43 0,2 8 0,2-88 0,0 0 0,0 0 0,-1 0 0,1 0 0,0 0 0,0 0 0,0 0 0,0 0 0,0 0 0,0 0 0,0 0 0,0 0 0,0 0 0,0 0 0,0 0 0,0 0 0,-1 0 0,1 0 0,0 0 0,0 0 0,0 0 0,0 0 0,0 0 0,0 0 0,0 0 0,0 0 0,0 0 0,0 0 0,0 0 0,0 0 0,-1 0 0,1 0 0,0 0 0,0 0 0,0 1 0,0-1 0,0 0 0,0 0 0,0 0 0,0 0 0,0 0 0,0 0 0,0 0 0,0 0 0,0 0 0,0 0 0,0 0 0,0 0 0,0 0 0,0 1 0,0-1 0,0 0 0,0 0 0,0 0 0,-7-12 0,-3-16 0,3-30 0,3 1 0,6-98 0,1 43 0,-3 76 0,-1 2 0,1 0 0,2 0 0,13-64 0,-13 89 0,2-11 0,1 0 0,1 0 0,1 1 0,1 0 0,13-24 0,4-3 0,-19 33 0,0 1 0,2-1 0,-1 1 0,1 0 0,1 1 0,20-20 0,7-10 0,-30 33 0,0 0 0,1 1 0,0 0 0,0 0 0,10-7 0,14-9 0,-15 11 0,0 1 0,0 1 0,20-10 0,-34 19 0,-1 1 0,0 0 0,1 0 0,-1-1 0,1 1 0,-1 0 0,1 0 0,-1 0 0,1 1 0,-1-1 0,1 0 0,-1 0 0,0 1 0,1-1 0,-1 1 0,0-1 0,1 1 0,-1 0 0,0 0 0,1-1 0,-1 1 0,0 0 0,0 0 0,0 0 0,0 0 0,0 0 0,2 3 0,26 41 0,-16-24 0,6 11-1365,-13-16-5461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47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71 24575,'0'10'0,"0"1"0,1-1 0,1 0 0,-1 0 0,2 0 0,-1 0 0,2-1 0,-1 1 0,1-1 0,1 0 0,-1 0 0,2 0 0,-1 0 0,1-1 0,0 0 0,1 0 0,0-1 0,0 1 0,1-2 0,16 13 0,-16-12 0,-2-2 0,-1-1 0,1 1 0,0-1 0,0 0 0,0-1 0,11 5 0,-16-7 0,0-1 0,0 0 0,0 0 0,0 0 0,0 0 0,0 1 0,0-1 0,0 0 0,0-1 0,0 1 0,0 0 0,0 0 0,0 0 0,0-1 0,0 1 0,-1 0 0,1-1 0,0 1 0,0-1 0,0 1 0,1-1 0,-1-1 0,1 0 0,-1 0 0,0 1 0,1-1 0,-1 0 0,0 0 0,0 0 0,-1 0 0,1-1 0,0 1 0,-1 0 0,1 0 0,0-4 0,0 0 0,-1-1 0,0 0 0,0 1 0,0-1 0,-1 0 0,0 1 0,0-1 0,0 1 0,-1-1 0,0 1 0,-4-9 0,-4-5 0,-1 0 0,-14-19 0,23 35 0,-2 0 0,1 0 0,-1 1 0,0-1 0,-1 1 0,1 0 0,-1 0 0,1 0 0,-1 1 0,0 0 0,0 0 0,0 0 0,0 0 0,0 1 0,0 0 0,0 0 0,-1 0 0,1 1 0,0-1 0,-1 1 0,-6 1 0,-3 0 0,0 0 0,-1 1 0,1 0 0,0 1 0,-28 10 0,32-8 0,1 1 0,0 0 0,0 0 0,0 1 0,1 0 0,0 1 0,0 0 0,-13 16 0,2 0 0,2 1 0,-17 30 0,24-36 0,1 1 0,1 0 0,1 0 0,1 0 0,0 1 0,2 1 0,0-1 0,1 0 0,2 1 0,0 0 0,2 33 0,0-36 0,1-1 0,1 1 0,0-1 0,10 32 0,-9-41 0,1 0 0,-1 0 0,2 0 0,0-1 0,0 0 0,0 0 0,1 0 0,0 0 0,0-1 0,1 0 0,8 6 0,1 1 0,0 0 0,2-1 0,-1-1 0,1-1 0,38 17 0,-50-26 0,156 56 0,-136-51 0,0-2 0,0 0 0,1-2 0,38 1 0,-46-4 0,126-6 0,-128 4 0,0-1 0,0-1 0,0 0 0,-1-1 0,1-1 0,20-11 0,-21 9 0,-5 3 0,0-1 0,-1 0 0,0 0 0,-1-1 0,14-12 0,13-13 0,-23 21 0,-1-1 0,22-25 0,-30 32 0,0-1 0,-1 0 0,0 0 0,0-1 0,0 1 0,0-1 0,-1 1 0,0-1 0,-1 0 0,2-11 0,-1-1 0,0 0 0,-2 0 0,0 0 0,-1 0 0,-1 0 0,0 0 0,-2 0 0,0 1 0,-1 0 0,-1 0 0,-1 0 0,-16-30 0,10 23 0,-1 0 0,-1 1 0,-2 0 0,0 2 0,-1 0 0,-32-30 0,-58-62 0,93 103 0,-1 1 0,0 0 0,0 1 0,-19-8 0,-14-8 0,46 23 0,0 0 0,0 1 0,0-1 0,-1 1 0,1 0 0,0 0 0,-1 0 0,1 0 0,0 0 0,-1 1 0,1-1 0,-1 1 0,1 0 0,0 0 0,-1 0 0,1 1 0,-1-1 0,1 1 0,-1 0 0,1 0 0,0 0 0,0 0 0,-4 2 0,5-1 0,0 0 0,-1 1 0,1-1 0,0 0 0,1 1 0,-1-1 0,0 1 0,1-1 0,-1 1 0,1 0 0,0 0 0,0 0 0,0 0 0,0 0 0,1-1 0,-1 2 0,1-1 0,-1 0 0,1 0 0,0 0 0,1 0 0,-1 0 0,0 0 0,1 0 0,0 0 0,1 4 0,7 33 0,3 1 0,1-2 0,2 0 0,36 67 0,127 221 0,-73-161 0,-98-154 0,0 0 0,1-1 0,1-1 0,0 1 0,0-1 0,1-1 0,0 0 0,1 0 0,0-1 0,1 0 0,-1-1 0,1 0 0,1-1 0,-1-1 0,1 0 0,0 0 0,0-1 0,0-1 0,1 0 0,14 0 0,37 7-111,-30-4-98,0-1 0,0-2 0,0-1 0,1-2 0,59-6 0,-72 0-6617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48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24575,'1'18'0,"0"0"0,2 0 0,0 0 0,0 0 0,12 31 0,43 81 0,-50-113 0,-4-10 0,1 0 0,-1-1 0,1 0 0,1 0 0,-1 0 0,12 9 0,21 24 0,-7 0 0,2-2 0,44 40 0,-10-11 0,-60-60 0,-1-1 0,1 0 0,0 0 0,1-1 0,-1 0 0,16 6 0,26 15 0,6 8 0,106 47 0,-77-41 0,-38-20 0,-38-16 0,0 0 0,0 0 0,0 0 0,0 1 0,-1 0 0,1 1 0,-1 0 0,0 0 0,-1 0 0,1 1 0,9 11 0,-13-13 0,1 0 0,-1 0 0,0 0 0,-1 1 0,1 0 0,-1-1 0,0 1 0,0 0 0,0 0 0,-1 0 0,1 0 0,-1 0 0,0 0 0,-1 0 0,0 1 0,1-1 0,-2 0 0,1 0 0,0 0 0,-1 1 0,0-1 0,0 0 0,-1 0 0,0 0 0,1 0 0,-1 0 0,-1-1 0,1 1 0,-1-1 0,0 1 0,0-1 0,0 0 0,-5 5 0,5-6 0,-9 12 0,0 0 0,0-1 0,-1-1 0,-1 0 0,0-1 0,-1-1 0,-23 15 0,-115 52 0,101-52 0,14-7 0,-77 28 0,-85 29 0,164-66 0,-50 9 0,27-4-1365,42-10-5461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4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1 730 24575,'423'3'-2526,"452"-6"-5052,919-148 2544,-1482 105 4682,267-28-541,-468 66 893,509-45 0,340 5 514,-937 48-513,1296-64 973,-673 28-749,-199 8 1519,-122 6 761,-49-6 501,-91-16 46,-175 42-2699,-1 0 0,1 0 0,0-1-1,-1 0 1,1-1 0,13-7 0,-22 10-284,1 0 1,-1 0-1,0 0 0,1 0 1,-1 0-1,0 0 1,0-1-1,0 1 1,0 0-1,0-1 0,0 1 1,0-1-1,0 1 1,-1-1-1,1 1 1,-1-1-1,1 1 0,0-3 1,-1 1-36,-1 1-1,1 0 1,0-1 0,-1 1 0,1-1-1,-1 1 1,0 0 0,0 0-1,0-1 1,0 1 0,0 0 0,0 0-1,-1 0 1,1 0 0,-1 0 0,-2-2-1,1 1-147,0 0 1,0 0-1,0 0 0,-1 1 0,1-1 1,-1 1-1,0 0 0,0 0 0,1 1 1,-1-1-1,-8-1 0,-7-1-6712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28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24575,'3'0'0,"-1"1"0,1 0 0,0 0 0,0 1 0,0-1 0,-1 0 0,1 1 0,-1 0 0,1 0 0,-1-1 0,4 5 0,18 12 0,7-8 0,0-1 0,63 11 0,-22-6 0,5-1 0,-54-10 0,0 0 0,0 2 0,38 13 0,-44-13 0,1 0 0,0-1 0,0-1 0,27 2 0,35 6 0,-58-7 0,1-1 0,36 1 0,-54-4-24,-9-1 82,-9 1-1457,-3 0-5427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49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24575,'0'18'0,"1"17"0,-2-1 0,-1 0 0,-12 57 0,1 3 0,13-77 0,-2 0 0,0 0 0,-1-1 0,-1 1 0,0-1 0,-10 24 0,8-25 0,2-1 0,0 1 0,1 0 0,0 0 0,1 1 0,0 25 0,-8 47 0,-25 127 0,35-213 5,0-1-1,0 1 1,0-1 0,-1 1-1,1 0 1,0-1-1,-1 1 1,1-1 0,-1 1-1,1 0 1,-1-1 0,0 0-1,0 1 1,0-1-1,1 1 1,-1-1 0,-1 0-1,1 0 1,0 1-1,0-1 1,0 0 0,-1 0-1,1 0 1,0-1-1,-3 2 1,3-2-50,0 0 0,0 0 0,-1-1 0,1 1 0,0-1 0,0 1 0,0-1 0,0 1 0,0-1 0,0 0 0,0 1 0,0-1 0,0 0 0,0 0 0,0 0 0,0 0 0,0 0 0,1 0 0,-1 0 0,0 0 0,1 0 0,-1 0 0,1 0 0,-1 0 0,1 0 0,0 0 0,-1-1 0,1 1 0,0 0 0,0 0 0,0-1 0,0-1 0,-3-16-6781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49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24575,'30'-9'0,"-27"7"0,-1 1 0,1 0 0,0 0 0,0 0 0,-1 0 0,1 0 0,0 1 0,0-1 0,0 1 0,0-1 0,0 1 0,4 1 0,-4-1 0,0 1 0,0 0 0,0 1 0,0-1 0,0 0 0,0 1 0,0 0 0,-1 0 0,1-1 0,-1 2 0,1-1 0,-1 0 0,1 0 0,-1 1 0,0-1 0,0 1 0,-1 0 0,1 0 0,0 0 0,-1-1 0,0 1 0,1 1 0,-1-1 0,0 3 0,5 13 0,-2 0 0,-1 0 0,2 19 0,-3-16 0,5 59 16,-7 133-1,-3-86-1411,3-106-5430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49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24575,'1'19'0,"1"0"0,8 35 0,-6-34 0,0 1 0,1 27 0,-4 2 0,-2 1 0,-3-1 0,-2 1 0,-12 50 0,-2-31-210,-51 115-1,42-116 6,-33 113 0,45-125 205,-3-2 0,-2-1 0,-3 0 0,-38 61 0,17-30 0,-36 81-124,82-165 134,-25 53 745,23-50-737,0 1-1,1-1 0,-1 0 0,1 1 1,0-1-1,0 1 0,1-1 0,-1 1 1,1-1-1,1 7 0,-1-9-17,1 0 0,0 0 0,0-1 0,0 1 0,1-1 0,-1 1 0,0-1 0,0 1 0,1-1 0,-1 0 0,1 0 0,-1 1 0,1-1 0,0 0 0,-1-1 0,1 1 0,0 0 0,0 0 0,-1-1 0,1 1 0,0-1 0,0 1 0,0-1 0,4 0 0,54 2 0,-47-3 0,121 1-231,89-4-264,-150-4 495,77-19 0,-58 9 0,-79 16-3,137-26-956,0 7 0,163-2 0,-257 23 976,49 1 129,120-15 0,-129 5 1248,131 7 0,-126 3-2250,-91-1-5970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19:5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1 0,0-1 0,0 1 0,0 0 0,0-1 0,0 1 0,0 0 0,0 0 0,0 0 0,0 0 0,0 0 0,0 0 0,-1 0 0,1 0 0,0 0 0,-1 0 0,1 0 0,-1 0 0,1 2 0,12 31 0,-10-25 0,3 8 0,-2 1 0,0 0 0,-1 0 0,-1 0 0,0 20 0,-1-13 0,9 48 0,3 7 0,-11-56 0,2 0 0,11 39 0,8 16 0,14 98 0,-4-20 0,-21-91 0,8 110 0,-16-127 0,-5-48 0,1 1 0,0-1 0,1 1 0,-1-1 0,0 1 0,0-1 0,1 1 0,-1-1 0,1 1 0,-1-1 0,1 0 0,-1 1 0,1-1 0,0 0 0,0 1 0,0-1 0,1 2 0,-1-4 0,0 1 0,-1 0 0,1-1 0,0 1 0,0-1 0,-1 1 0,1-1 0,-1 1 0,1-1 0,0 0 0,-1 1 0,1-1 0,-1 0 0,0 1 0,1-1 0,-1 0 0,0 0 0,1 1 0,-1-1 0,0 0 0,0 0 0,1 0 0,-1 1 0,0-1 0,0 0 0,0 0 0,0 0 0,0 0 0,0 1 0,0-1 0,-1-1 0,5-43 0,-2 1 0,-6-74 0,4 117-50,0-1-1,0 1 1,0-1-1,0 1 0,0-1 1,0 0-1,-1 1 1,1-1-1,0 1 1,-1-1-1,1 1 0,-1 0 1,0-1-1,1 1 1,-1-1-1,0 1 1,0 0-1,0 0 0,0-1 1,0 1-1,0 0 1,0 0-1,-1 0 1,1 0-1,0 0 1,-2 0-1,-7 0-6775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20:11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24575,'0'429'0,"1"-410"0,1-1 0,8 35 0,-5-33 0,-2 0 0,2 25 0,-6 163 0,2 68 0,11-180 0,-6-54 0,1 51 0,-9 93-639,4 134 684,10-196-45,1 54 0,-13-61-167,-1 5-356,17 140-1,-3-70 524,-1-9 0,-4-80 0,-7 119 0,0 24 0,12-122 0,0 53 0,-14 441 899,2-601-743,1 0 0,1 1 0,1-1 0,0-1 0,8 21 0,-6-19-163,0 1 1,-2 0-1,5 36 0,-7-14 7,0 2 0,9 53 0,15 12 0,-17-74 0,0 1 0,-3 0 0,5 53 0,-10-62 0,10 46 0,-6-47 0,-1 1 0,0 26 0,-4 18 0,-2-32 0,2-1 0,2 1 0,12 67 0,-7-62 0,-2 0 0,-2 1 0,-1-1 0,-6 50 0,1 8 0,1 38 0,5 149 0,8-205 0,-5-51 0,2 55 0,-6-57-19,2 1 1,1-1-1,2 0 0,11 34 0,-2-10-689,140 480-1854,-116-346 1501,9 30 980,-39-173 80,-1 0 1,3 61-1,-7-57 10,18 84 0,6 21 76,-4-19-91,-13-73 907,5 86 0,-9-62-645,-2-9-155,-6-52 110,2 0 1,1 0 0,1-1 0,1 0 0,10 29 0,-9-33-53,-1 0 1,-1 1-1,0-1 1,-2 1 0,0 23-1,0-15-147,9 51 0,-6-50-12,-2 0 0,1 58 0,-5-59 0,2 0 0,1 0 0,9 38 0,15 108 0,-24-158 17,0 0-1,-1 27 0,-1-33-157,0 0-1,0-1 1,1 1 0,0-1-1,1 1 1,0-1-1,0 0 1,2 0-1,3 10 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20:1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24575,'0'233'-2683,"0"695"381,-26-571 1816,0-14 583,26-251-92,-13 317-78,1-205-300,-11 100 405,-6 101-2058,30 4 2042,2-147-197,-5-41 181,4 243 0,10-309 0,1 36 0,31 239 695,-13-201-426,-23-160-107,10 170 914,-18-209-1018,-2 49 273,4 0 0,3 0 0,22 117 1,-20-154-332,-1 1 0,-2 0 0,-3 44 0,0-32 0,8 61 0,3-36 115,51 303 1233,-43-251-1348,6 22 0,35 138 1343,-49-201-1249,-10-60-43,3-1 0,0 0 0,10 31 0,31 100 253,-33-107-108,2-1 1,2 0-1,3-1 0,40 75 0,21 18-196,-73-130 0,-2 0 0,0 1 0,0 0 0,-2 0 0,6 32 0,6 23 0,26 117 0,4-7 0,-28-103 0,-6 11 0,-11-72 0,0 1 0,1-1 0,2 0 0,-1 0 0,10 23 0,-8-25 0,-1 1 0,0-1 0,-1 1 0,-1 0 0,0 0 0,-1 26 0,-1-25 0,0 0 0,2-1 0,0 1 0,1-1 0,8 28 0,-3-28-1365,0-3-5461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20:1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2040 24575,'2'0'0,"0"1"0,0-1 0,0 1 0,0 0 0,0 0 0,0-1 0,-1 1 0,1 0 0,0 1 0,0-1 0,-1 0 0,1 0 0,-1 1 0,1-1 0,-1 1 0,0-1 0,0 1 0,1-1 0,-1 1 0,0 0 0,1 3 0,19 44 0,-17-39 0,30 97-287,39 206-1,-73-313 288,15 88-57,5 108-1,16 134-3455,2 76 306,0 111 1597,1 59 407,-13-56 1203,-3-154 0,25 209-11,0-6-251,-38-352-587,10 403 813,-20-547 60,14 603-190,-1 153 2254,-16-514-291,1-179-1565,5 145 6034,-3-280-6255,0 1 1,0-1-1,0 0 0,0 1 1,0-1-1,0 0 1,0 1-1,1-1 0,-1 0 1,1 0-1,-1 1 0,1-1 1,-1 0-1,1 0 0,-1 0 1,1 0-1,0 0 0,0 0 1,0 0-1,0 0 1,0 0-1,0 0 0,0 0 1,0 0-1,0 0 0,0-1 1,2 2-1,-1-2 11,0 0 0,0 0 0,0 0 1,0-1-1,0 1 0,0-1 0,0 1 0,0-1 0,-1 1 0,1-1 1,0 0-1,0 0 0,0 0 0,-1 0 0,1 0 0,1-2 0,5-3 42,0-1 0,-1 1-1,0-2 1,0 1 0,0-1 0,7-12-1,-3-6-63,-1-1 0,-1 0 0,-1 0 0,-2-1 0,-1 0 0,4-55 0,-5 46 0,3-77-311,-7-132-1,-3 89-166,2-52-1150,-32-246 1,-58-64 1386,46 298-2456,39 191 2028,-57-350 380,39 250 148,-22-88-163,-82-427-997,71 314 1343,-67-320-162,-44-69-475,89 377 595,52 213 0,-36-223 0,14 69 0,-35-269-696,59 367 565,-25-300 25,20 128 1757,6 57-370,11 181-1281,-22-180 0,20 180 1027,10 65-457,-19-83-1,15 95-591,1-1-1,-3-84 1,13-93 3125,1 74 335,-3 107-3406,1 43-32,1-1 0,-1 1 0,1-1 0,-1 0 0,1 1 0,0-1 0,0 0 0,0 0 0,0 0 0,0 0 0,1 0 0,-1-1 0,0 1 0,1-1 0,-1 0 0,1 1 0,0-1 0,-1 0 0,1 0 0,0-1 0,0 1 0,-1-1 0,6 1 0,10 2 0,0-2 0,26 0 0,-34-1 0,188 1-334,290-5-985,-131-21 950,-6-11-1655,74-3 2204,-77 13-620,48 1-92,-188 12 306,3 1-1,-69 10 1653,134 6 2439,-258-2-3865,0 1 0,1 1 0,-2 1 0,1 0 0,0 1 0,-1 1 0,27 16 0,77 33 0,-8-3 0,93 52 0,-180-92 0,1-1 0,0-1 0,50 13 0,14 4 0,-57-15 0,1-3 0,69 13 0,-101-23 0,1 1 0,0 0 0,-1 0 0,1 1 0,-1-1 0,1 1 0,-1-1 0,1 1 0,-1 0 0,0 0 0,0 1 0,0-1 0,0 1 0,-1-1 0,1 1 0,2 4 0,0-1 0,-1 1 0,0 0 0,0 0 0,-1 1 0,0-1 0,-1 1 0,3 10 0,0 8 0,-1 2 0,-1-1 0,-2 39 0,2-27-84,1 0 1,2 0-1,17 58 0,0 4-160,23 203-1704,5 25 1948,-31-194-2087,6 269-1,2 41-437,2 3 2048,-22-295 531,1 718-1636,-10-551 1238,-43 308 366,12-279-349,31-331 314,-24 496-101,21-421 4,-4 1 0,-24 116 0,15-94 304,-2 173 0,17-185-39,-6-1 1,-28 147-1,-95 329 3149,120-523-3304,-4 85 0,10-83 0,-16 76 0,13-89 997,3 1 1,1-1-1,2 55 1,2-48-538,-2-1 0,-9 54 0,4-56 102,2 0 0,3 0 0,1 0 0,7 50 0,-6-94-562,1 1 0,0-1 0,0 1 0,0-1 0,1 0 0,0 0 0,0 0 0,0 0 0,1 0 0,-1 0 0,1 0 0,0-1 0,1 0 0,-1 1 0,1-1 0,7 6 0,-7-7 0,-1-1 0,1 0 0,-1 0 0,1 0 0,0-1 0,0 1 0,0-1 0,0 0 0,0 0 0,0-1 0,0 1 0,0-1 0,0 1 0,0-1 0,0-1 0,0 1 0,1-1 0,-1 1 0,0-1 0,0 0 0,0 0 0,7-4 0,-9 3-35,1 1 0,-1-1 0,0 0 0,0 0 0,1 0 0,-2 0 0,1 0 0,0 0 0,0-1 0,0 1 0,-1 0 0,0-1 0,1 0 0,-1 1 0,0-1 0,0 0 0,0 1 0,-1-1 0,1 0 0,-1 0 0,1 0 0,-1 0 0,0 0 0,0 1 0,0-1 0,-1 0 0,1 0 0,-1 0 0,0 0 0,1 1 0,-1-1 0,0 0 0,0 0 0,-1 1 0,1-1 0,-1 1 0,1-1 0,-3-2 0,-7-7-6791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20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252 231 24575,'-1'1'0,"0"-1"0,0 1 0,0-1 0,0 1 0,0-1 0,0 1 0,0-1 0,0 1 0,0 0 0,0 0 0,0 0 0,0-1 0,1 1 0,-1 0 0,0 0 0,1 0 0,-1 0 0,0 0 0,1 0 0,-1 1 0,1-1 0,0 0 0,-1 0 0,1 0 0,0 0 0,0 1 0,-1 1 0,-3 38 0,3-36 0,-11 102 0,6-63 0,-2 60 0,6-76 0,-1 0 0,-1-1 0,-11 41 0,6-34 0,-6 55 0,14-6 0,2-60 0,-1-1 0,-2 1 0,0-1 0,-5 26 0,1-19 0,2 1 0,1 0 0,1 59 0,0 18 0,-10-38 0,0 13 0,11-18 0,1-77 0,0-22 0,-2 0 0,-10-58 0,7 65 0,-3-46 0,-5-26 0,-12-66 0,19 122 0,2-1 0,2 0 0,5-51 0,-4-77 0,-11 106 0,7 48 0,2 0 0,-2-26 0,6-308 0,-2 348 0,1 1 0,0-1 0,1 0 0,-1 1 0,1-1 0,0 0 0,0 1 0,0-1 0,1 1 0,-1-1 0,1 1 0,0 0 0,0-1 0,1 1 0,3-5 0,-2 6 0,-1 1 0,1-1 0,-1 1 0,1-1 0,0 1 0,0 0 0,0 1 0,0-1 0,1 1 0,-1-1 0,0 1 0,1 0 0,-1 1 0,0-1 0,1 1 0,6 0 0,26-1 0,57 7 0,-79-4 0,1 1 0,-1 0 0,-1 1 0,1 1 0,-1 0 0,21 11 0,-8-1 0,-2 0 0,0 1 0,0 2 0,40 38 0,-38-29 0,-12-15 0,-1 1 0,0 0 0,-2 2 0,1-1 0,-2 2 0,0-1 0,-1 1 0,0 1 0,9 23 0,-6-2 0,-2 0 0,-2 1 0,-2 0 0,-1 1 0,-2-1 0,-1 51 0,0-15 0,-2-47 0,0 0 0,-1 0 0,-2 0 0,-6 32 0,7-55 0,-1 0 0,0-1 0,0 1 0,0-1 0,0 0 0,-1 0 0,0 0 0,0 0 0,0 0 0,0 0 0,-1-1 0,1 0 0,-1 0 0,0 0 0,0 0 0,0 0 0,0-1 0,0 1 0,-9 2 0,-9 3 0,1-1 0,-1-2 0,-26 5 0,-5 1 0,23-5 0,0-1 0,0-2 0,-1 0 0,1-3 0,-56-4 0,83 4 5,-1 0-1,1-1 0,0 1 0,0-1 1,-1 0-1,1 0 0,0 0 1,0 0-1,0 0 0,0-1 0,0 1 1,0-1-1,1 0 0,-1 0 1,0 0-1,1 0 0,0 0 0,-1 0 1,1-1-1,0 0 0,0 1 1,0-1-1,1 0 0,-1 0 0,1 0 1,-3-4-1,2-5-197,-1 1 0,2-1 0,0 0 1,0 1-1,1-1 0,1-12 0,-1 21 62,1-20-6695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20:1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24575,'1'4'0,"0"-1"0,1 0 0,-1 0 0,1 0 0,0 0 0,0 0 0,0 0 0,0 0 0,1-1 0,-1 1 0,1-1 0,0 0 0,-1 1 0,1-1 0,0 0 0,0-1 0,0 1 0,5 2 0,22 16 0,-5 10 0,29 41 0,-47-58 0,-1 0 0,0 0 0,-1 1 0,-1 0 0,6 28 0,6 20 0,8 35 0,-19-70 0,0-1 0,11 26 0,-12-39-170,0 0-1,-1 0 0,-1 0 1,0 0-1,0 0 0,-1 1 1,-2 24-1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20:16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24575,'-2'64'0,"0"-38"0,1 0 0,2 0 0,0 0 0,6 29 0,-5-50 0,0 1 0,1-1 0,0 0 0,-1 0 0,2 0 0,-1 0 0,0-1 0,1 1 0,0-1 0,0 0 0,0 0 0,1 0 0,-1-1 0,1 1 0,0-1 0,0 0 0,0-1 0,0 1 0,1-1 0,-1 0 0,1 0 0,8 1 0,8 2 0,0 0 0,0-2 0,1 0 0,32-1 0,-3-3 0,49 1 0,127-16 0,-109 5-241,-77 9 85,-1-2-1,61-14 1,71-14 156,-20 5 0,-100 17 0,71-4 0,-30 5 0,231-20 0,-313 28 0,0-1 0,1 0 0,0 1 0,-1 0 0,1 1 0,0 1 0,24 4 0,-37-5-13,1 0-1,0 0 0,-1 0 1,1 0-1,0 0 0,-1 1 1,1-1-1,0 0 0,-1 0 1,1 1-1,-1-1 0,1 1 1,0-1-1,-1 0 0,1 1 1,-1-1-1,0 1 0,1-1 1,-1 1-1,1 0 1,-1-1-1,0 1 0,1-1 1,-1 1-1,0 0 0,0-1 1,1 1-1,-1 0 0,0-1 1,0 1-1,0 0 0,0-1 1,0 1-1,0 0 0,0-1 1,0 1-1,0 0 0,0-1 1,0 1-1,0 0 1,-1-1-1,1 1 0,0 0 1,0-1-1,-1 1 0,1-1 1,-1 2-1,-7 7-6812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2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24575,'0'30'0,"-1"0"0,-1 0 0,-10 40 0,7-40 0,2 0 0,1 0 0,3 54 0,-2 36 0,-12-52 0,9-50 0,1 0 0,-3 29 0,4-1 0,0-9 0,1 0 0,8 60 0,-7-97 0,0 1 0,0-1 0,0 0 0,0 1 0,0-1 0,0 0 0,0 1 0,0-1 0,0 0 0,0 1 0,0-1 0,1 0 0,-1 1 0,0-1 0,0 0 0,0 1 0,1-1 0,-1 0 0,0 0 0,0 1 0,1-1 0,-1 0 0,0 0 0,1 1 0,-1-1 0,0 0 0,0 0 0,1 0 0,-1 0 0,0 0 0,1 0 0,-1 1 0,1-1 0,-1 0 0,1 0 0,13-7 0,15-22 0,-26 26 0,8-9-227,0 1-1,1 0 1,0 1-1,1 0 1,15-8-1,-14 10-6598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20:19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24575,'0'-4'0,"0"-6"0,0-5 0,0-5 0,4 2 0,2-1 0,-1-2 0,-1 0 0,-1-3 0,-1 0 0,3 4 0,1 0 0,0 0 0,-2 3-8191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20:2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8652 24575,'0'-12'0,"0"0"0,0-1 0,1 1 0,1 0 0,0 0 0,1 0 0,0 0 0,0 0 0,2 1 0,-1-1 0,1 1 0,1 0 0,9-13 0,0-2 0,23-52 0,-30 58 0,2 0 0,0 0 0,0 1 0,2 1 0,19-25 0,-12 22 0,6-7 0,0 1 0,44-36 0,-27 27 0,62-68 0,-42 40 0,-39 39 0,-2-1 0,-1-1 0,19-34 0,3-4 0,-28 45 0,19-28 0,44-82 0,18-35 0,37-61 0,-114 199 0,90-155 0,25-38 0,-102 174 0,85-115 0,-98 136 0,-1 0 0,22-42 0,-29 48 0,0-1 0,2 2 0,0 0 0,1 0 0,1 1 0,26-25 0,34-34 0,-52 52 0,43-38 0,36-15 0,-101 77 0,22-19 0,1 0 0,50-29 0,91-52 0,-105 57 0,-44 31 0,0 0 0,34-18 0,-26 17 0,-1-1 0,32-26 0,-7 5 0,38-36 0,-67 54 0,1 0 0,0 2 0,1 0 0,41-23 0,-38 26 0,-1-2 0,0 0 0,32-29 0,-7 5 0,-16 14 0,8-6 0,1 1 0,84-45 0,3 9 0,160-109 0,-224 131 0,-1-3 0,85-82 0,-7 6 0,-67 63 0,139-103 0,-168 130 0,124-98 0,-36 31 0,-27 18 0,-84 65 0,104-67 0,67-48 0,-182 123 0,54-38 0,160-126 0,-129 97 0,-50 41 0,81-79 0,-43 26 0,84-100 0,-109 113 0,-8 11 0,79-130 0,17-43 30,-71 121-641,29-31 611,-28 52 0,4 3 0,96-82 0,-82 93-211,3 4-1,109-63 1,-48 34-306,-42 33 517,-70 45 0,56-41 0,-45 27-20,1 4-1,66-32 1,-31 19 6,6-3 14,44-26 0,-62 33 155,-46 27 142,56-40 1,-72 45-88,1 1 0,38-17 0,22-15 54,34-23-208,-76 47-20,-1-1-1,58-47 1,-62 45-36,-26 20 0,-1 0 0,0 0 0,0-1 0,0 1 0,-1-2 0,10-10 0,-10 10 0,1-1 0,0 1 0,0 0 0,1 1 0,12-9 0,26-22 0,92-128 0,-124 147 26,2-1-200,0 0 0,-2-2 0,0 1 0,-1-2 1,-1 1-1,-1-2 0,10-29 0,-16 34-6652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20:2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6957 24575,'-2'10'0,"0"-1"0,0 1 0,-1-1 0,0 1 0,-1-1 0,0 0 0,-6 10 0,-1 3 0,-42 72 0,4-9 0,44-76 0,-1 0 0,0-1 0,0 1 0,-10 8 0,-21 32 0,28-29 0,-17 27 0,25-45 0,-1 1 0,1-1 0,-1 0 0,0 0 0,0 0 0,0 0 0,0 0 0,0 0 0,0-1 0,0 1 0,-1-1 0,1 1 0,-1-1 0,-4 2 0,7-3 0,-1 0 0,0 0 0,1-1 0,-1 1 0,1 0 0,-1 0 0,0 0 0,1-1 0,-1 1 0,1 0 0,-1-1 0,1 1 0,-1 0 0,1-1 0,-1 1 0,1-1 0,-1 1 0,1-1 0,-1 1 0,1-1 0,0 1 0,-1-1 0,1 1 0,0-1 0,-1 0 0,1 1 0,0-1 0,0 1 0,0-1 0,0 0 0,0 1 0,0-1 0,-1 0 0,1 1 0,1-2 0,-4-28 0,3 27 0,2-114 0,-2-49 0,-24 39 0,9 33 0,4 38 0,1 3 0,4 26 0,2 0 0,-2-41 0,7-486 0,1 525 0,1 0 0,8-33 0,-2 6 0,34-142 0,-30 146 0,5-12 0,32-73 0,14-41 0,-49 130 0,27-55 0,-32 78 0,41-74 0,-35 71 0,-2 0 0,0-1 0,11-36 0,-16 42 0,1 0 0,1 1 0,1 1 0,25-35 0,-18 28 0,24-37 0,57-92 0,-27 46 0,-45 61 0,103-171 0,-114 197 0,-10 16 0,-2 0 0,1 0 0,-1 0 0,0 0 0,5-15 0,5-10 0,1 1 0,2 0 0,0 1 0,34-40 0,8-16 0,-43 63 0,1 1 0,30-30 0,-26 30 0,30-40 0,-25 28 0,1 2 0,55-50 0,-42 43 0,49-64 0,142-136 0,75-78-788,48-18 788,13-13-913,-304 291 816,145-121-564,-67 62 1061,48-36-104,-83 71-167,35-24 845,39-9-981,3 1 119,-143 90 460,15-11-589,-11 2 17,1 3 0,2 1 0,59-27 0,134-55 0,184-76-887,-244 128 887,-62 23 0,0 4 0,20-7 0,-95 23 0,51-19 0,117-27 0,190-26 0,-306 64 0,-48 11 0,82-11 0,7 1 0,-93 13 0,1 3 0,56-3 0,-72 8-16,0-2 0,0 0 0,34-11-1,-34 7 1,0 2 0,0 1 1,34-2-1,102-4 16,32-1 0,-109 14 819,125-4-623,-173-8-1561,-24 5-5461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20:3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24575,'2'-1'0,"0"-1"0,0 0 0,0 0 0,0 0 0,0 0 0,0 0 0,0 0 0,-1-1 0,1 1 0,-1-1 0,1 1 0,-1-1 0,0 0 0,0 1 0,0-1 0,0-5 0,7-9 0,-4 10 0,1 0 0,1 0 0,-1 1 0,1 0 0,0 0 0,0 1 0,1-1 0,0 1 0,0 1 0,8-5 0,80-34 0,-76 36 0,-1 0-341,-1-1 0,0-1-1,29-19 1,-33 19-6485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20:3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552 174 24575,'1'-38'0,"0"5"0,-4-62 0,3 94 0,0 1 0,0 0 0,0 0 0,0-1 0,0 1 0,0 0 0,0 0 0,0-1 0,0 1 0,0 0 0,0 0 0,0-1 0,-1 1 0,1 0 0,0 0 0,0 0 0,0-1 0,0 1 0,0 0 0,0 0 0,-1 0 0,1 0 0,0-1 0,0 1 0,0 0 0,-1 0 0,1 0 0,0 0 0,0 0 0,0-1 0,-1 1 0,1 0 0,0 0 0,0 0 0,-1 0 0,1 0 0,0 0 0,0 0 0,0 0 0,-1 0 0,1 0 0,0 0 0,0 0 0,-1 0 0,1 0 0,0 0 0,0 0 0,-1 0 0,1 0 0,0 1 0,0-1 0,0 0 0,-1 0 0,1 0 0,0 0 0,0 1 0,-17 16 0,-12 26 0,7-3 0,13-22 0,0-1 0,-2 0 0,0-1 0,-17 20 0,24-31 0,1 0 0,-1 0 0,1 0 0,0 1 0,0-1 0,-3 12 0,4-11 0,0-1 0,-1 1 0,1-1 0,-1 0 0,0 0 0,-5 6 0,6-11 0,0 0 0,0 0 0,0-1 0,0 1 0,-1-1 0,1 1 0,0-1 0,0 0 0,0 1 0,0-1 0,0 0 0,-2-2 0,-6-1 0,-22-3-12,-1 2 1,0 2-1,0 1 0,0 1 0,-42 5 0,-4-1-1282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8:5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722 457 24575,'-2'0'0,"0"0"0,0 1 0,0-1 0,0 0 0,0 1 0,0-1 0,0 1 0,1 0 0,-1-1 0,0 1 0,1 0 0,-1 0 0,0 0 0,1 0 0,-1 1 0,1-1 0,-1 0 0,1 1 0,0-1 0,0 1 0,0-1 0,-2 3 0,1 1 0,-1 0 0,1 0 0,0 0 0,1 0 0,-1 0 0,1 0 0,0 0 0,0 9 0,0-7 0,1 0 0,0 0 0,0 0 0,0 0 0,1-1 0,0 1 0,1 0 0,-1 0 0,1 0 0,1-1 0,-1 1 0,1-1 0,6 10 0,-6-13 0,0 0 0,1-1 0,-1 1 0,1-1 0,-1 0 0,1 0 0,0 0 0,0 0 0,0-1 0,0 0 0,0 0 0,1 0 0,-1 0 0,0-1 0,5 1 0,74-3 0,-51-1 0,-4 2 0,-1-1 0,-1-1 0,31-8 0,18-1 0,-62 11 0,0 0 0,0-1 0,0 0 0,0-1 0,-1-1 0,1 0 0,-1 0 0,0-1 0,20-12 0,5-5 0,-33 20 0,-1 1 0,0 0 0,1-1 0,-1 0 0,0 0 0,0 0 0,0 0 0,0-1 0,0 1 0,0-1 0,-1 0 0,1 1 0,-1-1 0,0 0 0,1-1 0,-2 1 0,1 0 0,0-1 0,-1 1 0,1-1 0,-1 1 0,0-1 0,0 1 0,0-1 0,-1 0 0,1-6 0,0-16 0,0 0 0,-2 1 0,-8-50 0,7 63 0,-1 1 0,0 0 0,0 0 0,-1 0 0,-1 0 0,1 1 0,-2-1 0,0 1 0,0 1 0,-1-1 0,-7-8 0,-63-81 0,54 73 0,19 21 0,0 0 0,0 0 0,0 0 0,0 0 0,-1 1 0,0-1 0,0 1 0,0 0 0,-1 1 0,1-1 0,-1 1 0,0 0 0,0 1 0,0-1 0,0 1 0,0 1 0,0-1 0,-11-1 0,3 1 0,0 1 0,-1 1 0,1 0 0,0 0 0,-1 2 0,1-1 0,0 2 0,0 0 0,0 1 0,0 0 0,0 1 0,1 1 0,0 0 0,0 1 0,-16 11 0,4-1 0,0 2 0,1 1 0,2 1 0,0 1 0,1 1 0,1 1 0,1 1 0,2 0 0,-20 36 0,12-15 0,15-32 0,2 1 0,0 1 0,1-1 0,-9 29 0,6-7 0,-14 68 0,20-89 0,0 1 0,-12 30 0,10-34 0,2 0 0,0 1 0,0-1 0,1 1 0,-1 15 0,3-20 0,1-1 0,0 0 0,0 0 0,1 0 0,0 0 0,0 0 0,1 0 0,3 10 0,-4-15 0,1 0 0,-1 0 0,1-1 0,0 1 0,0 0 0,0-1 0,0 0 0,0 1 0,1-1 0,-1 0 0,1 0 0,-1 0 0,1-1 0,0 1 0,-1-1 0,1 1 0,0-1 0,0 0 0,0 0 0,0 0 0,0 0 0,0-1 0,1 1 0,2-1 0,37 2 0,63-4 0,-26 0 0,-59 0 0,0 0 0,35-9 0,-3 1 0,-41 7 0,0 0 0,-1 0 0,1-1 0,-1 0 0,0-1 0,-1-1 0,1 1 0,-1-2 0,0 1 0,0-1 0,-1-1 0,0 0 0,-1 0 0,1-1 0,-1 0 0,11-17 0,-12 10 0,0-1 0,0 0 0,-2 0 0,0 0 0,-1-1 0,-1 0 0,-1 0 0,1-26 0,0-29 0,-7-80 0,4 150 0,0-1 0,-1 1 0,1-1 0,-1 1 0,0 0 0,0-1 0,0 1 0,-1 0 0,1 0 0,-1 0 0,1 0 0,-1 0 0,0 0 0,0 0 0,-1 1 0,1-1 0,0 1 0,-1 0 0,0-1 0,1 1 0,-1 0 0,0 0 0,0 1 0,0-1 0,0 1 0,-1-1 0,1 1 0,0 0 0,-4 0 0,-7-2 0,0 2 0,0 0 0,0 0 0,0 2 0,-26 3 0,13 1 0,0 2 0,1 1 0,0 1 0,-40 21 0,36-17 0,-5 5 0,1 1 0,-63 48 0,59-39 0,-61 34 0,63-41 0,2 1 0,0 1 0,-59 55 0,37-38 0,47-35 0,0 1 0,0 0 0,1 0 0,0 0 0,0 1 0,0 0 0,1 1 0,0-1 0,-9 16 0,-5 13 0,12-23 0,1 1 0,0 0 0,1 1 0,1-1 0,0 1 0,-5 22 0,11-35 0,0 0 0,0-1 0,0 1 0,0 0 0,0 0 0,1-1 0,-1 1 0,0 0 0,1-1 0,0 1 0,-1-1 0,1 1 0,0-1 0,0 1 0,0-1 0,0 1 0,0-1 0,0 0 0,0 1 0,0-1 0,0 0 0,1 0 0,-1 0 0,0 0 0,1 0 0,-1 0 0,1 0 0,-1-1 0,1 1 0,0 0 0,-1-1 0,1 1 0,0-1 0,-1 0 0,1 0 0,0 0 0,-1 1 0,3-2 0,12 3 0,0-1 0,0 0 0,18-3 0,-18 1 0,-5 0 0,0 0 0,0-1 0,0-1 0,0 1 0,0-2 0,-1 0 0,1 0 0,-1-1 0,0 0 0,0 0 0,13-11 0,6 0 0,2 1 0,57-20 0,5-1 0,118-80 0,-200 110 0,-2 0 0,0 0 0,-1-1 0,0 0 0,0 0 0,0-1 0,-1 0 0,0-1 0,0 1 0,-1-1 0,-1-1 0,1 1 0,6-19 0,-5 11 0,-2 0 0,0 0 0,-1 0 0,0-1 0,-2 1 0,0-1 0,-1-18 0,-1 15 0,1 7 0,-1 1 0,0-1 0,-1 1 0,-1-1 0,0 1 0,-6-17 0,7 27 0,0 0 0,-1 0 0,1 0 0,-1 0 0,0 1 0,0-1 0,0 0 0,-1 1 0,1-1 0,0 1 0,-1 0 0,0 0 0,1 0 0,-1 0 0,0 0 0,0 1 0,0-1 0,0 1 0,0 0 0,-1 0 0,1 0 0,0 0 0,-1 1 0,1-1 0,0 1 0,-1 0 0,1 0 0,0 0 0,-1 0 0,-3 1 0,0 0 0,0 0 0,0 0 0,0 1 0,0 0 0,1 0 0,-1 1 0,1-1 0,0 1 0,0 1 0,0-1 0,-11 9 0,1 3 0,-1 0 0,-18 24 0,-26 23 0,25-34 0,13-10 0,0 2 0,1 0 0,-26 29 0,43-43 0,-28 34 0,-53 84 0,72-100 0,2 0 0,1 1 0,1 1 0,1 0 0,1 0 0,-7 42 0,15-66 0,0-1 0,-1 0 0,1 0 0,0 0 0,0 1 0,0-1 0,-1 0 0,1 0 0,0 1 0,1-1 0,-1 0 0,0 0 0,0 1 0,1-1 0,-1 0 0,0 0 0,1 0 0,-1 0 0,1 1 0,-1-1 0,1 0 0,0 0 0,0 0 0,-1 0 0,1 0 0,0 0 0,0-1 0,0 1 0,0 0 0,0 0 0,0-1 0,0 1 0,0 0 0,0-1 0,0 1 0,1-1 0,-1 0 0,0 1 0,0-1 0,0 0 0,1 1 0,-1-1 0,0 0 0,0 0 0,1 0 0,0-1 0,3 1 0,1-1 0,-1 0 0,0 0 0,0 0 0,-1-1 0,1 0 0,0 0 0,0 0 0,7-5 0,6-7 0,-1 0 0,-1-1 0,-1-1 0,0 0 0,20-29 0,-24 31 0,-9 11 0,4-4 0,0-1 0,0 0 0,0 0 0,-1-1 0,0 0 0,-1 0 0,0 0 0,5-18 0,-2 0-120,-2 10-57,-1 0-1,0-1 0,-1 0 0,-1 0 0,-1 0 0,-1-20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8:09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7550 24575,'7'-2'0,"0"0"0,0-1 0,-1 0 0,1 0 0,-1 0 0,0-1 0,8-6 0,-10 7 0,27-22 0,0-1 0,-2-2 0,-1-1 0,-2-2 0,-1 0 0,24-38 0,-20 30 0,1 1 0,50-47 0,53-60 0,27-26 0,158-114 0,10-3 0,-195 174 0,24-35 0,-105 96 0,11-18 0,-43 47 0,1 0 0,34-29 0,-39 39 0,0-2 0,24-31 0,8-9 0,33-47 0,-28 34 0,-38 49 0,0 0 0,18-17 0,20-30 0,-16 19 0,52-64 0,-47 56 0,79-79 0,-67 79 0,-32 33 0,0 0 0,28-20 0,89-80 0,-97 77 0,38-52 0,-23 26 0,17-32 0,-54 74 0,1 0 0,2 1 0,26-26 0,-24 29 0,27-37 0,-30 35 0,34-34 0,-19 22 0,-1-1 0,39-60 0,-30 40 0,12-17 0,132-164 0,-161 210 0,-1-1 0,34-59 0,12-14 0,-25 37 0,45-54 0,20-32 0,7-18 0,-73 103 0,109-143 0,-99 131 0,-42 59 0,0 0 0,33-35 0,31-44 0,-17 19 0,-42 58 0,27-44 0,-29 42 0,32-39 0,40-46 0,-8 14 0,2-1 0,-60 73 0,31-46 0,-1 1 0,15-16 0,-37 45 0,48-50 0,-52 60 0,-2 0 0,-2-2 0,-1-1 0,28-55 0,-3 19 0,-23 37 0,11-33 0,-12 19 0,16-19 0,22-41 0,-6 11 0,-40 72 0,-1-1 0,-2-1 0,18-44 0,-29 66 0,0 0 0,1 0 0,0 1 0,-1-1 0,2 1 0,-1-1 0,0 1 0,1 0 0,6-5 0,-6 5 0,0 1 0,0-1 0,-1 0 0,1 0 0,-1 0 0,0 0 0,-1-1 0,1 0 0,-1 1 0,3-8 0,0-3 6,2 0 1,-1 0-1,2 0 0,0 0 0,16-22 1,8-12-1410,-24 36-5423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8:1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24575,'131'-3'0,"141"7"0,-269-4 0,-1 0 0,1 1 0,-1-1 0,0 1 0,1 0 0,-1 0 0,0 0 0,1 0 0,-1 0 0,0 0 0,0 1 0,0-1 0,0 1 0,0-1 0,0 1 0,0 0 0,-1 0 0,1 0 0,0 0 0,-1 0 0,0 0 0,0 0 0,1 0 0,-1 1 0,0-1 0,-1 0 0,1 1 0,0-1 0,-1 1 0,1 2 0,1 12 0,-1-1 0,0 1 0,-4 31 0,2-35 0,1 0 0,-1-1 0,4 21 0,4-1-455,-2 0 0,4 59 0,-9-70-6371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8:1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24575,'1'29'0,"2"-1"0,6 29 0,-4-28 0,4 55 0,-9-44 0,2 4 0,-3-1 0,-1 0 0,-14 75 0,11-90 0,-3 46 0,-5 24 0,-11 104 0,20-172 0,4-26 0,0 1 0,0 0 0,0 0 0,-1 0 0,0-1 0,0 1 0,0 0 0,-1-1 0,1 1 0,-1-1 0,0 0 0,-4 6 0,1-10-1365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9:1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24575,'18'0'0,"-3"-1"0,1 1 0,0 1 0,0 0 0,-1 1 0,25 6 0,-36-6 0,0-1 0,0 1 0,-1 0 0,1 0 0,0 0 0,-1 0 0,0 1 0,0-1 0,1 1 0,-1 0 0,-1 0 0,1 0 0,0 0 0,-1 1 0,0-1 0,0 0 0,0 1 0,0 0 0,0 0 0,-1-1 0,1 1 0,-1 0 0,0 0 0,0 0 0,-1 0 0,1 7 0,9 77 0,-2-25 0,-1 63 0,5 62 0,0 3 0,-10-67 0,-5 103 0,-9-153 0,7-52 0,2 0 0,-2 25 0,6-157-1365,-1 86-5461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29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3 205 24575,'-1'59'0,"0"-19"0,1 0 0,2 0 0,13 69 0,-11-85 0,-3-18 0,-1 0 0,1-1 0,1 1 0,-1 0 0,1-1 0,0 1 0,0-1 0,0 0 0,7 10 0,-9-15 0,1 0 0,-1-1 0,1 1 0,-1 0 0,1-1 0,-1 1 0,1 0 0,-1-1 0,1 1 0,-1-1 0,0 1 0,1-1 0,-1 1 0,0-1 0,1 1 0,-1-1 0,0 1 0,0-1 0,1 1 0,-1-1 0,0 1 0,0-1 0,0 0 0,0 1 0,0-1 0,0 1 0,0-1 0,0 0 0,0 1 0,0-1 0,0 1 0,-1-2 0,4-25 0,-2-12 0,-2 9 0,3 0 0,0 0 0,8-35 0,2-21 0,-11 67 0,2 0 0,0 0 0,0 0 0,13-33 0,-9 33 0,-3 9 0,0 0 0,0 0 0,1 0 0,1 0 0,9-13 0,-11 19 0,-1 1 0,1 0 0,-1 0 0,1 0 0,0 0 0,0 1 0,0 0 0,0 0 0,1 0 0,-1 0 0,0 0 0,1 1 0,0 0 0,-1 0 0,1 0 0,7 0 0,2 0 0,-1 0 0,1 1 0,-1 0 0,1 1 0,-1 1 0,0 0 0,26 8 0,-30-7 0,0 2 0,0-1 0,0 1 0,-1 0 0,0 1 0,0 0 0,0 0 0,-1 1 0,0 0 0,0 0 0,8 12 0,-10-13 0,0 1 0,-1 0 0,0 0 0,0 0 0,-1 1 0,0-1 0,0 1 0,0 0 0,-1 0 0,-1 0 0,1 0 0,-1 0 0,0 0 0,-1 0 0,-1 10 0,1-12 0,-1-1 0,0 1 0,-1-1 0,1 1 0,-1-1 0,0 0 0,-1 0 0,1 0 0,-1 0 0,0 0 0,0 0 0,0-1 0,-1 1 0,0-1 0,0 0 0,0 0 0,0-1 0,0 1 0,-1-1 0,0 0 0,1 0 0,-11 4 0,-56 15 0,59-19 0,0 0 0,1 0 0,-1 1 0,1 0 0,0 1 0,0 1 0,-19 12 0,25-15 0,-1 1 0,1-1 0,-1 0 0,0 0 0,0-1 0,0 1 0,-1-2 0,1 1 0,-13 1 0,-20 7 0,38-10 0,1 0 0,-1 0 0,1 0 0,-1 0 0,1 0 0,0 0 0,-1 0 0,1 0 0,-1 1 0,1-1 0,-1 0 0,1 0 0,-1 0 0,1 1 0,0-1 0,-1 0 0,1 1 0,0-1 0,-1 0 0,1 1 0,0-1 0,-1 1 0,1-1 0,0 0 0,0 1 0,0-1 0,-1 1 0,1-1 0,0 1 0,0-1 0,0 1 0,0-1 0,0 0 0,0 1 0,0 0 0,13 11 0,27 4 0,-19-12 0,-8-2 0,1 0 0,-1 1 0,0 1 0,0 0 0,23 12 0,-19-8 0,1-1 0,29 9 0,19 7 0,-11-4-1365,-41-11-5461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9:12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24575,'123'3'0,"132"-6"0,-188-11-51,-49 10 101,0 0-1,31-3 0,-44 7-147,1 0 1,-1 0-1,0 1 1,0-1-1,0 1 1,0 0 0,0 0-1,0 1 1,0 0-1,0 0 1,-1 0-1,1 0 1,-1 1-1,6 3 1,2 4-6729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9:1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24575,'59'1'0,"-20"1"0,-1-3 0,1-1 0,75-13 0,-90 10 0,1 2 0,-1 1 0,41 1 0,-38 1 0,-1-1 0,49-7 0,-50 3 0,-1-1 0,0-2 0,44-19 0,-60 24-101,1-3-39,0 2-1,1-1 1,0 1-1,0 1 1,0 0-1,0 0 1,0 1-1,14-2 1,-11 7-6686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9:13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24575,'1157'0'-1365,"-1135"0"-5461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9:14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326 154 24575,'5'-1'0,"0"1"0,0 1 0,0-1 0,0 1 0,0-1 0,0 2 0,0-1 0,-1 0 0,1 1 0,0 0 0,-1 0 0,0 0 0,1 1 0,-1-1 0,0 1 0,0 0 0,6 7 0,-5-4 0,0 1 0,-1-1 0,0 1 0,0 0 0,-1 1 0,0-1 0,0 1 0,0-1 0,-1 1 0,1 9 0,29 102 0,-21-86 0,-2 1 0,-1 0 0,-2 0 0,3 43 0,3 20 0,-7-70 0,3 50 0,-6 35 0,-6 179 0,3-287 0,1 1 0,-1-1 0,0 1 0,-1-1 0,1 0 0,-1 1 0,0-1 0,0 0 0,0 0 0,0 0 0,-1 0 0,-3 4 0,4-6 0,1-1 0,0 0 0,0 0 0,-1 0 0,1 0 0,-1 0 0,1 0 0,-1 0 0,1 0 0,-1 0 0,1-1 0,-1 1 0,0-1 0,1 1 0,-1-1 0,0 0 0,0 1 0,1-1 0,-1 0 0,0 0 0,0 0 0,1-1 0,-1 1 0,0 0 0,1-1 0,-1 1 0,0-1 0,1 1 0,-1-1 0,0 0 0,1 1 0,-1-1 0,1 0 0,-3-2 0,-13-11 0,1-1 0,0-1 0,2 0 0,-1-1 0,-22-36 0,-16-19 0,28 38 0,1 0 0,-22-46 0,-10-14 0,43 70 0,0-1 0,-17-48 0,2 3 0,23 56 0,0-1 0,1 0 0,1 0 0,0-1 0,0-16 0,-6-29 0,-3-36 0,10 68 0,-9-47 0,8 65 0,1 0 0,1 0 0,-1 0 0,2 0 0,-1 0 0,2-15 0,0 20 0,1 0 0,-1 0 0,1 0 0,0 0 0,0 1 0,0-1 0,1 1 0,0-1 0,0 1 0,0 0 0,1 0 0,0 0 0,5-5 0,19-24 0,-26 30 0,1-1 0,0 1 0,0 0 0,0 1 0,0-1 0,1 1 0,-1-1 0,1 1 0,0 0 0,0 0 0,0 0 0,0 1 0,1 0 0,-1 0 0,1 0 0,-1 0 0,1 0 0,0 1 0,5-1 0,-2 1 0,-1 1 0,1 0 0,-1 0 0,1 1 0,0 0 0,-1 0 0,1 1 0,-1 0 0,15 5 0,59 37 0,-18-8 0,-54-30 0,0-1 0,0 1 0,-1 0 0,10 10 0,30 21 0,-32-28 0,-1 0 0,0 1 0,-1 1 0,0 1 0,-1-1 0,0 2 0,0 0 0,-2 1 0,0 0 0,0 0 0,-1 2 0,-1-1 0,-1 1 0,9 20 0,-13-24 0,0 0 0,-1 1 0,1-1 0,1 18 0,-5-24 0,0-1 0,0 0 0,-1 0 0,1 1 0,-1-1 0,0 0 0,-1 0 0,1 0 0,-1 0 0,0 0 0,-4 7 0,-2 5 0,-2 0 0,0 0 0,-1-1 0,-18 20 0,24-31 0,0 0 0,0-1 0,-1 0 0,1 0 0,-1 0 0,0-1 0,0 0 0,0 0 0,0 0 0,-1-1 0,1 1 0,-1-2 0,1 1 0,-1-1 0,0 0 0,-7 0 0,-188-3-1365,180 2-5461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9:1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82 24575,'49'-9'0,"-43"7"0,0 1 0,0-1 0,0 1 0,0 0 0,12 0 0,-16 1 0,1 1 0,0-1 0,-1 1 0,1 0 0,-1-1 0,1 1 0,-1 0 0,1 1 0,-1-1 0,0 0 0,1 1 0,-1-1 0,0 1 0,0 0 0,0 0 0,0 0 0,3 3 0,3 8 0,1-1 0,-1 1 0,-1 1 0,0-1 0,-1 1 0,7 24 0,-3-3 0,8 57 0,-9-35 0,-3-30 0,-2 1 0,1 37 0,-4-50 0,-2 1 0,1-1 0,-2 0 0,0 1 0,-1-1 0,-1 0 0,0 0 0,-1-1 0,-8 19 0,2-8 0,6-13 0,0-1 0,0 0 0,-1 0 0,0 0 0,-1-1 0,-9 10 0,15-18 0,-1 0 0,0 0 0,-1-1 0,1 1 0,0-1 0,0 1 0,-1-1 0,1 0 0,-1 0 0,1 0 0,-1 0 0,1 0 0,-1 0 0,0-1 0,1 0 0,-1 1 0,0-1 0,0 0 0,1 0 0,-1 0 0,0-1 0,1 1 0,-1-1 0,0 1 0,1-1 0,-1 0 0,1 0 0,-1 0 0,1 0 0,-1-1 0,1 1 0,0-1 0,-3-2 0,0 1 0,1 0 0,0-1 0,0 0 0,0 0 0,0 0 0,1 0 0,0 0 0,0-1 0,0 0 0,0 1 0,1-1 0,-3-7 0,-17-69 0,8 23 0,11 46 0,0-1 0,1 1 0,0-1 0,1 0 0,0 0 0,1 0 0,1 1 0,0-1 0,0 0 0,2 0 0,-1 1 0,2 0 0,-1-1 0,10-18 0,-3 10 0,1 0 0,1 2 0,0-1 0,1 1 0,2 1 0,0 1 0,23-22 0,-1 13 0,-31 22 0,0 0 0,0 0 0,0 0 0,-1 0 0,1-1 0,8-10 0,-6 6 0,1 0 0,1 1 0,-1 0 0,1 0 0,0 1 0,1 1 0,22-11 0,33-21 0,-58 32 0,1 2 0,0-1 0,0 1 0,0 0 0,1 1 0,-1 0 0,1 1 0,0 0 0,-1 0 0,1 1 0,0 1 0,0-1 0,0 2 0,12 0 0,-13 0 0,0 0 0,0 0 0,0 1 0,0 0 0,0 1 0,0 0 0,-1 0 0,1 1 0,-1 0 0,0 0 0,0 1 0,-1 0 0,1 0 0,-1 1 0,11 11 0,-11-6-114,-1 0 1,0 1-1,0 0 0,-1 0 0,-1 0 1,0 1-1,-1 0 0,0-1 0,-1 1 1,0 0-1,0 19 0,-2-11-6712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9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24575,'1'4'0,"1"1"0,-1-1 0,1 0 0,0 1 0,0-1 0,0 0 0,0 0 0,5 6 0,5 11 0,0 8 0,15 59 0,-18-56 0,20 49 0,-25-70 0,0 1 0,-1-1 0,-1 1 0,0 0 0,1 17 0,7 32 0,-10-23 0,-6-23 0,5-15 0,1 0 0,-1 0 0,1 0 0,-1 0 0,1 0 0,-1 0 0,1 0 0,-1 0 0,1 0 0,-1 0 0,1 0 0,-1 0 0,1 0 0,-1 0 0,1 0 0,-1-1 0,1 1 0,-1 0 0,1 0 0,0-1 0,-1 1 0,1 0 0,-1 0 0,1-1 0,0 1 0,-1 0 0,1-1 0,0 1 0,-1-1 0,1 1 0,0-1 0,-1 0 0,-2-5 0,0-1 0,0 0 0,0 0 0,1 0 0,0 0 0,0 0 0,0 0 0,1-1 0,1 1 0,-1-1 0,1-10 0,-5-37 0,-7-10-1365,11 46-5461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9:1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24575,'0'-4'0,"4"-2"0,2 5 0,-1 6 0,-1 8 0,-1 5 0,-1 3 0,-1 4 0,0 0 0,-1-2-8191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9:1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207 501 24575,'1'-19'0,"1"0"0,1 1 0,1 0 0,12-35 0,-10 35 0,-1-1 0,0 0 0,-1-1 0,2-29 0,-6 32 0,1 4 0,0-1 0,-1 0 0,0 0 0,-1 0 0,-1 0 0,0 0 0,-1 0 0,0 1 0,-1-1 0,-1 1 0,-8-17 0,11 27 0,0-1 0,0 0 0,-1 1 0,0 0 0,1 0 0,-1 0 0,0 0 0,0 0 0,-1 0 0,1 1 0,0-1 0,-1 1 0,0 0 0,0 0 0,1 1 0,-1-1 0,0 1 0,-6-2 0,4 3 0,1-1 0,-1 1 0,1 0 0,-1 1 0,1-1 0,-1 1 0,1 0 0,-1 1 0,1-1 0,0 1 0,0 0 0,0 0 0,-10 7 0,10-6 0,-1 1 0,1 1 0,0-1 0,0 1 0,0 0 0,1 0 0,-1 0 0,1 1 0,0-1 0,1 1 0,0 0 0,0 0 0,0 1 0,0-1 0,1 0 0,0 1 0,1 0 0,-2 12 0,0 11 0,1 0 0,1 0 0,5 33 0,-2-2 0,-1-42 0,1 0 0,1 1 0,1-1 0,0 0 0,1 0 0,15 33 0,-14-38 0,0-1 0,1 0 0,0-1 0,1 1 0,1-2 0,0 1 0,0-1 0,1 0 0,22 17 0,98 49 0,-121-73 0,0 0 0,0-1 0,0 0 0,0 0 0,0-1 0,0 0 0,1-1 0,18 1 0,77-7 0,-99 4 0,0-1 0,0 1 0,0-1 0,-1 0 0,1 0 0,0-1 0,-1 1 0,1-1 0,-1-1 0,0 1 0,0-1 0,0 0 0,-1 0 0,1 0 0,-1-1 0,0 1 0,0-1 0,-1 0 0,0 0 0,1 0 0,-1-1 0,-1 1 0,1-1 0,2-11 0,-3 12 0,-1 1 0,0-1 0,0 1 0,-1-1 0,0 0 0,1 1 0,-1-1 0,-1 0 0,1 1 0,-1-1 0,0 1 0,0-1 0,0 1 0,0-1 0,-1 1 0,0 0 0,0 0 0,0-1 0,0 1 0,-1 1 0,0-1 0,0 0 0,0 1 0,0-1 0,0 1 0,-1 0 0,1 0 0,-1 0 0,0 1 0,0-1 0,0 1 0,0 0 0,-6-3 0,-13-1 0,0 1 0,0 1 0,0 0 0,-1 2 0,1 1 0,0 1 0,-41 5 0,-14-2 0,63-2 17,-1 0 0,1 2 0,0 0-1,0 1 1,-26 9 0,-23 7-1483,46-16-5360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9:16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0 24575,'0'1'0,"-1"0"0,1 0 0,-1 0 0,1 0 0,-1 1 0,1-1 0,-1-1 0,0 1 0,0 0 0,1 0 0,-1 0 0,0 0 0,0 0 0,0-1 0,0 1 0,0 0 0,0-1 0,0 1 0,0-1 0,0 1 0,0-1 0,-1 0 0,1 1 0,0-1 0,0 0 0,0 0 0,-2 0 0,-39 5 0,38-5 0,-328 2 0,256-3 0,831 1-2267,379 0-6019,-177 0 4187,-387 13 4366,-12 0-288,717 6-962,-1263-19 979,784 56 734,-405-17 978,36 6 547,-257-27-1635,22 4 4468,-197-23-2999,-32-5 991,-8-9-4622,29 6-5284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9:1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24575,'0'-4'0,"5"-2"0,5 1 0,5 0 0,1 6 0,-8 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30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278 161 24575,'-1'7'0,"0"0"0,-1-1 0,0 1 0,0 0 0,-1-1 0,1 0 0,-2 0 0,1 0 0,0 0 0,-1 0 0,0-1 0,-1 1 0,-8 7 0,-22 36 0,20-21 0,-1 0 0,2 1 0,1 0 0,1 1 0,-10 37 0,18-46 0,-2-1 0,-1 0 0,0 0 0,-1-1 0,-15 26 0,15-30 0,1 1 0,0-1 0,1 1 0,1 0 0,1 1 0,0-1 0,-1 19 0,8-51 0,1 0 0,1 1 0,1 0 0,0 0 0,15-27 0,54-79 0,-30 52 0,-19 28 0,40-48 0,7-15 0,-40 50 0,-27 43 0,1-1 0,0 1 0,0 0 0,12-12 0,77-82 0,-93 101 0,1 1 0,-1-1 0,1 1 0,0 0 0,0 0 0,0 0 0,0 1 0,0-1 0,1 1 0,-1 0 0,6-1 0,-8 3 0,-1-1 0,1 1 0,0 0 0,-1 0 0,1 0 0,-1 1 0,1-1 0,-1 0 0,1 1 0,-1-1 0,1 0 0,-1 1 0,1 0 0,-1-1 0,1 1 0,-1 0 0,0 0 0,1 0 0,-1 0 0,0 0 0,0 0 0,0 0 0,0 0 0,0 0 0,0 1 0,0-1 0,0 0 0,0 1 0,-1-1 0,1 1 0,0-1 0,-1 1 0,0-1 0,1 1 0,-1-1 0,0 1 0,1 2 0,7 69 0,-8-62 0,0 0 0,1 0 0,1 0 0,-1 0 0,2-1 0,0 1 0,7 18 0,-4-15 0,-1-1 0,0 1 0,-1 1 0,-1-1 0,0 0 0,-1 1 0,0 15 0,-4 109 0,-1-55 0,3-41 0,-1-10 0,6 61 0,-4-93-37,-1 0 0,0 0 1,1 0-1,-1 0 0,0 0 0,0 0 0,0 0 0,0 0 0,0 0 0,0 0 0,0 0 0,0 0 1,0 0-1,-1 0 0,1 0 0,0 0 0,0 0 0,-1-1 0,1 1 0,-1 0 0,1 0 0,-1 0 1,1 0-1,-1-1 0,0 1 0,1 0 0,-1 0 0,0-1 0,0 1 0,1 0 0,-1-1 0,0 1 1,0-1-1,0 1 0,0-1 0,-1 1 0,-10 2-6789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9:1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24575,'4'0'0,"2"-5"0,4 0 0,4-1 0,5 2 0,-2 1-8191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7:5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0 24575,'0'20'0,"-1"5"0,1 0 0,2 1 0,0-1 0,1 0 0,11 35 0,42 170-779,-42-166 672,7 42 107,-3 1 0,-6 0 0,0 123 0,-12-132 0,13 98 0,-2-41-858,-10 181-1,-3-156 77,2-79-466,-15 548 528,3-455 720,-19 218 0,29-401 0,-41 562 0,28-202-2749,6-206 2789,-42 561-941,26-445 901,0-28 0,-39 261 0,36-330 0,-7 2 201,10-66-96,-26 118 1133,6-60-1261,27-113 253,-18 111 0,32-153 808,0 0 0,-12 30-1,10-34-297,0 0 0,2 1-1,-5 33 1,-10 43 170,19-95-910,0-1 0,1 1 0,-1 0 0,1-1 0,-1 1 0,1 0 0,-1-1 0,1 1 0,-1-1 0,1 1 0,-1-1 0,1 1 0,0-1 0,-1 0 0,1 1 0,0-1 0,-1 0 0,1 1 0,0-1 0,0 0 0,-1 0 0,1 0 0,0 0 0,0 1 0,-1-1 0,1 0 0,0 0 0,0 0 0,-1-1 0,1 1 0,0 0 0,1 0 0,35-3 0,-30 3 0,476-7-4145,-281 9 3051,160 11-794,-24 1 192,1451-61-3998,-903 5 4247,-406 23 1028,1419 1 419,-568 76-3,-769-25 37,-111-20 136,133 8-185,-533-17 67,1123 99 1117,-957-84-1081,90 12 1267,-90-10 2170,-130-16-1103,111 23 1,-128-17-897,-51-9-1171,0 1 0,0 0 0,0 1 0,0 2 0,20 8 0,-25-7-7039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7:5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24575,'1'2'0,"-1"0"0,0 0 0,1 0 0,-1 0 0,1 0 0,0 0 0,0 0 0,0 0 0,0 0 0,0 0 0,0 0 0,0 0 0,0-1 0,1 1 0,-1 0 0,1-1 0,-1 0 0,1 1 0,0-1 0,-1 0 0,1 1 0,0-1 0,2 1 0,59 22 0,-8-2 0,253 164 81,51 36-1311,-217-130 1230,-88-59 0,-1 2 0,56 50 0,-48-36-474,1-3-1,127 71 1,-47-32 72,-135-81 401,253 169-885,211 175-681,-332-234 1660,50 37 38,153 107-139,-25-18 8,101 94-90,-198-129 90,251 180 0,-334-272 0,-10-9 0,-16-14 70,-56-43 627,65 41 0,146 97-1093,-43-27 422,148 92 1413,-42-29-1439,-273-186 0,-31-21 0,39 31 0,15 14 276,2-3 0,3-3 0,116 52 0,93 72 175,-121-67-243,-91-58-208,-43-26 0,1-3 0,48 23 0,26 7 108,-51-22 11,69 22-1,17 10-766,2-1-21,222 84 177,-283-97 757,-68-36-166,1 0 0,0-2 0,1 0 0,28 8 0,-23-8-99,1 0 0,-2 2 0,0 1 0,29 20 0,24 12 0,-14-5 735,-44-27-247,43 22-1,36 18-487,-15-6 0,-79-44 27,1 1-1,-1 0 1,0 0-1,12 13 1,16 11-1525,-22-20-5328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8:19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24575,'4'0'0,"6"0"0,6 0 0,3 0 0,0 0-8191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8:21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24575,'5'0'0,"1"5"0,-1 5 0,0 5 0,-2 5 0,-1 3 0,-1 2 0,-1 0 0,0 2 0,0-1 0,0 0 0,-1 0 0,-3-5 0,-2-10 0,5-7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8:2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24575,'5'0'0,"0"5"0,1 4 0,-2 7 0,0-1-8191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8:2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24575,'-3'0'0,"0"0"0,0 1 0,0 0 0,1-1 0,-1 1 0,0 0 0,0 0 0,1 1 0,-1-1 0,1 0 0,-1 1 0,1 0 0,-1-1 0,1 1 0,0 0 0,0 0 0,0 0 0,0 1 0,0-1 0,1 0 0,-1 1 0,1-1 0,-1 1 0,1 0 0,0-1 0,0 1 0,0 0 0,0 0 0,1 0 0,-1-1 0,1 1 0,0 0 0,-1 0 0,1 0 0,1 0 0,-1 0 0,1 5 0,28 61 0,-22-56 0,0 1 0,-1-1 0,6 23 0,-8-22 0,1-1 0,1 0 0,0-1 0,1 1 0,0-1 0,1-1 0,17 20 0,-8-8 0,-12-18 0,0 0 0,0-1 0,0 1 0,1-1 0,0 0 0,0-1 0,0 1 0,0-1 0,0 0 0,9 2 0,74 21 0,-73-22 0,-2-1 0,0 0 0,0-1 0,0 0 0,1-1 0,-1-1 0,0 0 0,0-1 0,0 0 0,0-1 0,0-1 0,18-6 0,-25 7 0,-1 0 0,0-1 0,0 0 0,0-1 0,-1 1 0,1-1 0,-1 0 0,0 0 0,0-1 0,0 0 0,0 1 0,-1-2 0,0 1 0,0 0 0,0-1 0,-1 0 0,0 0 0,0 0 0,0 0 0,-1 0 0,0 0 0,0-1 0,-1 1 0,1-1 0,-1-11 0,1-3 0,0 1 0,-2-1 0,-5-36 0,4 49 0,-1 1 0,0-1 0,0 1 0,-1-1 0,0 1 0,0 0 0,0 0 0,-1 1 0,-1-1 0,1 1 0,-1-1 0,0 1 0,-7-6 0,6 6 0,-1 0 0,-1 1 0,1-1 0,-1 2 0,0-1 0,0 1 0,0 0 0,-1 0 0,1 1 0,-1 1 0,0-1 0,0 1 0,0 1 0,0 0 0,0 0 0,0 1 0,0 0 0,-13 1 0,-42-2 0,38-1 0,-1 2 0,1 1 0,0 1 0,-29 5 0,42-2 0,-1 1 0,1 0 0,0 1 0,0 0 0,1 1 0,0 0 0,1 1 0,-1 0 0,2 1 0,-1 0 0,-15 21 0,24-28 0,0-1 0,1 0 0,-1 0 0,1 1 0,0-1 0,0 1 0,0-1 0,0 1 0,0 0 0,0-1 0,1 1 0,-1 0 0,1-1 0,0 1 0,0 0 0,0 0 0,0-1 0,0 1 0,1 0 0,-1 0 0,2 3 0,0-2 0,0-1 0,0 0 0,0 0 0,0 1 0,1-1 0,-1-1 0,1 1 0,0 0 0,0-1 0,0 1 0,0-1 0,0 0 0,6 3 0,3 0 0,1 0 0,-1 0 0,1-1 0,0 0 0,0-2 0,0 1 0,25 0 0,84 9 0,-80-7 0,46 1 0,64-7-1365,-131 1-5461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8:2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38 455 24575,'-2'0'0,"0"0"0,1 0 0,-1 0 0,0 0 0,1 0 0,-1-1 0,0 1 0,1 0 0,-1-1 0,0 1 0,1-1 0,-1 0 0,1 1 0,-1-1 0,1 0 0,-1 0 0,1 0 0,0 0 0,-2-2 0,2 2 0,1 0 0,-1 0 0,1 0 0,-1 0 0,1-1 0,-1 1 0,1 0 0,0 0 0,0-1 0,0 1 0,0 0 0,0 0 0,0-1 0,0 1 0,0 0 0,0 0 0,0-1 0,1 1 0,0-2 0,1-2 0,0 1 0,0-1 0,0 1 0,1 0 0,0 0 0,0 0 0,0 0 0,0 0 0,0 1 0,1-1 0,7-4 0,25-18 0,20-12 0,257-91 0,-260 109 0,130-31 0,65-12-1137,-180 50 1080,0 3 0,0 2 0,82 3 0,-140 5-6769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8:3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326 229 24575,'-10'1'0,"-1"0"0,1 1 0,0 0 0,0 0 0,0 1 0,1 1 0,-1 0 0,1 0 0,-1 1 0,-14 10 0,-3 3 0,2 2 0,-27 25 0,50-43 0,0-1 0,1 1 0,-1-1 0,1 1 0,-1 0 0,1-1 0,0 1 0,-1 0 0,1 0 0,0 0 0,0 0 0,0 0 0,1 0 0,-1 0 0,0 0 0,1 0 0,-1 3 0,1-4 0,1 1 0,-1-1 0,0 0 0,1 1 0,-1-1 0,1 0 0,-1 0 0,1 0 0,0 0 0,-1 1 0,1-1 0,0 0 0,0 0 0,0 0 0,-1 0 0,1-1 0,0 1 0,1 0 0,-1 0 0,0 0 0,1 0 0,5 2 0,-1 0 0,1-1 0,0 1 0,0-2 0,0 1 0,1-1 0,-1 0 0,12 0 0,28 0 0,74-8 0,-106 5 0,1-1 0,0 0 0,-1-2 0,0 1 0,1-2 0,-2 0 0,1-1 0,19-13 0,-29 17 0,-1-2 0,0 1 0,1-1 0,-2 1 0,1-1 0,-1 0 0,1 0 0,-1-1 0,-1 1 0,1-1 0,-1 1 0,0-1 0,0 0 0,2-12 0,0-3 0,-1-1 0,0-39 0,-3 54 0,0 0 0,-1 0 0,1 0 0,-1 0 0,0 0 0,-1 0 0,0 0 0,0 0 0,-5-10 0,6 15 0,-1 0 0,1 0 0,0 1 0,-1-1 0,0 1 0,1-1 0,-1 1 0,0-1 0,1 1 0,-1 0 0,0 0 0,0 0 0,0 0 0,0 0 0,0 1 0,0-1 0,0 0 0,-1 1 0,1 0 0,0-1 0,0 1 0,0 0 0,0 0 0,-1 0 0,1 0 0,0 1 0,0-1 0,0 1 0,0-1 0,0 1 0,-1 0 0,1-1 0,1 1 0,-1 0 0,-3 3 0,-43 28 0,41-26 0,0-1 0,0 1 0,-1-1 0,-11 5 0,9-4 0,0 0 0,0 1 0,1 0 0,0 1 0,-14 13 0,-17 15 0,29-27 0,-1 0 0,1 1 0,1 0 0,0 1 0,0 0 0,1 1 0,1 0 0,-11 19 0,17-27 0,0-1 0,0 1 0,1 0 0,-1 1 0,1-1 0,0 0 0,0 0 0,0 1 0,1-1 0,0 0 0,0 1 0,0-1 0,0 0 0,0 1 0,1-1 0,0 0 0,0 0 0,0 1 0,1-1 0,-1 0 0,1 0 0,0 0 0,0-1 0,0 1 0,1 0 0,-1-1 0,1 1 0,0-1 0,0 0 0,0 0 0,0 0 0,1 0 0,3 2 0,-1 0 0,0-1 0,0 0 0,1 0 0,0 0 0,-1-1 0,1 0 0,0 0 0,0 0 0,1-1 0,-1 0 0,0-1 0,1 0 0,-1 0 0,1 0 0,0-1 0,-1 0 0,1-1 0,-1 1 0,1-2 0,-1 1 0,0-1 0,1 0 0,-1 0 0,0-1 0,0 0 0,0 0 0,6-5 0,-7 5 0,-1 0 0,1 0 0,-1 0 0,0 0 0,-1-1 0,1 0 0,0 0 0,-1-1 0,0 1 0,0-1 0,0 0 0,-1 0 0,0 0 0,0 0 0,0 0 0,0-1 0,-1 0 0,0 1 0,0-1 0,-1 0 0,1 0 0,-1 0 0,0-8 0,3-11 0,4-30 0,3-94 0,-11 124 0,1 13 0,-1 0 0,0 0 0,-1-1 0,0 1 0,-4-15 0,4 24 0,1 1 0,-1 0 0,0 0 0,1 0 0,-1 1 0,0-1 0,0 0 0,-1 0 0,1 0 0,0 1 0,-1-1 0,1 1 0,-1-1 0,1 1 0,-1-1 0,0 1 0,1 0 0,-1 0 0,0 0 0,0 0 0,0 0 0,0 0 0,0 0 0,0 1 0,0-1 0,0 1 0,0 0 0,0-1 0,-1 1 0,1 0 0,0 0 0,0 0 0,0 1 0,0-1 0,0 0 0,-3 2 0,-15 4 0,0 1 0,1 1 0,0 1 0,0 1 0,1 0 0,0 2 0,-31 25 0,49-37 0,-94 86 0,79-71 0,0 1 0,2 0 0,0 1 0,0 0 0,2 1 0,-13 24 0,-6 10 0,26-47 0,1 0 0,1 1 0,-1-1 0,1 0 0,0 1 0,0 0 0,1-1 0,-1 1 0,1 0 0,1 0 0,-1 7 0,1-11 0,0 0 0,0 1 0,1-1 0,-1 0 0,1 0 0,-1 0 0,1 0 0,0 1 0,0-1 0,0 0 0,0 0 0,0-1 0,0 1 0,1 0 0,-1 0 0,0 0 0,1-1 0,0 1 0,-1-1 0,1 1 0,0-1 0,0 0 0,0 0 0,0 0 0,0 0 0,0 0 0,0 0 0,0 0 0,0-1 0,0 1 0,4 0 0,23 2 0,-1-2 0,1 0 0,0-2 0,-1-1 0,1-1 0,46-12 0,-17 4 0,-39 7-179,-1-2-1,1 0 1,-1-1-1,-1 0 1,29-18-1,-41 22-108,9-4-6538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8:3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24575,'8'0'0,"1"2"0,0-1 0,-1 1 0,1 0 0,-1 1 0,0 0 0,12 5 0,58 35 0,-58-32 0,13 9 0,1 0 0,46 19 0,-55-26 0,0 0 0,0 2 0,-1 1 0,-1 1 0,34 32 0,-53-45 0,0-1 0,0 1 0,-1 0 0,1 0 0,-1 1 0,0-1 0,0 0 0,-1 1 0,0 0 0,1 0 0,-1 0 0,-1 0 0,1 0 0,-1 0 0,0 0 0,1 10 0,-2-11 0,-1 0 0,1 1 0,-1-1 0,0-1 0,0 1 0,-1 0 0,1 0 0,-1 0 0,0 0 0,1-1 0,-2 1 0,1-1 0,0 0 0,-1 0 0,1 1 0,-1-1 0,0-1 0,0 1 0,0 0 0,-1-1 0,1 0 0,-6 3 0,-5 4 0,0 0 0,1 1 0,0 1 0,0 0 0,1 1 0,0 0 0,1 0 0,-16 26 0,-18 9 0,37-40 0,0 1 0,1-1 0,-1 1 0,2 0 0,-8 11 0,14-18 0,-1-1 0,1 1 0,-1-1 0,1 1 0,-1-1 0,1 1 0,0-1 0,-1 1 0,1-1 0,0 1 0,-1-1 0,1 1 0,0 0 0,0-1 0,0 1 0,-1-1 0,1 1 0,0 0 0,0-1 0,0 1 0,0 0 0,0-1 0,0 1 0,0 0 0,1-1 0,-1 1 0,0 0 0,0-1 0,0 1 0,1-1 0,-1 1 0,0-1 0,1 1 0,-1 0 0,0-1 0,1 1 0,-1-1 0,1 1 0,-1-1 0,1 0 0,-1 1 0,1-1 0,-1 1 0,1-1 0,-1 0 0,1 0 0,-1 1 0,1-1 0,0 0 0,-1 0 0,1 1 0,-1-1 0,1 0 0,0 0 0,-1 0 0,1 0 0,0 0 0,-1 0 0,1 0 0,0 0 0,-1-1 0,2 1 0,2 0 0,1-1 0,-1 1 0,0-1 0,1 0 0,-1-1 0,0 1 0,8-4 0,50-41-1365,-47 38-5461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3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24575,'31'2'0,"-1"1"0,0 1 0,43 13 0,-43-10 0,0 0 0,0-2 0,44 2 0,355-9 0,-413 1 0,-1 0 0,0-1 0,20-6 0,35-5 0,-27 7-1365,-27 1-5461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8:33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381 673 24575,'-1'37'0,"0"-25"0,0 0 0,1 0 0,1 0 0,0 0 0,4 22 0,-4-31 0,0 0 0,1-1 0,-1 1 0,0 0 0,1-1 0,-1 1 0,1-1 0,0 1 0,0-1 0,0 0 0,0 0 0,0 0 0,0 0 0,1 0 0,-1 0 0,1-1 0,-1 1 0,1-1 0,0 1 0,0-1 0,-1 0 0,1 0 0,0-1 0,0 1 0,0 0 0,0-1 0,0 0 0,4 0 0,58 2 0,100-9 0,-153 4 0,-1 0 0,1-1 0,-1 0 0,0-1 0,0 0 0,0-1 0,-1 0 0,0-1 0,0 0 0,0 0 0,-1-1 0,-1 0 0,1-1 0,-1 0 0,0-1 0,6-10 0,-6 7 0,-1 0 0,0 0 0,-2 0 0,1-1 0,-1 0 0,-1 0 0,-1-1 0,0 1 0,0-1 0,-2 1 0,1-20 0,-2 23 0,-1 0 0,0 0 0,-1 1 0,0-1 0,0 0 0,-1 1 0,0-1 0,-1 1 0,0 0 0,-1 0 0,0 0 0,-1 1 0,0 0 0,0 0 0,-13-14 0,-54-63 0,61 69 0,0 1 0,-2 0 0,1 1 0,-2 0 0,0 1 0,-1 1 0,0 0 0,-34-18 0,-28-15 0,57 33 0,-1 0 0,-43-18 0,56 28 0,-2-2 0,0 1 0,-1 0 0,0 1 0,1 1 0,-18-3 0,25 5 0,0 0 0,1 1 0,-1-1 0,1 1 0,-1-1 0,1 1 0,-1 0 0,1 0 0,0 1 0,-1-1 0,1 1 0,0-1 0,0 1 0,0 0 0,0 0 0,0 1 0,1-1 0,-1 1 0,1-1 0,-1 1 0,1 0 0,-4 5 0,0 2 0,-13 16 0,2 1 0,0 0 0,2 2 0,2-1 0,-19 54 0,7-12 0,-3 13 0,12-15 0,6-29 0,1 0 0,2 0 0,-3 77 0,8-74 0,-9 56 0,5-55 0,0 52 0,6-56 0,-2-25 0,1 1 0,1-1 0,1 1 0,0-1 0,1 0 0,0 1 0,1-1 0,1 0 0,0 0 0,12 26 0,-13-35 0,0 1 0,0-1 0,0 0 0,1 0 0,0 0 0,0-1 0,0 1 0,0-1 0,1 0 0,0 0 0,-1 0 0,2-1 0,-1 1 0,0-1 0,1-1 0,-1 1 0,1-1 0,0 0 0,-1 0 0,1 0 0,0-1 0,0 0 0,0 0 0,1-1 0,-1 0 0,0 0 0,6-1 0,76 2 0,192-5 0,-256 0 0,-1 0 0,0-1 0,-1-1 0,0-2 0,37-16 0,8-3 0,-31 11 0,-1-1 0,-1-1 0,36-27 0,46-24 0,-79 48 0,58-44 0,-23 13 0,-52 37 0,0-1 0,-2-1 0,0-1 0,-1-1 0,-1-1 0,19-28 0,23-28 0,-45 59 0,0 0 0,-2-1 0,0-1 0,-1 0 0,-1 0 0,0 0 0,-2-1 0,-1-1 0,0 1 0,-1-1 0,-1 0 0,-1 0 0,-1 0 0,-1 0 0,-1-1 0,-4-34 0,4 55 0,0-1 0,0 1 0,0-1 0,0 0 0,-1 1 0,1-1 0,0 0 0,-1 1 0,1-1 0,-1 1 0,0-1 0,1 1 0,-1-1 0,0 1 0,0 0 0,0-1 0,0 1 0,0 0 0,0 0 0,0 0 0,-2-2 0,2 3 0,-1 0 0,1 0 0,0 0 0,0 0 0,-1 0 0,1 0 0,0 0 0,0 0 0,-1 0 0,1 1 0,0-1 0,0 1 0,0-1 0,0 1 0,0-1 0,0 1 0,-1 0 0,1-1 0,1 1 0,-1 0 0,-1 1 0,-9 9 0,0 0 0,1 0 0,-12 20 0,15-21 0,-36 50 0,-35 68 0,26-52 0,41-62 0,0 0 0,1 1 0,1 0 0,0 0 0,1 1 0,1 0 0,-6 18 0,6-5 0,1-1 0,0 1 0,3 0 0,-1 33 0,3-49 0,0-1 0,-1 0 0,-6 19 0,5-23 0,1-1 0,0 1 0,0 0 0,1-1 0,0 1 0,0 0 0,1 0 0,0 0 0,0-1 0,1 1 0,2 11 0,-1-17 0,-1 0 0,1 0 0,-1 1 0,1-1 0,0 0 0,0 0 0,0-1 0,0 1 0,0 0 0,1-1 0,-1 1 0,0-1 0,1 0 0,-1 0 0,1 0 0,-1 0 0,1 0 0,0 0 0,-1-1 0,1 1 0,0-1 0,-1 0 0,1 0 0,0 0 0,0 0 0,-1 0 0,1 0 0,0-1 0,-1 0 0,4 0 0,1 0 0,0-1 0,0 0 0,-1 0 0,1 0 0,-1 0 0,1-1 0,-1-1 0,0 1 0,0-1 0,0 0 0,5-5 0,11-14 0,7-7 0,-1-1 0,44-64 0,-35 40 0,-27 43 0,-1-1 0,0 0 0,-1-1 0,0 0 0,-1 0 0,-1-1 0,6-20 0,11-50 0,41-104 0,-63 187 0,-1 0 0,1 0 0,0 1 0,-1-1 0,1 0 0,0 1 0,0-1 0,0 1 0,0-1 0,0 1 0,0-1 0,1 1 0,2-3 0,-4 5 0,1-1 0,-1 0 0,0 0 0,1 1 0,-1-1 0,1 0 0,-1 1 0,1-1 0,-1 1 0,0-1 0,1 1 0,-1-1 0,0 0 0,0 1 0,1-1 0,-1 1 0,0-1 0,0 1 0,0-1 0,1 1 0,-1 0 0,0-1 0,0 1 0,0-1 0,0 1 0,0-1 0,0 1 0,0 0 0,1 66 0,-2-55 0,1 4 0,1 25 0,-2-1 0,-1 1 0,-3 0 0,-1-1 0,-14 50 0,8-53 0,3 0 0,1 1 0,1 0 0,3 1 0,0 74 0,3-94 0,-1-1 0,0 0 0,-6 21 0,-4 31 0,42-123 0,-17 21 0,2 0 0,1 1 0,1 0 0,38-48 0,-44 61 0,0 0 0,-2-1 0,0 0 0,13-40 0,-16 39 0,1 1 0,1 0 0,1 0 0,1 1 0,14-21 0,81-120 0,-8-17 0,-94 169 0,7-11 0,-2-1 0,-1 0 0,0 0 0,-1-1 0,-1 0 0,-1 0 0,2-40 0,-9 181 0,5 228 0,-1-342 0,1 0 0,-1 0 0,1 0 0,0 0 0,0 0 0,1-1 0,0 1 0,0-1 0,1 0 0,0 0 0,0 0 0,0 0 0,7 6 0,-9-9 0,1-1 0,0 1 0,0 0 0,0-1 0,0 0 0,1 0 0,-1 0 0,0 0 0,1 0 0,0-1 0,-1 1 0,1-1 0,0 0 0,0 0 0,-1-1 0,1 1 0,0-1 0,0 0 0,0 0 0,0 0 0,0 0 0,0-1 0,-1 1 0,1-1 0,7-2 0,-2-1 0,0-1 0,-1 1 0,0-1 0,0-1 0,0 0 0,0 0 0,13-14 0,42-57 0,-29 32 0,-18 23 0,-2 0 0,0 0 0,12-29 0,12-20 0,-27 48 0,0-2 0,-2 0 0,0 0 0,6-36 0,-5 25 0,-5 7 0,-4 23 0,0 0 0,0 0 0,0 0 0,1 1 0,-1-1 0,1 0 0,1 1 0,5-10 0,-5 15 0,-3 11 0,-4 11 0,-12 27 0,-39 80 0,51-121 0,-4 14 0,0 1 0,1 0 0,1 1 0,1 0 0,2 0 0,-2 44 0,3-35 0,1-20 0,0-1 0,1 1 0,0 0 0,1-1 0,0 1 0,1 0 0,4 12 0,-5-23 0,0 0 0,0 1 0,1-1 0,-1 0 0,1 0 0,-1 0 0,1 0 0,0 0 0,0 0 0,0 0 0,0-1 0,0 1 0,0-1 0,0 0 0,1 1 0,-1-1 0,0 0 0,1 0 0,-1 0 0,1-1 0,-1 1 0,1-1 0,0 1 0,-1-1 0,1 0 0,-1 0 0,1 0 0,0 0 0,-1 0 0,1-1 0,-1 1 0,1-1 0,-1 0 0,1 1 0,-1-1 0,3-2 0,2 1 0,-1-1 0,1 0 0,-1 0 0,1-1 0,-1 1 0,-1-1 0,1-1 0,0 1 0,-1-1 0,0 0 0,0 0 0,4-7 0,6-13 0,-1 0 0,-1-1 0,-2 0 0,-1-1 0,10-39 0,6-59 0,-24 113 0,1 0 0,0 1 0,0-1 0,6-11 0,-3 86 0,-6-32 0,-1-1 0,-2 1 0,-9 47 0,6-43 0,1 1 0,2-1 0,2 1 0,4 40 0,-2-2 0,0-60 0,0 1 0,1 0 0,0-1 0,1 0 0,1 1 0,0-1 0,1 0 0,0-1 0,1 1 0,13 19 0,-19-32 0,1 0 0,-1 0 0,1 0 0,0 0 0,0 0 0,-1-1 0,1 1 0,0 0 0,0 0 0,0-1 0,0 1 0,0-1 0,0 1 0,0 0 0,0-1 0,0 0 0,0 1 0,0-1 0,0 0 0,0 1 0,0-1 0,1 0 0,-1 0 0,0 0 0,0 0 0,0 0 0,0 0 0,0-1 0,0 1 0,1 0 0,1-1 0,-1-1 0,1 0 0,0 0 0,-1 0 0,1 0 0,-1-1 0,1 1 0,-1-1 0,0 1 0,0-1 0,3-6 0,3-7 0,0-1 0,11-34 0,-11 22 0,-2-1 0,0 1 0,-2-1 0,-1 0 0,-2-46 0,-1 27-107,1 18-144,-2 0-1,0 1 0,-3-1 1,-7-34-1,7 48-6574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8:3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24575,'4'0'0,"6"0"0,1 4 0,3 2 0,0 4 0,0 4 0,4 0 0,-3 2 0,2-2 0,-3-3-8191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8:34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24575,'5'2'0,"0"0"0,0 0 0,0 1 0,-1 0 0,1 0 0,-1 0 0,0 0 0,0 1 0,0-1 0,0 1 0,5 8 0,2-1 0,-2-1 0,-1 0 0,0 1 0,0 0 0,-1 0 0,0 0 0,-1 1 0,0 0 0,-1 1 0,-1-1 0,0 1 0,0 0 0,-1 0 0,-1 0 0,1 18 0,20 74 0,-15-79 0,-2-1 0,-1 1 0,3 45 0,-9 459 0,-1-501 0,-9 53 0,-2 23 0,13-31 0,1-39 0,-1-1 0,-2 0 0,-11 60 0,3-30 0,9-51 0,0 0 0,-1 0 0,-1 0 0,0-1 0,-8 20 0,11-32 0,0 1 0,0-1 0,0 0 0,-1 0 0,1 0 0,0 0 0,-1 1 0,1-1 0,0 0 0,0 0 0,-1 0 0,1 0 0,0 0 0,-1 0 0,1 0 0,0 0 0,-1 0 0,1 0 0,0 0 0,-1 0 0,1 0 0,0 0 0,0 0 0,-1 0 0,1 0 0,0 0 0,-1 0 0,1 0 0,0 0 0,-1-1 0,1 1 0,0 0 0,0 0 0,-1 0 0,1-1 0,0 1 0,0 0 0,0 0 0,-1 0 0,1-1 0,0 1 0,0 0 0,0-1 0,0 1 0,-1 0 0,1 0 0,0-1 0,0 1 0,0 0 0,0-1 0,0 1 0,0 0 0,0-1 0,0 1 0,0-1 0,-9-18 0,4-9 0,1 0 0,1 0 0,1 0 0,2-1 0,5-53 0,18-21-1365,-21 83-5461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8:3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 24575,'-3'64'0,"1"-42"0,1 0 0,1-1 0,1 1 0,1 0 0,5 26 0,-6-47 0,-1 0 0,1 0 0,-1 0 0,1-1 0,-1 1 0,1 0 0,0 0 0,-1-1 0,1 1 0,0 0 0,0-1 0,-1 1 0,1-1 0,0 1 0,0-1 0,0 1 0,0-1 0,0 1 0,0-1 0,0 0 0,0 0 0,0 1 0,0-1 0,0 0 0,0 0 0,0 0 0,0 0 0,0 0 0,0 0 0,0-1 0,-1 1 0,1 0 0,0 0 0,0-1 0,0 1 0,0 0 0,0-1 0,0 1 0,0-1 0,0 0 0,0 0 0,50-30 0,-34 20 0,34-18 0,-4 1 0,1 3 0,60-23 0,-26 13 0,-55 22 0,55-18 0,-26 11 0,24-4 0,-79 23 0,0 1 0,0 0 0,1-1 0,-1 1 0,0 0 0,1 0 0,-1 0 0,0 0 0,0 0 0,1 0 0,-1 1 0,0-1 0,0 0 0,1 1 0,-1-1 0,0 0 0,0 1 0,0 0 0,0-1 0,1 1 0,-1 0 0,0-1 0,0 1 0,0 0 0,0 0 0,-1 0 0,1 0 0,1 1 0,-1 1 0,0 0 0,0-1 0,0 1 0,-1 0 0,1 0 0,-1-1 0,0 1 0,1 0 0,-2 0 0,1 0 0,0 0 0,-1 3 0,-1 5 0,0-1 0,-1 0 0,-1 0 0,1-1 0,-1 1 0,-7 11 0,-9 9-195,-1-1 0,-2-2 0,0 0 0,-2-1 0,-1-2 0,-32 25 0,46-40-6631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8:3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3745 233 24575,'-9'-1'0,"1"0"0,-1-1 0,1 0 0,0 0 0,-1-1 0,1 0 0,-14-8 0,13 7 0,-1-1 0,0 1 0,0 1 0,0 0 0,-13-2 0,-46 0-226,-83 5 0,87 2-22,-106-11-1,68 0 249,-135 5 0,154 7 0,1-5 0,0-3 0,-88-17 0,69 2 0,-2 5 0,-196-2 0,259 15-54,-1-2-1,-69-16 1,70 11-2,0 2 0,-77-2 0,98 9 84,-12 1 271,0-1-1,1-2 1,-59-11-1,47 7-286,0 1-1,0 1 0,-1 3 0,-48 5 0,-10-1-9,-52-6-2,-169 6 0,239 9 0,52-7 0,-53 3 0,-116-9-1365,179 1-5461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8:3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963 25 24575,'-20'-1'0,"0"-1"0,-34-8 0,37 6 0,0 1 0,0 1 0,-26-1 0,36 3 0,1 1 0,-1 0 0,0 0 0,1 1 0,-1-1 0,1 1 0,-1 1 0,1-1 0,0 1 0,0 0 0,0 1 0,-9 6 0,-14 10 0,-42 22 0,-21 14 0,33-14 0,5-5 0,1 3 0,-57 56 0,74-63 0,-44 32 0,-7 6 0,86-70 0,0 0 0,0-1 0,0 1 0,0 1 0,1-1 0,-1 0 0,0 0 0,0 0 0,1 0 0,-1 1 0,0-1 0,1 0 0,0 0 0,-1 1 0,1-1 0,0 1 0,-1-1 0,1 0 0,0 1 0,0-1 0,0 0 0,0 1 0,0-1 0,1 1 0,-1-1 0,0 0 0,1 1 0,-1-1 0,1 0 0,-1 1 0,1-1 0,-1 0 0,1 0 0,0 0 0,0 0 0,0 1 0,1 0 0,6 6 0,0 0 0,0 0 0,1-1 0,10 7 0,7 6 0,-14-11 0,1 0 0,0 0 0,0-1 0,1-1 0,0 0 0,22 7 0,-22-9 0,0 0 0,0 1 0,-1 1 0,0 0 0,0 1 0,19 16 0,-16-11 0,0 0 0,0-2 0,1 0 0,1 0 0,19 7 0,99 36 0,-76-31 0,-13-9 0,0-1 0,1-3 0,95 9 0,-30-6 0,-97-10 0,76 11 0,162 5 0,-240-19 32,0 2-1,0 0 1,20 5 0,17 3-1524,-32-8-5334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8:3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954 81 24575,'-8'-2'0,"0"0"0,0-1 0,0 1 0,1-2 0,-10-3 0,3 0 0,-14-2 0,1 1 0,-1 1 0,-56-6 0,38 6 0,-20 1 0,1 2 0,-83 7 0,29 0 0,-131-3-1365,228 0-5461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8:3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87 24575,'-1'1'0,"1"0"0,0 0 0,0 0 0,0 1 0,0-1 0,0 0 0,0 0 0,0 0 0,0 1 0,1-1 0,-1 0 0,0 0 0,1 0 0,-1 0 0,1 0 0,-1 0 0,1 1 0,-1-1 0,1 0 0,0 0 0,-1-1 0,1 1 0,0 0 0,0 0 0,0 0 0,0 0 0,0-1 0,0 1 0,0 0 0,0-1 0,0 1 0,0-1 0,0 1 0,2-1 0,-1 0 0,-1 0 0,0-1 0,1 1 0,-1-1 0,1 1 0,-1-1 0,0 0 0,0 0 0,1 1 0,-1-1 0,0 0 0,0 0 0,0 0 0,0 0 0,0-1 0,0 1 0,0 0 0,-1 0 0,1 0 0,0-1 0,-1 1 0,1 0 0,-1-1 0,1 1 0,-1-1 0,0 1 0,1 0 0,-1-4 0,1-1 0,0-1 0,0 0 0,0 0 0,-1 1 0,-1-1 0,1 0 0,-2-8 0,2 13 0,-1 1 0,1 0 0,0 0 0,-1 0 0,1-1 0,-1 1 0,1 0 0,-1 0 0,1 0 0,-1 0 0,0 0 0,0 0 0,1 0 0,-1 0 0,0 0 0,0 0 0,0 0 0,0 1 0,0-1 0,0 0 0,0 1 0,0-1 0,-1 1 0,1-1 0,0 1 0,0-1 0,0 1 0,-1 0 0,1 0 0,0-1 0,0 1 0,-1 0 0,1 0 0,0 0 0,0 1 0,-1-1 0,1 0 0,0 0 0,0 1 0,-1-1 0,1 0 0,0 1 0,0-1 0,0 1 0,-2 1 0,-24 11 0,0 2 0,1 0 0,0 2 0,-41 36 0,66-52 0,0 0 0,0-1 0,-1 1 0,1 0 0,0 0 0,1 0 0,-1 0 0,0 1 0,0-1 0,0 0 0,0 0 0,1 1 0,-1-1 0,1 0 0,-1 1 0,1-1 0,-1 0 0,1 3 0,0-3 0,0-1 0,1 1 0,-1 0 0,0-1 0,1 1 0,-1-1 0,0 1 0,1 0 0,-1-1 0,1 1 0,-1-1 0,1 1 0,-1-1 0,1 1 0,0-1 0,-1 0 0,1 1 0,-1-1 0,1 0 0,0 1 0,-1-1 0,1 0 0,0 0 0,1 1 0,3 0 0,1 0 0,-1-1 0,0 1 0,1-1 0,-1-1 0,1 1 0,-1 0 0,7-3 0,8-2-1365,-1 0-5461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8:3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24575,'35'-1'0,"19"1"0,1 1 0,80 14 0,24 2-515,-55-9 242,-11 5 273,-14-2 0,96 1 0,588-13-577,-772 1-6249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8:39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24575,'-1'8'0,"-1"-1"0,-1 1 0,0 0 0,0-1 0,-5 10 0,1-3 0,-4 19 0,2 0 0,0 1 0,-5 49 0,14-78 0,-36 213 0,29-187 0,-18 43 0,17-52 0,0 1 0,1 0 0,2 0 0,-4 26 0,6-15 0,-2 0 0,-2 0 0,-1-1 0,-1 0 0,-15 34 0,7-21 0,2 1 0,2 1 0,3 0 0,-7 65 0,16-105-124,0 1 0,-1-1 0,1 1 0,-2-1 0,1 0 0,-1 0-1,-1 0 1,0 0 0,0-1 0,-9 14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3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 24575,'1'58'0,"0"-19"0,-1 0 0,-2-1 0,-14 76 0,-10 35 0,14-50 0,11-71 0,-10 47 0,-5 4 0,-5 82 0,21-159 0,0 0 0,0-1 0,0 1 0,0-1 0,0 1 0,-1-1 0,1 1 0,-1 0 0,1-1 0,-1 1 0,0-1 0,1 0 0,-1 1 0,0-1 0,0 0 0,-2 3 0,-3-8 0,1-15 0,0-53 0,5-102 0,3 62 0,-3 102 0,0 0 0,1 0 0,1 0 0,-1 0 0,2 0 0,-1 1 0,1-1 0,1 1 0,0-1 0,0 1 0,1 1 0,0-1 0,0 1 0,1-1 0,0 1 0,1 1 0,0 0 0,0 0 0,11-9 0,20-18 0,-34 29 0,1 0 0,-1 0 0,1 1 0,1 0 0,-1-1 0,0 2 0,1-1 0,0 1 0,0 0 0,0 0 0,0 0 0,0 1 0,1 0 0,-1 0 0,10-1 0,-6 2 0,0 0 0,-1 1 0,1 0 0,0 0 0,-1 1 0,17 4 0,-22-4 0,0 1 0,0-1 0,0 1 0,0 0 0,0 0 0,-1 1 0,1-1 0,-1 1 0,0-1 0,0 1 0,0 0 0,0 0 0,0 1 0,-1-1 0,1 1 0,-1-1 0,3 7 0,2 6 0,-2-1 0,0 1 0,0 0 0,-1 0 0,-1 0 0,-1 1 0,-1-1 0,0 1 0,-1 0 0,0-1 0,-2 1 0,0-1 0,0 1 0,-2-1 0,0 0 0,-1 0 0,0-1 0,-14 27 0,6-19 0,-1-1 0,-1-1 0,0-1 0,-2 0 0,0 0 0,-1-2 0,-1 0 0,-1-2 0,-39 27 0,47-34 0,-1 0 0,0-1 0,0 0 0,0-1 0,-1 0 0,0-2 0,-1 1 0,1-2 0,-20 4 0,28-6 0,0-1 0,0 0 0,0-1 0,0 1 0,0-1 0,0-1 0,0 1 0,-11-3 0,14 2 0,1-1 0,0 1 0,0 0 0,-1-1 0,1 0 0,0 0 0,1 1 0,-1-1 0,0 0 0,0-1 0,1 1 0,0 0 0,-1 0 0,1-1 0,0 1 0,0 0 0,0-1 0,0 1 0,0-1 0,1 0 0,-1 1 0,1-1 0,0-4 0,-4-39-1365,4 24-5461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8:4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0 24575,'-4'6'0,"0"0"0,0 0 0,0 1 0,1 0 0,0-1 0,0 1 0,0 0 0,1 0 0,-1 10 0,-14 32 0,4-21 0,1 1 0,-9 37 0,14-41 0,0-1 0,-2 0 0,-1-1 0,-18 33 0,5-16 0,3 1 0,-18 50 0,3-8 0,-25 38 0,45-94 0,2 0 0,1 1 0,-8 30 0,3 16 0,17-74 0,0 0 0,0 0 0,0 1 0,0-1 0,0 0 0,0 0 0,0 0 0,0 0 0,0 0 0,1 0 0,-1 1 0,0-1 0,0 0 0,0 0 0,0 0 0,0 0 0,0 0 0,0 0 0,0 1 0,0-1 0,0 0 0,0 0 0,1 0 0,-1 0 0,0 0 0,0 0 0,0 0 0,0 0 0,0 0 0,0 0 0,1 0 0,-1 1 0,0-1 0,0 0 0,0 0 0,0 0 0,0 0 0,1 0 0,-1 0 0,0 0 0,0 0 0,0 0 0,0 0 0,0 0 0,0-1 0,1 1 0,-1 0 0,0 0 0,0 0 0,0 0 0,0 0 0,0 0 0,0 0 0,1 0 0,-1 0 0,0 0 0,0 0 0,0-1 0,0 1 0,0 0 0,0 0 0,0 0 0,0 0 0,16-12 0,11-14 0,67-89 0,-45 50 0,-13 23 0,-23 28 0,0-1 0,-1-1 0,-1 0 0,0 0 0,-1-1 0,14-33 0,-19 40 0,-1 1 0,2 0 0,-1 0 0,1 1 0,0 0 0,1 0 0,13-13 0,19-23 0,-39 44 0,0-1 0,1 0 0,-1 1 0,1-1 0,-1 1 0,1-1 0,-1 1 0,1-1 0,-1 1 0,1-1 0,-1 1 0,1-1 0,0 1 0,-1 0 0,1-1 0,0 1 0,-1 0 0,1 0 0,0 0 0,-1-1 0,1 1 0,0 0 0,0 0 0,-1 0 0,1 0 0,0 0 0,-1 0 0,1 0 0,1 1 0,17 15 0,9 33 0,-26-46 0,13 26 0,-8-16 0,-1 1 0,0-1 0,8 27 0,-8-19 0,1 0 0,15 29 0,-15-36 0,0 1 0,-2-1 0,1 1 0,-2 0 0,0 0 0,4 29 0,1 30 0,-9-70 0,1 1 0,0 0 0,1 0 0,-1-1 0,1 1 0,0-1 0,0 1 0,0-1 0,1 0 0,-1 0 0,1 0 0,5 6 0,-7-9 0,0-1 0,0 1 0,0 0 0,0-1 0,0 1 0,0-1 0,1 1 0,-1-1 0,0 1 0,0-1 0,0 0 0,0 0 0,0 1 0,1-1 0,-1 0 0,0 0 0,0 0 0,0 0 0,1-1 0,-1 1 0,0 0 0,0 0 0,0-1 0,0 1 0,2-1 0,-1-1 0,1 0 0,0 1 0,-1-1 0,0 0 0,0 0 0,1-1 0,-1 1 0,0 0 0,2-6 0,1 0 0,0 0 0,-1 0 0,-1-1 0,1 0 0,3-16 0,-4 3-1365,-1 1-5461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9:21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24575,'19'53'0,"2"106"0,-15-126 0,3 51 0,1 16 0,16 24 0,9 55 0,-13-62 19,-12-74-279,-2 1-1,2 52 1,-9 10 260,0-26 0,12 88 0,-3-59-329,-8 195 0,-4-149-793,5 100 891,-7 272-51,-5-428-229,-43 183 0,-13 70 3492,63-341-2820,-1 0 0,-1 0 0,1 0 1,-2-1-1,1 0 0,-10 15 0,8-16-165,1 0 0,1 1 0,0-1 0,0 1 0,0 0 0,1 0 0,-2 16 0,5-24 4,0 0 0,0-1 0,0 1 0,0 0 0,0 0 0,1-1 0,-1 1 0,0 0 0,1-1 0,0 1 0,-1-1 0,1 1 0,0-1 0,0 1 0,0-1 0,0 1 0,0-1 0,0 0 0,0 1 0,0-1 0,1 0 0,-1 0 0,0 0 0,1 0 0,-1 0 0,1 0 0,-1-1 0,3 2 0,6 2 0,1-1 0,-1 0 0,21 3 0,-24-5 0,1 0 0,-1 0 0,0 1 0,1 0 0,-1 1 0,7 3 0,-11-4 0,1 1 0,-1 0 0,0 0 0,0 1 0,0-1 0,0 0 0,-1 1 0,0 0 0,1-1 0,-1 1 0,0 0 0,2 8 0,12 57 0,-7-26 0,-1-12 0,4 51 0,-2-8 0,-2-11 0,-3 0 0,-6 121 0,-2-65 0,3-112-105,0 0 0,-1 0 0,0 0 0,0 0 0,-1-1 0,1 1 0,-2 0 0,1-1 0,-1 1 0,0-1 0,0 0 0,-6 9 0,0-3-6721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9:2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24575,'2'0'0,"0"0"0,0 0 0,0 0 0,0 1 0,-1-1 0,1 1 0,0-1 0,0 1 0,0 0 0,0 0 0,-1 0 0,1 0 0,0 0 0,-1 0 0,1 0 0,-1 1 0,1-1 0,-1 1 0,0-1 0,1 1 0,-1-1 0,0 1 0,0 0 0,0-1 0,0 1 0,0 0 0,0 3 0,3 6 0,-1 1 0,-1 0 0,2 21 0,2 5 0,7 30 0,-9-45 0,1 0 0,0-1 0,2 0 0,9 23 0,-16-43 0,1-1 0,-1 1 0,1-1 0,0 1 0,0-1 0,0 1 0,-1-1 0,1 1 0,0-1 0,1 0 0,-1 0 0,0 1 0,0-1 0,1 0 0,-1 0 0,0 0 0,1 0 0,-1-1 0,1 1 0,-1 0 0,1-1 0,2 2 0,-2-2 0,-1-1 0,1 1 0,-1-1 0,1 1 0,-1-1 0,1 1 0,-1-1 0,0 0 0,1 0 0,-1 0 0,0 0 0,0 0 0,1 0 0,-1 0 0,0 0 0,0 0 0,0 0 0,0-1 0,0-1 0,6-7 0,-2-1 0,0 0 0,0 0 0,6-21 0,-3 10 0,1-1 0,1 2 0,1 0 0,21-30 0,-4 3 0,-24 42-75,5-11-110,0 1 1,1 1 0,1-1 0,0 2-1,1-1 1,16-14 0,-15 20-6642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39:2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24575,'4'0'0,"6"0"0,6 0 0,-5 0 0,-8 0 0,-9 0 0,-4-4 0,1-2-8191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23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24575,'2'1'0,"0"-1"0,-1 1 0,1 0 0,-1 0 0,1 0 0,-1 0 0,1 0 0,-1 0 0,0 0 0,1 1 0,-1-1 0,0 0 0,0 1 0,0-1 0,0 1 0,0-1 0,1 4 0,14 29 0,-7 1 0,-1 1 0,-1 0 0,-2 1 0,0 55 0,-3-48 0,22 177-610,2 67-290,-29-26-835,-1-97-1442,30 289-1,9-9 420,-14-124 1988,5 134 658,8 70 1924,27 296-1603,-52-575-209,21 362 0,-9-101 0,-11-168 0,-4 84 0,2 52 0,26-171 357,3 53 97,5 89-454,-20-260 0,-10 120 1120,-12-202-386,20 156 0,47 208-734,-2 103 1150,-39-374-187,-1-2-16,3-7-598,-6-52 215,-16-102-480,1-1 0,14 36-1,-1 0-82,-18-60-113,4 16 497,2 1-1,0-1 1,19 37 0,23 60 1783,-47-117-2168,-1-1 0,1 0 0,0 0 0,0 0 0,0-1 0,0 1 0,1-1 0,0 0 0,-1 0 0,1 0 0,0 0 0,7 3 0,-9-5 0,0 0 0,0-1 0,-1 1 0,1-1 0,0 1 0,0-1 0,0 0 0,0 0 0,0 0 0,-1 0 0,1 0 0,0 0 0,0-1 0,0 1 0,0 0 0,0-1 0,-1 0 0,1 1 0,0-1 0,-1 0 0,1 0 0,0 0 0,-1 0 0,1 0 0,-1 0 0,1 0 0,-1-1 0,0 1 0,0-1 0,1 1 0,-1-1 0,0 1 0,0-1 0,0 1 0,-1-1 0,2-2 0,2-4 0,-1-1 0,0 0 0,-1 0 0,1 0 0,-2 0 0,1-1 0,-1 1 0,-1-15 0,-6-82 0,4 83 0,-4-15 0,-2 1 0,-2 0 0,-1 0 0,-2 1 0,-26-54 0,-6-14 0,25 59-294,-2 0-1,-29-43 1,5 11-1359,30 47-4002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24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0 463 24575,'60'0'0,"-1"2"0,0-4 0,92-13 0,-55 0-680,128-3-1,342 1-4102,-261 4 2953,202-15-2674,289-18 1196,-332 23 3137,97-1-107,-122 20 241,465-14-74,941-39 111,-388 44 0,-749-3 0,1615-30 0,-1217 23 0,532-4 0,874 28 319,-2011-14 642,19 0 58,-59 14 12185,-498-3-13315,0-2 1,1-2-1,-38-11 1,73 17 67,-26-7-6783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2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24575,'9'2'0,"1"-1"0,-1 2 0,0-1 0,1 1 0,-1 1 0,-1-1 0,1 1 0,0 1 0,-1 0 0,0 0 0,0 1 0,-1 0 0,12 11 0,33 22 0,481 286-2146,-410-250 2219,148 87-570,-8 1-1669,-104-62 2213,516 348-47,-511-322 0,50 33 0,-15-21-1511,247 224-1,-265-192 1512,46 40 0,505 484-1514,-422-347 1487,-81-84 10,21-10 17,-202-207 0,177 208 310,6 6 285,100 85-426,-231-238-157,113 97 967,-77-79-872,-31-8 259,-68-75 814,48 46-1,-37-47 932,-26-24-1734,-1 0 0,0 2 0,-2 0 0,0 2 0,17 25 0,-26-35-377,-3-2 0,-20-12 0,-18-11-1365,16 6-5461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26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6269 24575,'3'-4'0,"-1"0"0,1 1 0,-1-1 0,1 0 0,0 1 0,0 0 0,1 0 0,4-4 0,8-9 0,6-13 0,-16 19 0,2 1 0,-1-1 0,1 1 0,12-9 0,-13 10 0,-1 1 0,0-2 0,0 1 0,0 0 0,-1-1 0,0 0 0,4-12 0,7-10 0,61-116 0,-28 26 0,-11 25 0,77-169-244,153-315-574,-86 173 818,-53 105 0,29-20-1294,-24 22 1036,-15 21 258,-87 198 0,220-578-4932,-132 340 3790,-103 281 1456,23-38-1,3-8 85,34-52 2915,-6 10-59,61-131-2158,-19 53-1096,-72 142 0,-19 29 0,22-42 0,-37 63 0,0 1 0,0 1 0,1-1 0,13-11 0,-13 14 0,-1-1 0,0 0 0,0 0 0,0 0 0,-1-1 0,8-17 0,43-92 0,-15 36 0,-39 77 0,0 0 0,1 0 0,0 1 0,0-1 0,0 1 0,0 0 0,9-8 0,-8 8 0,0 0 0,0 0 0,0-1 0,-1 0 0,0 0 0,5-9 0,10-26 0,41-65 0,-55 96 0,0 1 0,0-1 0,-1 0 0,-1-1 0,3-10 0,-4 13 0,0-1 0,1 1 0,0 0 0,0 0 0,0 0 0,1 1 0,1-1 0,-1 1 0,8-9 0,-2 3 0,-1-1 0,-1 0 0,0 0 0,-1-1 0,-1 0 0,0 0 0,-1 0 0,5-28 0,-4 19 0,1 1 0,19-42 0,-18 49-1365,-1 2-5461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2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943 705 24575,'-2'-5'0,"0"0"0,0 0 0,-1 1 0,1-1 0,-1 1 0,0 0 0,0 0 0,-1 0 0,1 0 0,-1 0 0,0 1 0,-4-4 0,-4-3 0,7 5 0,-1 1 0,0-1 0,0 1 0,0 1 0,0-1 0,-1 1 0,0 0 0,-11-3 0,-35-18 0,25 7 0,-2 2 0,-59-24 0,52 24 0,-52-28 0,46 21 0,31 17 0,1-1 0,0 0 0,1 0 0,-1-1 0,-17-16 0,-50-41 0,59 51 0,0-2 0,1-1 0,-25-26 0,-23-31 0,35 42 0,-37-52 0,48 57 0,13 17 0,23 24 0,-4-3-1365,0-2-5461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2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128 444 24575,'-5'15'0,"1"1"0,5-15 0,-1-1 0,0 0 0,1 1 0,-1-1 0,1 0 0,-1 1 0,1-1 0,-1 0 0,1 0 0,-1 1 0,1-1 0,0 0 0,-1 0 0,1 0 0,-1 0 0,1 0 0,-1 0 0,1 0 0,0 0 0,-1 0 0,1 0 0,-1 0 0,1 0 0,-1 0 0,1 0 0,0 0 0,-1-1 0,1 1 0,-1 0 0,1-1 0,-1 1 0,1-1 0,2 0 0,0 0 0,-1-1 0,1 0 0,-1 0 0,0 1 0,0-1 0,1-1 0,-1 1 0,0 0 0,-1 0 0,1-1 0,0 1 0,-1-1 0,1 1 0,-1-1 0,0 0 0,0 0 0,2-5 0,13-63 0,-12 48 0,3-20 0,-3-1 0,-2 0 0,-4-69 0,-1 22 0,1 110 0,-2-1 0,0 0 0,-1-1 0,-1 1 0,-1-1 0,0 0 0,-13 22 0,15-26 0,0 1 0,1-1 0,1 1 0,0 0 0,1 0 0,0 0 0,1 0 0,1 0 0,0 0 0,1 0 0,3 14 0,-4-24 0,1 0 0,1 0 0,-1 0 0,0-1 0,1 1 0,0 0 0,0-1 0,0 1 0,0-1 0,0 0 0,1 0 0,0 0 0,-1 0 0,1 0 0,0 0 0,1-1 0,-1 1 0,0-1 0,1 0 0,-1 0 0,1 0 0,-1-1 0,1 1 0,0-1 0,0 0 0,0 0 0,6 1 0,-7-1 0,1-1 0,-1 1 0,0-1 0,1 0 0,-1 0 0,0 0 0,1 0 0,-1 0 0,0-1 0,1 0 0,-1 0 0,0 1 0,0-2 0,0 1 0,0 0 0,0-1 0,0 1 0,0-1 0,0 0 0,0 0 0,-1 0 0,1 0 0,-1-1 0,0 1 0,1-1 0,-1 1 0,0-1 0,-1 0 0,1 0 0,0 0 0,-1 0 0,3-6 0,-2 1 0,0 1 0,-1-1 0,0 0 0,0 0 0,-1 0 0,0 0 0,0 0 0,0 0 0,-1 0 0,-1 0 0,1 0 0,-4-7 0,4 12 0,0 0 0,0 1 0,-1-1 0,1 1 0,-1-1 0,0 1 0,0-1 0,0 1 0,0 0 0,0 0 0,0 0 0,-1 0 0,1 0 0,-1 1 0,1-1 0,-1 1 0,1 0 0,-1-1 0,0 1 0,0 0 0,0 1 0,1-1 0,-1 0 0,0 1 0,0 0 0,0-1 0,0 1 0,0 1 0,0-1 0,0 0 0,0 1 0,0-1 0,0 1 0,-4 1 0,-2 1 0,1 1 0,-1 0 0,1 0 0,0 1 0,0 0 0,1 0 0,-1 1 0,1 0 0,0 0 0,1 0 0,-1 1 0,1 0 0,-6 10 0,1-2 0,1 1 0,0 1 0,1-1 0,1 1 0,-9 29 0,14-37 0,1 0 0,0 0 0,0 0 0,1 0 0,0 1 0,1-1 0,1 12 0,-1-19 0,0 1 0,1 0 0,-1-1 0,1 1 0,0-1 0,-1 1 0,1-1 0,1 1 0,-1-1 0,0 0 0,0 1 0,1-1 0,-1 0 0,1 0 0,0 0 0,0 0 0,0 0 0,0-1 0,0 1 0,0 0 0,0-1 0,0 1 0,1-1 0,-1 0 0,0 0 0,1 0 0,-1 0 0,1 0 0,3 0 0,2 0 0,1 0 0,0 0 0,0-1 0,0-1 0,0 1 0,-1-1 0,1-1 0,0 1 0,-1-1 0,1-1 0,-1 0 0,15-7 0,4-4 0,-1-2 0,34-26 0,14-9 0,-64 45 0,-1-1 0,1 0 0,-1-1 0,-1 0 0,1 0 0,-1-1 0,-1 0 0,1 0 0,-2-1 0,1 0 0,8-18 0,-12 16 0,0-1 0,0 1 0,-1 0 0,-1-1 0,0 0 0,-1 1 0,0-1 0,-1 0 0,0 1 0,-6-25 0,5 34 0,1 1 0,-1 0 0,0-1 0,0 1 0,0 0 0,0 0 0,0 0 0,0 0 0,-1 0 0,1 0 0,0 0 0,-1 1 0,0 0 0,1-1 0,-1 1 0,0 0 0,0 0 0,1 0 0,-1 1 0,0-1 0,0 1 0,-6-1 0,-9 0 0,0 1 0,-30 3 0,22-1 0,17-2 0,-15 1 0,-1 1 0,-38 7 0,55-7 0,0 0 0,1 1 0,0-1 0,-1 2 0,1-1 0,0 1 0,1 0 0,-1 0 0,1 1 0,0 0 0,0 0 0,-7 8 0,-3 5 0,1-2 0,0 2 0,-22 33 0,33-42 0,-1-1 0,1 1 0,1 0 0,0 1 0,0-1 0,1 0 0,0 1 0,0 0 0,1 15 0,3 202 0,-2-219 0,1 0 0,1 0 0,-1 0 0,1 0 0,1 0 0,-1-1 0,1 1 0,1-1 0,-1 0 0,1 0 0,1 0 0,-1 0 0,1-1 0,0 1 0,1-1 0,-1-1 0,1 1 0,0-1 0,1 0 0,-1 0 0,1-1 0,0 1 0,0-2 0,0 1 0,1-1 0,0 0 0,-1-1 0,1 1 0,0-2 0,0 1 0,0-1 0,0 0 0,0-1 0,0 0 0,0 0 0,0-1 0,0 0 0,0 0 0,13-4 0,9-4 0,-9 4 0,-1-1 0,0-1 0,0-1 0,28-15 0,-42 19 0,0 0 0,-1-1 0,0 1 0,1-1 0,-2 0 0,1 0 0,0 0 0,-1-1 0,0 0 0,0 0 0,-1 0 0,0 0 0,0 0 0,0-1 0,-1 1 0,0-1 0,0 0 0,1-7 0,3-42 120,-6 53-226,0-1 0,-1 1 0,1-1 0,-1 1 0,1 0 0,-1-1-1,0 1 1,0 0 0,-1-1 0,1 1 0,-1 0 0,1 0 0,-4-4 0,-7-5-6720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32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24575,'0'454'0,"7"-409"0,4-26 0,-11-18 0,1-1 0,-1 0 0,1 0 0,-1 0 0,1 1 0,-1-1 0,1 0 0,-1 0 0,1 0 0,-1 0 0,1 0 0,-1 0 0,1 0 0,-1 0 0,1 0 0,-1 0 0,1 0 0,-1 0 0,1 0 0,-1 0 0,1-1 0,-1 1 0,1 0 0,-1 0 0,1-1 0,-1 1 0,1 0 0,-1 0 0,1-1 0,-1 1 0,0-1 0,1 1 0,-1 0 0,0-1 0,1 0 0,1-2 0,0 0 0,0 0 0,0 0 0,0 0 0,-1-1 0,1 1 0,-1-1 0,0 1 0,0-1 0,0 1 0,-1-1 0,1-7 0,-1-51 0,0 41 0,-1-7 0,1-1 0,2 1 0,9-53 0,-7 60 0,-1 0 0,-1-29 0,-2 37 0,0 0 0,1 0 0,0 0 0,1 0 0,0 0 0,1 0 0,1 1 0,0-1 0,9-17 0,-12 27 0,0 1 0,1-1 0,-1 1 0,1 0 0,0-1 0,0 1 0,0 0 0,0 0 0,0 0 0,0 1 0,1-1 0,-1 0 0,0 1 0,1-1 0,-1 1 0,1 0 0,0 0 0,-1 0 0,1 0 0,0 1 0,0-1 0,4 0 0,0 2 0,1 0 0,-1 0 0,0 0 0,0 1 0,0 0 0,13 7 0,36 8 0,94 12 0,-34-5 0,-131-25-273,-1 2 0,0 0 0,1 0 0,-24 7 0,21-3-6553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30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867 454 24575,'-75'11'0,"47"-5"0,-45 2 0,41-5-27,0 2 0,-1 1 0,2 1 1,-38 14-1,-53 11-407,88-26 447,1 1 1,0 1-1,0 1 1,1 2-1,0 2 1,-53 29-1,62-30 411,-20 12-366,41-23-59,1 0 1,-1 0 0,0 0-1,1 0 1,-1 0-1,1 1 1,-1-1-1,1 1 1,0-1-1,-1 1 1,1 0-1,0-1 1,0 1 0,0 0-1,0 0 1,0 3-1,1-4 1,0-1 0,0 1 0,1 0 0,-1 0 0,0 0 0,1 0 0,-1 0 0,1 0 0,-1-1 0,1 1 0,0 0 0,-1 0 0,1-1 0,0 1 0,-1 0 0,1-1 0,0 1 0,0-1 0,0 1 0,-1-1 0,1 1 0,0-1 0,0 0 0,0 1 0,0-1 0,0 0 0,0 0 0,0 0 0,0 1 0,0-1 0,0 0 0,0 0 0,0 0 0,0-1 0,-1 1 0,1 0 0,2-1 0,37-6 0,-29 2 0,-1-1 0,0-1 0,0 0 0,-1 0 0,0-1 0,-1 0 0,1-1 0,-1 0 0,-1 0 0,0 0 0,10-19 0,31-35 0,-45 59 0,1-2 0,-1 1 0,1 0 0,-1-1 0,-1 1 0,1-1 0,-1 0 0,0 0 0,-1 0 0,1 0 0,-1 0 0,1-10 0,-5 60 0,5 76 0,-2-115 0,1-1 0,-1 0 0,1 1 0,0-1 0,1 0 0,-1 0 0,1 1 0,0-1 0,0-1 0,0 1 0,0 0 0,1 0 0,0-1 0,-1 1 0,1-1 0,0 0 0,1 0 0,-1 0 0,0 0 0,1-1 0,4 3 0,-1-1 0,1-1 0,0 0 0,0 0 0,1 0 0,-1-1 0,0 0 0,1-1 0,0 0 0,14 0 0,-16-1 0,38 1 0,0-1 0,0-3 0,0-1 0,0-2 0,48-14 0,-81 16 0,0 0 0,0 0 0,-1-2 0,1 1 0,-1-1 0,-1-1 0,1 0 0,-1-1 0,0 0 0,-1 0 0,11-13 0,5-3 0,-20 20 0,-1 0 0,0 0 0,0-1 0,0 1 0,0-1 0,-1 0 0,4-6 0,-1-3 0,0-1 0,-1 0 0,-1 0 0,0 0 0,-1 0 0,2-29 0,-4 9 0,-6-67 0,5 99 0,-1 0 0,0 0 0,0 0 0,0 1 0,0-1 0,0 0 0,-1 1 0,1-1 0,-1 1 0,1 0 0,-1-1 0,0 1 0,0 0 0,0 0 0,0 0 0,0 0 0,-1 0 0,1 1 0,0-1 0,-1 1 0,0-1 0,1 1 0,-1 0 0,0 0 0,1 0 0,-1 1 0,0-1 0,0 0 0,0 1 0,0 0 0,-3 0 0,-12-1 0,0 0 0,0 2 0,-31 4 0,46-5 0,-4 1 0,0 1 0,1-1 0,-1 1 0,0 0 0,1 0 0,0 1 0,-1 0 0,1 0 0,0 0 0,1 1 0,-1 0 0,1 0 0,-1 0 0,1 1 0,0 0 0,1 0 0,-1 0 0,-4 7 0,4-2 0,-1 0 0,1 0 0,1 1 0,0-1 0,1 1 0,-1 0 0,2 0 0,0 0 0,0 0 0,0 16 0,1-3 0,0-3 0,0 0 0,1 1 0,1-1 0,7 39 0,-7-56 0,0 0 0,0 1 0,1-1 0,-1 0 0,1 0 0,0 0 0,0 0 0,1 0 0,-1 0 0,1-1 0,0 1 0,0-1 0,0 0 0,0 0 0,1 0 0,-1 0 0,1 0 0,-1-1 0,1 0 0,0 1 0,0-1 0,0-1 0,1 1 0,-1-1 0,0 1 0,1-1 0,-1-1 0,8 2 0,18 1 0,60-3 0,-82-1 0,1 1 0,-1-1 0,0-1 0,0 0 0,0 0 0,0-1 0,0 1 0,-1-2 0,1 1 0,-1-1 0,0 0 0,8-7 0,24-19 0,-27 21 0,-1-1 0,1 1 0,-1-2 0,-1 1 0,0-2 0,10-14 0,-8 7 0,-1-1 0,-1 0 0,0-1 0,-1 0 0,7-32 0,-12 39 0,-1-1 0,-1 1 0,0-1 0,-1 0 0,-1 0 0,0 1 0,-1-1 0,-1 0 0,-5-22 0,3 27 0,-1-1 0,0 1 0,-1 0 0,0 0 0,0 0 0,-1 1 0,-13-14 0,-3-5 0,17 22 0,0 0 0,0 0 0,-1 1 0,0-1 0,0 2 0,0-1 0,0 1 0,-1 0 0,0 0 0,0 1 0,-15-4 0,-2 0 0,0 1 0,-44-3 0,54 8 0,-1 0 0,1 1 0,0 0 0,-1 1 0,1 1 0,-16 4 0,23-4 0,0 1 0,1 0 0,0 0 0,0 0 0,0 1 0,0 0 0,0 1 0,1-1 0,-1 1 0,1 0 0,1 1 0,-1 0 0,-7 9 0,-3 7 0,1 0 0,0 0 0,-12 28 0,21-37 0,2 1 0,-1-1 0,1 1 0,1 0 0,1 0 0,0 0 0,-1 25 0,2 6 0,-1-20 0,2 0 0,0-1 0,2 1 0,5 29 0,-5-49-4,-1 1-1,1-1 1,0 1-1,1-1 1,-1 0-1,1 1 1,0-1 0,0-1-1,1 1 1,-1 0-1,1-1 1,0 0-1,0 0 1,1 0-1,-1 0 1,1-1-1,8 6 1,-5-6 21,0 1-1,0-1 1,0-1 0,0 0-1,1 0 1,-1 0 0,1-1-1,-1 0 1,1-1 0,0 0-1,9-1 1,-4-1-110,-1 0 0,0 0 1,1-1-1,-1-1 0,0 0 0,-1-1 0,1 0 0,-1-1 1,0-1-1,0 0 0,-1 0 0,0-1 0,0 0 1,-1-1-1,10-11 0,-11 8-6733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3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0 735 24575,'7'2'0,"0"0"0,0 1 0,-1 0 0,1 1 0,-1-1 0,0 1 0,7 5 0,-8-5 0,26 18 0,-25-17 0,0 0 0,0 0 0,0-1 0,0 0 0,1 0 0,0-1 0,0 0 0,0 0 0,0-1 0,0 0 0,0 0 0,1 0 0,11 0 0,206-1 0,-96-3 0,-114 0 0,1 1 0,0-2 0,-1 0 0,1-1 0,25-10 0,42-10 0,-60 18 0,-1-1 0,0 0 0,33-17 0,-2 2 0,-19 6 0,0-2 0,-1-1 0,50-38 0,-58 36 0,0-1 0,-2-1 0,0-2 0,-2 0 0,36-56 0,-51 68 0,1-1 0,-2 0 0,0 0 0,0 0 0,-2-1 0,4-26 0,8-29 0,-11 54 0,-1 0 0,-1-1 0,0 1 0,-1-18 0,-1 19 0,1 0 0,0 1 0,1-1 0,7-27 0,-9 41 0,0 0 0,1 0 0,-1 0 0,0 0 0,1 0 0,-1 0 0,0 0 0,1 1 0,-1-1 0,1 0 0,0 0 0,-1 0 0,1 1 0,-1-1 0,1 0 0,0 1 0,0-1 0,-1 1 0,1-1 0,1 0 0,11 9 0,8 36 0,-16-31 0,64 102 0,-38-48 0,80 121 0,-98-172 0,1-1 0,1 0 0,1-1 0,0-1 0,30 20 0,-18-13 0,-13-11 0,1 0 0,0-2 0,1 1 0,-1-2 0,1 0 0,1-1 0,20 4 0,-14-4 0,0 1 0,45 19 0,-49-17 0,0-1 0,0-2 0,1 0 0,-1 0 0,1-2 0,25 1 0,28 4 0,-41-2 0,-1-3 0,1 0 0,0-2 0,44-4 0,-67 2 0,0 0 0,0-1 0,0 0 0,0-1 0,0 0 0,0 0 0,-1-1 0,0 0 0,0-1 0,0 0 0,0 0 0,-1-1 0,1 0 0,-1-1 0,-1 0 0,0 0 0,0 0 0,8-11 0,-12 12 0,1-1 0,-1 0 0,0-1 0,-1 1 0,1 0 0,-2-1 0,1 1 0,-1-1 0,0 0 0,0-9 0,-2 15 0,0 1 0,1 0 0,-1-1 0,0 1 0,0-1 0,0 1 0,-1 0 0,1 0 0,0 0 0,0 0 0,-1 0 0,1 0 0,0 0 0,-1 0 0,1 0 0,-1 0 0,1 1 0,-1-1 0,0 1 0,1-1 0,-1 1 0,0 0 0,1 0 0,-1-1 0,0 1 0,1 0 0,-1 1 0,0-1 0,-2 0 0,-52 7 0,-53 32-1365,88-33-5461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3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0 352 24575,'0'-1'0,"1"0"0,-1 0 0,1 0 0,-1 0 0,1 0 0,0 0 0,-1 0 0,1 0 0,0 0 0,0 0 0,0 0 0,-1 1 0,1-1 0,0 0 0,0 1 0,0-1 0,0 0 0,0 1 0,0-1 0,1 1 0,-1-1 0,0 1 0,0 0 0,0 0 0,0-1 0,1 1 0,1 0 0,38-4 0,-36 3 0,110-3 0,79-7 0,3-4-780,-33 4 194,11-1-28,79-11-1077,-232 19 1140,88-16-109,170-7 0,-220 26 660,-1-1 0,0-4 0,66-14 0,293-44-4,-141 29 51,-50 17 101,-116 12 1631,-86 4-1065,0-1 1,0-1-1,-1-1 1,40-14-1,-53 12-604,-11 7-139,0-1-1,0 1 1,0 0-1,0 0 1,0 0-1,0-1 1,0 1-1,0 0 1,0 0-1,0-1 1,0 1-1,0 0 1,0 0-1,0 0 1,0-1-1,0 1 1,0 0-1,0 0 1,0 0-1,-1-1 1,1 1-1,0 0 1,0 0-1,0 0 1,0 0-1,0-1 1,-1 1-1,1 0 1,0 0-1,0 0 1,0 0-1,-1 0 1,1 0-1,0 0 1,0-1-1,0 1 1,-1 0-1,1 0 1,0 0-1,0 0 1,0 0-1,-1 0 1,1 0-1,0 0 1,0 0-1,-1 0 1,1 0-1,0 0 1,-1 0-1,-10-1-6796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3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24575,'59'1'0,"-19"0"0,0-1 0,0-2 0,69-13 0,-65 8 0,-1 2 0,1 2 0,0 2 0,48 5 0,9-2 0,-87-1 0,0-1 0,0-1 0,0 0 0,-1-1 0,1-1 0,-1 0 0,1-1 0,23-10 0,-37 14-1,0 0-1,1 0 1,-1 0-1,0 0 1,1 0-1,-1 0 0,0 0 1,0 0-1,1 0 1,-1 0-1,0 0 1,1-1-1,-1 1 1,0 0-1,0 0 1,1 0-1,-1-1 0,0 1 1,0 0-1,1 0 1,-1 0-1,0-1 1,0 1-1,0 0 1,0-1-1,1 1 0,-1 0 1,0 0-1,0-1 1,0 1-1,0 0 1,0-1-1,0 1 1,0 0-1,0-1 1,0 1-1,0 0 0,0-1 1,0 1-1,0 0 1,0-1-1,0 1 1,0 0-1,0-1 1,0 1-1,-1 0 1,1 0-1,0-1 0,0 1 1,0 0-1,-1-1 1,-21-6 201,-27 2-1685,26 4-5341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3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28 376 24575,'37'1'0,"-21"1"0,-1-2 0,1 0 0,-1-1 0,30-5 0,-42 5 0,0 1 0,0-1 0,0-1 0,0 1 0,0 0 0,0-1 0,0 1 0,0-1 0,0 0 0,-1 0 0,1 0 0,-1-1 0,1 1 0,-1 0 0,0-1 0,0 0 0,0 1 0,0-1 0,-1 0 0,1 0 0,-1 0 0,0 0 0,1 0 0,-1 0 0,-1-1 0,1 1 0,0 0 0,-1-4 0,1-42 0,-2 41 0,0 0 0,1 0 0,0-1 0,1 1 0,0 0 0,0 0 0,5-15 0,-4 18 0,0 0 0,0 0 0,-1 0 0,0 0 0,0-1 0,0 1 0,0 0 0,-1 0 0,0-1 0,0 1 0,-1 0 0,1-1 0,-1 1 0,0 0 0,-1 0 0,1 0 0,-1 0 0,0 0 0,0 0 0,-1 0 0,1 0 0,-1 1 0,0-1 0,0 1 0,-1 0 0,1 0 0,-1 0 0,0 1 0,0-1 0,0 1 0,0 0 0,-1 0 0,1 0 0,-1 1 0,0-1 0,0 1 0,0 0 0,0 1 0,0-1 0,0 1 0,-1 0 0,1 0 0,0 1 0,0 0 0,-1 0 0,1 0 0,0 0 0,-1 1 0,1 0 0,0 0 0,-6 2 0,6-2 0,0 0 0,1 1 0,-1-1 0,1 1 0,0 0 0,-1 0 0,1 0 0,0 1 0,0 0 0,0-1 0,1 1 0,-1 1 0,1-1 0,0 0 0,0 1 0,0 0 0,0 0 0,0 0 0,1 0 0,0 0 0,0 0 0,0 0 0,0 1 0,0-1 0,1 1 0,0 0 0,0-1 0,1 1 0,-1 7 0,18-52-1365,-12 22-5461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35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54 110 24575,'1'1'0,"-1"0"0,0 0 0,1 0 0,0 0 0,-1 1 0,1-1 0,-1 0 0,1 0 0,0-1 0,0 1 0,0 0 0,0 0 0,0 0 0,-1 0 0,1-1 0,1 1 0,-1 0 0,0-1 0,0 1 0,0-1 0,0 1 0,0-1 0,0 0 0,1 1 0,-1-1 0,0 0 0,0 0 0,3 0 0,35 0 0,-36-2 0,-1 0 0,1 0 0,-1 1 0,1-2 0,-1 1 0,0 0 0,0 0 0,0-1 0,0 1 0,0-1 0,-1 0 0,1 1 0,-1-1 0,1 0 0,-1 0 0,0 0 0,0 0 0,0 0 0,-1 0 0,1-4 0,0 4 0,0-1 0,-1 1 0,1-1 0,-1 1 0,0-1 0,0 0 0,0 1 0,0-1 0,-1 1 0,0-1 0,1 1 0,-1-1 0,0 1 0,-1 0 0,1-1 0,-1 1 0,-2-5 0,3 7 0,0 1 0,1-1 0,-1 1 0,0-1 0,1 1 0,-1-1 0,0 1 0,1 0 0,-1-1 0,0 1 0,0 0 0,1 0 0,-1 0 0,0-1 0,0 1 0,0 0 0,1 0 0,-1 0 0,0 0 0,0 0 0,0 0 0,1 1 0,-1-1 0,0 0 0,0 0 0,1 0 0,-2 1 0,-23 17 0,-12 29 0,25-27 0,2-4 0,0 0 0,-13 32 0,21-43 0,1 0 0,-1 1 0,1-1 0,0 1 0,0 0 0,0-1 0,1 1 0,0 0 0,0-1 0,1 1 0,0 0 0,-1-1 0,4 10 0,4-3 106,-7-12-154,-1 0 1,1 0-1,-1 0 1,0 0-1,1-1 1,-1 1 0,1 0-1,-1 0 1,0 0-1,1 0 1,-1-1-1,0 1 1,1 0-1,-1 0 1,0-1 0,0 1-1,1 0 1,-1 0-1,0-1 1,0 1-1,1 0 1,-1-1-1,0 1 1,0-1 0,0 1-1,1 0 1,-1-1-1,0 1 1,0 0-1,0-2 1,4-10-6779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3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0 309 24575,'6'-1'0,"-1"-1"0,1 0 0,-1 0 0,1-1 0,-1 0 0,0 0 0,9-6 0,-1 0 0,21-8 0,1 1 0,0 2 0,1 1 0,46-10 0,-59 18 0,0 2 0,34-2 0,-31 4 0,47-9 0,-44 5 0,0 1 0,0 2 0,58 3 0,30-2 0,-48-11 0,-50 8 0,0 1 0,25-2 0,-9 3 0,-1 2 0,0 2 0,1 1 0,39 9 0,-31-5 0,1-2 0,0-2 0,-1-2 0,49-4 0,8 0 0,-99 3 0,-1-1 0,1 1 0,-1 0 0,1 0 0,0 0 0,-1 0 0,1 0 0,0 0 0,-1 0 0,1 0 0,0 0 0,-1 0 0,1 0 0,-1 0 0,1 0 0,0 0 0,-1 1 0,1-1 0,-1 0 0,1 0 0,-1 1 0,1-1 0,0 0 0,-1 1 0,1-1 0,-1 1 0,0-1 0,1 1 0,-1-1 0,1 1 0,-1-1 0,0 1 0,1 0 0,-12 18 0,1-5 0,4-4 0,-5 6 0,11-17 0,-1 1 0,1 0 0,-1 0 0,1 0 0,-1 0 0,1-1 0,0 1 0,-1 0 0,1-1 0,-1 1 0,1 0 0,0-1 0,-1 1 0,1 0 0,0-1 0,-1 1 0,1-1 0,0 1 0,-1-1 0,1 1 0,0-1 0,0 1 0,0 0 0,0-1 0,-1 1 0,1-1 0,0 0 0,0 1 0,0-1 0,0 1 0,0-1 0,0 1 0,0-1 0,0 1 0,1-1 0,-3-3 0,1 1 0,-1 0 0,0 0 0,0 0 0,0 0 0,0 0 0,0 0 0,0 0 0,-1 1 0,0-1 0,1 1 0,-1 0 0,0 0 0,0 0 0,0 0 0,0 0 0,-1 1 0,1 0 0,0-1 0,-1 1 0,1 0 0,-1 0 0,1 1 0,-1-1 0,1 1 0,-1 0 0,0 0 0,-4 0 0,5 0 0,0 1 0,-1-1 0,1 0 0,0 1 0,0-1 0,0 1 0,0 0 0,0 0 0,1 0 0,-1 1 0,0-1 0,0 1 0,1-1 0,-4 4 0,5-4 0,0 0 0,-1 1 0,1-1 0,0 0 0,0 1 0,1 0 0,-1-1 0,0 1 0,1-1 0,-1 1 0,0 0 0,1 0 0,0-1 0,-1 1 0,1 0 0,0 0 0,0-1 0,0 1 0,0 0 0,0 0 0,1 0 0,-1-1 0,1 1 0,-1 0 0,1-1 0,0 3 0,1-1 0,0 0 0,0 0 0,0 0 0,0 0 0,1 0 0,-1-1 0,1 1 0,0-1 0,0 1 0,-1-1 0,2 0 0,-1 0 0,0-1 0,0 1 0,1-1 0,-1 1 0,0-1 0,1 0 0,0 0 0,-1-1 0,1 1 0,-1-1 0,1 1 0,0-1 0,4-1 0,5 1 0,1 0 0,0-1 0,0-1 0,-1 0 0,20-6 0,-4-1 0,0-2 0,39-22 0,-64 31 0,0-1 0,0 0 0,0 0 0,-1 0 0,1 0 0,-1-1 0,0 1 0,0-1 0,0 0 0,0 0 0,-1 0 0,1 0 0,-1 0 0,0-1 0,-1 1 0,1-1 0,-1 1 0,0-1 0,0 0 0,0 1 0,-1-1 0,1 0 0,-1-7 0,-1 8 0,1 0 0,-1 0 0,1 0 0,-1 0 0,0 0 0,-1 1 0,1-1 0,-1 0 0,1 1 0,-1-1 0,0 1 0,0 0 0,-1-1 0,1 1 0,-1 0 0,0 0 0,1 1 0,-1-1 0,0 1 0,-1-1 0,1 1 0,0 0 0,-1 0 0,1 0 0,-1 1 0,1-1 0,-1 1 0,-6-2 0,-23-1 0,0 1 0,-1 1 0,1 2 0,-58 7 0,87-7-40,1 1 0,0-1 0,-1 0 0,1 1-1,0 0 1,0 0 0,0 0 0,-1 0 0,1 0 0,0 0 0,1 1-1,-1 0 1,0-1 0,0 1 0,1 0 0,-1 1 0,1-1-1,-1 0 1,1 1 0,0-1 0,0 1 0,0-1 0,0 1 0,1 0-1,-1 0 1,1 0 0,-1 0 0,1 0 0,0 0 0,1 1-1,-1-1 1,0 0 0,0 6 0,0 11-6786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3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0 542 24575,'115'2'0,"124"-5"0,-231 2 0,1-1 0,-1 0 0,0 0 0,0-1 0,0 0 0,0-1 0,-1 0 0,1 0 0,-1 0 0,0-1 0,0 0 0,0-1 0,-1 0 0,0 0 0,0 0 0,9-13 0,-5 6 0,-2 0 0,1 0 0,-2-1 0,0-1 0,0 1 0,-2-1 0,0 0 0,4-17 0,15-42 0,-19 61 0,0 0 0,-1-1 0,0 0 0,-1 0 0,3-20 0,-7-2 0,0-20 0,1 53 0,1 0 0,-1 0 0,1 0 0,-1 0 0,1 0 0,0 0 0,0 0 0,0 0 0,0 0 0,1 1 0,-1-1 0,1 0 0,2-2 0,-4 4 0,1 1 0,-1 0 0,0-1 0,1 1 0,-1 0 0,1 0 0,-1-1 0,1 1 0,-1 0 0,1 0 0,-1 0 0,1-1 0,-1 1 0,1 0 0,-1 0 0,1 0 0,-1 0 0,1 0 0,-1 0 0,1 0 0,-1 0 0,1 0 0,-1 0 0,1 0 0,-1 1 0,1-1 0,-1 0 0,1 0 0,-1 0 0,1 1 0,0-1 0,16 17 0,10 29 0,-25-43 0,4 9 0,1 1 0,0-1 0,0-1 0,2 1 0,-1-1 0,1-1 0,1 0 0,0 0 0,0-1 0,22 15 0,-17-15 0,0 0 0,1-2 0,1 0 0,-1 0 0,1-2 0,0 0 0,0-1 0,35 4 0,9-4 0,78-4 0,-57-2 0,-67 0 0,0 0 0,1-1 0,-1-1 0,0-1 0,-1 0 0,1-1 0,-1-1 0,0 0 0,-1 0 0,20-16 0,-3-7 0,-28 28 0,0-1 0,0 0 0,1 1 0,-1-1 0,1 1 0,-1 0 0,1-1 0,0 1 0,5-2 0,-6 3 0,0 1 0,0 0 0,0 0 0,0 0 0,-1 0 0,1 0 0,0 0 0,0 1 0,0-1 0,-1 1 0,1-1 0,0 1 0,-1 0 0,1-1 0,0 1 0,-1 0 0,1 0 0,-1 0 0,1 0 0,-1 1 0,0-1 0,1 0 0,-1 1 0,1 1 0,2 0 0,-1 0 0,1 0 0,0 0 0,0 0 0,0-1 0,0 0 0,0 0 0,0 0 0,1 0 0,-1 0 0,0-1 0,1 0 0,0 0 0,5 1 0,3-2 0,-1-1 0,1 1 0,23-6 0,-25 4 0,6 1-1365,-3 3-5461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39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24575,'4'0'0,"6"0"0,5 0 0,1 5 0,-3 5 0,-3 1-8191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4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24575,'2'0'0,"-1"1"0,0-1 0,0 1 0,0 0 0,0-1 0,0 1 0,0 0 0,0 0 0,0 0 0,0 0 0,0 0 0,-1 0 0,1 0 0,0 0 0,-1 0 0,1 0 0,0 0 0,-1 0 0,1 2 0,12 31 0,-9-25 0,-3-5 0,9 21 0,-1 0 0,-1 0 0,6 35 0,-10-43 0,0-1 0,12 31 0,-11-34 0,0 0 0,-1 0 0,0 1 0,-1-1 0,1 18 0,-2 57 0,-3-58 0,1 0 0,2 0 0,10 54 0,-5-42 0,-2 0 0,-1 0 0,-3 0 0,-5 56 0,1 3 0,3 3295 0,2-3367 0,9 55 0,-5-53 0,1 51 0,-8 873 0,3-929 0,1 0 0,1-1 0,13 47 0,-10-47 0,-1 1 0,-1 0 0,3 49 0,-8-50 0,1 0 0,1 0 0,9 36 0,-8-46 0,7 25 0,-2 0 0,-1 0 0,1 66 0,-9 86 0,1-192 0,0 0 0,0 0 0,0 0 0,0 0 0,0 0 0,0 0 0,0 0 0,0 0 0,0 0 0,1 0 0,-1 0 0,0 0 0,0 0 0,0 0 0,0 0 0,0 0 0,0 0 0,0 0 0,0 0 0,0 0 0,0 0 0,0 0 0,0 0 0,0 0 0,1 0 0,-1 0 0,0 0 0,0 0 0,0 0 0,0 0 0,0 0 0,0 0 0,0 0 0,0 0 0,0 0 0,0 0 0,0 0 0,0 0 0,0 0 0,0 0 0,0 0 0,0 0 0,0 0 0,1 0 0,-1 1 0,0-1 0,0 0 0,0 0 0,0 0 0,0 0 0,0 0 0,0 0 0,0 0 0,6-11 0,3-17 0,-8 26-91,-1 0 0,0-1 0,0 1 0,-1 0 0,1 0 0,0 0 0,-1-1 0,1 1 0,-1 0 0,0 0 0,0 0 0,0 0 0,0 0 0,-1-2 0,-8-8-6735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33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24575,'56'3'0,"70"12"0,-56-6 0,-3 2 0,-42-6 0,1-1 0,32 1 0,-1-4 0,-34 1 0,0-1 0,1-1 0,-1-1 0,0-1 0,0-1 0,43-12 0,-65 15 0,0-1 0,1 1 0,-1 0 0,0-1 0,0 1 0,0-1 0,1 1 0,-1-1 0,0 0 0,0 1 0,0-1 0,0 0 0,0 0 0,0 0 0,0 1 0,-1-1 0,1 0 0,0 0 0,0-1 0,0 0 0,-1 1 0,-1 1 0,1-1 0,0 0 0,-1 1 0,1-1 0,0 1 0,-1-1 0,1 1 0,-1-1 0,1 1 0,-1-1 0,1 1 0,-1-1 0,0 1 0,1-1 0,-1 1 0,1 0 0,-1-1 0,0 1 0,1 0 0,-1 0 0,0-1 0,1 1 0,-2 0 0,-4-2 0,0 1 0,0 0 0,-1 0 0,1 1 0,0-1 0,0 1 0,-9 1 0,-7 3 0,0 1 0,1 1 0,0 1 0,0 1 0,-30 15 0,22-7 0,-1-2 0,-51 17 0,49-22-49,20-6-214,1 0 0,-1 1-1,1 1 1,-16 7 0,11-2-6563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4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306 179 24575,'-49'-2'0,"35"1"0,-1 0 0,0 0 0,0 2 0,1 0 0,-1 0 0,1 2 0,-26 6 0,35-5 0,0 0 0,0 0 0,1 1 0,-1 0 0,1-1 0,0 1 0,0 1 0,1-1 0,-1 1 0,1-1 0,0 1 0,1 0 0,-3 8 0,-4 5 0,1-1 0,0 0 0,1 0 0,1 1 0,0 0 0,2 0 0,0 1 0,1-1 0,1 1 0,1 0 0,0-1 0,2 1 0,0 0 0,5 21 0,-4-35 0,0-1 0,0 0 0,1 0 0,-1 0 0,1 0 0,1 0 0,-1 0 0,0-1 0,1 0 0,0 0 0,0 0 0,0 0 0,1 0 0,-1-1 0,1 0 0,0 0 0,0 0 0,0-1 0,0 1 0,0-1 0,7 2 0,5 1 0,0-1 0,0-1 0,0 0 0,0-1 0,29 0 0,-6-3 0,112-4 0,-132 2 0,1 0 0,-1-1 0,1-1 0,-1-1 0,24-11 0,-40 14 0,1 1 0,-1-1 0,1 0 0,-1-1 0,0 1 0,0-1 0,0 0 0,-1 0 0,1 0 0,-1 0 0,0 0 0,0-1 0,-1 0 0,1 1 0,-1-1 0,0 0 0,-1 0 0,1 0 0,-1 0 0,0-1 0,1-6 0,1-15 0,-2 1 0,0 0 0,-5-32 0,2 7 0,0 27 0,-1 0 0,-1 0 0,-1 0 0,-1 1 0,-2 0 0,0 0 0,-1 0 0,-18-30 0,15 26 0,5 13 0,5 6 0,-2 1 0,1 0 0,-1 0 0,0 0 0,0 0 0,-8-8 0,11 14 0,-1 0 0,1 0 0,-1-1 0,1 1 0,-1 0 0,0 1 0,1-1 0,-1 0 0,0 0 0,1 1 0,-1-1 0,0 1 0,0-1 0,0 1 0,1 0 0,-1 0 0,0 0 0,0 0 0,0 0 0,0 0 0,1 0 0,-1 1 0,0-1 0,0 1 0,1-1 0,-1 1 0,0 0 0,0 0 0,1-1 0,-1 1 0,1 0 0,-1 0 0,1 1 0,-2 0 0,-30 26 0,1 1 0,2 1 0,-31 38 0,10-9 0,-58 74 0,99-120 0,3-5 0,1 0 0,0 0 0,1 0 0,0 1 0,-6 12 0,0-3 0,2-17 0,8-2 0,1 0 0,-1 0 0,1-1 0,-1 1 0,1 0 0,0-1 0,0 1 0,-1 0 0,1-1 0,0 1 0,0 0 0,0-1 0,0 1 0,1-1 0,-1 1 0,0 0 0,0-1 0,1 1 0,-1 0 0,1-1 0,-1 1 0,2-2 0,56-124 0,-57 125 0,0 0 0,0-1 0,-1 1 0,1 0 0,1 0 0,-1 0 0,0 0 0,1 0 0,-1 0 0,1 0 0,-1 0 0,1 0 0,0 1 0,0-1 0,0 1 0,0-1 0,0 1 0,0 0 0,0 0 0,0 0 0,1 0 0,-1 0 0,0 0 0,1 0 0,-1 1 0,0-1 0,1 1 0,-1 0 0,1 0 0,-1 0 0,1 0 0,-1 0 0,0 0 0,1 1 0,-1-1 0,1 1 0,-1 0 0,4 2 0,2 0 0,-1 1 0,0 0 0,0 1 0,-1 0 0,1 0 0,-1 1 0,0-1 0,0 1 0,-1 1 0,6 7 0,14 19 0,40 41 0,20 24 0,-62-69 0,47 45 0,-12-15 0,25 49 0,-56-70 0,39 42 0,-27-31 0,-45-56-227,-1-1-1,1-1 1,1 1-1,-1-1 1,-7-18-1,6 11-6598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4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24575,'-11'13'0,"0"0"0,1 2 0,0-1 0,1 1 0,0 0 0,-10 28 0,-4 6 0,-5-1 0,21-36 0,-1 0 0,2 1 0,-1 0 0,2 0 0,-9 27 0,6 1 0,1 0 0,2 0 0,0 61 0,5-99 0,1-6 0,0-6 0,0 1 0,1-1 0,0 1 0,0 0 0,7-14 0,-8 20 0,-1 0 0,1 0 0,1 0 0,-1 0 0,0 0 0,0 0 0,1 1 0,-1-1 0,1 0 0,-1 1 0,1-1 0,0 1 0,0-1 0,0 1 0,0 0 0,0 0 0,0 0 0,0 0 0,0 0 0,0 1 0,0-1 0,0 0 0,0 1 0,1 0 0,-1-1 0,0 1 0,0 0 0,1 0 0,-1 0 0,0 1 0,0-1 0,1 0 0,-1 1 0,0 0 0,0-1 0,3 2 0,-3 0 0,1-1 0,0 1 0,0 0 0,-1 0 0,1 1 0,-1-1 0,1 0 0,-1 1 0,0 0 0,0-1 0,0 1 0,0 0 0,-1 0 0,1 0 0,-1 0 0,0 0 0,0 0 0,0 1 0,0-1 0,0 0 0,-1 1 0,1 6 0,1 11 0,-2 0 0,-2 34 0,0-27 0,2 73 0,-2 51 0,-10-84 0,7-49 0,2-1 0,-2 27 0,-4 28 0,9-68 0,-1 0 0,0-1 0,-1 1 0,1 0 0,-1-1 0,0 1 0,0-1 0,0 0 0,-1 0 0,0 0 0,1 0 0,-7 6 0,9-9 0,-1-1 0,1 0 0,-1 1 0,1-1 0,-1 1 0,1-1 0,-1 0 0,0 0 0,1 1 0,-1-1 0,1 0 0,-1 0 0,0 1 0,1-1 0,-1 0 0,0 0 0,1 0 0,-1 0 0,1 0 0,-1 0 0,0 0 0,1 0 0,-1 0 0,0-1 0,1 1 0,-1 0 0,1 0 0,-1 0 0,0-1 0,1 1 0,-1 0 0,1-1 0,-1 1 0,0-1 0,-10-24 0,5-31 0,6-332 0,2 165 0,0 191 0,1 0 0,2 0 0,14-47 0,3-23 0,-22 100 0,0 1 0,0-1 0,0 0 0,1 0 0,-1 1 0,0-1 0,1 0 0,0 1 0,-1-1 0,1 1 0,0-1 0,0 0 0,-1 1 0,1 0 0,1-1 0,-1 1 0,0-1 0,0 1 0,0 0 0,1 0 0,-1 0 0,0 0 0,1 0 0,-1 0 0,3-1 0,-2 2 0,1 0 0,-1 0 0,0 0 0,1 0 0,-1 0 0,0 1 0,1-1 0,-1 1 0,0-1 0,1 1 0,-1 0 0,0 0 0,0 0 0,0 0 0,0 0 0,2 2 0,7 6 0,1 0 0,-2 0 0,1 1 0,16 22 0,10 9 0,-29-34 0,-1 1 0,1 0 0,-1 1 0,0-1 0,-1 1 0,0 1 0,-1-1 0,0 1 0,6 15 0,-11-23-41,0-1 0,1 0-1,-1 1 1,0-1-1,0 0 1,0 1 0,0-1-1,0 0 1,-1 0 0,1 1-1,0-1 1,0 0-1,-1 0 1,1 1 0,-1-1-1,1 0 1,-1 0 0,0 0-1,1 0 1,-1 0-1,0 1 1,0-2 0,0 1-1,0 0 1,0 0 0,0 0-1,0 0 1,0 0-1,0-1 1,0 1 0,0-1-1,-3 2 1,-11 3-6785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4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24575,'2'3'0,"0"1"0,0-1 0,0-1 0,1 1 0,0 0 0,-1 0 0,1-1 0,0 0 0,0 1 0,1-1 0,-1 0 0,4 1 0,7 6 0,-8-3 0,0 0 0,0 0 0,-1 0 0,0 1 0,0-1 0,-1 1 0,1 1 0,-2-1 0,1 0 0,3 10 0,2 11 0,8 45 0,-10-40 0,54 284 0,-51-250 0,-5-41 0,-1 1 0,1 30 0,-5-33 0,1 1 0,1-1 0,9 40 0,-6-37 0,-1 0 0,-1 1 0,-2 29 0,-1-29 0,2 0 0,8 53 0,3-25 0,-4 0 0,-2 0 0,1 93 0,-7-109 0,10 59 0,-5-57 0,1 54 0,-7-56 0,2 0 0,10 51 0,-1 7 0,-8-62 0,9 47 0,0 15 0,-10-70 0,9 46 0,-5-42 0,2 54 0,3 12 0,-1-16 0,5 23 0,-10-79 0,-1 1 0,0 33 0,-3-32 0,1 0 0,7 29 0,17 93 0,-20-105 0,-1 0 0,-2 0 0,-6 85 0,0-27 0,4-65 0,1-1 0,11 64 0,-5-42 0,-3 1 0,-2 0 0,-6 71 0,0-14 0,1-19 0,5 106 0,9-136 0,-8-50 0,-1 1 0,2 27 0,-7 129 0,5 77 0,0-231 0,1 0 0,1 0 0,8 20 0,-7-24 0,-1 0 0,-1 1 0,0 0 0,2 34 0,-3-23 0,9 52 0,-1-15 0,0-5 0,-6-40 0,-2 0 0,2 27 0,-3-23 0,2 1 0,0-2 0,12 38 0,-9-37 0,-1-1 0,-1 1 0,2 42 0,-5-50 0,0 1 0,7 28 0,-5-34 0,-1 1 0,-1-1 0,0 1 0,-1-1 0,0 1 0,-2 21 0,1-33 2,0-1-1,0 0 0,0 1 0,0-1 1,0 1-1,0-1 0,0 0 1,-1 1-1,1-1 0,0 1 0,0-1 1,0 0-1,0 1 0,-1-1 1,1 0-1,0 1 0,0-1 0,0 0 1,-1 1-1,1-1 0,0 0 1,-1 0-1,1 1 0,0-1 0,-1 0 1,1 0-1,0 1 0,-1-1 1,1 0-1,-1 0 0,1 0 0,0 0 1,-1 0-1,1 0 0,-1 0 1,1 1-1,0-1 0,-1 0 1,1 0-1,-1-1 0,1 1 0,0 0 1,-1 0-1,1 0 0,-1 0 1,1 0-1,0 0 0,-1 0 0,1-1 1,0 1-1,-1 0 0,1 0 1,0-1-1,-1 1 0,-21-18-510,17 13-418,-7-5-5899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4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106 199 24575,'6'1'0,"0"0"0,0 0 0,1 1 0,-1 0 0,0 0 0,0 1 0,-1-1 0,1 1 0,-1 1 0,1-1 0,-1 1 0,0 0 0,0 0 0,5 5 0,-4-2 0,1-1 0,-1 1 0,0 0 0,0 0 0,-1 1 0,0 0 0,-1 0 0,1 0 0,2 10 0,-5-3 0,-5-12 0,1-4 0,1 0 0,0 0 0,0 0 0,0-1 0,0 1 0,1 0 0,-1 0 0,0 0 0,0-1 0,1 1 0,-1 0 0,1-1 0,-1 1 0,1-1 0,-1-1 0,-12-57 0,-1-4 0,-34-98 0,47 159 0,0 0 0,0 0 0,0 0 0,0 1 0,-1-1 0,1 1 0,-1-1 0,0 1 0,1-1 0,-1 1 0,0 0 0,-4-3 0,5 4 0,1 1 0,-1 0 0,1 0 0,-1 0 0,1 0 0,-1 0 0,1 0 0,-1 0 0,1 0 0,-1 0 0,1 0 0,-1 0 0,1 0 0,-1 0 0,1 0 0,0 0 0,-1 0 0,1 1 0,-1-1 0,1 0 0,-1 0 0,1 1 0,-1-1 0,1 0 0,-1 1 0,-13 21 0,-50 96 0,58-107 0,1 1 0,1 1 0,0-1 0,0 1 0,1-1 0,-1 17 0,-3 9 0,3-18 0,0 0 0,2 1 0,-1 40 0,3-55 0,0 0 0,1 1 0,0-1 0,0 0 0,0 0 0,1 0 0,0 0 0,0 0 0,0 0 0,1 0 0,0-1 0,0 1 0,0-1 0,1 0 0,0 0 0,8 9 0,-6-9 0,1-1 0,-1 0 0,1 0 0,0 0 0,0 0 0,0-1 0,0 0 0,1-1 0,-1 0 0,1 0 0,-1-1 0,1 1 0,0-2 0,0 1 0,-1-1 0,1 0 0,0-1 0,0 0 0,0 0 0,-1 0 0,1-1 0,-1-1 0,1 1 0,11-6 0,-11 4 0,-1 0 0,1-1 0,-1 0 0,0 0 0,0 0 0,0-1 0,0 0 0,-1 0 0,0-1 0,-1 1 0,1-2 0,-1 1 0,-1 0 0,1-1 0,-1 0 0,-1 0 0,1 0 0,-2 0 0,1-1 0,-1 1 0,2-16 0,-3 17 0,1-13 0,0 0 0,-2 1 0,0-1 0,-4-23 0,4 39 0,-1 1 0,1 0 0,-1 0 0,0-1 0,0 1 0,0 0 0,0 0 0,0 0 0,-1 0 0,1 0 0,-1 0 0,0 1 0,0-1 0,0 0 0,0 1 0,0 0 0,0-1 0,-1 1 0,0 0 0,1 0 0,-1 0 0,0 1 0,0-1 0,0 0 0,0 1 0,0 0 0,0 0 0,0 0 0,0 0 0,0 1 0,-1-1 0,-5 0 0,8 1 0,0 0 0,0 0 0,-1-1 0,1 1 0,0 0 0,0 0 0,0 0 0,-1 0 0,1 0 0,0 1 0,0-1 0,0 0 0,-1 1 0,1-1 0,0 0 0,0 1 0,0-1 0,0 1 0,0 0 0,0-1 0,0 1 0,0 0 0,0 0 0,0 0 0,0-1 0,0 1 0,1 0 0,-1 0 0,0 0 0,1 0 0,-1 1 0,0-1 0,1 0 0,-1 1 0,1 0 0,1 0 0,-1 0 0,1-1 0,-1 1 0,1 0 0,0 0 0,-1-1 0,1 1 0,0 0 0,0-1 0,0 1 0,1-1 0,-1 1 0,0-1 0,0 0 0,1 1 0,-1-1 0,1 0 0,-1 0 0,1 0 0,2 1 0,7 5 0,0 0 0,0 0 0,0 1 0,-1 0 0,-1 1 0,1 0 0,-1 1 0,-1 0 0,0 0 0,0 1 0,-1 0 0,8 16 0,1 3 0,1-1 0,27 36 0,-34-51 0,62 106 0,-95-131-1365,12 2-5461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4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6 105 24575,'2'0'0,"1"0"0,0 0 0,-1 0 0,1 1 0,-1-1 0,1 1 0,-1 0 0,1-1 0,-1 1 0,1 1 0,-1-1 0,0 0 0,0 0 0,1 1 0,-1-1 0,0 1 0,0 0 0,2 2 0,-1 1 0,0-1 0,0 0 0,-1 1 0,1-1 0,-1 1 0,0 0 0,-1-1 0,3 11 0,0 6 0,-2 1 0,0-1 0,-2 34 0,0-44 0,-1 30 0,2 0 0,12 79 0,-5-34 0,-8-65 0,2-1 0,0 0 0,6 25 0,-7-42 0,0 0 0,-1 0 0,1 0 0,-1 1 0,0-1 0,0 0 0,0 0 0,-1 6 0,1-8 0,0-1 0,0 0 0,0 0 0,0 0 0,0 0 0,0 1 0,0-1 0,0 0 0,0 0 0,0 0 0,-1 1 0,1-1 0,0 0 0,0 0 0,0 0 0,0 0 0,0 0 0,0 1 0,0-1 0,-1 0 0,1 0 0,0 0 0,0 0 0,0 0 0,0 0 0,-1 0 0,1 1 0,0-1 0,0 0 0,0 0 0,-1 0 0,1 0 0,0 0 0,0 0 0,0 0 0,-1 0 0,1 0 0,0 0 0,0 0 0,0 0 0,0 0 0,-1 0 0,1 0 0,0-1 0,-13-15 0,6 0 0,1-1 0,1 0 0,-7-31 0,7 23 0,-20-128 0,0 28 0,19 91 0,2 1 0,1-1 0,2 0 0,1 0 0,5-39 0,-5 70 0,0-1 0,1 1 0,-1 0 0,1-1 0,0 1 0,0 0 0,0 0 0,0-1 0,0 1 0,1 0 0,-1 0 0,1 0 0,0 1 0,0-1 0,0 0 0,0 1 0,0-1 0,1 1 0,-1 0 0,1-1 0,-1 1 0,1 0 0,0 1 0,0-1 0,0 0 0,0 1 0,0 0 0,0 0 0,1 0 0,-1 0 0,0 0 0,1 1 0,-1-1 0,0 1 0,1 0 0,-1 0 0,0 0 0,1 0 0,-1 1 0,0-1 0,5 3 0,4-1 0,0 1 0,-1 1 0,0 0 0,0 0 0,0 1 0,0 1 0,-1 0 0,1 0 0,-2 1 0,17 14 0,21 18 0,-38-33 0,0 1 0,0 1 0,0-1 0,-1 1 0,0 1 0,10 14 0,18 21 0,-28-36 0,-1 1 0,1 0 0,-2 0 0,7 11 0,-5-5 0,-1 1 0,0 0 0,-1 0 0,-1 1 0,-1-1 0,0 1 0,-1 0 0,-1 0 0,-1 1 0,0-1 0,-1 0 0,-4 33 0,2-45 0,0 0 0,0-1 0,0 1 0,-1 0 0,0-1 0,0 1 0,0-1 0,0 0 0,0 0 0,-1 0 0,0-1 0,0 1 0,0-1 0,0 0 0,-6 4 0,-12 5 0,0 0 0,-26 9 0,-26 14 0,67-30 0,-4 3 0,-1-1 0,0 0 0,0 0 0,-25 8 0,35-14 0,0-1 0,1 1 0,-1-1 0,0 1 0,0-1 0,0 0 0,0 0 0,0 0 0,0 0 0,0 0 0,0 0 0,1 0 0,-1 0 0,0-1 0,0 1 0,0-1 0,0 0 0,0 1 0,1-1 0,-1 0 0,0 0 0,1 0 0,-1 0 0,1 0 0,-1-1 0,1 1 0,-1 0 0,1-1 0,0 1 0,0-1 0,0 1 0,0-1 0,0 0 0,0 1 0,0-1 0,0 0 0,1 0 0,-1 0 0,1 1 0,-1-1 0,1 0 0,0 0 0,-1-2 0,-2-44-1365,3 26-5461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48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24575,'454'0'0,"-435"-1"0,0-1 0,33-8 0,33-2 0,-62 11 0,-6 1 0,1 0 0,-1-1 0,0-1 0,0-1 0,0 0 0,0-1 0,17-7 0,-13 4 0,0 1 0,1 1 0,0 1 0,0 1 0,0 1 0,40 2 0,-28-1 0,59-7 0,-49 3 0,81-1 0,-10 2 0,-114 4 6,1 0 0,-1 0 0,0 0 0,1 0 0,-1 0 0,1-1 0,-1 1 0,0 0 0,1-1 0,-1 1 0,0-1 0,1 1 0,-1-1 0,0 0 0,0 0 0,1 1 0,-1-1 0,0 0 0,1-1 0,-3 1-52,1 0-1,0 0 1,-1 1-1,1-1 1,-1 0-1,1 1 1,-1-1 0,1 0-1,-1 1 1,1-1-1,-1 1 1,0-1 0,1 1-1,-1-1 1,0 1-1,1-1 1,-1 1 0,0 0-1,0-1 1,0 1-1,1 0 1,-1 0 0,0 0-1,0 0 1,0-1-1,1 1 1,-1 0 0,0 0-1,0 0 1,0 1-1,-1-1 1,-16-2-6780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48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24575,'11'0'0,"0"0"0,1 0 0,-1 1 0,0 0 0,21 4 0,-28-3 0,-1-1 0,1 1 0,0 0 0,0 0 0,-1 0 0,1 0 0,-1 1 0,0-1 0,0 1 0,0 0 0,0 0 0,0 0 0,0 0 0,-1 1 0,0-1 0,4 7 0,3 6 0,1-1 0,0-1 0,2 1 0,-1-2 0,15 13 0,-18-20 0,1 0 0,-1-1 0,1 0 0,10 4 0,-9-5 0,-1 0 0,0 1 0,-1 0 0,14 11 0,10 8 0,-26-20 0,1 0 0,-1 1 0,0 0 0,0 0 0,-1 0 0,10 12 0,-14-15 0,0 1 0,0-1 0,0 0 0,0 1 0,0-1 0,-1 0 0,1 1 0,-1-1 0,0 1 0,0-1 0,1 1 0,-1-1 0,-1 1 0,1-1 0,0 1 0,-1-1 0,1 1 0,-1-1 0,0 1 0,0-1 0,0 0 0,0 0 0,0 1 0,0-1 0,-1 0 0,-1 2 0,1 0-80,-1-1 0,1 1-1,-1-1 1,0 0 0,0 0-1,0 0 1,0-1 0,-1 1-1,1-1 1,-1 1 0,1-1 0,-1 0-1,0-1 1,0 1 0,0-1-1,-5 2 1,-9 1-6746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5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24575,'5'2'0,"-1"0"0,1 1 0,0-1 0,-1 1 0,1 0 0,-1 0 0,0 0 0,0 0 0,0 1 0,-1 0 0,7 8 0,0-1 0,-6-6 0,0 0 0,0 0 0,-1 0 0,0 0 0,0 1 0,0 0 0,0-1 0,-1 1 0,0 0 0,-1 0 0,1 1 0,-1-1 0,1 11 0,-1 12 0,-3 51 0,-1-31 0,2-23 0,2 0 0,1 0 0,0 0 0,9 31 0,-6-31 0,-1 0 0,0 50 0,-3-49 0,0 0 0,9 43 0,92 428 0,-78-404 0,6 33 0,-8 31 0,-11-60 0,-9-68 0,9 46 0,1-19 0,-3 1 0,-2 0 0,0 85 0,-6-124 0,0-1 0,2 0 0,4 19 0,6 48 0,-12-47 0,-1-9 0,2 1 0,0-1 0,8 31 0,-5-28 0,-1 0 0,-1 1 0,-2 46 0,-2-46 0,1 0 0,2 0 0,9 44 0,-2-38 0,-1-8 0,-1 0 0,-2 1 0,2 41 0,6 53 0,-7-86 0,1 56 0,-6-70 0,2 0 0,0 0 0,15 48 0,-11-46 0,-1 0 0,5 51 0,7 94 0,-10-105 0,4-1 0,-8-46 0,0 1 0,1 29 0,-5 56 0,-2-51 0,3 0 0,14 93 0,-9-108 0,1 58 0,-6-58 0,10 54 0,-6-59 0,-2 1 0,-3 64 0,2 26 0,11-59 0,-9-50 0,0 1 0,1 27 0,-3-21 0,10 47 0,-2-17 0,15 71 0,2 23 0,-22-122 0,1 0 0,1 0 0,12 27 0,-11-32 0,0-1 0,-2 1 0,-1 0 0,0 0 0,2 36 0,5 63 0,-6-83 0,0 54 0,-6-85 0,-1 40 0,3 0 0,12 80 0,12 33 0,-14-61 0,-10-71 0,8 46 0,16 77 0,-22-125 0,-1 0 0,-1 1 0,-1 30 0,-2-30 0,2 0 0,8 50 0,-4-44 0,3 66 0,-5-30 0,9 0 0,-8-51 0,0 1 0,1 26 0,-3 2 0,0-10 0,-1 0 0,-7 59 0,6-96 0,0 1 0,-1-1 0,1 1 0,0-1 0,0 0 0,0 1 0,0-1 0,0 1 0,0-1 0,-1 0 0,1 1 0,0-1 0,0 0 0,0 1 0,-1-1 0,1 0 0,0 1 0,-1-1 0,1 0 0,0 1 0,0-1 0,-1 0 0,1 0 0,-1 0 0,1 1 0,0-1 0,-1 0 0,1 0 0,0 0 0,-1 0 0,1 0 0,-1 0 0,1 0 0,-1 0 0,0 0 0,-17-7 0,-12-21 0,25 17 0,1 0 0,0-1 0,0 0 0,1 0 0,1 0 0,-2-22 0,-3-14 0,-1-18-1365,7 45-5461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50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24575,'11'0'0,"-1"0"0,1 0 0,0 2 0,-1-1 0,1 1 0,-1 1 0,0 0 0,0 0 0,0 1 0,12 6 0,-16-6 0,-1 0 0,1 0 0,0 1 0,-1 0 0,0 0 0,0 0 0,-1 1 0,1 0 0,-1 0 0,0 0 0,-1 0 0,1 0 0,-1 1 0,-1 0 0,4 12 0,-2-8 0,1 0 0,0-1 0,0 1 0,1-1 0,8 10 0,-8-11 0,0 0 0,-1 0 0,1 1 0,-2-1 0,8 21 0,-6-3 0,2 0 0,2-1 0,0 0 0,1 0 0,25 38 0,-33-60 0,-3-2 0,1 0 0,0 0 0,0-1 0,0 1 0,0-1 0,0 1 0,0-1 0,1 1 0,-1-1 0,0 0 0,1 0 0,-1 0 0,3 2 0,-2-3 0,-1-1 0,1 1 0,-1-1 0,1 1 0,-1-1 0,1 0 0,-1 0 0,0 1 0,1-1 0,-1 0 0,0 0 0,0 0 0,1 0 0,-1-1 0,0 1 0,0 0 0,1-3 0,33-32 0,-15 16 0,35-44 0,-25 23 0,50-50 0,-68 77 0,0-1 0,18-30 0,3-4 0,-33 49 0,1 0 0,-1-1 0,0 1 0,0 0 0,0-1 0,0 1 0,1 0 0,-1-1 0,0 1 0,0 0 0,0 0 0,1-1 0,-1 1 0,0 0 0,0 0 0,1-1 0,-1 1 0,0 0 0,1 0 0,-1 0 0,0 0 0,1-1 0,-1 1 0,0 0 0,1 0 0,-1 0 0,0 0 0,1 0 0,-1 0 0,1 0 0,-1 0 0,0 0 0,1 0 0,-1 0 0,0 0 0,1 0 0,-1 0 0,0 1 0,1-1 0,-1 0 0,6 17 0,-4 30 0,-2-43 0,-3 125 0,5 151 0,0-268-136,1 0-1,0-1 1,1 0-1,0 0 1,1 0-1,0 0 1,1 0-1,0-1 0,14 17 1,-5-7-6690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5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42 24575,'-21'0'0,"-45"3"0,62-2 0,0 0 0,1 0 0,-1 0 0,0 0 0,0 1 0,1 0 0,-1-1 0,1 1 0,-1 1 0,1-1 0,0 0 0,0 1 0,0 0 0,-3 3 0,-32 35 0,28-31 0,1 0 0,-1 1 0,2 0 0,-1 0 0,-10 21 0,4 0 0,1 1 0,1 1 0,2 0 0,2 1 0,-10 68 0,19-101 0,-1 1 0,1 0 0,0-1 0,0 1 0,0-1 0,0 1 0,0-1 0,0 1 0,1-1 0,-1 1 0,1-1 0,0 1 0,0-1 0,0 1 0,0-1 0,0 0 0,1 0 0,-1 1 0,0-1 0,1 0 0,0 0 0,-1 0 0,1-1 0,4 4 0,-3-4 0,0 0 0,0 0 0,0 0 0,0 0 0,1 0 0,-1-1 0,0 0 0,0 0 0,0 0 0,1 0 0,-1 0 0,0 0 0,0-1 0,0 0 0,0 0 0,1 0 0,-1 0 0,0 0 0,5-3 0,12-9 0,0 0 0,0-1 0,-1-1 0,-1-1 0,16-19 0,-27 27 0,-1 0 0,1 0 0,-2-1 0,1 0 0,-1 0 0,-1 0 0,1-1 0,-1 0 0,4-19 0,-1-3 0,5-61 0,-10 83 0,-1-1 0,0 1 0,-1-1 0,0 1 0,-1-1 0,0 1 0,-1 0 0,0 0 0,0-1 0,-1 1 0,-1 0 0,0 1 0,0-1 0,0 1 0,-1 0 0,-1 0 0,-7-10 0,11 27 0,1-1 0,0 1 0,0 1 0,1-1 0,1 12 0,-1 157 0,3 56 0,2-202 0,2 0 0,16 51 0,-12-46 0,-10-34 0,-1 0 0,1 0 0,-1 0 0,1 0 0,0 0 0,0 0 0,0-1 0,0 1 0,0 0 0,0-1 0,0 1 0,1-1 0,-1 1 0,0-1 0,1 1 0,-1-1 0,1 0 0,0 0 0,-1 0 0,1 0 0,0 0 0,0 0 0,0 0 0,0 0 0,0-1 0,0 1 0,3 0 0,-3-2 0,-1 1 0,1 0 0,0-1 0,0 1 0,0-1 0,-1 0 0,1 0 0,0 1 0,-1-1 0,1 0 0,-1 0 0,1-1 0,-1 1 0,0 0 0,1 0 0,-1-1 0,0 1 0,0-1 0,0 1 0,0-1 0,0 1 0,0-1 0,0 0 0,-1 1 0,1-1 0,0 0 0,-1 1 0,0-1 0,1 0 0,-1-2 0,3-17 0,-1 1 0,-1-36 0,-2 40 0,2 0 0,-1 0 0,2-1 0,6-30 0,-6 42 0,0-1 0,0 1 0,1 0 0,0 0 0,0 0 0,0 0 0,0 0 0,1 1 0,-1 0 0,1-1 0,0 1 0,1 1 0,-1-1 0,1 1 0,-1-1 0,1 1 0,0 0 0,7-2 0,6-2-1365,-2 2-5461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3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24575,'29'1'0,"-1"2"0,39 8 0,-36-6 0,31 2 0,-1-3 0,98-6 0,-41-1 0,-104 2 0,1 0 0,0-1 0,0-1 0,-1 0 0,1-1 0,24-10 0,-5 2 0,-11 7 0,-20 5 0,0-1 0,1 1 0,-1-1 0,0 0 0,1 0 0,-1 0 0,0 0 0,0 0 0,0-1 0,0 1 0,0-1 0,4-3 0,-7 4 0,1 1 0,-1-1 0,0 1 0,0-1 0,0 0 0,0 1 0,0-1 0,0 0 0,0 1 0,0-1 0,0 1 0,0-1 0,0 0 0,-1 1 0,1-1 0,0 1 0,0-1 0,-1 1 0,1-1 0,0 1 0,-1-1 0,1 1 0,0-1 0,-1 1 0,1-1 0,-1 1 0,1-1 0,0 1 0,-1 0 0,1-1 0,-1 1 0,1 0 0,-1-1 0,0 1 0,1 0 0,-2-1 0,-21-9 0,3 5-1365,1 1-5461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5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24575,'-7'2'0,"0"0"0,0 1 0,1 0 0,-1 0 0,1 1 0,0-1 0,-9 8 0,12-9 0,-4 3 0,0 1 0,0 0 0,1 0 0,0 0 0,0 0 0,0 1 0,1 0 0,0 1 0,1-1 0,-1 1 0,2 0 0,-1 0 0,1 0 0,0 0 0,0 1 0,-1 10 0,1 4 0,0 1 0,2-1 0,1 0 0,4 46 0,0-45 0,1 1 0,1-1 0,1 0 0,1-1 0,1 0 0,13 25 0,-4-17 0,-10-18 0,-1 0 0,0 0 0,0 1 0,-1 0 0,6 25 0,-3-7 0,-5-20 0,-1 0 0,0 0 0,-1 1 0,0-1 0,0 15 0,-2-25 0,0 1 0,0-1 0,-1 0 0,1 1 0,-1-1 0,1 0 0,-1 1 0,0-1 0,0 0 0,0 0 0,0 0 0,0 0 0,0 0 0,0 0 0,-1 0 0,1 0 0,-1 0 0,0 0 0,1-1 0,-1 1 0,0-1 0,0 1 0,0-1 0,0 0 0,0 0 0,0 0 0,-1 0 0,1 0 0,0 0 0,0-1 0,-1 1 0,-2 0 0,-3 0-47,1 1 0,-1-1 0,1 0 0,0-1 0,-1 0 0,1 0 0,-1-1 0,1 0 0,-1 0-1,1-1 1,0 0 0,-1 0 0,1 0 0,0-1 0,1 0 0,-1-1 0,0 1 0,1-1 0,0-1 0,0 1 0,0-1 0,1 0-1,-1 0 1,1-1 0,0 0 0,1 1 0,-1-2 0,-4-8 0,3-1-6779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5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24575,'0'8'0,"1"0"0,1 0 0,-1 0 0,1-1 0,3 9 0,7 30 0,17 130 0,-6-61 0,-15-87 0,-2 0 0,-1 0 0,3 50 0,-7-57 0,1 0 0,9 35 0,-1-2 0,-6-28 0,5 33 0,4 107 0,-12-131 0,2-1 0,1 0 0,18 66 0,-13-64 0,21 154 0,-9-40 0,-10-62 0,-9-61 0,1-1 0,11 45 0,-5-34 0,-1 1 0,-2 0 0,-1 0 0,-2 0 0,-3 41 0,2-44 0,8 58 0,-4-55 0,1 45 0,-8 1376 0,2-1433 0,2-1 0,1 1 0,13 45 0,-10-45 0,0 0 0,-3 0 0,4 48 0,-10 30 0,4 94 0,23-70 0,24 97 0,-44-204 0,2 15 0,-1 0 0,3 71 0,-9-98 0,-2 19 0,2 0 0,1 1 0,1-1 0,2 0 0,0 0 0,2 0 0,12 35 0,-12-45 0,-1 0 0,-1 0 0,3 33 0,3 13 0,-7-49 0,0-1 0,2 1 0,-1-1 0,2 0 0,13 26 0,-13-27 0,-1 1 0,0 1 0,-1-1 0,0 1 0,-1-1 0,1 19 0,1 3 0,20 101 0,-19-98 0,-1 0 0,-3 0 0,-1 0 0,-7 71 0,6-106 0,0-1 0,-1 0 0,1 0 0,-1 0 0,1 1 0,-1-1 0,0 0 0,0 0 0,-1 0 0,1 0 0,-1-1 0,1 1 0,-1 0 0,0-1 0,0 1 0,0-1 0,0 1 0,0-1 0,-1 0 0,1 0 0,-1 0 0,-3 2 0,1-2 0,-1 0 0,1-1 0,-1 1 0,0-1 0,1 0 0,-1 0 0,0-1 0,0 0 0,0 0 0,0 0 0,-7-2 0,11 2 4,0-1 0,1 1 0,-1-1 0,0 1 0,0-1 0,1 0 0,-1 0 0,1 0-1,-1 1 1,1-2 0,-1 1 0,1 0 0,-1 0 0,1 0 0,0-1 0,0 1 0,0 0 0,0-1 0,0 1-1,0-1 1,0 0 0,0 1 0,0-1 0,1 0 0,-1 1 0,0-5 0,-4-48-1076,5 49 673,0-17-6427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54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906 2 24575,'-113'-2'0,"-126"5"0,218 0 0,1 1 0,0 1 0,-20 7 0,20-5 0,0-1 0,-38 5 0,24-8 0,-71 11 0,33-2 0,54-10 0,-1 0 0,1 2 0,0 0 0,0 1 0,-24 10 0,32-6 0,25-9 0,24-7 0,-18 3-1365,-1 0-5461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5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24575,'-2'6'0,"0"-1"0,-1 0 0,1 1 0,-1-1 0,0 0 0,0-1 0,-1 1 0,1 0 0,-6 4 0,-6 11 0,-11 19 0,-1-1 0,-2-2 0,-36 35 0,56-61 0,0-1 0,1 1 0,0 1 0,1 0 0,0 0 0,0 0 0,1 1 0,1 0 0,-5 15 0,10-25 0,0 0 0,0 1 0,0-1 0,0 0 0,0 0 0,0 1 0,1-1 0,-1 0 0,1 0 0,0 0 0,0 0 0,0 1 0,0-1 0,0 0 0,0-1 0,0 1 0,0 0 0,1 0 0,-1 0 0,1-1 0,0 1 0,-1-1 0,1 1 0,0-1 0,0 0 0,0 1 0,0-1 0,4 1 0,6 3 0,0 0 0,1-1 0,25 4 0,-13-2 0,1-1 0,1-1 0,-1-1 0,0-2 0,46-2 0,40 2 0,15 24 0,-114-23 0,-1 1 0,1 1 0,19 7 0,-32-11-8,0 1 1,0-1-1,0 1 0,0-1 0,-1 0 1,1 1-1,0-1 0,0 0 0,0 1 1,0-1-1,0 0 0,0 1 0,-1-1 1,1 0-1,0 0 0,0 1 0,-1-1 1,1 0-1,0 1 0,0-1 0,-1 0 1,1 0-1,0 0 0,-1 1 0,1-1 1,0 0-1,-1 0 0,1 0 0,0 0 1,-1 0-1,1 0 0,0 1 0,-1-1 1,1 0-1,0 0 0,-1 0 0,1 0 1,0 0-1,-1 0 0,0-1 0,-2 3-1039,-8 4-5779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5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24575,'-4'1'0,"0"-1"0,0 1 0,0 0 0,0 0 0,1 0 0,-1 0 0,0 1 0,0-1 0,1 1 0,-1 0 0,1 0 0,0 0 0,-5 4 0,-40 43 0,10-11 0,31-31 0,1 0 0,1 0 0,-1 1 0,1 0 0,0 0 0,1 0 0,0 0 0,0 1 0,-4 13 0,0 5 0,-10 52 0,13-32 0,2 1 0,5 67 0,0-27 0,-3-83 0,1 0 0,0 0 0,0 0 0,1 0 0,-1 0 0,1 0 0,0 0 0,1 0 0,-1-1 0,1 1 0,0 0 0,0-1 0,0 1 0,1-1 0,-1 0 0,1 0 0,0 0 0,0 0 0,1 0 0,-1 0 0,1-1 0,0 0 0,0 0 0,0 0 0,0 0 0,0-1 0,1 1 0,-1-1 0,1 0 0,0-1 0,0 1 0,-1-1 0,1 0 0,0 0 0,0 0 0,0-1 0,0 1 0,8-2 0,-5 2 0,16-1 0,0 0 0,44-6 0,-60 5 0,0-1 0,-1 0 0,1 0 0,-1-1 0,0 0 0,0-1 0,0 1 0,0-2 0,0 1 0,-1 0 0,0-1 0,10-10 0,-8 6 0,0-1 0,-1 0 0,0-1 0,-1 1 0,0-1 0,0-1 0,-2 1 0,1-1 0,-1 0 0,-1 0 0,4-24 0,-2-8 0,-2 0 0,-3-47 0,-1 52 0,-1 19 0,0 0 0,-1 1 0,-2-1 0,0 1 0,0-1 0,-2 2 0,-1-1 0,0 1 0,-18-29 0,25 51 0,-1 0 0,1 0 0,0 0 0,1 0 0,-1 1 0,1-1 0,0 7 0,-1 76 0,4 109 0,0-182 0,-1-1 0,2 0 0,0 1 0,10 21 0,8 28 0,-14-34 0,1 0 0,1 0 0,25 48 0,-28-65 0,0-1 0,1 1 0,0-2 0,0 1 0,18 16 0,-23-24 0,0 0 0,0-1 0,1 1 0,-1-1 0,1 0 0,-1 0 0,1 0 0,-1 0 0,1-1 0,0 1 0,0-1 0,0 0 0,0 0 0,0-1 0,0 1 0,0-1 0,0 0 0,0 0 0,0 0 0,0 0 0,0-1 0,0 0 0,6-1 0,-8 1 0,1-1 0,-1 0 0,1 1 0,-1-1 0,0 0 0,0 0 0,0 0 0,0 0 0,0-1 0,0 1 0,-1-1 0,1 1 0,-1-1 0,0 1 0,1-1 0,-1 0 0,0 1 0,-1-1 0,1 0 0,0 0 0,-1 0 0,0 0 0,1-4 0,0-12 0,-1-1 0,-2-27 0,0 22 0,1 0-1365,1 3-5461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2:5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24575,'-1'1'0,"-1"0"0,1 0 0,-1-1 0,0 1 0,1 0 0,-1 0 0,1 0 0,0 1 0,-1-1 0,1 0 0,0 0 0,0 1 0,0-1 0,0 1 0,0-1 0,0 1 0,-1 2 0,-14 30 0,11-8 0,0 0 0,1 0 0,2 1 0,1-1 0,1 1 0,4 32 0,-1 20 0,-3-77 0,5 71 0,-4-68 0,0 0 0,0 0 0,0-1 0,1 1 0,0 0 0,0-1 0,0 0 0,0 1 0,1-1 0,0 0 0,0 0 0,6 6 0,24 23 0,-28-26 0,1 0 0,0-1 0,0 0 0,0 0 0,1-1 0,0 0 0,0 0 0,0 0 0,1-1 0,-1 0 0,1 0 0,0-1 0,0 0 0,0-1 0,1 1 0,10 0 0,182 24 0,-133-16 0,-43-6 0,1-1 0,31 0 0,6-5 0,50 2 0,-111-1 0,0 0 0,0 1 0,0-1 0,1 0 0,-1 1 0,0-1 0,0 1 0,0 0 0,0 0 0,0 0 0,0 0 0,-1 0 0,1 0 0,0 0 0,0 1 0,-1-1 0,1 1 0,-1-1 0,1 1 0,-1-1 0,0 1 0,1 0 0,-1 0 0,0 0 0,0 0 0,0 0 0,-1 0 0,1 0 0,0 0 0,-1 0 0,1 0 0,-1 0 0,0 2 0,0 0 0,0 0 0,0-1 0,0 1 0,-1-1 0,0 1 0,1-1 0,-1 0 0,-1 1 0,1-1 0,0 0 0,-1 1 0,0-1 0,1 0 0,-1 0 0,-1-1 0,1 1 0,0 0 0,-1-1 0,-3 4 0,-8 4 0,0-1 0,0 0 0,-1-2 0,0 1 0,-1-2 0,-26 8 0,9-5 0,-2-2 0,-39 3 0,62-8-29,-1 1-1,0 0 1,1 1-1,0 0 1,-13 6-1,2 0-1158,6-3-5638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3:01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24575,'0'31'0,"8"56"0,-6-76 0,0-1 0,1 1 0,0-1 0,0 1 0,1-1 0,0 0 0,1-1 0,12 18 0,-15-24 0,1-1 0,0 0 0,0 0 0,0 0 0,0 0 0,0 0 0,1 0 0,-1-1 0,0 0 0,1 0 0,-1 0 0,1 0 0,0 0 0,-1-1 0,1 0 0,-1 1 0,1-1 0,7-1 0,-10 1 0,1 0 0,0 0 0,0 0 0,0 0 0,0-1 0,0 1 0,-1-1 0,1 1 0,0-1 0,0 1 0,0-1 0,-1 0 0,1 0 0,-1 0 0,1 0 0,0 0 0,-1 0 0,0-1 0,1 1 0,-1 0 0,0-1 0,0 1 0,1-1 0,-1 1 0,0-1 0,-1 1 0,1-1 0,0 0 0,0 0 0,-1 1 0,1-1 0,-1 0 0,1 0 0,-1 0 0,0 0 0,0-3 0,0 4 0,-1-1 0,1 0 0,-1 1 0,0-1 0,0 1 0,0-1 0,0 1 0,0-1 0,0 1 0,0 0 0,0-1 0,0 1 0,-1 0 0,1 0 0,0 0 0,-1 0 0,1 0 0,-1 0 0,1 0 0,-1 1 0,0-1 0,1 1 0,-1-1 0,1 1 0,-1-1 0,0 1 0,0 0 0,1 0 0,-1 0 0,0 0 0,-2 0 0,-2 0 0,0 0 0,-1 0 0,1 0 0,-1 1 0,1 0 0,0 1 0,-8 2 0,12-4 0,1 0 0,-1 1 0,0 0 0,1-1 0,-1 1 0,0 0 0,1 0 0,-1-1 0,1 1 0,0 1 0,-1-1 0,1 0 0,0 0 0,-1 0 0,1 1 0,0-1 0,0 0 0,0 1 0,0-1 0,0 1 0,1 0 0,-1-1 0,0 1 0,1 0 0,-1-1 0,1 1 0,0 0 0,-1-1 0,1 1 0,0 0 0,0 0 0,0 0 0,0-1 0,0 1 0,1 0 0,-1 0 0,0-1 0,1 1 0,0 0 0,-1-1 0,1 1 0,0-1 0,0 1 0,0-1 0,0 1 0,0-1 0,0 1 0,0-1 0,0 0 0,2 2 0,-1-1 0,0 0 0,0 0 0,0 0 0,0-1 0,0 1 0,0-1 0,0 1 0,0-1 0,1 0 0,-1 0 0,1 0 0,-1 0 0,1 0 0,-1 0 0,1-1 0,0 1 0,-1-1 0,1 0 0,-1 0 0,1 0 0,0 0 0,-1 0 0,1 0 0,0-1 0,-1 1 0,1-1 0,-1 0 0,1 0 0,-1 0 0,1 0 0,-1 0 0,0-1 0,3-1 0,-4 2 0,0 1 0,0-1 0,-1 0 0,1 0 0,0 0 0,-1 0 0,1 0 0,0 0 0,-1 0 0,1 0 0,-1-1 0,0 1 0,1 0 0,-1 0 0,0 0 0,0 0 0,1-1 0,-1 1 0,0 0 0,0 0 0,0-1 0,-1 1 0,1-2 0,-1-1 0,-1 1 0,1 0 0,0 0 0,-1 0 0,0 0 0,0 0 0,0 0 0,-3-4 0,-3-1 0,0 1 0,0 0 0,0 0 0,-15-9 0,-3 1 0,-1 0 0,-1 2 0,-32-10 0,44 18 0,1 1 0,-2 0 0,1 1 0,0 1 0,-1 0 0,1 1 0,-23 2 0,37-1 0,0 1 0,-1-1 0,1 0 0,0 1 0,0-1 0,0 1 0,-1 0 0,1-1 0,0 1 0,0 0 0,0 0 0,1 1 0,-1-1 0,0 0 0,0 1 0,0-1 0,1 1 0,-1-1 0,1 1 0,0 0 0,-1 0 0,1 0 0,0-1 0,0 1 0,0 0 0,0 1 0,0-1 0,0 0 0,1 0 0,-1 0 0,1 0 0,-1 3 0,1-1 0,0-1 0,0 1 0,1 0 0,-1-1 0,1 0 0,0 1 0,0-1 0,0 1 0,0-1 0,0 0 0,1 0 0,-1 1 0,1-1 0,0 0 0,0-1 0,0 1 0,0 0 0,1 0 0,5 4 0,2 1-341,0 1 0,-1 0-1,14 18 1,-13-14-6485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3:0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3091 1 24575,'-19'0'0,"-28"0"0,-51 6 0,81-4 0,1 1 0,0 1 0,0 1 0,0 0 0,0 1 0,-26 13 0,20-9 0,-1-1 0,0-1 0,0-2 0,0 0 0,-1-1 0,-44 2 0,-37 9 0,36 0 0,-2 1 0,-82 8 0,-51 6 0,83-10 0,67-10 0,-20 3 0,49-11 0,-1 1 0,-47 14 0,48-11 0,0-1 0,-51 6 0,47-9 0,0 2 0,-46 13 0,49-11 0,0-1 0,0-1 0,-39 3 0,-32 4 0,70-7 0,-50 2 0,-578-8 0,632 3 0,0 2 0,0 0 0,1 1 0,0 1 0,0 1 0,-24 11 0,-28 9 0,68-26-85,0 1 0,0 0-1,0 1 1,1-1 0,-1 1-1,1 0 1,0 0 0,0 1-1,0 0 1,0 0 0,0 0-1,1 0 1,0 1 0,0-1-1,-6 11 1,3 0-6741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3:02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12 24575,'-4'1'0,"-1"0"0,1 1 0,0-1 0,-1 1 0,1 0 0,0 0 0,0 1 0,-6 4 0,-10 5 0,9-6 0,1 0 0,0 1 0,0 1 0,1-1 0,-1 1 0,2 1 0,-1 0 0,1 0 0,-8 13 0,-4 8 0,-30 60 0,41-70 0,2 0 0,1 1 0,0 0 0,1 0 0,2 1 0,-3 42 0,5-45 0,-8 26 0,6-35 0,1 0 0,0 1 0,1-1 0,0 0 0,0 17 0,1-24 0,1-1 0,-1 1 0,1-1 0,0 1 0,-1-1 0,1 0 0,0 1 0,0-1 0,0 0 0,1 0 0,-1 0 0,1 0 0,-1 0 0,1 0 0,0 0 0,-1 0 0,1-1 0,0 1 0,0-1 0,0 1 0,0-1 0,0 0 0,1 0 0,-1 0 0,0 0 0,1 0 0,-1 0 0,4 0 0,3 1 0,1 0 0,-1 0 0,1-1 0,0 0 0,0-1 0,-1 0 0,1-1 0,0 0 0,0 0 0,-1-1 0,1 0 0,-1-1 0,0 0 0,0 0 0,0-1 0,14-8 0,-12 5 0,0-1 0,-1 0 0,0-1 0,0 0 0,0 0 0,-2-1 0,1-1 0,-1 1 0,0-2 0,-1 1 0,8-19 0,5-11 0,-3 0 0,-1-2 0,-2 0 0,-2-1 0,-2 0 0,-2 0 0,4-76 0,-12 116 0,0 0 0,1 0 0,-1 0 0,1 0 0,0 0 0,0 0 0,0 0 0,0 0 0,1 0 0,-1 0 0,4-5 0,-4 8 0,-1 1 0,1-1 0,-1 1 0,1-1 0,0 1 0,-1-1 0,1 1 0,-1-1 0,1 1 0,0-1 0,0 1 0,-1 0 0,1-1 0,0 1 0,0 0 0,-1 0 0,1 0 0,0 0 0,0-1 0,0 1 0,-1 0 0,1 0 0,1 1 0,1-1 0,-1 1 0,0 0 0,0 0 0,0 0 0,0 0 0,0 1 0,0-1 0,0 0 0,-1 1 0,1-1 0,0 1 0,1 2 0,6 8 0,-1 0 0,-1 0 0,0 0 0,-1 1 0,0 0 0,-1 1 0,-1-1 0,0 1 0,0 0 0,-2 0 0,2 18 0,0-7 0,1 0 0,11 31 0,-3-17 0,9 50 0,-15-55 0,2 1 0,17 40 0,2 5 0,-22-57 0,2 0 0,1-1 0,14 26 0,-14-32 0,0-2 0,1 1 0,0-1 0,1-1 0,20 20 0,-24-28 0,-1 0 0,1 0 0,0-1 0,0 0 0,0 0 0,1-1 0,0 1 0,-1-2 0,1 1 0,0-1 0,0 0 0,1-1 0,15 1 0,229-4 0,-234-1 0,-1-1 0,1-1 0,0-1 0,24-11 0,-20 8 0,46-13 0,-61 21-65,28-6-369,0-2 1,62-23 0,-73 20-6393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3:02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24575,'9'1'0,"-1"0"0,1 1 0,0 0 0,-1 0 0,1 1 0,-1 0 0,15 8 0,-13-6 0,0-1 0,1 0 0,-1 0 0,19 3 0,36-2 0,127-5 0,-72-3 0,105 3-1365,-203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35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24575,'34'0'0,"0"-1"0,0-1 0,0-2 0,-1-2 0,51-14 0,-66 16 26,0 0-1,1 1 0,-1 1 1,21 0-1,-20 1-398,1 0 0,-1-1 0,26-7 0,-29 4-6453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3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6290 937 24575,'0'-4'0,"0"0"0,-1 1 0,0-1 0,0 0 0,0 0 0,0 0 0,-1 1 0,1-1 0,-1 1 0,0-1 0,0 1 0,0 0 0,-1 0 0,1-1 0,-6-4 0,-54-41 0,17 15 0,18 11 0,-2 1 0,-39-22 0,35 23 0,-13-9 0,0 1 0,-2 3 0,-73-29 0,74 36 0,0-2 0,-49-31 0,-64-29 0,-102-22 0,228 90 0,-2 1 0,1 2 0,-1 1 0,-64-6 0,85 12 0,0 0 0,0-1 0,-26-11 0,29 10 0,-1 1 0,0-1 0,0 2 0,0 0 0,-19-2 0,-41-2 0,-118-27 0,8 0 0,120 23 0,-37-3 0,72 12 0,1-2 0,-1-1 0,-30-10 0,-23-5 0,33 15 0,1 1 0,-1 2 0,-52 6 0,-4-1 0,-750-3 0,836 1 0,-1 1 0,-34 8 0,33-6 0,0 0 0,-25 1 0,12-4 0,-12 0 0,-79 11 0,93-7 0,-59-1 0,61-3 0,0 0 0,-44 8 0,-25 8 0,63-13 0,1 2 0,-43 13 0,43-10 0,0-1 0,-51 4 0,48-8 0,-71 19 0,50-3 0,-92 48 0,113-50 0,-36 35 0,48-39 0,0 1 0,2 1 0,-28 24 0,-5 4 0,6-3 0,32-26 0,-1 0 0,-31 18 0,1-4 0,1 2 0,-72 60 0,-215 169 0,333-259 0,-109 101 0,97-87 0,1 1 0,0 1 0,1 0 0,1 0 0,-11 24 0,9-10 0,2 0 0,2 1 0,1 0 0,1 0 0,2 1 0,-2 43 0,5-62 0,-1 0 0,0-1 0,-1 1 0,-8 17 0,7-19 0,0 0 0,1 1 0,1-1 0,0 1 0,-2 17 0,3 24 0,1 0 0,4 0 0,13 86 0,10-4 0,-10-67 0,3-1 0,3-1 0,32 70 0,-32-96 0,2-1 0,2-1 0,1-1 0,54 57 0,-32-50-123,104 72 0,-103-81-632,-27-21 707,0-1-1,0-1 1,1-2 0,39 14 0,109 26-717,-67-22 516,-50-11 249,1-3 0,1-2 0,0-3 0,108 6 0,-93-12-232,96 17 0,46 2-748,157 3 980,-89-1 0,-179-15-39,90 5-265,-139-12 264,107 20 1,-110-14 377,1-2 0,67 2 1,413-11 2768,-517 1-3107,1 0 0,0-2 0,-1 0 0,1-1 0,25-10 0,37-9 0,-32 11-437,81-32 0,-45 14-245,17-8 612,34-11-100,-87 35-458,179-57 415,197-87-1424,0 25 1637,-290 90 17,71-26 269,-172 57 1086,3 0-682,0-2 0,-1-1 0,54-34 0,-78 44-699,-1-1 1,0-1-1,-1 1 1,0-1-1,0 0 1,0-1 0,-1 0-1,0 0 1,0 0-1,-1-1 1,0 0-1,-1 0 1,0 0-1,0 0 1,-1-1 0,0 1-1,-1-1 1,2-17-1,8-54 9,-6 51 0,2-58 0,-10-10 0,3-81 0,4 146 0,15-57 0,-13 65 0,0-1 0,-3 1 0,4-52 0,-10-19 0,4-85 0,10 113 0,-8 49 0,0 0 0,0-26 0,-3 31 0,0 0 0,0 0 0,0 0 0,-2 0 0,0 1 0,0-1 0,-1 0 0,-1 0 0,0 1 0,-1-1 0,-1 1 0,-8-20 0,10 29 0,1 1 0,0-1 0,-1 1 0,1 0 0,-1-1 0,0 1 0,0 0 0,0 1 0,0-1 0,-1 0 0,1 1 0,-1 0 0,-5-3 0,-1 2 0,1 1 0,0-1 0,0 2 0,-17-2 0,17 2 0,-12-2-1365,4-2-5461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7:4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732 0 24575,'2'5'0,"-1"-1"0,1 0 0,0 0 0,0 1 0,0-1 0,0-1 0,1 1 0,0 0 0,0-1 0,0 1 0,4 3 0,15 21 0,14 54-252,-4 1-1,-4 1 1,23 113 0,-10-9-1007,29 321 0,-54-38-6354,-17 1372 8531,-43-1201-1991,-53-2-424,71-483 1361,-34 303 42,5-31 101,-11 77-175,-15 93-49,75-567 217,-84 605 0,-48 674 157,96-952-135,-132 926-286,141-1067 1951,-41 240-1398,49-265-451,-3 17 2351,20-164-1800,-4 69-1,12 132 6068,3-103-4207,-3-117-2249,-1-10 0,2 0 0,3 32 0,-3-43 0,1 0 0,0 0 0,0 0 0,0 0 0,0-1 0,1 1 0,0-1 0,0 1 0,1-1 0,-1 0 0,8 7 0,-1 0 0,-1 0 0,-1 0 0,0 1 0,11 27 0,1-1 0,-18-36 0,25 41 0,-26-42 0,1 0 0,-1 0 0,1 0 0,0 0 0,-1 0 0,1 0 0,0 0 0,0-1 0,0 1 0,1-1 0,-1 1 0,0-1 0,0 0 0,1 0 0,4 2 0,-6-4 0,1 1 0,-1-1 0,0 0 0,0 1 0,0-1 0,1 0 0,-1 0 0,0 1 0,0-1 0,0 0 0,-1 0 0,1 0 0,0 0 0,0-1 0,0 1 0,-1 0 0,1 0 0,-1 0 0,1-1 0,-1 1 0,1 0 0,-1 0 0,0-1 0,1 1 0,-1 0 0,0-1 0,0 1 0,0 0 0,-1-3 0,2-42 0,-3 29-273,0 0 0,-2 0 0,0 0 0,-8-21 0,3 15-6553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7:45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1214 24575,'23'1'0,"-1"0"0,1 2 0,0 0 0,-1 2 0,36 12 0,-20-8-155,-1-2-1,1-1 1,51 1-1,39 6-1899,239 18-315,5-31-2369,-177-2 4734,2218-49-6587,-603-54 6592,-434 31 0,-632 37 0,-619 31 0,1318-85 0,689-51 0,-1288 91 0,-215 14 0,642-45 0,1065-68 0,-2327 150 0,979-71 0,-191 11 0,708-1 0,-1363 56 0,643-7 55,415-18 50,-160 13 8543,-746 18-6929,-292-1-1580,1 1 0,0-1 0,0 0 0,0 0 0,-1-1 0,1 1 0,0-1 0,0 1 0,-1-1 0,1 0 0,0 0 0,-1 0 0,1 0 0,-1-1-1,1 1 1,-1-1 0,0 1 0,0-1 0,1 0 0,-1 0 0,0 0 0,-1 0 0,3-3 0,-3 2-38,0 0 0,-1 1 0,1-1-1,-1 1 1,0-1 0,0 0 0,0 0 0,0 1 0,0-1-1,0 0 1,-1 1 0,1-1 0,-1 1 0,0-1 0,0 0 0,0 1-1,0 0 1,0-1 0,-1 1 0,1 0 0,-1-1 0,1 1 0,-1 0-1,-3-3 1,-126-123-1466,121 116-5461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7:46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24575,'1'2'0,"0"1"0,1-1 0,-1 0 0,1 0 0,0 0 0,-1 0 0,1-1 0,0 1 0,0 0 0,0-1 0,1 1 0,-1-1 0,0 0 0,0 0 0,5 2 0,8 6 0,64 51 0,156 89 0,-7-16-845,74 39-672,94 53-2598,-304-170 4270,330 187-198,-267-155-1353,132 85 1191,108 59-2087,140 98 434,-228-129 1363,442 270 823,-656-403-521,113 105 0,-159-131 1159,87 65-238,286 169 0,-206-142-1159,-185-115 587,373 245-307,-232-144 3262,-83-54-2510,-16-12-590,110 64 0,209 116 1468,-349-208-1387,291 183-92,-96-57 1543,-96-49-1543,-48-32 0,-44-31 1065,-37-29-582,1 0-1,0 0 1,1-2 0,24 14-1,-10-7-432,-2 0 0,0 2-1,-1 1 1,34 32 0,24 18 48,-69-58-98,-1 1 0,-1 1 0,17 20 0,14 16 0,299 264 0,-258-233 0,-33-29 0,-7-10 0,93 80 0,-136-119 0,1 0 0,-1-1 0,1 1 0,-1-1 0,1 1 0,0-1 0,-1 1 0,1-1 0,0 1 0,-1-1 0,1 1 0,0-1 0,0 0 0,-1 1 0,1-1 0,0 0 0,0 0 0,0 0 0,-1 0 0,1 0 0,0 0 0,0 0 0,0 0 0,-1 0 0,1 0 0,0 0 0,1-1 0,-1 0 0,-1 0 0,1 0 0,-1 0 0,0 0 0,1 0 0,-1 0 0,0 0 0,0 0 0,0 0 0,1 0 0,-1 0 0,-1 0 0,1 0 0,0 0 0,0 0 0,0 0 0,-1-2 0,-16-48 0,-31-26 0,32 54 0,1 0 0,-15-32 0,3 8-1365,18 34-5461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7:47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6523 24575,'4'-1'0,"0"0"0,-1-1 0,1 0 0,-1 1 0,0-1 0,1 0 0,-1-1 0,0 1 0,0 0 0,0-1 0,-1 0 0,1 0 0,3-4 0,15-13 0,-6 10 0,1 1 0,26-11 0,25-13 0,125-79-389,7-4 205,-1 9-598,-48 29 279,46-25-110,32-18-787,-44 14 964,115-74 470,-123 59-1939,603-386-1452,4 8 29,-671 425 2634,204-151 106,-58 41 532,626-379 315,-858 547-291,154-101 1373,26-16 418,234-138-303,141-83-1376,-206 124 1006,-247 151-849,67-45-257,27-46 2964,-132 101-238,152-153 0,-215 196-3027,102-108 321,-65 66 0,141-120 0,-55 57 0,-77 66 0,-35 30 0,3 2 0,60-42 0,-52 43 0,59-52 0,8-6 0,-70 55 0,48-48 0,2-1 0,-57 51 0,-11 10 0,46-31 0,-9 4 0,-54 41 0,0 1 0,0-1 0,1 2 0,0 0 0,0 0 0,15-5 0,-17 8-58,-1 0 0,0 0-1,0-1 1,0 0 0,-1 0-1,0-1 1,0 0 0,8-11 0,-4 7-783,-2 0-5985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7:4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24575,'2'0'0,"0"1"0,0-1 0,1 1 0,-1 0 0,0 0 0,0 0 0,0 0 0,0 0 0,0 1 0,-1-1 0,1 1 0,0-1 0,0 1 0,-1-1 0,1 1 0,-1 0 0,0 0 0,3 3 0,21 42 0,-21-39 0,24 45-96,-14-27-115,0 0-1,-2 0 1,-1 2-1,-1-1 1,7 31-1,-14-37-6614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7:5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24575,'0'35'0,"1"2"0,-2-1 0,-1 1 0,-11 56 0,7-52-10,1 0 0,2 1-1,5 79 1,0-33-1314,-2-77-5502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7:5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24575,'-1'33'0,"-2"0"0,0 0 0,-3 0 0,0 0 0,-3-1 0,-17 46 0,-24 22 0,36-73-1365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7:54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24575,'4'1'0,"0"0"0,-1 1 0,1-1 0,-1 1 0,0 0 0,1 0 0,-1 0 0,0 0 0,0 1 0,-1-1 0,1 1 0,0 0 0,3 5 0,15 12 0,-7-12 0,1 0 0,0-1 0,30 11 0,-30-13 0,0 1 0,0 0 0,-1 2 0,19 11 0,101 62 0,-41-27 0,57 21 0,-80-37-226,2-4 0,100 34 0,85 40-1389,-157-61 1618,135 43 0,70 30-65,-236-87-259,66 34 2367,-77-34-1749,-27-17-215,-1 1 0,-1 1 0,52 44-1,-49-34-81,-21-19 0,0 0 0,-1 1 0,-1 0 0,1 1 0,14 22 0,-17-24 0,0 1 0,0-1 0,1-1 0,0 0 0,0 0 0,12 8 0,-10-9 0,0 2 0,-1-1 0,0 1 0,13 17 0,8 15 0,47 49 0,-45-56 0,50 71 0,-68-84 0,2-2 0,18 19 0,2 2 0,39 33 0,-8-8 0,23 21 0,-47-47 0,1 0 0,80 53 0,-1-15 0,-73-49 0,-2 2 0,-1 3 0,60 53 0,-87-70 0,1 0 0,1-2 0,1 0 0,0-1 0,0-1 0,32 10 0,24 13 0,360 212 0,-361-201 0,160 89 0,-176-100 0,-33-20 0,-1 2 0,31 24 0,-25-16 0,42 23 0,-6-4 0,-11-4 0,109 80 0,-26-22 0,-90-64 0,-26-19 0,0-1 0,33 12 0,-29-14 0,41 25 0,257 140 0,-106-85 0,-204-85 0,11 4 0,0 1 0,50 28 0,-63-32 0,1 0 0,0-1 0,0-1 0,26 5 0,5 3 0,-16-4 0,56 27 0,-45-16 0,-23-12 0,1 1 0,-1 1 0,-1 0 0,0 2 0,20 17 0,-22-16 0,1-1 0,1-1 0,0-1 0,1 0 0,24 9 0,39 21 0,-18 3 0,-48-31 0,1-1 0,0 0 0,1-2 0,23 11 0,-7-6 0,-1 2 0,0 2 0,40 29 0,-5-3 0,-30-18 0,27 14 0,35 10 0,26 16 0,-8-3 0,-118-63 3,0 0-1,1-1 1,-1 1 0,0 0-1,0-1 1,1 1-1,-1-1 1,1 1 0,-1-1-1,1 1 1,-1-1-1,0 0 1,1 0 0,-1 0-1,1 0 1,-1 0 0,1 0-1,-1 0 1,1 0-1,-1-1 1,1 1 0,-1-1-1,0 1 1,1-1-1,-1 1 1,0-1 0,1 0-1,-1 0 1,0 1-1,0-1 1,0 0 0,1 0-1,-1 0 1,0-1-1,0 1 1,-1 0 0,1 0-1,0 0 1,0-1-1,-1 1 1,1 0 0,0-1-1,-1 1 1,1 0-1,-1-4 1,2-1-152,-1 0 1,-1-1-1,0 1 1,1 0-1,-2-1 1,1 1-1,-1 0 1,0-1-1,-3-10 1,-2 0-6678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7:5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4596 24575,'0'2'0,"1"-1"0,-1 0 0,1 0 0,-1 0 0,1 0 0,0 0 0,-1 0 0,1 0 0,0 0 0,0 0 0,-1 0 0,1-1 0,0 1 0,0 0 0,0 0 0,0-1 0,0 1 0,0 0 0,0-1 0,1 1 0,-1-1 0,0 0 0,0 1 0,0-1 0,0 0 0,1 0 0,1 0 0,38 5 0,-36-4 0,13-3 0,0 1 0,0-2 0,0-1 0,-1 0 0,1-1 0,-1-1 0,0 0 0,30-17 0,49-16 0,43-12-1162,-72 25 764,166-77 520,50-17-746,-89 55-1787,211-100 0,-91 11 1442,-94 47 1699,341-188-512,-334 164 1531,-12 9-216,-90 53-1556,143-67 2942,-217 110-2678,1 3-1,56-18 0,-3 2-234,-53 19-6,48-21 0,-59 19 0,104-61 0,-69 39 0,-55 33 0,0-1 0,-1 0 0,-1-1 0,22-20 0,-2-1 0,53-35 0,-29 24 0,3-2 0,93-48 0,-12 1 0,-114 75 0,35-28 0,-45 30 0,1 1 0,0 1 0,39-18 0,27-12 0,-63 30 0,47-19 0,-24 13 20,-2-2-1,47-30 0,-42 22-352,63-26 0,306-131-1015,-233 100 1012,27-11 402,312-80-1565,-85 28 1499,-233 76 0,77-32 1348,-62 19-1155,-81 29-94,-15 10 17,272-120 833,-365 150-898,1 1 0,59-19 0,-67 26-22,-1-1 1,40-23 0,27-11 29,169-62 660,-223 92-719,46-27 0,34-13 0,-107 50 0,1-1 0,-1 0 0,0-1 0,0 0 0,-1-1 0,18-15 0,-2-3 0,-29 27 0,0 0 0,0-1 0,0 1 0,0 0 0,0 0 0,1 0 0,-1 0 0,0 0 0,0 0 0,0 0 0,0 0 0,0 0 0,0 0 0,0 0 0,0-1 0,0 1 0,0 0 0,0 0 0,0 0 0,0 0 0,0 0 0,0 0 0,0 0 0,0-1 0,0 1 0,0 0 0,0 0 0,0 0 0,0 0 0,0 0 0,0 0 0,0 0 0,0-1 0,0 1 0,0 0 0,0 0 0,0 0 0,0 0 0,0 0 0,0 0 0,0 0 0,0 0 0,0-1 0,0 1 0,0 0 0,0 0 0,-1 0 0,1 0 0,0 0 0,0 0 0,0 0 0,0 0 0,0 0 0,0 0 0,0 0 0,0 0 0,-1 0 0,1 0 0,0 0 0,0 0 0,0 0 0,0 0 0,0 0 0,0 0 0,0 0 0,-1 0 0,-21 7 0,7 1-1365,2 1-5461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7:5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4110 152 24575,'0'-11'0,"0"0"0,-1 0 0,-5-21 0,6 30 0,-1 0 0,1 1 0,-1-1 0,1 1 0,-1-1 0,0 1 0,0-1 0,0 1 0,0-1 0,0 1 0,0 0 0,0-1 0,0 1 0,0 0 0,-2-1 0,1 1 0,1 1 0,0 0 0,0-1 0,0 1 0,0 0 0,0 0 0,0 0 0,-1 0 0,1 0 0,0 0 0,0 0 0,0 1 0,0-1 0,0 0 0,0 1 0,0-1 0,0 0 0,-1 1 0,1 0 0,1-1 0,-1 1 0,0-1 0,0 1 0,0 0 0,0 0 0,-1 1 0,0-1 0,0 1 0,1 0 0,-1-1 0,0 1 0,0 0 0,1 1 0,-1-1 0,1 0 0,0 0 0,-1 0 0,1 1 0,0-1 0,1 1 0,-1-1 0,0 1 0,1-1 0,-1 1 0,1-1 0,0 1 0,0 0 0,0-1 0,0 1 0,0-1 0,0 1 0,1 0 0,0-1 0,-1 1 0,1-1 0,0 1 0,0-1 0,2 4 0,-1-2 0,1 0 0,-1 0 0,1-1 0,0 1 0,0-1 0,0 0 0,1 0 0,-1 0 0,1 0 0,-1 0 0,1-1 0,0 0 0,0 1 0,0-1 0,0-1 0,0 1 0,8 1 0,5 0 0,0-1 0,1 0 0,-1-1 0,1-1 0,-1-1 0,1 0 0,-1-2 0,34-8 0,-50 11 0,0-1 0,0 1 0,1-1 0,-1 1 0,0-1 0,0 0 0,0 0 0,0 0 0,0 1 0,0-1 0,0 0 0,0 0 0,0 0 0,0 0 0,-1 0 0,1-1 0,0 1 0,-1 0 0,1 0 0,-1 0 0,1-1 0,-1 1 0,0 0 0,1-1 0,-1 1 0,0 0 0,0 0 0,0-1 0,0 1 0,0 0 0,0-1 0,0 1 0,-1 0 0,1-1 0,0 1 0,-1 0 0,1 0 0,-1-2 0,-1 0 0,1 0 0,0 0 0,-1 0 0,1 1 0,-1-1 0,0 1 0,0-1 0,0 1 0,0 0 0,0-1 0,-1 1 0,1 0 0,-1 1 0,1-1 0,-5-2 0,-7 0 0,0 0 0,-1 1 0,1 1 0,-24-1 0,-26-5 0,56 6 0,-1 0 0,0 1 0,0 0 0,0 1 0,0 0 0,-17 2 0,23-1 0,0-1 0,0 1 0,1 0 0,-1 0 0,0 0 0,1 0 0,-1 0 0,1 1 0,-1-1 0,1 1 0,0 0 0,0 0 0,-1-1 0,1 1 0,1 1 0,-1-1 0,0 0 0,0 0 0,1 1 0,-1-1 0,1 1 0,0-1 0,0 1 0,0 0 0,-1 4 0,2-4 0,0 0 0,0-1 0,0 1 0,0 0 0,1 0 0,0-1 0,-1 1 0,1-1 0,0 1 0,0 0 0,1-1 0,-1 0 0,0 1 0,1-1 0,-1 0 0,1 0 0,0 0 0,0 0 0,0 0 0,0 0 0,0 0 0,0 0 0,0-1 0,1 1 0,-1-1 0,1 0 0,3 2 0,5 2 0,0 1 0,0-2 0,1 0 0,-1 0 0,14 2 0,13-1 0,1-3 0,-1-1 0,69-6 0,-104 5 0,-1 0 0,1-1 0,-1 1 0,0-1 0,1 1 0,-1-1 0,0 1 0,0-1 0,0 0 0,1 0 0,-1 0 0,0-1 0,0 1 0,0 0 0,-1-1 0,1 1 0,0-1 0,0 0 0,-1 1 0,1-1 0,-1 0 0,0 0 0,1 0 0,-1 0 0,0 0 0,0 0 0,0-1 0,-1 1 0,1 0 0,0 0 0,-1-1 0,1 1 0,-1 0 0,0-1 0,0 1 0,0 0 0,0-1 0,0 1 0,-1-1 0,1 1 0,-1 0 0,1 0 0,-2-4 0,0 0 0,0 0 0,0 0 0,0 0 0,-1 0 0,0 1 0,0-1 0,0 1 0,-1-1 0,0 1 0,0 0 0,0 1 0,-1-1 0,0 1 0,1 0 0,-9-5 0,-14-7 0,-51-22 0,73 36 0,1 0 0,-1 1 0,0 0 0,0 0 0,0 0 0,0 0 0,0 1 0,0-1 0,1 1 0,-1 1 0,0-1 0,0 1 0,0 0 0,-6 1 0,9 0 0,-1-1 0,1 1 0,0 0 0,-1 0 0,1 0 0,0 0 0,0 0 0,0 0 0,1 1 0,-1-1 0,0 1 0,1-1 0,0 1 0,-1 0 0,1-1 0,0 1 0,1 0 0,-1 0 0,0 0 0,1 0 0,-1-1 0,1 1 0,0 0 0,0 0 0,0 0 0,1 0 0,-1 0 0,1 0 0,-1 0 0,1 0 0,0-1 0,0 1 0,0 0 0,0 0 0,1-1 0,-1 1 0,1-1 0,0 0 0,-1 1 0,1-1 0,0 0 0,0 0 0,1 0 0,-1 0 0,3 2 0,11 3 0,0-1 0,32 9 0,-44-14 0,-1 0 0,1 0 0,0 0 0,-1-1 0,1 1 0,0-1 0,0 0 0,0 0 0,-1 0 0,1-1 0,0 1 0,-1-1 0,1 0 0,0 0 0,-1 0 0,1 0 0,-1-1 0,1 1 0,4-5 0,-7 6 0,-1 0 0,1-1 0,-1 1 0,0 0 0,1-1 0,-1 1 0,0-1 0,0 1 0,1 0 0,-1-1 0,0 1 0,0-1 0,1 1 0,-1-1 0,0 1 0,0-1 0,0 1 0,0-1 0,0 1 0,0-1 0,0 1 0,0-1 0,0 0 0,0 1 0,0-1 0,0 1 0,0-1 0,-1 1 0,1-1 0,0 1 0,0-1 0,-17-12 0,-31-4 0,41 14 0,-25-4 0,0 2 0,0 0 0,0 3 0,0 0 0,-63 6 0,5-1 0,40-3 0,16-2 0,1 2 0,0 1 0,-1 2 0,1 1 0,0 1 0,-60 19 0,75-18 0,0-1 0,-1-1 0,-30 2 0,-16 4 0,-33 2 0,70-10 0,-48 9 0,48-6 0,0-1 0,-54-1 0,53-2 0,1 0 0,-54 10 0,38-4 0,0-2 0,0-2 0,-1-2 0,-44-5 0,-12 2 0,78 3 0,1 1 0,0 2 0,1 0 0,-32 10 0,31-7 0,0-1 0,0-1 0,-47 3 0,-32 4 0,10 0 0,38-7 0,-72 16 0,81-12 0,0-2 0,-78 3 0,103-9 0,-1 1 0,-32 7 0,-32 3 0,-3 1 0,66-8 0,-1-2 0,-24 2 0,29-3 0,1 0 0,-1 1 0,1 1 0,-31 11 0,26-8 0,0 0 0,-25 3 0,-104 15 0,90-14 0,34-6 0,-1-1 0,-36 1 0,26-5 0,-10 0 0,0 1 0,-75 13 0,89-10 0,0 0 0,-65-3 0,-14 1 0,94 0 0,1 2 0,0 0 0,-29 10 0,31-8 0,-1-1 0,0 0 0,-1-1 0,-23 2 0,-4-1-1365,28 0-5461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37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24575,'-2'12'0,"0"0"0,-1 0 0,0-1 0,-9 21 0,7-19 0,-25 58 0,-4-2 0,-84 127 0,69-118 0,36-56 0,-6 8 0,0 0 0,-45 51 0,-21 16 0,-120 183 0,191-258 0,1 0 0,0 1 0,2 1 0,1 0 0,-9 31 0,18-34 0,1-21 0,0 0 0,1 1 0,-1-1 0,0 0 0,0 0 0,1 0 0,-1 1 0,0-1 0,0 0 0,1 0 0,-1 0 0,0 0 0,0 0 0,1 0 0,-1 1 0,0-1 0,1 0 0,-1 0 0,0 0 0,0 0 0,1 0 0,-1 0 0,0 0 0,1 0 0,-1 0 0,0-1 0,0 1 0,1 0 0,-1 0 0,0 0 0,1 0 0,-1 0 0,0 0 0,0 0 0,1-1 0,26-25 0,1-16 0,-2-1 0,-2-1 0,-2-2 0,25-73 0,-23 46 0,-16 42 0,2 0 0,2 1 0,18-35 0,-21 44 0,-1-1 0,-1 1 0,-1-1 0,0 0 0,3-36 0,-4-12 0,-5 59 0,-1 1 0,2-1 0,0 1 0,0-1 0,0 1 0,2-1 0,-1 1 0,1 0 0,1 0 0,0 0 0,0 1 0,1-1 0,10-15 0,11-18 0,-24 38 0,0 1 0,0-1 0,1 1 0,-1-1 0,1 1 0,0 0 0,0 0 0,1 0 0,-1 0 0,1 1 0,-1 0 0,1-1 0,0 1 0,1 1 0,-1-1 0,0 0 0,5-1 0,-6 3 0,12-5 0,0 1 0,1 0 0,-1 1 0,1 1 0,20-2 0,-32 5 0,1 0 0,-1 1 0,1-1 0,-1 1 0,0 0 0,1 0 0,-1 0 0,0 0 0,0 1 0,0 0 0,0 0 0,0 0 0,0 0 0,0 1 0,-1-1 0,1 1 0,-1 0 0,0 0 0,0 0 0,0 1 0,0-1 0,0 1 0,4 6 0,19 35 0,34 76 0,12 32 0,-13-17 0,12 33 0,-65-152 0,2 0 0,0-1 0,1 0 0,1 0 0,15 17 0,12 21 0,-28-32 0,-8-19 0,-1-1 0,1 1 0,-1-1 0,1 0 0,0 1 0,0-1 0,0 0 0,0 0 0,0 0 0,0 0 0,1 0 0,-1 0 0,1 0 0,-1 0 0,1 0 0,0-1 0,0 1 0,0-1 0,0 1 0,0-1 0,0 0 0,0 0 0,3 2 0,-4-3 0,-1 0 0,1 0 0,-1 0 0,1 0 0,-1 0 0,0 0 0,1 0 0,-1 0 0,1 0 0,-1 0 0,1 0 0,-1-1 0,1 1 0,-1 0 0,0 0 0,1 0 0,-1-1 0,1 1 0,-1 0 0,0 0 0,1-1 0,-1 1 0,0 0 0,1-1 0,-1 1 0,0 0 0,1-1 0,-1 1 0,0-1 0,0 1 0,0 0 0,1-1 0,-1 1 0,0-1 0,0 1 0,0-1 0,-5-21 0,-20-15 0,18 28-91,-1 1 0,-1 0 0,0 0 0,0 0 0,0 1 0,-1 1 0,0 0 0,0 0 0,0 1 0,-1 0 0,0 0 0,0 2 0,0-1 0,-19-2 0,12 3-6735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7:59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24575,'1'0'0,"0"1"0,0-1 0,0 1 0,0 0 0,0-1 0,0 1 0,0 0 0,0 0 0,0 0 0,0 0 0,0-1 0,0 1 0,-1 1 0,1-1 0,0 0 0,-1 0 0,1 0 0,-1 0 0,1 2 0,13 31 0,-11-25 0,2 9 0,0-1 0,-2 1 0,0 0 0,0 0 0,-1 23 0,-1-16 0,8 46 0,3 26 0,-11-75 0,1 0 0,0-1 0,11 37 0,7 15-367,10 78-1,-16-72 221,6 89-3226,1 6-360,-3-87 3618,39 177 108,0-9-344,-40-176 351,12 77 0,-5-19 781,-15-94 1747,-2-1 0,4 83-1,1 41-2406,0-6-145,-13 544 24,0-685 0,-1 1 0,-8 31 0,-2 35 0,13 58 0,-2 63 0,-12-130 0,8-53 0,-3 49 0,7-32 0,3 222 0,9-207-1365,-12-44-5461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8:01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47 24575,'39'-3'0,"-39"2"0,0 1 0,1 0 0,-1 0 0,1 0 0,-1 0 0,0 0 0,1 0 0,-1-1 0,1 1 0,-1 0 0,0 0 0,0-1 0,1 1 0,-1 0 0,0 0 0,1-1 0,-1 1 0,0 0 0,0-1 0,1 1 0,-1 0 0,0-1 0,0 1 0,0-1 0,0 1 0,1 0 0,-1-1 0,0 1 0,0-1 0,-14-16 0,12 15 0,0 1 0,1-1 0,-1 1 0,0-1 0,0 1 0,-1 0 0,1-1 0,0 1 0,0 0 0,-1 1 0,1-1 0,0 0 0,-1 1 0,1-1 0,-1 1 0,1 0 0,-1 0 0,1 0 0,0 0 0,-1 0 0,1 0 0,-1 1 0,1-1 0,-1 1 0,1 0 0,0 0 0,-1-1 0,1 2 0,0-1 0,0 0 0,0 0 0,0 1 0,-3 1 0,2 1 0,0 0 0,-1 0 0,1 1 0,1-1 0,-1 0 0,1 1 0,0 0 0,0-1 0,0 1 0,0 0 0,1 0 0,0 0 0,0 0 0,0 11 0,0-12 0,3 49 0,-2-51 0,0 0 0,0-1 0,0 1 0,0-1 0,0 1 0,1-1 0,-1 1 0,1-1 0,-1 1 0,1-1 0,-1 1 0,1-1 0,0 0 0,0 1 0,0-1 0,0 0 0,0 0 0,0 0 0,0 0 0,0 0 0,0 0 0,1 0 0,-1 0 0,0 0 0,0 0 0,1 0 0,-1-1 0,3 2 0,-3-3 0,0 1 0,1 0 0,-1 0 0,0-1 0,0 1 0,0-1 0,0 1 0,-1-1 0,1 1 0,0-1 0,0 1 0,0-1 0,0 0 0,0 0 0,-1 1 0,1-1 0,0 0 0,-1 0 0,1 0 0,-1 0 0,1 0 0,-1 0 0,1 0 0,-1 0 0,1 0 0,-1 0 0,0 0 0,0 0 0,0 0 0,1 0 0,-1 0 0,0-2 0,0 1 0,0-1 0,1 0 0,-1 0 0,0 1 0,0-1 0,0 0 0,-1 1 0,1-1 0,-1 0 0,1 1 0,-3-6 0,3 8 0,0 0 0,0 0 0,0 0 0,0 0 0,0-1 0,0 1 0,-1 0 0,1 0 0,0 0 0,0 0 0,0 0 0,0 0 0,0 0 0,0 0 0,0 0 0,0 0 0,-1 0 0,1 0 0,0 0 0,0 0 0,0 0 0,0 0 0,0 0 0,0 0 0,-1 0 0,1 0 0,0 0 0,0 0 0,0 0 0,0 0 0,0 0 0,0 0 0,-1 0 0,1 0 0,0 0 0,0 0 0,0 0 0,0 0 0,0 0 0,0 0 0,0 0 0,0 1 0,0-1 0,-1 0 0,1 0 0,0 0 0,0 0 0,0 0 0,0 0 0,0 0 0,0 0 0,0 1 0,0-1 0,0 0 0,0 0 0,0 0 0,0 0 0,-5 14 0,1 12 0,4-12 0,2 0 0,0-1 0,0 1 0,1-1 0,1 0 0,0 0 0,1 0 0,0 0 0,1-1 0,9 15 0,-14-25 0,0 0 0,0 0 0,1-1 0,-1 1 0,0 0 0,1-1 0,-1 0 0,1 1 0,-1-1 0,1 0 0,0 1 0,0-1 0,-1 0 0,1 0 0,0-1 0,0 1 0,0 0 0,0-1 0,0 1 0,0-1 0,0 1 0,0-1 0,0 0 0,1 0 0,-1 0 0,0 0 0,0 0 0,0-1 0,0 1 0,0 0 0,0-1 0,0 0 0,0 1 0,0-1 0,2-1 0,-1-1 0,0 1 0,0-1 0,0 0 0,-1 1 0,1-1 0,-1 0 0,0-1 0,0 1 0,0 0 0,0-1 0,0 1 0,-1-1 0,1 1 0,-1-1 0,0 0 0,0 1 0,-1-1 0,1-5 0,1-34 0,-1 0 0,-7-52 0,6 93 4,0 0 1,0 0-1,0 1 0,0-1 0,-1 0 0,1 0 0,-1 0 0,1 0 0,-1 1 1,0-1-1,0 0 0,1 1 0,-1-1 0,0 0 0,-1 1 0,1-1 0,0 1 1,0 0-1,-1-1 0,1 1 0,0 0 0,-1 0 0,0 0 0,1 0 0,-1 0 1,1 0-1,-1 0 0,-3 0 0,3 1-57,0 0 0,0 0 0,1 0 0,-1 0 0,0 1 0,0-1 0,0 1 0,1-1 0,-1 1 0,0 0 0,0 0 0,1 0-1,-1 0 1,1 0 0,-1 0 0,1 0 0,-1 0 0,1 1 0,0-1 0,0 0 0,-1 1 0,1-1 0,0 1 0,0 0 0,0-1 0,1 1 0,-2 2 0,-2 5-6773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8:0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24575,'1'0'0,"0"1"0,0-1 0,0 1 0,0-1 0,0 1 0,0-1 0,0 1 0,0 0 0,0 0 0,0 0 0,0-1 0,0 1 0,0 0 0,-1 0 0,1 0 0,0 0 0,-1 0 0,1 0 0,-1 0 0,1 1 0,-1-1 0,0 0 0,1 0 0,-1 0 0,0 0 0,0 1 0,0 1 0,5 38 0,-5-36 0,12 130 0,3 86 0,-16 332 0,3-526 0,1-1 0,1 0 0,12 44 0,-8-44 0,-2 1 0,-1-1 0,2 47 0,-7-45 0,0 1 0,2-1 0,10 49 0,2-6 0,6 92 0,-17-131 0,0-10 0,2 0 0,11 38 0,-10-43 0,0 1 0,-2 1 0,0-1 0,2 32 0,-6 9 0,-1-28 0,1-1 0,2 0 0,11 57 0,-8-60 0,3 50 0,5 20 0,-7-51 0,-1-1 0,-2 1 0,-6 83 0,1-27 0,0-13 0,5 98 0,-2-176 0,2 0 0,0 0 0,0 0 0,1-1 0,6 14 0,-5-13 0,-1 0 0,0 0 0,0 0 0,3 20 0,5 44 0,-6-47 0,-2 0 0,2 39 0,-5-41 0,2-1 0,5 25 0,-3-25 0,3 51 0,-6-46 0,1 0 0,2 0 0,12 42 0,-10-43 0,-7-28-38,1 0 0,-1 0 0,0 0 1,0 0-1,0 0 0,0 0 0,1 0 0,-1 0 0,-1 1 0,1-1 0,0 0 0,0 0 0,0 0 0,0 0 0,-1 0 0,1 0 1,-1 0-1,1 0 0,-1 0 0,1 0 0,-1 0 0,1 0 0,-1 0 0,0-1 0,1 1 0,-1 0 0,0 0 0,0-1 0,0 1 1,0 0-1,0-1 0,1 1 0,-1-1 0,0 1 0,-2 0 0,-11 3-6788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8:04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24575,'-9'-1'0,"0"1"0,1 1 0,-1 0 0,0 0 0,1 0 0,-1 1 0,-9 4 0,12-3 0,1 0 0,0 0 0,0 0 0,0 1 0,0 0 0,1 0 0,-1 0 0,1 0 0,0 1 0,0 0 0,-3 5 0,-5 6 0,1 0 0,0 1 0,1 0 0,1 1 0,1 0 0,1 1 0,0-1 0,-6 32 0,4-11 0,4-19 0,0-1 0,2 1 0,-2 28 0,5-43 0,0 0 0,1 0 0,-1 1 0,1-1 0,0 0 0,0 0 0,1 0 0,-1 0 0,1 0 0,0 0 0,1 0 0,-1 0 0,1-1 0,0 1 0,0-1 0,0 0 0,7 6 0,28 31 0,-33-33 0,0-2 0,1 1 0,0 0 0,1-1 0,-1 0 0,1-1 0,0 0 0,1 0 0,-1 0 0,9 3 0,4-1 0,-1-1 0,1-1 0,0 0 0,0-2 0,1 0 0,-1-2 0,1 0 0,-1-1 0,21-3 0,-37 2 0,-1 1 0,1-1 0,-1-1 0,0 1 0,0 0 0,0-1 0,0 0 0,0 1 0,0-1 0,0 0 0,0-1 0,-1 1 0,1 0 0,-1-1 0,1 1 0,-1-1 0,0 0 0,0 0 0,0 0 0,-1 0 0,1 0 0,1-4 0,4-10 0,-1-1 0,-1 1 0,3-20 0,-3 17 0,0-13 0,0-1 0,-3 0 0,-1 0 0,-1 0 0,-5-39 0,3 61 0,-1 0 0,0 0 0,0 0 0,-1 0 0,-1 0 0,0 1 0,0 0 0,-1 0 0,-1 0 0,0 1 0,-14-16 0,18 21 0,-1 1 0,0 0 0,0 0 0,0 0 0,-1 0 0,0 1 0,1-1 0,-1 1 0,0 0 0,0 1 0,-1 0 0,1-1 0,-1 1 0,1 1 0,-1-1 0,1 1 0,-1 0 0,0 1 0,0-1 0,1 1 0,-1 0 0,0 0 0,0 1 0,1 0 0,-1 0 0,-11 4 0,8 0 0,-1 2 0,1-1 0,0 1 0,0 0 0,1 1 0,-14 16 0,15-16 0,4-3 0,-1 1 0,0 0 0,1 0 0,0 0 0,1 1 0,-1-1 0,1 1 0,0-1 0,1 1 0,0 0 0,0 0 0,0-1 0,1 1 0,0 9 0,1 3 0,0-1 0,1 0 0,1 0 0,6 21 0,-5-28 0,0-1 0,1 0 0,0 0 0,1 0 0,0-1 0,1 0 0,-1 0 0,2 0 0,-1-1 0,1 0 0,0-1 0,1 1 0,0-2 0,14 9 0,13 6 0,2-1 0,55 20 0,-55-30 30,-33-10-157,0 1 0,0 0 1,0 0-1,0 1 0,0-1 0,0 1 0,0 0 0,-1 1 1,1-1-1,5 5 0,0 4-6699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8:0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24575,'0'4'0,"0"6"0,0 6 0,0 3 0,0 4 0,0 2 0,-4-3 0,-6-2 0,-1 1 0,1 1 0,3 1 0,2 0 0,2 2 0,2-5-8191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8:06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206 320 24575,'0'404'0,"2"-423"0,0 0 0,7-33 0,-4 30 0,-1 1 0,1-24 0,-4 19 0,-4-200 0,0 205 0,-1 1 0,-1 0 0,-10-26 0,-7-25 0,20 62 0,-2-1 0,1 1 0,-1 0 0,-7-12 0,-10-24 0,21 44 0,0 0 0,-1 1 0,1-1 0,0 1 0,0-1 0,0 0 0,-1 1 0,1-1 0,0 1 0,0-1 0,-1 1 0,1-1 0,-1 1 0,1-1 0,0 1 0,-1 0 0,1-1 0,-1 1 0,1-1 0,-1 1 0,1 0 0,-1 0 0,1-1 0,-1 1 0,1 0 0,-1 0 0,0-1 0,1 1 0,-1 0 0,1 0 0,-1 0 0,0 0 0,-20 11 0,-20 35 0,35-39 0,1 2 0,0 1 0,0-1 0,1 1 0,0 0 0,1 0 0,0 0 0,0 1 0,1-1 0,0 12 0,-4 7 0,2-3 0,-4 52 0,7-67 0,1 0 0,1 0 0,0-1 0,0 1 0,1 0 0,1-1 0,5 18 0,-6-24 0,1-1 0,-1 1 0,1 0 0,0-1 0,0 1 0,0-1 0,0 0 0,1 0 0,-1 0 0,1-1 0,-1 1 0,1-1 0,0 0 0,0 0 0,1 0 0,3 1 0,12 4 0,0-2 0,26 4 0,-18-3 0,7-1 0,0-1 0,0-1 0,1-2 0,-1-1 0,37-6 0,-69 5 0,1 1 0,-1-1 0,0 0 0,1 0 0,-1 0 0,0 0 0,0-1 0,0 1 0,0-1 0,0 0 0,0 0 0,0 0 0,0 0 0,-1 0 0,1 0 0,-1-1 0,0 0 0,0 1 0,0-1 0,0 0 0,0 0 0,0 0 0,-1 0 0,1 0 0,-1 0 0,0-1 0,0 1 0,0 0 0,0-4 0,1-11 0,0-1 0,-1 1 0,-1 0 0,-3-27 0,1 6 0,1 29 0,-1 0 0,0 0 0,-1 0 0,1 1 0,-2-1 0,1 1 0,-2 0 0,1 0 0,-1 0 0,0 0 0,-1 1 0,0 0 0,-12-13 0,-3-5 0,17 20 0,-1 1 0,0 0 0,0 1 0,-1-1 0,1 1 0,-1 0 0,0 1 0,0-1 0,0 1 0,0 0 0,-1 1 0,1-1 0,-1 1 0,0 1 0,1-1 0,-1 1 0,0 0 0,0 1 0,0-1 0,0 2 0,0-1 0,0 1 0,1 0 0,-1 0 0,0 0 0,0 1 0,1 0 0,-1 1 0,1 0 0,0 0 0,0 0 0,-6 4 0,-114 47 0,123-53 0,1 0 0,-1 1 0,0 0 0,0-1 0,1 1 0,-1 0 0,1 0 0,-1 1 0,1-1 0,0 0 0,0 1 0,0 0 0,0-1 0,0 1 0,1 0 0,-1 0 0,1 0 0,0 0 0,0 0 0,0 0 0,0 0 0,1 0 0,-1 1 0,1-1 0,0 0 0,-1 0 0,2 1 0,-1-1 0,0 0 0,1 0 0,-1 0 0,1 1 0,0-1 0,0 0 0,0 0 0,0 0 0,1 0 0,-1 0 0,1-1 0,3 5 0,1 0 0,0 1 0,1-2 0,0 1 0,0-1 0,0 0-1,1 0 1,0-1 0,0 0 0,11 5 0,18 11-1364,-24-13-5462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8:0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24575,'5'0'0,"-1"0"0,0 0 0,1 0 0,-1 1 0,0-1 0,0 1 0,1 0 0,-1 1 0,0-1 0,0 1 0,0-1 0,0 1 0,-1 0 0,1 1 0,0-1 0,-1 1 0,0-1 0,1 1 0,-1 0 0,0 0 0,-1 1 0,1-1 0,4 7 0,-1 4 0,0 0 0,-1 0 0,-1 0 0,0 0 0,3 25 0,-5-23 0,2 0 0,0 0 0,0 0 0,8 15 0,6 18-47,7 13 189,-23-58-246,0 0-1,0-1 1,1 1 0,-1-1-1,1 0 1,-1 0 0,1 0 0,0 0-1,0-1 1,1 1 0,-1-1 0,0 1-1,5 1 1,0-2-6722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8:07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24575,'7'2'0,"0"1"0,0-1 0,0 2 0,0-1 0,-1 1 0,1-1 0,6 7 0,-9-7 0,1 1 0,0 0 0,0 1 0,-1-1 0,1 1 0,-1 0 0,0 0 0,0 1 0,-1-1 0,0 1 0,0 0 0,0 0 0,0 0 0,-1 0 0,0 1 0,2 12 0,-2-2 0,0 0 0,-1 0 0,0 0 0,-4 33 0,2-46 0,0 1 0,0-1 0,0 0 0,0 0 0,-1 0 0,0 0 0,0 0 0,0-1 0,0 1 0,0 0 0,-1-1 0,0 0 0,1 1 0,-1-1 0,-1 0 0,1-1 0,-4 4 0,-6 3 0,-1-1 0,0 0 0,-18 7 0,1 0 0,43-19 0,1 0 0,0 1 0,18-3 0,34-9 0,-44 7 0,0 0 0,-1-2 0,0-1 0,0 0 0,-1-1 0,-1-1 0,31-29 0,-36 32 0,1 0 0,-1 1 0,29-14 0,-25 15 0,-1-1 0,25-19 0,-16 7-8,25-18-1349,-33 29-5469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8:11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1298 1783 24575,'5'-1'0,"-1"-1"0,0 0 0,0 0 0,-1 0 0,1 0 0,0-1 0,-1 1 0,1-1 0,-1 0 0,0 0 0,0 0 0,6-7 0,7-7 0,48-31 0,-46 35 0,0 0 0,0-2 0,-1 0 0,17-20 0,-26 27 0,1-1 0,0 1 0,0 1 0,12-8 0,19-16 0,18-14 0,11-10 0,-61 48 0,1 1 0,0-1 0,1 1 0,0 1 0,19-8 0,9-6 0,26-26 0,-27 16 0,-23 20 0,1 1 0,0 1 0,30-11 0,-31 13 0,1 0 0,-1-1 0,-1-1 0,1 0 0,14-11 0,-16 9 0,1 2 0,0-1 0,26-9 0,26-16 0,-42 17 0,1 2 0,0 1 0,1 1 0,32-11 0,-39 16 0,0-1 0,-1 0 0,21-14 0,-21 11 0,1 1 0,33-13 0,-21 13 0,-9 3 0,-1 0 0,0-1 0,-1-1 0,24-14 0,-26 13 0,1 1 0,1 1 0,29-9 0,-26 9 0,-1 0 0,28-15 0,-26 12 0,-1 0 0,47-13 0,-45 17 0,0-2 0,-1 0 0,24-14 0,5-5 0,-34 19 0,0-1 0,0-1 0,-1 0 0,18-16 0,-19 15 0,1 0 0,0 0 0,1 2 0,0 0 0,38-14 0,-29 13 0,49-29 0,-53 27 0,47-19 0,6-5 0,-42 20 0,52-18 0,-62 26 0,-1 0 0,1-1 0,-2-1 0,1-2 0,29-21 0,-37 23 0,1 1 0,0 0 0,24-10 0,-22 12 0,-1-1 0,0-1 0,20-15 0,-12 7 0,55-30 0,-14 9 0,-32 26 0,-30 12 0,0 0 0,-1 0 0,1-1 0,0 1 0,-1-1 0,1 1 0,-1-1 0,1 0 0,-1-1 0,6-4 0,-9 7 0,1-1 0,-1 1 0,0 0 0,0 0 0,0 0 0,0 0 0,0-1 0,0 1 0,0 0 0,0 0 0,0 0 0,0-1 0,0 1 0,0 0 0,0 0 0,0 0 0,0-1 0,0 1 0,0 0 0,0 0 0,0 0 0,0-1 0,0 1 0,0 0 0,0 0 0,0 0 0,0 0 0,0-1 0,0 1 0,-1 0 0,1 0 0,0 0 0,0 0 0,0-1 0,0 1 0,0 0 0,-1 0 0,1 0 0,0 0 0,0 0 0,0 0 0,0 0 0,-1 0 0,1-1 0,-14-2 0,-14 4 0,2 4 0,-1 2 0,1 1 0,1 1 0,-46 22 0,-4 6 0,31-16 0,-52 33 0,41-20 0,-70 33 0,-61 13 0,-123 62 0,112-59 0,142-63 0,1 3 0,-90 50 0,122-60 0,-1-2 0,-1 0 0,-36 10 0,31-11 0,-55 26 0,-112 57 0,52-20 0,-39 24 0,72-37 0,-15 9 0,16-5 0,71-43 0,1 2 0,-41 31 0,70-47 0,-26 22 0,-66 41 0,71-53 0,16-11 0,1 2 0,0 0 0,1 0 0,-15 13 0,16-12 0,-1-1 0,0 0 0,0-1 0,-26 11 0,-6 3 0,-71 36 0,67-34 0,-56 33 0,43-23 0,46-25 0,1-1 0,-1 2 0,1 0 0,-24 19 0,-62 49 0,0-2 0,92-68 0,-1-1 0,0 0 0,-17 9 0,-15 10 0,-28 19 0,46-31 0,-37 29 0,42-29 0,0-1 0,-33 17 0,35-20 0,-1 0 0,1 1 0,0 1 0,-16 14 0,21-16 0,0-1 0,-1 0 0,0-1 0,-1 0 0,-13 4 0,-18 11 0,36-17 0,-3 0 0,1 1 0,-1 0 0,1 1 0,0 0 0,0 1 0,1 0 0,-13 14 0,22-21-49,-1-1 1,1 1-1,0 0 0,-1 0 0,1-1 1,0 1-1,0 0 0,-1 0 0,1-1 1,0 1-1,0 0 0,0 0 0,0 0 1,0 0-1,0-1 0,0 1 0,0 0 1,0 0-1,1 0 0,-1-1 0,0 1 1,0 0-1,1 0 0,-1-1 0,0 1 0,1 0 1,0 1-1,8 6-6777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8:1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24575,'0'1385'0,"1"-1357"0,11 57 0,-7-55 0,4 53 0,-9-45 0,-1-7 0,2 1 0,1-1 0,9 48 0,-6-51 0,-1-1 0,0 55 0,-4-54 0,1-1 0,2 1 0,6 29 0,17 93 0,-15-97 0,-4-18 0,19 59 0,-20-68 0,0 0 0,-2 0 0,-1 1 0,-1-1 0,-1 1 0,-5 48 0,1 4 0,1-1 0,5 95 0,22-47 0,1 23 0,-25-140 0,1-1 0,1 0 0,-1 1 0,1-1 0,1 0 0,4 8 0,-3-8 0,-1 0 0,-1 1 0,0-1 0,0 1 0,3 13 0,3 38 0,-1-17 0,2 78 0,-8-101 0,0-1 0,7 32 0,4 34 0,-13-56 0,2 0 0,10 50 0,19 66 0,-26-101-44,-5-33-103,1-1 0,0 1 0,1-1 1,0 0-1,1 1 0,0-1 0,0 0 1,6 9-1,-1-5-6679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3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24575,'681'0'0,"-669"-1"-59,-1-1-1,0 0 0,0-1 1,0 0-1,0-1 1,0 0-1,-1-1 0,1 0 1,-1-1-1,-1 0 0,1 0 1,-1-1-1,12-11 1,-9 9-472,0 0-6295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8:1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24575,'-5'36'-2697,"-14"18"3429,-2 12 1233,10-13-1965,4-24 0,2-1 0,-3 59 0,8-64 0,4 90 0,-3-101 0,1-1 0,1 1 0,0 0 0,0 0 0,1-1 0,0 0 0,8 14 0,-9-21 0,1 0 0,-1 0 0,0-1 0,1 1 0,0-1 0,0 0 0,0 0 0,0-1 0,1 1 0,-1-1 0,1 0 0,7 3 0,-5-2 0,0 0 0,0 0 0,-1 1 0,0 0 0,12 9 0,22 27 0,-29-27 0,0 0 0,1-2 0,1 1 0,-1-1 0,2-1 0,0-1 0,0 0 0,0 0 0,22 8 0,-3-6 0,1-2 0,42 6 0,-60-12 0,1-2 0,-1 0 0,0-1 0,1 0 0,-1-1 0,1-1 0,15-5 0,-29 7 0,0-1 0,0-1 0,0 1 0,0 0 0,-1-1 0,1 1 0,0-1 0,-1 0 0,1 0 0,-1 0 0,0 0 0,0 0 0,0 0 0,0-1 0,0 1 0,0-1 0,2-4 0,-1 1 0,-1 0 0,0 0 0,0 0 0,0-1 0,-1 1 0,0 0 0,0-1 0,0-7 0,-1-2 0,-1 1 0,-1 0 0,0-1 0,-1 1 0,0 0 0,-9-24 0,-66-162 0,65 177 0,0 0 0,-2 1 0,-1 1 0,-1 0 0,-24-24 0,35 40 0,0 1 0,-1 0 0,1 0 0,-1 0 0,-1 1 0,1-1 0,0 2 0,-1-1 0,0 1 0,0 0 0,0 1 0,0 0 0,-13-2 0,0 2 0,-1 1 0,0 0 0,-42 5 0,62-4 0,0 0 0,-1 0 0,2 1 0,-1-1 0,0 0 0,0 1 0,0 0 0,0-1 0,0 1 0,0 0 0,0 0 0,1 0 0,-1 0 0,0 0 0,1 0 0,-3 2 0,4-2 0,-1 0 0,1 0 0,-1 0 0,1 0 0,0 0 0,-1 0 0,1 0 0,0 0 0,0 1 0,0-1 0,0 0 0,0 0 0,0 0 0,0 0 0,0 0 0,0 0 0,0 0 0,1 0 0,-1 0 0,0 0 0,1 0 0,0 1 0,4 8 0,1 0 0,0-1 0,1 0 0,15 16 0,6 9 0,1 21 0,14 21 0,-16-22 0,-24-47 0,0 0 0,0 0 0,0 0 0,1-1 0,0 1 0,0-1 0,1 0 0,-1 0 0,10 8 0,2 0 0,-1 1 0,-1 1 0,21 28 0,2 3 0,-13-22 0,39 32 0,6 6 0,-36-34 0,2-1 0,1-1 0,1-2 0,42 22 0,-73-44 219,1 0-205,-10-2-1612,-5-3-5228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8:1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24575,'0'4'0,"0"6"0,0 6 0,0 3 0,0 0-8191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8:1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1 721 24575,'8'-1'0,"1"1"0,0-1 0,0-1 0,-1 0 0,1 0 0,-1 0 0,0-1 0,0 0 0,9-5 0,5-5 0,36-27 0,-41 27 0,0 0 0,1 2 0,35-17 0,-10 6 0,-2-1 0,0-2 0,-2-2 0,54-48 0,-34 29 0,-21 18 0,50-25 0,24-18 0,8-3 0,-57 41 0,-45 25 0,0-1 0,-1-1 0,0 0 0,24-21 0,-15 8-1365,-14 13-5461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8:1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1008 27 24575,'0'-1'0,"-1"0"0,1 0 0,-1 0 0,1 0 0,-1 0 0,0 0 0,1 0 0,-1 0 0,0 0 0,0 0 0,0 0 0,1 0 0,-1 0 0,0 1 0,0-1 0,0 0 0,0 1 0,0-1 0,-1 1 0,1-1 0,0 1 0,0 0 0,0-1 0,0 1 0,0 0 0,-1 0 0,-1 0 0,-38-5 0,36 5 0,-235-2 0,123 3 0,99 1 0,1 1 0,-1 1 0,0 0 0,1 1 0,0 1 0,0 1 0,1 0 0,-22 13 0,-32 13 0,39-19 0,1 2 0,-52 36 0,-5 3 0,80-52 0,0 1 0,1 0 0,-1 1 0,1-1 0,0 1 0,0 1 0,0-1 0,1 1 0,0 0 0,0 0 0,0 0 0,1 1 0,0-1 0,1 1 0,-1 0 0,1 1 0,0-1 0,1 0 0,0 1 0,0 0 0,0-1 0,1 1 0,1 0 0,-1 0 0,1-1 0,0 1 0,1 0 0,0 0 0,0 0 0,1-1 0,0 1 0,0-1 0,1 1 0,-1-1 0,2 0 0,-1 0 0,1 0 0,6 8 0,-4-9 0,0-1 0,0 0 0,0 0 0,1 0 0,0-1 0,0 0 0,0 0 0,0 0 0,13 3 0,14 8 0,18 16 0,-31-18 0,0-1 0,31 12 0,-36-18 0,0 1 0,0 1 0,-1 0 0,0 1 0,0 0 0,-1 2 0,20 17 0,-28-19 0,0 0 0,-1 0 0,0 1 0,0-1 0,-1 1 0,-1 0 0,0 1 0,0-1 0,0 0 0,-2 1 0,1 0 0,-1-1 0,-1 1 0,0 0 0,0 0 0,-1-1 0,-1 1 0,0 0 0,-4 14 0,2-20 0,1-1 0,-1 1 0,0-1 0,0 0 0,0 0 0,0-1 0,-1 1 0,1-1 0,-1 0 0,0 0 0,0-1 0,0 1 0,0-1 0,-6 1 0,2 1 0,0 0 0,1 0 0,0 1 0,-10 7 0,-7 12-1365,15-12-5461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8:1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24575,'1'0'0,"0"1"0,0-1 0,1 1 0,-1 0 0,0-1 0,0 1 0,0 0 0,0 0 0,0 0 0,0 0 0,0 0 0,0 0 0,0 0 0,-1 0 0,1 0 0,0 1 0,-1-1 0,1 0 0,-1 0 0,1 1 0,-1-1 0,0 0 0,1 1 0,-1-1 0,0 0 0,0 1 0,0 0 0,3 39 0,-4-28 0,-1 0 0,-1-1 0,0 1 0,0-1 0,-1 0 0,-1 0 0,0 0 0,-1-1 0,0 1 0,0-2 0,-1 1 0,-1-1 0,0 0 0,0 0 0,-1-1 0,0 0 0,-1 0 0,0-1 0,0-1 0,-1 0 0,-21 11 0,32-18 0,-1 1 0,1-1 0,-1 1 0,1-1 0,-1 0 0,1 1 0,-1-1 0,0 0 0,1 1 0,-1-1 0,1 0 0,-1 0 0,0 0 0,1 1 0,-1-1 0,0 0 0,0 0 0,1 0 0,-1 0 0,0 0 0,1 0 0,-1 0 0,0-1 0,1 1 0,-1 0 0,0 0 0,0-1 0,11-14 0,26-19 0,19-2 0,10-9 0,-50 34 0,0 1 0,1 1 0,0 0 0,1 1 0,0 0 0,1 2 0,-1 0 0,1 1 0,0 1 0,1 0 0,-1 1 0,0 2 0,1-1 0,36 4 0,-51-2 0,1 1 0,-1-1 0,1 1 0,-1 0 0,0 0 0,1 1 0,-1-1 0,0 1 0,0 0 0,0 0 0,0 0 0,0 0 0,-1 1 0,1 0 0,-1 0 0,1 0 0,-1 0 0,0 0 0,0 1 0,-1-1 0,1 1 0,-1 0 0,0 0 0,1 0 0,-2 0 0,1 0 0,0 0 0,1 8 0,0 9 0,0-1 0,-1 1 0,-1-1 0,-1 1 0,-3 22 0,0 7 0,2-34 0,0 0 0,-2-1 0,0 1 0,0-1 0,-2 1 0,0-1 0,-8 18 0,-60 101 0,11-23 0,46-82 0,12-24 0,0 1 0,1-1 0,0 1 0,0-1 0,0 1 0,0 0 0,1 1 0,0-1 0,1 0 0,-1 0 0,1 1 0,0 8 0,1-14 0,0 0 0,0 0 0,1 0 0,-1 0 0,0 0 0,1 0 0,-1 0 0,1 0 0,0 0 0,-1 0 0,1 0 0,0-1 0,-1 1 0,1 0 0,0 0 0,0 0 0,0-1 0,-1 1 0,1-1 0,0 1 0,0-1 0,0 1 0,0-1 0,0 1 0,1-1 0,1 1 0,0-1 0,0 0 0,0 1 0,0-2 0,0 1 0,0 0 0,0 0 0,0-1 0,4-1 0,7-2 0,0-2 0,25-13 0,-33 16 0,81-38 0,100-31 0,-92 38 0,-17-1 0,-60 25 0,0 2 0,1 0 0,0 0 0,0 2 0,1 0 0,0 2 0,21-3 0,-21 5 0,-1-1 0,1-1 0,37-12 0,30-7 0,-87 23 0,1 0 0,-1-1 0,1 1 0,0 0 0,-1 0 0,1 0 0,0-1 0,-1 1 0,1 0 0,0 0 0,0 0 0,-1 0 0,1 0 0,0 0 0,-1 0 0,1 1 0,0-1 0,-1 0 0,1 0 0,0 1 0,-1-1 0,1 0 0,-1 0 0,1 1 0,0-1 0,-1 1 0,1-1 0,-1 1 0,1-1 0,-1 1 0,1-1 0,0 2 0,-1-1 0,-1 0 0,1 1 0,0-1 0,-1 1 0,1-1 0,-1 1 0,1-1 0,-1 0 0,0 0 0,1 1 0,-1-1 0,0 0 0,0 0 0,-1 2 0,-45 44 0,43-44 0,-27 25-1365,18-17-5461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8:2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3514 24575,'2'-2'0,"-1"-1"0,0 1 0,1 0 0,-1 1 0,1-1 0,-1 0 0,1 0 0,0 1 0,0-1 0,0 1 0,0-1 0,0 1 0,0 0 0,4-2 0,10-8 0,74-78 0,-42 40 0,61-48 0,-42 43 0,-12 10 0,66-41 0,229-121 0,-269 151 0,-56 35 0,54-29 0,41-9 0,101-55 0,-204 104 0,0 1 0,1 1 0,34-9 0,-31 10 0,0-1 0,32-16 0,31-17 0,2 3 0,1 5 0,102-25 0,-158 46-368,1 0-1,32-19 1,-40 18 357,0 1-1,1 1 1,1 1-1,32-6 1,-22 6-280,-1-1 1,56-23-1,-7 1 157,369-101-1143,-398 119 1244,56-23-1,-2 0 223,-32 8-189,-55 20 0,-1 1 0,2 1 0,24-6 0,14 0 78,106-40 0,-52 14-20,37-13-52,47-14 1089,-19 16 207,47-18-596,-83 28-706,-101 31 0,0-3 0,70-28 0,-64 18 0,-19 10 0,44-27 0,-60 29 0,0 0 0,-1-2 0,14-13 0,26-23 0,29-36 0,-53 60 0,0-2 0,-2-1 0,-2-2 0,29-38 0,-5 14 0,-12 16 0,9-10 0,-32 34 0,0-1 0,-2 0 0,19-26 0,-7-1 0,-15 25 0,0 0 0,1 1 0,20-23 0,71-87 0,-87 108 0,0 0 0,15-25 0,-5 8 0,-23 32 0,22-30 0,48-51 0,-61 72 0,0-1 0,-1-1 0,-1 0 0,11-20 0,-11 19 0,0 0 0,0 1 0,2 0 0,12-15 0,7-5 7,-21 24-281,-1 0-1,2 0 1,-1 1-1,17-13 1,-12 13-6552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8:28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0 24575,'-15'1'0,"0"1"0,0 0 0,1 1 0,-1 1 0,-26 10 0,26-8 0,0-1 0,0-1 0,0 0 0,-1-1 0,-21 1 0,22-2 0,0 0 0,0 1 0,0 0 0,0 1 0,1 1 0,0 0 0,-1 1 0,2 0 0,-1 1 0,1 1 0,-14 10 0,-18 16 0,-66 64 0,91-79 0,13-12 0,1 1 0,0-1 0,0 1 0,1 0 0,0 1 0,0-1 0,1 1 0,0 0 0,-4 13 0,-2 15 0,-7 41 0,-2 10 0,14-68 0,1 1 0,0-1 0,2 1 0,0 0 0,2 0 0,0-1 0,4 32 0,1-20 0,2-1 0,1 1 0,1-1 0,15 33 0,-19-54 0,0 1 0,1-1 0,1-1 0,0 1 0,0-1 0,1 0 0,0-1 0,0 0 0,17 12 0,-11-9 0,1-2 0,0 0 0,0 0 0,1-1 0,31 10 0,-18-13 0,0 0 0,1-2 0,-1-1 0,1-2 0,0-1 0,35-5 0,-53 4 0,1-1 0,-1-1 0,0 0 0,0 0 0,-1-1 0,1-1 0,-1 0 0,15-11 0,35-16 0,-50 28 0,-1-1 0,0 0 0,0 0 0,0-1 0,-1-1 0,0 1 0,0-1 0,-1-1 0,15-18 0,-5-1 0,-1 0 0,16-36 0,-1 2 0,-18 38 0,-8 13 0,1 1 0,-2-1 0,1 0 0,-1 0 0,-1-1 0,0 0 0,-1 1 0,0-1 0,-1-1 0,2-22 0,-3-25 0,-5-182 0,1 229 0,-1 0 0,0 0 0,-1 1 0,0 0 0,-1 0 0,-1 0 0,1 1 0,-2 0 0,0 0 0,0 1 0,-1 0 0,0 0 0,0 1 0,-20-14 0,24 20 0,-1 0 0,0 0 0,0 0 0,0 1 0,0 0 0,0 0 0,-1 1 0,1 0 0,-1 0 0,1 0 0,-1 1 0,1 0 0,-1 0 0,1 1 0,0 0 0,-1 0 0,1 0 0,-1 1 0,1 0 0,0 0 0,0 0 0,0 1 0,0 0 0,1 0 0,-1 1 0,-6 5 0,3-2 0,0-1 0,0 1 0,1 1 0,0-1 0,1 1 0,0 1 0,0-1 0,1 1 0,0 0 0,0 1 0,1 0 0,0-1 0,1 2 0,0-1 0,-3 12 0,-2 28 0,2-19 0,2 0 0,-2 54 0,6-62 0,2 1 0,1-1 0,1 1 0,9 34 0,-8-45 0,0 0 0,1-1 0,1 0 0,0 0 0,1-1 0,0 1 0,0-2 0,1 1 0,15 15 0,6 5 0,-18-19 0,0 0 0,0-1 0,1-1 0,0 1 0,20 11 0,-5-8 0,0-1 0,1-2 0,37 11 0,-51-17 0,12 2 0,46 6 0,-52-10 0,0 0 0,-1 1 0,1 2 0,28 10 0,-39-12 19,1-1-1,0 0 1,0-1-1,0 0 1,0-1-1,20 1 1,32 5-1514,-45-2-5331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8:2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 24575,'90'-2'0,"98"5"0,-182-3 0,0 1 0,0-1 0,1 2 0,-1-1 0,0 1 0,0 0 0,0 0 0,0 0 0,-1 1 0,1 0 0,0 0 0,-1 0 0,0 1 0,0 0 0,8 8 0,-10-8 0,1 1 0,-1 0 0,0 0 0,-1 0 0,1 1 0,-1-1 0,0 0 0,-1 1 0,1 0 0,-1-1 0,0 1 0,0 0 0,-1 0 0,0-1 0,0 1 0,-1 11 0,-1-7 0,0-1 0,0 0 0,-1 0 0,0 0 0,0 0 0,-1 0 0,0 0 0,-1-1 0,0 0 0,-10 12 0,-8 8 0,-40 37 0,18-20 0,-106 89 0,127-110 0,-51 37 0,58-50 0,1 2 0,0 0 0,1 1 0,0 0 0,1 1 0,1 1 0,0 0 0,-12 21 0,15-19 0,1 1 0,0 0 0,2 1 0,0-1 0,1 2 0,-4 25 0,9-38 0,0 1 0,1-1 0,0 0 0,0 1 0,1-1 0,0 1 0,1-1 0,0 0 0,0 0 0,0 0 0,1 0 0,0 0 0,1-1 0,0 1 0,0-1 0,1 0 0,-1 0 0,8 8 0,-8-11 0,0 1 0,1-1 0,-1 0 0,1-1 0,0 1 0,-1-1 0,2 0 0,-1 0 0,0 0 0,1-1 0,10 4 0,-3-3 0,0-1 0,0-1 0,0 0 0,19-1 0,46 0 0,72-4 0,-23-20 0,149-27 0,-260 48 0,1-2 0,-1 1 0,22-11 0,27-7 0,-46 17-1365,-4-2-5461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8:2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3094 784 24575,'1'-13'0,"-1"0"0,-1 0 0,0 0 0,-1 0 0,0 1 0,-1-1 0,0 0 0,-1 1 0,-1 0 0,0 0 0,0 0 0,-1 0 0,-1 1 0,0 0 0,-11-13 0,11 16 0,1 0 0,0-1 0,1 0 0,0 1 0,-5-13 0,5 11 0,0 0 0,0 0 0,-1 1 0,-10-14 0,-60-46 0,46 43 0,13 13 0,-1 0 0,-1 1 0,0 1 0,-25-11 0,17 10 0,-36-25 0,39 21 0,0 1 0,-1 1 0,-31-13 0,-62-26 0,62 37 0,0 3 0,-1 2 0,-96-6 0,56 6 0,-37-2 0,126 13 0,-45-1 0,-91-12 0,68 4 0,1 4 0,-124 6 0,63 2 0,-306-3 0,433 0 0,0 1 0,1 0 0,-1 0 0,0 1 0,1 0 0,0 0 0,-1 1 0,1 0 0,0 1 0,0 0 0,1 0 0,-1 1 0,1 0 0,0 0 0,-8 8 0,1 0 0,1 1 0,1 1 0,0 0 0,1 1 0,-17 32 0,-2 8 0,-79 164 0,-55 202 0,78-185 0,73-163 0,11-58 0,0 0 0,-8 30 0,-6 3 0,3 0 0,3 1 0,1 1 0,3-1 0,0 100 0,8-129 0,0 1 0,2 0 0,0 0 0,1-1 0,2 0 0,0 0 0,1-1 0,1 1 0,1-2 0,1 0 0,0 0 0,2-1 0,0 0 0,24 24 0,-11-11 0,2-2 0,0-1 0,44 33 0,26 3-689,3-4-1,137 58 0,-68-35-1420,-110-55 1962,1-3-1,65 18 0,132 25 185,-107-35-1532,1-7-1,155 7 0,79 15-190,59 2 62,254-47 2257,-345-6-406,-334 4 261,0-1 0,0 0 0,0-2 1,0 0-1,0-2 0,-1 0 0,1-1 0,-1-1 1,31-14-1,-21 4 845,-8 6-265,-1-2 0,0 0 0,32-28 0,-46 35-1005,-1 0 1,0 0-1,-1-1 1,1 0-1,-1 1 1,0-2-1,-1 1 0,1 0 1,-1-1-1,-1 0 1,1 1-1,-1-1 1,0 0-1,-1 0 0,1 0 1,-1-13-1,-1-211-62,-3 84 0,0 114 0,-1 1 0,-2 0 0,-1 0 0,-21-58 0,27 84 0,-31-79-257,-11-36-164,34 93 421,-1 0 0,-26-47 0,21 44 0,-21-56 0,25 56 0,-26-49 0,-4-11 0,1 9 398,7 18-118,-32-62-280,-7-36 0,49 115 0,-23-36 0,-6 9 0,-117-125 0,108 125 0,49 57 0,0 1 0,-1 0 0,0 1 0,-1 1 0,-1 0 0,-1 1 0,-25-17 0,33 24 0,1 1 0,-1-1 0,1 0 0,0-1 0,-7-8 0,-27-23 0,9 13 0,28 20 0,0 1 0,-1 0 0,0 0 0,0 0 0,0 1 0,0-1 0,-1 1 0,1 0 0,-1 1 0,0-1 0,0 1 0,0 1 0,0-1 0,0 1 0,0 0 0,0 0 0,0 0 0,-1 1 0,-5 1 0,-1 0 0,1 1 0,-1 1 0,1 0 0,0 1 0,-20 8 0,27-9 0,1 0 0,0-1 0,0 1 0,0 1 0,0-1 0,1 1 0,-1-1 0,1 1 0,0 0 0,0 0 0,0 1 0,1-1 0,-1 0 0,1 1 0,0 0 0,1-1 0,-3 7 0,-6 23 0,0-4 0,2 1 0,0-1 0,2 1 0,-3 62 0,8-87 0,1 1 0,0-1 0,0 0 0,1 1 0,0-1 0,0 1 0,0-1 0,1 0 0,0 0 0,0 0 0,0 0 0,1 0 0,0 0 0,6 8 0,14 24 0,-19-31 0,-1-1 0,1 1 0,1-1 0,-1 1 0,1-1 0,0 0 0,0-1 0,1 1 0,10 7 0,9 1-136,1 0-1,0-2 1,1-2-1,0 0 1,0-1-1,1-2 1,0-1-1,1-1 0,52 2 1,-60-6-6690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8:3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1 428 24575,'2'21'0,"0"0"0,2 1 0,0-2 0,1 1 0,2-1 0,11 28 0,5 17 0,-1 10 0,-14-43 0,2-1 0,0 0 0,2-1 0,17 31 0,-16-34 0,-1-1 0,-1 2 0,9 37 0,5 11 0,-22-67 0,6 15 0,0 0 0,15 24 0,-20-40 0,-1 0 0,1 0 0,-2 0 0,1 1 0,-1-1 0,2 15 0,-4-20 0,1 1 0,-1 0 0,0-1 0,0 1 0,0 0 0,0-1 0,0 1 0,-1 0 0,0-1 0,0 1 0,0-1 0,0 1 0,0-1 0,-1 1 0,0-1 0,1 0 0,-4 5 0,4-8 0,0 1 0,0 0 0,0-1 0,1 1 0,-1-1 0,0 1 0,0-1 0,0 0 0,0 1 0,0-1 0,0 0 0,0 0 0,0 0 0,0 0 0,0 1 0,0-1 0,0-1 0,0 1 0,0 0 0,0 0 0,0 0 0,0 0 0,0-1 0,0 1 0,0 0 0,0-1 0,0 1 0,0-1 0,0 1 0,0-1 0,1 0 0,-1 1 0,0-1 0,0 0 0,1 1 0,-1-1 0,0 0 0,1 0 0,-1 0 0,1 0 0,-1 0 0,1 1 0,-1-1 0,1-2 0,-21-44 0,13 20 0,-1 0 0,-1 1 0,-23-43 0,29 60 0,0-1 0,0 0 0,1 0 0,0 0 0,0 0 0,0-12 0,1 10 0,0 1 0,-1-1 0,-1 0 0,-6-15 0,-3-3 0,0 0 0,2-1 0,1 0 0,2-1 0,1 0 0,1-1 0,2 1 0,1-1 0,2-34 0,0 2 0,0 21 0,6-56 0,-4 89 0,0-1 0,2 1 0,-1-1 0,1 1 0,1 0 0,0 0 0,1 0 0,0 1 0,11-18 0,-1 11 0,0 0 0,30-26 0,-8 10 0,76-54 0,-93 73 0,0 1 0,0 0 0,1 1 0,1 2 0,0 0 0,40-12 0,27-13 0,-83 32 0,1 1 0,0-1 0,-1 1 0,1 0 0,0 1 0,0 0 0,0 0 0,0 0 0,11 1 0,-15 0 0,-1 1 0,0-1 0,1 0 0,-1 1 0,1 0 0,-1-1 0,0 1 0,1 0 0,-1 0 0,0 1 0,0-1 0,0 0 0,0 1 0,0-1 0,0 1 0,0-1 0,-1 1 0,1 0 0,-1 0 0,1 0 0,-1 0 0,1 0 0,-1 0 0,0 0 0,0 1 0,0-1 0,-1 0 0,1 1 0,0-1 0,0 3 0,1 5 0,-1 1 0,0-1 0,0 0 0,-1 1 0,0-1 0,-1 1 0,0-1 0,-1 0 0,0 0 0,-1 1 0,0-1 0,0-1 0,-1 1 0,0 0 0,-8 12 0,3-6-1365,2-1-5461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3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981 909 24575,'-1'0'0,"-1"1"0,1-1 0,0 1 0,0-1 0,-1 1 0,1 0 0,0 0 0,0-1 0,0 1 0,0 0 0,0 0 0,0 0 0,0 0 0,0 0 0,0 0 0,0 1 0,1-1 0,-2 2 0,-14 28 0,12-24 0,-11 27 0,-17 55 0,23-59 0,-1-1 0,-29 56 0,29-65 0,1 0 0,2 1 0,0 0 0,-8 38 0,-1 5 0,-21 94 0,32-115 0,1 1 0,3 0 0,7 70 0,-3-101 0,0 0 0,1 0 0,0 0 0,1 0 0,0-1 0,1 0 0,1 0 0,0 0 0,0-1 0,1 0 0,1 0 0,14 13 0,-5-2 0,-8-12 0,0 0 0,0-1 0,1 0 0,14 8 0,8 6 0,-14-10 0,0-1 0,1-1 0,29 12 0,-24-12 0,40 25 0,7 8-75,140 64 0,-124-65-234,-44-20 162,1-3 0,62 21 1,67 14 146,105 29 0,-238-78 184,0-1 0,0-2 0,81-5 1,-32-1-23,-84 3-162,-1 0 0,0 0 0,1-1 0,-1 1 0,0-1 0,1-1 0,-1 1 0,0-1 0,0 0 0,0 0 0,0 0 0,-1-1 0,1 0 0,-1 0 0,1 0 0,-1 0 0,6-7 0,0-2 0,-1 0 0,0-1 0,-1-1 0,12-25 0,34-82-597,46-156 0,-22 57 122,-51 149 684,-2-1 0,-3-1 0,18-118 0,-25 67-126,25-386 667,-42 476-750,-2 1 0,-1 0 0,-2 0 0,-1 1 0,-13-33 0,15 50 0,0 0 0,-2 1 0,0 0 0,-14-20 0,-12-19 0,-72-139 0,94 178 0,-1 1 0,0-1 0,-1 2 0,0 0 0,-1 1 0,-20-13 0,14 10 0,-10-8 0,-1 1 0,-1 1 0,0 2 0,-2 2 0,-56-20 0,45 22 0,28 8 0,-1 0 0,0 2 0,0 0 0,-37-3 0,-6 7-128,0 1 0,0 4 0,0 2 0,-89 23 0,62-1-288,2 4 1,-114 59-1,114-50 285,-66 39 131,-182 128 0,70-39 0,233-151-18,-19 11-150,1 1-1,-89 76 1,30-18 231,83-71 291,0 2 0,1 1 0,2 1 0,0 0 0,1 2 0,-24 34 0,33-38-429,8-14-110,0 1 1,1 0 0,0 0 0,0 0-1,1 0 1,-4 12 0,3-2-6642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8:30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24575,'0'5'0,"4"1"0,2 3 0,-1 6 0,0 3 0,2 4 0,1 2 0,-2 1 0,-1 1 0,-2 0 0,-1 0 0,-1 0 0,3-5 0,2-6-8191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8:3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24575,'59'1'0,"-21"0"0,1-1 0,-1-2 0,76-13 0,-84 9 8,1 2 0,0 1 0,38 1-1,-29 2-182,40-6-1,-16-4-191,23-4-249,117-2 1,266-13-4559,-119-7 2164,105-14 2493,668-34 191,-538 50-1398,-371 18 1332,109 14 8121,-181 2-3548,-236-11-2919,56 5-1317,-52-2-1,-5 6 56,-164 5 0,190 9 0,49-8 0,0 0 0,-26 1 0,21-3-34,-1 1 0,1 2 0,-33 9 0,26-5-238,-45 5 0,-36 0-1041,59-8-4885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48:3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24575,'36'1'0,"55"10"0,-54-5 0,53 1 0,64 5 31,-12 1-384,53-1-1327,47 2 245,1740-15-3497,-1745-12 4749,0 0 470,-171 16 238,-46-1-32,0-1 0,0 0 0,0-2 0,1 0 0,-1-1 0,39-10 1,-59 12-454,1 0 0,-1 0 0,1 0 0,-1 0 1,1-1-1,-1 1 0,1 0 0,-1 0 1,1 0-1,-1-1 0,1 1 0,-1 0 0,0 0 1,1-1-1,-1 1 0,1 0 0,-1-1 1,0 1-1,1-1 0,-1 1 0,0 0 1,1-1-1,-1 1 0,0-1 0,0 1 0,1-1 1,-1 1-1,0-1 0,0 1 0,0-1 1,0 1-1,0-1 0,1 1 0,-1-1 0,0 0 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3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 24575,'5'0'0,"0"-4"0,-3-2 0,-4 5 0,-4 2 0,-2 6 0,0 5 0,7 2 0,2-3-8191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4:0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24575,'1'6'0,"0"0"0,0 0 0,0 0 0,1 0 0,0-1 0,0 1 0,1-1 0,-1 1 0,7 8 0,-5-7 0,0-1 0,-1 1 0,0 0 0,0 0 0,0 0 0,2 12 0,0 83 0,-5-77 0,1 0 0,1 0 0,7 35 0,-4-32 0,-1 1 0,-2-1 0,0 41 0,-2-34 0,7 59 0,3-28 0,-6-28 0,3-1 0,12 44 0,-4-22 0,-2 1 0,-3 0 0,3 79 0,-11-117 0,21 104 0,1-33 0,-18-74 0,0 1 0,-1-1 0,-1 1 0,2 34 0,6 44 0,-7-71 0,3 49 0,-9 75-1365,1-129-5461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4:0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24575,'15'14'0,"-1"1"0,0 1 0,-1 1 0,-1 0 0,0 0 0,-2 1 0,0 0 0,-1 1 0,11 33 0,81 222 0,-86-237 0,52 154 0,-21-55 0,-6-23 0,-15-52 0,-18-49 0,-1 1 0,-1 0 0,5 18 0,58 253 0,-56-239 0,11 91 0,-24-158 0,1-40 0,-15-98 0,6 82 0,4-1 0,6-121 0,2 62 0,-3-670 0,1 785 0,2 0 0,8-38 0,-1 13 0,-9 41 0,0 0 0,1 0 0,0 0 0,0 0 0,1 0 0,0 0 0,0 1 0,0 0 0,8-11 0,-10 16 0,1-1 0,-1 1 0,1-1 0,0 1 0,-1-1 0,1 1 0,0 0 0,0 0 0,0 0 0,0 0 0,0 0 0,0 1 0,0-1 0,0 0 0,0 1 0,1 0 0,-1-1 0,0 1 0,0 0 0,0 0 0,0 0 0,1 0 0,-1 1 0,0-1 0,0 1 0,0-1 0,0 1 0,0 0 0,0-1 0,0 1 0,0 0 0,0 1 0,0-1 0,0 0 0,1 2 0,6 2 0,0 1 0,0 0 0,-1 1 0,0 0 0,0 0 0,-1 1 0,0-1 0,-1 2 0,1-1 0,-1 1 0,-1 0 0,0 0 0,0 0 0,6 20 0,-2-5 0,1 0 0,1 0 0,21 33 0,4 8 0,-31-50 0,0 0 0,-1 0 0,0 0 0,-1 1 0,-1-1 0,0 19 0,5 24 0,-1 1 0,-1 0 0,-6 84 0,-1-50 0,2-88 0,0 1 0,0-1 0,-1 1 0,0-1 0,0 0 0,0 1 0,-1-1 0,0 0 0,0 0 0,0 0 0,-1 0 0,1 0 0,-1-1 0,0 1 0,-1-1 0,1 1 0,-1-1 0,0 0 0,-4 3 0,-3 1 0,-1 0 0,1-1 0,-1-1 0,-1 0 0,1-1 0,-23 7 0,-1-3 0,-1-2 0,0-2 0,-1-1 0,1-2 0,-1-2 0,-65-7 0,101 7-22,0 0-1,0 0 1,0 0 0,0-1-1,0 1 1,1-1 0,-1 1-1,0-1 1,0 0-1,0 0 1,0 0 0,1 0-1,-1 0 1,0 0 0,1 0-1,-1 0 1,1-1-1,-1 1 1,1-1 0,0 1-1,0-1 1,-1 1-1,1-1 1,0 0 0,1 0-1,-1 1 1,0-1 0,0 0-1,1 0 1,-1 0-1,1 0 1,-1 0 0,1 0-1,0 0 1,0 0-1,0 0 1,0 0 0,0 0-1,1 0 1,-1 0 0,0 0-1,1 0 1,0 1-1,-1-1 1,1 0 0,0 0-1,0 0 1,0 1 0,0-1-1,0 0 1,0 1-1,1-1 1,-1 1 0,0-1-1,1 1 1,-1 0-1,1 0 1,0-1 0,-1 1-1,3-1 1,12-6-6804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4:03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24575,'-1'47'0,"0"-9"0,2 0 0,1 0 0,12 63 0,-2-46 0,-2 0 0,-3 0 0,0 98 0,-6-125 0,10 55 0,1 22 0,8 128 0,1-13 0,-12-127 0,-3 1 0,-9 104 0,0-46 0,3 1031 0,1-1226-120,0-6-295,-3 1 0,-13-92 0,11 119-6411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4:04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1 331 24575,'4'-1'0,"1"0"0,-1 0 0,1-1 0,-1 0 0,0 0 0,0 0 0,0 0 0,6-5 0,10-5 0,-9 6 0,0-1 0,-1 0 0,0-1 0,0 0 0,11-12 0,-11 11 0,0 0 0,0 0 0,1 1 0,20-12 0,19-4 0,1 2 0,0 2 0,2 3 0,66-13 0,-46 12 0,-44 10 0,0 1 0,1 2 0,33-3 0,-33 7 0,23-1 0,65-10 0,-44 3 0,0 4 0,122 7 0,-62 0 0,40-2-1365,-153 0-5461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4:0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24575,'7'-3'0,"0"1"0,-1-1 0,1 0 0,0 0 0,-1-1 0,0 0 0,7-5 0,-8 6 0,33-25 0,-29 20 0,0 1 0,1 0 0,0 1 0,0 0 0,0 0 0,1 1 0,19-6 0,40-10 0,-41 12 0,1 0 0,-1 2 0,1 2 0,58-5 0,-60 9 0,-16 1 0,0-1 0,-1 1 0,1 1 0,19 3 0,-29-3 0,1-1 0,-1 1 0,1 0 0,-1 0 0,0 0 0,1 0 0,-1 0 0,0 0 0,0 1 0,0-1 0,0 1 0,0 0 0,0 0 0,0-1 0,-1 1 0,1 0 0,-1 0 0,1 1 0,-1-1 0,0 0 0,0 0 0,0 1 0,0-1 0,0 0 0,0 1 0,0 3 0,2 16 0,-1-1 0,0 1 0,-2 0 0,-1-1 0,0 1 0,-2 0 0,0-1 0,-2 1 0,-7 21 0,-58 112 0,60-133 0,-1-1 0,-1-1 0,0 0 0,-2-1 0,0 0 0,-25 23 0,21-22 0,1 0 0,1 0 0,0 2 0,-21 40 0,37-61 0,-1 0 0,1 0 0,-1 0 0,1 0 0,0 0 0,0 0 0,-1 0 0,1-1 0,0 1 0,0 0 0,0 0 0,0 0 0,0 0 0,0 0 0,0 0 0,0 0 0,1 0 0,-1 0 0,0 0 0,1 0 0,-1 0 0,0 0 0,1-1 0,-1 1 0,1 0 0,-1 0 0,1 0 0,0-1 0,-1 1 0,1 0 0,0-1 0,-1 1 0,1 0 0,0-1 0,0 1 0,0-1 0,0 1 0,-1-1 0,1 0 0,0 1 0,0-1 0,0 0 0,0 0 0,0 1 0,0-1 0,0 0 0,0 0 0,0 0 0,1 0 0,60 0 0,-49-1 0,54-1 0,21-2 0,89 8 0,-164-2 0,1 1 0,-1 0 0,0 1 0,0 1 0,-1 0 0,1 1 0,-1 0 0,0 1 0,-1 0 0,0 1 0,11 9 0,17 16 0,51 58 0,-83-83 0,2 1 0,-1 1 0,0 1 0,0-1 0,-1 1 0,-1 0 0,0 1 0,0 0 0,-1 0 0,-1 0 0,0 0 0,0 1 0,-2 0 0,1-1 0,-2 1 0,1 0 0,-2 22 0,1 28 0,1-36 0,-2 0 0,0 0 0,-10 53 0,8-72 0,-1-1 0,0 1 0,-1-1 0,0 1 0,0-1 0,0 0 0,-1 0 0,0-1 0,-1 0 0,1 0 0,-1 0 0,0 0 0,-1-1 0,1 0 0,-12 6 0,-11 6 0,-1-2 0,-46 17 0,55-23 0,3-3 0,-1-1 0,0-1 0,0 0 0,0-2 0,0 0 0,0-1 0,0-1 0,-33-3 0,50 3-59,-1 0 0,1-1-1,0 1 1,-1-1-1,1 1 1,0-1 0,-1 0-1,1 0 1,0 0 0,0 0-1,0 0 1,0 0 0,0-1-1,0 1 1,0-1-1,1 1 1,-1-1 0,0 0-1,1 0 1,-1 0 0,1 0-1,-2-3 1,-3-10-6767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4:06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24575,'10'-1'0,"-1"0"0,0-1 0,1 0 0,14-6 0,14-2 0,18 0 0,0 2 0,111-1 0,-34 7 0,-62-1 0,137 13 0,-191-7 0,0 0 0,0 1 0,0 1 0,-1 0 0,0 2 0,0 0 0,-1 0 0,0 2 0,0 0 0,-1 0 0,0 1 0,0 1 0,-2 1 0,1 0 0,-1 0 0,-1 1 0,13 19 0,2 3 0,-22-30 0,1 0 0,-1 0 0,-1 1 0,1-1 0,-1 1 0,0 0 0,0 0 0,0 0 0,-1 0 0,0 0 0,-1 1 0,1-1 0,0 12 0,1 42 0,-8 81 0,2-124 0,0 0 0,-1-1 0,-1 1 0,0-1 0,-1 0 0,-1 0 0,0 0 0,-2-1 0,1-1 0,-2 1 0,0-1 0,-17 18 0,-7 7 0,-2-2 0,-2-2 0,0-1 0,-3-2 0,-48 29 0,37-26 0,33-21 0,-1-1 0,0-1 0,-22 9 0,-11 3 0,28-12 0,0-1 0,-2-2 0,-29 8 0,111-19 0,-38 3 0,1-2 0,-1 0 0,31-5 0,-19 0 0,0 1 0,29-1 0,-26 4 0,43-10 0,-52 7 0,1 1 0,-1 1 0,1 1 0,-1 2 0,1 0 0,28 4 0,-38-2 0,0 0 0,-1 1 0,0 1 0,1 0 0,-1 0 0,0 2 0,-1 0 0,0 0 0,0 1 0,0 0 0,21 18 0,-27-18 0,-1-1 0,0 1 0,0 0 0,-1 0 0,0 1 0,0-1 0,-1 1 0,0 0 0,0 0 0,-1 0 0,0 1 0,0-1 0,0 13 0,0 5 0,-1-1 0,-1 1 0,-4 29 0,3-45 0,-1-1 0,0 0 0,-1 0 0,0-1 0,0 1 0,-1 0 0,0-1 0,-1 0 0,0 0 0,0 0 0,-1-1 0,1 0 0,-2 0 0,1 0 0,-9 7 0,-13 8 0,0-1 0,-54 29 0,8-6 0,32-18 0,-58 26 0,36-20 0,47-25 0,1 0 0,-1-1 0,0-1 0,-35 6 0,50-11-72,1 0 1,-1 0-1,1 0 0,-1 0 0,1 0 0,-1 0 0,1 0 0,-1 0 1,1-1-1,-1 1 0,1-1 0,0 1 0,-1-1 0,1 1 0,0-1 1,-1 0-1,1 0 0,-2-1 0,-5-7-6754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39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24575,'2'29'0,"0"0"0,9 37 0,-6-34 0,4 49 0,4 20 0,-9-72 0,0 1 0,-2 0 0,-3 53 0,2 36 0,11-50 0,-8-51 0,0 0 0,1 29 0,-7 110 0,4 63 0,10-152 0,-8-50 0,0 1 0,1 27 0,-5-39 0,0-4 0,-1 1 0,1-1 0,1 0 0,-1 0 0,0 0 0,1 1 0,-1-1 0,1 0 0,0 0 0,0 0 0,0 0 0,1 0 0,1 3 0,-2-6 0,-1 0 0,1 0 0,0 0 0,-1-1 0,1 1 0,-1 0 0,1-1 0,-1 1 0,1-1 0,-1 1 0,1 0 0,-1-1 0,1 1 0,-1-1 0,0 1 0,1-1 0,-1 1 0,0-1 0,1 0 0,-1 1 0,0-1 0,0 1 0,1-1 0,-1 0 0,0 1 0,0-1 0,0 1 0,0-1 0,0 0 0,0 1 0,0-1 0,0 0 0,0 1 0,-1-2 0,6-28 0,-2-415 0,-6 227 0,4 197 0,2 0 0,8-38 0,-1 10 0,-7 34 0,0 1 0,1 0 0,1 0 0,1 0 0,0 1 0,0-1 0,1 2 0,1-1 0,0 1 0,1 0 0,0 0 0,12-10 0,-6 5 0,-7 7 0,1 0 0,0 0 0,1 0 0,1 1 0,-1 1 0,23-14 0,-16 13 0,0 1 0,0 1 0,0 1 0,1 0 0,0 2 0,0 0 0,36-3 0,15-4 0,-42 6 0,55-3 0,-74 8 0,1 0 0,-1 1 0,1-1 0,-1 2 0,0-1 0,1 1 0,-1 1 0,0-1 0,0 1 0,0 1 0,14 8 0,-17-9 0,0 1 0,0 1 0,-1-1 0,1 1 0,-1 0 0,0 0 0,-1 0 0,1 0 0,-1 1 0,0-1 0,-1 1 0,1 0 0,-1 0 0,0 0 0,0 0 0,-1 0 0,1 7 0,2 27 0,-1 0 0,-2 0 0,-7 63 0,3-92 0,0 0 0,-1 0 0,-1-1 0,0 1 0,0-1 0,-1 0 0,0 0 0,-1-1 0,0 0 0,-9 10 0,-1 2 0,5-9 0,0 0 0,-1-2 0,0 1 0,0-1 0,-1-1 0,-1-1 0,1 0 0,-1-1 0,-1 0 0,-18 5 0,33-12 0,-1 0 0,1 0 0,0 1 0,-1-1 0,1 1 0,0-1 0,-1 1 0,1-1 0,0 1 0,0 0 0,0-1 0,-1 1 0,1 0 0,0 0 0,0 0 0,0 0 0,0 0 0,1 0 0,-1 0 0,0 0 0,0 1 0,1-1 0,-1 0 0,-1 3 0,3-3 0,-1 1 0,0-1 0,1 0 0,-1 1 0,1-1 0,0 1 0,-1-1 0,1 0 0,0 0 0,0 1 0,0-1 0,0 0 0,0 0 0,0 0 0,0 0 0,0 0 0,0 0 0,3 1 0,10 7 0,0 0 0,1-2 0,16 7 0,-25-11 0,53 17 0,-46-16 0,0 0 0,1 1 0,-2 1 0,1 0 0,-1 0 0,13 10 0,23 15 0,-41-28 0,0 0 0,-1 1 0,1 0 0,-1 0 0,0 1 0,0 0 0,0 0 0,-1 0 0,0 1 0,0 0 0,0 0 0,-1 0 0,0 0 0,0 1 0,0 0 0,4 13 0,-3 0 0,-1 0 0,-2 0 0,0 0 0,-1 0 0,0 0 0,-2 0 0,-1 0 0,-6 34 0,6-50 0,0 1 0,0-1 0,0 0 0,0 0 0,-1 0 0,0 0 0,0 0 0,0-1 0,0 1 0,0-1 0,-1 0 0,1 0 0,-7 3 0,-56 31 0,-117 31 0,133-50 0,-30 8 0,-71 2 0,85-16 0,54-8 0,1-1 0,-1 0 0,1-1 0,-1-1 0,0 0 0,0 0 0,1-1 0,-1-1 0,0 0 0,0 0 0,-15-5 0,25 5-85,0 0 0,1 0-1,-1 0 1,0 0 0,0 0-1,1 0 1,-1-1 0,1 1-1,-1-1 1,1 1 0,-1-1-1,1 0 1,0 1 0,0-1-1,-1-2 1,-5-12-6741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4:0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67 558 24575,'1'15'0,"1"0"0,0 0 0,6 19 0,4 36 0,15 112 0,-2-9 0,-20-137 0,16 50 0,3 18 0,-2 4 0,-13-70 0,-2 0 0,-1 0 0,0 41 0,-5-70 0,-1-1 0,2 0 0,-1 1 0,1-1 0,5 14 0,-6-20 0,-1-1 0,1 0 0,-1 0 0,1 0 0,-1 0 0,1 0 0,0 0 0,0 0 0,-1 0 0,1 0 0,0 0 0,0 0 0,0 0 0,0-1 0,0 1 0,0 0 0,0 0 0,0-1 0,2 1 0,-2-1 0,0 0 0,1 0 0,-1-1 0,0 1 0,1 0 0,-1-1 0,0 1 0,0-1 0,0 1 0,0-1 0,0 0 0,1 1 0,-1-1 0,0 0 0,-1 0 0,1 0 0,0 0 0,0 0 0,0 0 0,0 0 0,-1 0 0,1 0 0,0-2 0,3-3 0,-1 0 0,0 0 0,0 0 0,-1 0 0,0 0 0,0-1 0,-1 1 0,1-1 0,-2 1 0,1-1 0,0 1 0,-1-1 0,-1 1 0,0-10 0,-3-10 0,-2 1 0,-11-36 0,9 39 0,2-1 0,-5-34 0,-11-120 0,15 75 0,6 70 0,-1 1 0,-8-40 0,3 24 0,2-1 0,2 1 0,6-84 0,-1 27 0,-2 44 0,4-133 0,-1 160 0,1 1 0,2 1 0,19-62 0,-22 86 0,0 1 0,0 0 0,1-1 0,0 2 0,0-1 0,0 0 0,1 1 0,0 0 0,0 0 0,0 0 0,1 1 0,-1 0 0,1 0 0,0 0 0,0 1 0,1-1 0,-1 1 0,1 1 0,-1 0 0,1 0 0,0 0 0,11-1 0,-9 1 0,-1 1 0,0 1 0,0-1 0,1 1 0,-1 1 0,1-1 0,-1 2 0,0-1 0,0 1 0,0 0 0,0 1 0,0-1 0,0 2 0,-1-1 0,1 1 0,-1 0 0,0 1 0,11 9 0,5 6 0,36 24 0,-45-35 0,-1 0 0,0 1 0,0 0 0,-1 1 0,0 1 0,-1 0 0,0 0 0,-1 1 0,10 18 0,0 4 0,-15-27 0,0 0 0,0 1 0,-1 0 0,0 0 0,-1 0 0,0 0 0,0 1 0,-1 0 0,2 16 0,-4-22 0,3 42 0,-1 0 0,-3 0 0,-9 65 0,6-97 0,0 0 0,-1 0 0,0-1 0,-2 1 0,1-1 0,-1 0 0,-1-1 0,-1 0 0,1 0 0,-2-1 0,0 0 0,0 0 0,-1-1 0,0-1 0,-1 0 0,-12 8 0,-22 11 0,-2-2 0,-97 38 0,136-60 0,-26 10 0,-1-1 0,-1-2 0,0-1 0,0-2 0,-1-2 0,-69 3 0,100-9 0,0 1 0,0-1 0,0 1 0,0 1 0,0-1 0,0 1 0,-13 6 0,18-8 0,1 1 0,0-1 0,-1 1 0,1 0 0,0 0 0,0 0 0,0 0 0,0 0 0,0 0 0,0 0 0,0 0 0,0 0 0,0 0 0,0 0 0,1 1 0,-1-1 0,0 0 0,1 0 0,-1 1 0,1-1 0,-1 1 0,1-1 0,0 0 0,0 1 0,-1-1 0,1 1 0,0-1 0,0 1 0,1-1 0,-1 1 0,0-1 0,0 0 0,1 1 0,-1-1 0,1 1 0,-1-1 0,1 0 0,-1 1 0,1-1 0,0 0 0,0 0 0,0 0 0,-1 0 0,1 1 0,0-1 0,2 1 0,23 31 0,2-1 0,1-2 0,1 0 0,59 43 0,-76-64-273,1 0 0,0-1 0,1-1 0,17 7 0,-15-9-6553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4:0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24575,'0'60'0,"-2"-22"0,2 0 0,2 1 0,14 74 0,-11-88 0,-2 1 0,2 50 0,-5-49 0,2 0 0,8 43 0,-5-42 0,-2 0 0,1 53 0,-4-54 0,1 1 0,2 0 0,6 29 0,3 1 0,-2 1 0,-3 1 0,-1 105 0,-8-112 0,0-35 0,1 1 0,1 0 0,0-1 0,2 1 0,5 30 0,-1-37-1365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4:08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30 24575,'10'-1'0,"1"0"0,-1-1 0,0 0 0,13-4 0,37-7 0,29 8 0,126 10 0,-209-4 0,-1-1 0,1 1 0,-1 1 0,1-1 0,-1 1 0,1 0 0,-1 0 0,0 0 0,0 1 0,0 0 0,0 0 0,-1 0 0,1 0 0,-1 1 0,0 0 0,0 0 0,0 0 0,0 0 0,-1 1 0,0 0 0,0-1 0,0 1 0,0 0 0,-1 0 0,0 1 0,0-1 0,0 0 0,1 7 0,1 8 0,-1 1 0,-1 0 0,-1 0 0,0 0 0,-2-1 0,-3 27 0,3-39 0,-1 0 0,0 0 0,0-1 0,-1 1 0,0 0 0,0-1 0,-1 0 0,1 0 0,-2 0 0,1-1 0,-1 1 0,0-1 0,0 0 0,-1 0 0,0-1 0,0 1 0,0-1 0,-1-1 0,1 1 0,-11 4 0,-8 3 0,0 0 0,-1-2 0,0-1 0,-40 8 0,137-30 0,-62 11 0,0-1 0,0 1 0,0 1 0,0 0 0,0 0 0,0 1 0,0 0 0,0 1 0,1 0 0,-1 0 0,0 1 0,0 0 0,-1 0 0,1 1 0,0 1 0,-1-1 0,10 6 0,30 17 0,-38-22 0,0 1 0,-1 0 0,1 0 0,-1 1 0,0 0 0,0 1 0,-1 0 0,0 0 0,0 1 0,-1 0 0,0 0 0,0 0 0,6 12 0,-2 1 0,-1 1 0,0 0 0,9 36 0,-16-48 0,-2-1 0,0 1 0,0 0 0,0-1 0,-1 1 0,-1 0 0,0-1 0,0 1 0,-1-1 0,0 1 0,-6 15 0,-5 9 0,-2-2 0,-2 1 0,0-2 0,-26 34 0,26-44-30,-1-1 0,-1 0 0,-1-2 0,-1 0 0,0-1-1,-47 28 1,-156 67-290,122-65 266,-59 15 54,112-45 0,12-4-423,0-1 0,-77 12 1,84-21-5916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4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24575,'-1'60'0,"0"-3"0,2-1 0,15 99 0,0-58 0,8 36 0,-17-98 0,-2 1 0,2 70 0,-4-39 0,21 104 0,-14-117 0,5 97 0,-12-98 0,19 95 0,-12-92 0,5 73 0,-2-16 0,-7-76 0,1 60 0,-7-82 0,-1-2 0,1 0 0,0 0 0,3 20 0,-3-31 0,0-1 0,1 1 0,-1-1 0,0 1 0,0-1 0,1 0 0,-1 1 0,1-1 0,-1 1 0,1-1 0,-1 0 0,1 1 0,0-1 0,0 0 0,0 0 0,0 0 0,0 1 0,0-1 0,0 0 0,0 0 0,0-1 0,0 1 0,1 0 0,-1 0 0,0 0 0,1-1 0,-1 1 0,0-1 0,1 1 0,-1-1 0,1 0 0,-1 1 0,1-1 0,-1 0 0,0 0 0,1 0 0,-1 0 0,1 0 0,2-1 0,-3 1 4,0-1 0,1 1-1,-1-1 1,1 0-1,-1 0 1,0 1 0,0-1-1,1 0 1,-1 0 0,0 0-1,0 0 1,0-1-1,0 1 1,0 0 0,0 0-1,0-1 1,-1 1 0,1 0-1,0-1 1,-1 1-1,1-1 1,-1 1 0,0-1-1,1 1 1,-1-1 0,0 1-1,0-1 1,0 1-1,0-1 1,0 1 0,0-1-1,-1-1 1,1-3-190,-1 1 1,0-1-1,0 1 0,0-1 1,-1 1-1,0-1 1,-4-7-1,-3-2-6640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2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24575,'2'0'0,"-1"0"0,0 1 0,0-1 0,0 1 0,0-1 0,0 1 0,0 0 0,0 0 0,0-1 0,0 1 0,0 0 0,0 0 0,-1 0 0,1 0 0,0 0 0,-1 0 0,1 0 0,0 0 0,-1 0 0,1 0 0,-1 0 0,0 0 0,1 1 0,-1-1 0,0 0 0,0 0 0,0 2 0,5 39 0,-4-38 0,2 423 0,-6-220 0,3 296 0,0-499-62,0 0 0,0 0 0,0 0 0,0 0 0,-1 0 0,0 0 0,0 0 0,0 0 0,0 0 0,-1 0 0,1 0 0,-1 0-1,0-1 1,0 1 0,-1-1 0,1 1 0,-1-1 0,1 0 0,-1 0 0,0 0 0,-6 4 0,-4 2-6764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2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0 24575,'2'1'0,"0"-1"0,0 1 0,0-1 0,0 1 0,0 0 0,0-1 0,0 1 0,-1 0 0,1 0 0,0 1 0,0-1 0,-1 0 0,1 0 0,-1 1 0,1-1 0,-1 1 0,0 0 0,0-1 0,0 1 0,1 0 0,-2 0 0,1-1 0,0 1 0,0 0 0,0 0 0,0 4 0,10 54 0,-10 124 0,-3-88 0,1-82 0,0 1 0,-1-1 0,-1 0 0,0 0 0,-1 0 0,-1-1 0,0 1 0,-1-1 0,0 0 0,-14 20 0,-8 20 0,22-41 0,0 0 0,0-1 0,-1 0 0,0 0 0,-1 0 0,0-1 0,-1 0 0,-16 14 0,-16 20 0,37-38 0,-1 1 0,0-1 0,-1 0 0,1-1 0,-1 1 0,0-1 0,-1-1 0,-10 7 0,-15 6-1365,19-8-5461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2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24575,'139'-2'0,"150"5"0,-222 9 0,-48-8 0,0 0 0,27 1 0,145-7 0,68 4 0,-239 1-65,0 2 0,-1 0 0,0 1 0,0 1 0,28 15 0,-22-11-910,-9-4-5851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28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24575,'1'0'0,"0"1"0,1-1 0,-1 1 0,0 0 0,0-1 0,1 1 0,-1 0 0,0 0 0,0 0 0,0-1 0,0 1 0,0 0 0,0 0 0,0 1 0,0-1 0,-1 0 0,1 0 0,1 2 0,14 28 0,-13-23 0,8 12 0,-3-6 0,-1-1 0,0 1 0,-1 0 0,-1 0 0,0 1 0,-1 0 0,-1 0 0,2 21 0,7 76 0,-6-70 0,1 56 0,6 76 0,0 5 0,-12-143 0,10 57 0,-5-55 0,0 47 0,-4-59 0,9 50 0,2 22 0,-13-87 0,1 1 0,0-1 0,1 1 0,1-1 0,-1 0 0,8 17 0,-4-93 0,-7-397 0,2 444 0,2-1 0,0 1 0,0 0 0,2 0 0,9-23 0,6-27 0,-7 14 0,36-134 0,-36 156 0,26-47 0,-9 20 0,-22 49 0,0-1 0,0 1 0,1 0 0,0 1 0,0 0 0,1 1 0,1 0 0,-1 0 0,1 1 0,16-8 0,-18 12 0,-1 0 0,0 1 0,1 0 0,-1 1 0,1 0 0,-1 0 0,1 1 0,0 0 0,-1 1 0,1 0 0,-1 0 0,1 0 0,-1 1 0,0 1 0,12 4 0,-5-1 0,0 1 0,0 1 0,-1 0 0,0 1 0,0 0 0,-1 1 0,13 14 0,13 7 0,-32-27 0,-1 1 0,1 0 0,-1 0 0,0 0 0,-1 1 0,1 0 0,-1 0 0,-1 0 0,9 13 0,-5-2 0,-1 0 0,-1 1 0,0 0 0,-1 0 0,-1 0 0,0 0 0,0 20 0,-3-30 0,-1 1 0,0 0 0,0 0 0,-1 0 0,0-1 0,-1 1 0,0 0 0,0-1 0,0 1 0,-1-1 0,-1 0 0,1 0 0,-1 0 0,-1-1 0,0 1 0,0-1 0,-7 8 0,-13 7 0,-1-1 0,-2-2 0,0 0 0,-1-2 0,-34 15 0,5-2 0,23-9 0,-1-3 0,-1-1 0,0-1 0,-54 14 0,64-22 0,17-5 0,1 0 0,-1 0 0,0-1 0,0-1 0,0 1 0,-13-1 0,21-1 0,1 0 0,0 0 0,0-1 0,-1 1 0,1 0 0,0-1 0,0 1 0,0-1 0,-1 1 0,1-1 0,0 1 0,0-1 0,0 0 0,0 0 0,0 1 0,0-1 0,0 0 0,0 0 0,1 0 0,-1 0 0,0 0 0,0-2 0,0 1 0,0-1 0,1 0 0,-1 0 0,1 0 0,-1 0 0,1 0 0,0 0 0,1 0 0,-1 0 0,0 1 0,1-1 0,-1 0 0,3-5 0,-2 4-124,0 1 0,1 0 0,-1 0 0,1 0 0,-1 0 0,1 0-1,0 0 1,0 0 0,0 1 0,5-5 0,8-5-6702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2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24575,'30'0'-39,"-1"1"0,1 2-1,41 8 1,-23-4-47,0-2 0,0-2 1,90-6-1,-31 1-478,1139 1-6802,-599 2 13567,-633-1-5822,-1 1 1,1 0 0,-1 1-1,0 1 1,20 6 0,-29-8-451,1 1 0,-1 0 0,0-1 1,0 1-1,0 0 0,0 1 1,0-1-1,0 1 0,-1 0 1,1 0-1,-1 0 0,0 0 1,0 0-1,0 1 0,0 0 1,0-1-1,-1 1 0,0 0 1,3 6-1,-1 8-6755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2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24575,'2'40'0,"9"57"0,-5-57 0,2 60 0,-11 123 79,5 265-941,10-369 862,1 40 0,2 79 0,-3-99 0,11 37 0,-12-120 0,4 110 0,-14-140-29,2-1 0,1 0 1,13 47-1,-10-47 18,-1 0 1,-1 1-1,3 49 1,-8-51 245,1-1 0,1 0 0,8 42 0,-6-47-508,-1 0 0,0 1 0,-2-1 0,0 20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39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1439 2 24575,'-81'-2'0,"-89"4"0,148 2 0,1 1 0,0 0 0,0 2 0,-33 14 0,-8 4 0,-26 11 0,62-23 0,-1-2 0,-35 10 0,15-6 0,-87 40 0,86-33 0,-257 115 0,285-127 0,1 0 0,0 2 0,-34 25 0,-14 10 0,62-44 0,0 1 0,0-1 0,0 1 0,1 1 0,-1-1 0,1 1 0,0 0 0,1 0 0,-1 0 0,1 0 0,0 1 0,0-1 0,0 1 0,1 0 0,0 0 0,0 0 0,0 0 0,0 7 0,-1 11 0,1 1 0,2-1 0,2 35 0,1-5 0,-3-43 0,2 0 0,-1-1 0,2 1 0,-1 0 0,1-1 0,1 1 0,0-1 0,0 0 0,1 0 0,1-1 0,-1 1 0,12 12 0,-7-5 0,-1 1 0,12 32 0,11 20 0,16 18 0,-10-16 0,4-1 0,51 65 0,-63-96 0,3-1 0,1-1 0,2-2 0,2-2 0,72 52 0,-14-21 0,-60-38 0,0-3 0,2-1 0,76 35 0,18-1-589,-89-36 566,0-2 0,2-2 0,64 16-1,-7-11 24,-6-1 0,98 9 0,-111-21 32,161 7 505,-189-15-433,-35 0-103,0 0 0,-1-1 0,1-1 0,0-1 1,0-1-1,-1-1 0,22-6 0,-37 7-1,0 1 0,0-1 0,0 1 0,-1-1 0,1-1 0,-1 1 0,0 0 0,0-1 0,0 1 0,0-1 0,-1 0 0,1 0 0,-1 0 0,0 0 0,0-1 0,0 1 0,-1 0 0,0-1 0,2-8 0,1-8 0,-2 1 0,0 0 0,0-23 0,-1-46 0,-5-151 0,-3 190 0,-2 1 0,-28-81 0,23 83 0,-80-275 0,83 277 0,-7-61 0,12 69 0,-2-44 0,6 55 0,-1 0 0,0 0 0,-10-29 0,5 27 0,1 0 0,-2 1 0,-1 1 0,-16-30 0,21 47 0,0 0 0,-1 1 0,-1 0 0,1 0 0,-1 0 0,0 1 0,-1 0 0,0 0 0,0 1 0,0 0 0,-1 1 0,-15-8 0,7 5 0,0 1 0,-1 1 0,0 1 0,0 0 0,0 1 0,-1 1 0,1 1 0,-1 0 0,-29 2 0,-60-1 0,-88 4 0,110 9 0,50-6 0,-42 2 0,32-3-1365,30 0-5461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2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24575,'186'2'0,"200"-5"0,-271-9 7,38-1-142,1257 14-3261,-1228 14 3396,-92-5 0,-64-8 291,-1 1 0,0 2-1,0 0 1,0 2 0,-1 0-1,40 19 1,-32-13 663,-25-10-1092,1 0-1,-1 0 1,0 0 0,0 1-1,12 9 1,-8-3-6688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0 566 24575,'1'-5'0,"-1"0"0,1 1 0,0-1 0,0 1 0,0 0 0,1-1 0,-1 1 0,1 0 0,0 0 0,1 0 0,-1 0 0,4-5 0,43-45 0,-9 9 0,-34 38 0,1 0 0,0 1 0,0 0 0,1 0 0,-1 0 0,1 1 0,0 1 0,1-1 0,-1 1 0,12-4 0,-7 3 0,0-1 0,0-1 0,19-14 0,155-103 0,-102 71 0,-50 34 0,1 0 0,1 3 0,0 0 0,2 3 0,44-10 0,-70 20 0,1-2 0,1 2 0,-1 0 0,1 1 0,-1 0 0,27 1 0,-37 1 0,0 1 0,0-1 0,0 1 0,0 0 0,-1 1 0,1-1 0,0 1 0,-1-1 0,1 1 0,-1 0 0,0 0 0,0 1 0,1-1 0,-1 1 0,-1-1 0,1 1 0,0 0 0,-1 0 0,1 0 0,-1 1 0,0-1 0,0 0 0,0 1 0,-1 0 0,1-1 0,1 8 0,2 12 0,-1 1 0,-1-1 0,-1 1 0,-1 0 0,-1 0 0,-4 29 0,0 23 0,7 51 0,-6 122 0,0-230 0,0 0 0,-2 0 0,0-1 0,-1 0 0,0 0 0,-17 31 0,22-47 0,-1-1 0,1 1 0,1-1 0,-1 1 0,0-1 0,0 1 0,0-1 0,1 1 0,-1 0 0,1-1 0,0 1 0,-1 0 0,1 0 0,0-1 0,0 1 0,0 0 0,0 0 0,0-1 0,0 1 0,1 0 0,-1 0 0,0-1 0,1 1 0,0 0 0,-1-1 0,1 1 0,0-1 0,0 1 0,0-1 0,0 1 0,0-1 0,0 1 0,2 0 0,-1 0 0,1-1 0,0 0 0,0 0 0,0 0 0,0 0 0,0 0 0,0-1 0,0 1 0,0-1 0,1 0 0,-1 0 0,0 0 0,0-1 0,0 1 0,0-1 0,0 1 0,0-1 0,5-2 0,5-2 0,0 0 0,-1-1 0,0-1 0,0 0 0,0 0 0,-1-2 0,17-14 0,-25 21 0,0-1 0,0 1 0,0 0 0,1 1 0,-1-1 0,0 0 0,1 1 0,-1 0 0,1 0 0,-1 0 0,1 0 0,0 0 0,-1 1 0,1 0 0,0-1 0,-1 1 0,1 1 0,0-1 0,-1 0 0,1 1 0,0 0 0,-1 0 0,1 0 0,-1 0 0,0 1 0,1-1 0,-1 1 0,0 0 0,0 0 0,0 0 0,0 0 0,0 1 0,0-1 0,3 5 0,2 0 0,-1 1 0,0 0 0,0 1 0,0 0 0,-1 0 0,0 0 0,-1 1 0,0 0 0,-1 0 0,6 16 0,-4 12 0,-2 0 0,-1 1 0,-2-1 0,-5 52 0,1 6 0,2-78 0,-2 0 0,0 0 0,-1-1 0,0 1 0,-2-1 0,0 0 0,-15 28 0,8-17 0,-13 43 0,22-58 0,-1-1 0,0 0 0,-1 0 0,0 0 0,-1-1 0,-1 0 0,-15 18 0,-72 67 0,52-54 0,20-20 0,-1 0 0,0-1 0,-2-2 0,0 0 0,-1-2 0,-1-1 0,-44 19 0,33-18 0,22-8 0,0-1 0,-1-2 0,0 1 0,-27 5 0,41-12 0,0 1 0,0 0 0,1-1 0,-1 0 0,0 0 0,0 0 0,0-1 0,0 1 0,0-1 0,0 0 0,1 0 0,-1 0 0,0-1 0,1 1 0,-1-1 0,1 0 0,-1 0 0,1 0 0,0 0 0,0 0 0,0-1 0,0 0 0,0 1 0,1-1 0,-1 0 0,1 0 0,-3-5 0,1-2-85,1 0 0,0 0-1,0 0 1,1 0 0,0 0-1,1 0 1,0-1 0,1 1-1,0-1 1,0 1 0,1-1-1,1 1 1,0 0 0,0 0-1,5-14 1,-1 8-6741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3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1273 1 24575,'1'11'0,"0"0"0,1-1 0,0 1 0,4 11 0,6 38 0,-9 397 0,-5-234 0,2 1866 0,9-2042 0,-9-46 0,1-1 0,-1 1 0,0 0 0,1 0 0,-1-1 0,0 1 0,1 0 0,-1-1 0,1 1 0,-1 0 0,1-1 0,-1 1 0,1-1 0,0 1 0,-1 0 0,1-1 0,-1 0 0,1 1 0,0-1 0,0 1 0,0-1 0,0 0 0,0 0 0,0-1 0,0 1 0,0-1 0,0 1 0,0-1 0,-1 1 0,1-1 0,0 1 0,0-1 0,-1 0 0,1 1 0,0-1 0,-1 0 0,1 0 0,0 1 0,-1-1 0,1 0 0,-1 0 0,0 0 0,1 0 0,-1 0 0,1-1 0,2-7 0,1 0 0,-1-1 0,-1 1 0,0-1 0,0 1 0,-1-1 0,0-12 0,-4-77 0,0 38 0,3 18 0,1 8 0,-2 0 0,-1 0 0,-11-53 0,1 33 0,2 0 0,3-1 0,0-94 0,6 119 0,-1 0 0,-10-44 0,8 55 0,-2-40 0,2 0 0,6-99 0,1 41 0,-2 67 0,3 1 0,10-56 0,-5 14 0,-8 65 0,1 0 0,7-32 0,-3 30 0,2-56 0,-8 62 0,2 1 0,1 0 0,0 0 0,12-38 0,-2 19 0,-2-1 0,9-60 0,-16 70 0,-4 25 0,1-1 0,0 1 0,0 0 0,0 0 0,1 0 0,0 0 0,1 0 0,0 0 0,0 0 0,6-10 0,26-38 0,-22 32 0,0 2 0,27-32 0,-34 48 0,0 0 0,0 0 0,0 0 0,0 1 0,1 0 0,0 0 0,0 1 0,0 0 0,0 0 0,1 0 0,-1 1 0,1 0 0,-1 1 0,1 0 0,0 0 0,-1 0 0,1 1 0,0 0 0,0 1 0,-1 0 0,10 2 0,-11-2 0,1 0 0,0 1 0,0 0 0,-1 0 0,1 1 0,-1 0 0,0 0 0,1 1 0,-1-1 0,-1 1 0,1 0 0,-1 1 0,0 0 0,0-1 0,0 2 0,0-1 0,-1 0 0,0 1 0,0 0 0,0 0 0,-1 0 0,0 1 0,3 8 0,19 53 0,-19-56 0,0 2 0,-2-1 0,1 0 0,-2 1 0,0 0 0,0 0 0,0 16 0,-2-4 0,-4 201 0,0-205 0,-1-1 0,-1 1 0,-1-1 0,0-1 0,-2 1 0,-18 34 0,2-12 0,-55 76 0,65-102 0,-3 6 0,-28 47 0,33-50 0,0-1 0,-16 18 0,14-21 0,2 2 0,-18 30 0,29-47 0,0 0 0,1 0 0,-1 0 0,0 0 0,1 1 0,-1-1 0,1 0 0,-1 0 0,1 0 0,-1 0 0,1 1 0,0-1 0,-1 0 0,1 0 0,0 1 0,0-1 0,0 0 0,0 0 0,0 1 0,1-1 0,-1 0 0,0 0 0,0 0 0,1 1 0,-1-1 0,1 0 0,-1 0 0,1 0 0,1 2 0,1-2 0,0 1 0,0-1 0,0 0 0,0 0 0,0-1 0,0 1 0,1-1 0,-1 1 0,0-1 0,0 0 0,4-1 0,42 0 0,-1-3 0,68-14 0,13-4 0,-94 17 0,1 0 0,-1 3 0,1 1 0,63 6 0,-91-4 0,-1 1 0,1 0 0,-1 0 0,0 1 0,0 0 0,0 0 0,0 0 0,-1 1 0,11 8 0,50 47 0,-61-52 0,0 1 0,0 0 0,-1 0 0,0 0 0,0 1 0,-1 0 0,0 0 0,-1 0 0,0 0 0,0 0 0,-1 1 0,-1-1 0,2 12 0,0 18 0,-6 77 0,1-45 0,1-62 0,0-1 0,0 1 0,0-1 0,-1 0 0,-1 0 0,1 0 0,-1 0 0,0 0 0,-9 13 0,-4 4 0,-28 35 0,10-15 0,15-20-70,-2-1 0,0-1 0,-2-1 0,0-1 0,-45 32 0,-143 75-1277,122-77 1089,-142 59-409,155-78-577,-14 2 937,-2-4 0,-180 34 0,116-31-187,90-21-1051,-1-3 0,-81 0 0,113-7 2531,-104 9-986,-54 1 0,33-12 135,129 0 539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3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3324 2319 24575,'7'0'0,"0"0"0,0-1 0,1 0 0,-1 0 0,0 0 0,0-1 0,0 0 0,0-1 0,-1 0 0,1 0 0,-1 0 0,0-1 0,1 1 0,-2-2 0,1 1 0,0-1 0,-1 1 0,0-2 0,6-6 0,1-5 0,0-1 0,-1-1 0,-1 0 0,-1 0 0,8-24 0,27-41 0,-32 65 0,-2 0 0,0 0 0,8-24 0,7-4 0,-20 40 0,0 0 0,-1 0 0,0-1 0,5-15 0,22-64 0,-22 65 0,0 1 0,-2-1 0,-1-1 0,-1 1 0,0-1 0,1-31 0,-4 27 0,8-44 0,-5 44 0,2-49 0,-8-554 0,1 624 0,0-1 0,0 1 0,-1 0 0,0 0 0,0-1 0,-1 1 0,0 0 0,0 0 0,0 0 0,-1 1 0,0-1 0,0 1 0,0-1 0,-1 1 0,1 0 0,-2 0 0,-7-7 0,-2 0 0,-1 1 0,-1 0 0,0 2 0,-26-13 0,24 14 0,1-1 0,0-1 0,1 0 0,-25-21 0,33 25 0,-1 0 0,0 0 0,0 1 0,0 0 0,-1 0 0,1 1 0,-16-4 0,15 5 0,1 0 0,0-1 0,0 0 0,0 0 0,0-1 0,0 0 0,1 0 0,-13-12 0,12 9 0,-1 0 0,0 0 0,0 1 0,-19-10 0,17 10 0,0 0 0,0-1 0,-17-15 0,11 8 0,-1 0 0,0 2 0,0 0 0,-39-18 0,21 11 0,9 5 0,14 6 0,-1 1 0,1 1 0,-1 0 0,-1 1 0,-20-5 0,-42-11 0,56 15 0,0 1 0,0 1 0,-1 0 0,-35-1 0,32 4 0,-46-9 0,46 6 0,1 1 0,-27 0 0,-67 6 0,-90-4 0,141-9 0,50 6 0,-2 2 0,-25-2 0,28 4 0,-13 1 0,0-2 0,-54-10 0,40 5 0,-1 2 0,0 3 0,-87 4 0,30 1 0,71-2 0,-1 2 0,-37 8 0,45-7 0,-155 39 0,36-6 0,120-30 0,1 1 0,0 2 0,0 0 0,1 1 0,1 1 0,-1 1 0,-25 22 0,4-5 0,-146 112 0,112-90 0,3 4 0,-123 119 0,190-168 0,0 1 0,0-1 0,1 1 0,-7 15 0,-11 17 0,12-22 0,1 1 0,0 0 0,2 1 0,0 0 0,-8 36 0,-4 10 0,5-21 0,3 0 0,1 1 0,-8 91 0,11 143 0,8-269 0,-2 53 0,0-39 0,1 1 0,1-1 0,2 0 0,5 32 0,-3-47 0,0 1 0,0-1 0,1 0 0,0 0 0,9 12 0,18 38 0,-27-41 0,2 0 0,1 0 0,0-1 0,1 0 0,1 0 0,0-1 0,2-1 0,16 20 0,-18-24 0,-1 0 0,0 1 0,-1 0 0,-1 1 0,8 16 0,-7-12 0,1-1 0,19 27 0,-17-30 0,16 21 0,-1 1 0,33 59 0,-48-77 0,1 0 0,1-2 0,0 1 0,23 19 0,-19-18 0,-6-7 0,0 0 0,1-1 0,0-1 0,0 0 0,1-1 0,1 0 0,-1 0 0,1-2 0,1 0 0,-1 0 0,22 4 0,-1-3 0,1-2 0,-1-1 0,65-3 0,-43-1 0,-20 1 0,0-1 0,0-3 0,57-10 0,57-13 0,115-19 0,-168 13 0,-71 21 0,49-11 0,-52 18 0,0-2 0,0 0 0,0-1 0,-1-2 0,30-15 0,-34 15 0,1 1 0,0 1 0,1 1 0,28-6 0,3-1 0,-7 3 0,-31 7 0,1-1 0,-1 0 0,0 0 0,0-2 0,17-8 0,30-17 0,-47 26 0,0-2 0,0 0 0,-1-1 0,0 0 0,0 0 0,19-19 0,-5 0 0,1 1 0,38-27 0,-44 38-273,1 0 0,1 1 0,0 1 0,28-11 0,-36 19-6553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3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24575,'4'0'0,"2"4"0,-1 6 0,0 5 0,-2 1-8191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3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1188 24575,'-2'-114'0,"5"-125"0,0 220 0,1 0 0,0 0 0,12-27 0,6-26 0,1-17 0,-12 54 0,7-43 0,-16 69 0,1 0 0,1 1 0,0-1 0,0 0 0,0 1 0,1 0 0,1 0 0,10-12 0,19-34 0,-25 38 0,1 0 0,0 1 0,1 0 0,0 1 0,1 1 0,1 0 0,0 1 0,1 0 0,0 1 0,19-11 0,5-9 0,-31 23 0,0 1 0,1 1 0,-1 0 0,1 0 0,1 0 0,9-3 0,9-1 0,1 2 0,1 1 0,33-4 0,35-8 0,-49 10 0,1 2 0,0 3 0,0 1 0,72 6 0,-14 0 0,-103-3-19,0 0 0,-1 1 0,1-1 0,0 1 0,0 0 0,-1 1 0,1-1 0,-1 1 0,1 0 0,-1 0 0,0 0 0,0 1 0,0-1 0,0 1 0,0 0 0,0 0-1,-1 1 1,1-1 0,2 5 0,10 7-965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3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24575,'9'14'-2075,"21"7"3158,-16-11-1099,38 35 908,-33-27-863,1-1 0,0-1 0,27 16 0,12 10-29,-48-32 0,0-1 0,1-1 0,1 0 0,22 11 0,15 5 0,46 29 0,-40-21 0,-48-27 0,0 0 0,0 0 0,0 1 0,-1 0 0,0 0 0,0 1 0,0 0 0,-1 0 0,0 1 0,-1-1 0,6 11 0,-8-13 0,-1-1 0,0 1 0,-1-1 0,1 1 0,-1 0 0,0-1 0,0 1 0,0 0 0,-1 0 0,0 0 0,0 0 0,0 0 0,-1 0 0,1-1 0,-1 1 0,0 0 0,0 0 0,-1 0 0,0-1 0,1 1 0,-2-1 0,1 0 0,-4 7 0,-93 169 0,39-62 0,43-90 0,-12 23 0,27-45-6,-1-1 0,-1 1-1,1-1 1,-1 0 0,0-1 0,0 1-1,0 0 1,-9 6 0,-3 5-1303,5-5-5517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3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24575,'1'31'0,"2"0"0,1 0 0,2-1 0,1 0 0,1 0 0,16 38 0,-13-44 0,27 42 0,3 5 0,59 105 0,-84-147 0,-11-22 0,-1 1 0,0-1 0,-1 1 0,1 0 0,-1-1 0,3 15 0,-53-141 0,17 32-1365,18 66-5461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3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24575,'0'5'0,"1"-1"0,1 1 0,-1-1 0,0 0 0,1 1 0,0-1 0,0 0 0,1 0 0,-1 0 0,1-1 0,-1 1 0,1 0 0,0-1 0,1 0 0,-1 0 0,1 0 0,6 4 0,-5-3 0,-1 0 0,1 0 0,-1 0 0,0 0 0,0 0 0,-1 1 0,1 0 0,-1 0 0,0 0 0,5 10 0,-5 2 0,0 0 0,-1 0 0,-1 1 0,-1-1 0,-2 28 0,0-28 0,2 1 0,0-1 0,0 1 0,2-1 0,5 28 0,-1-16-170,-1 0 0,-1 0 0,-2 1 1,-2 48-1,0-64-346,-1 8-6310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3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24575,'11'-2'0,"0"1"0,0-2 0,0 0 0,0 0 0,0 0 0,-1-2 0,1 1 0,-1-1 0,-1-1 0,14-9 0,-11 7 0,1 1 0,-1 0 0,1 1 0,1 0 0,25-7 0,3 4 0,-11 2 0,0 2 0,61-4 0,34 10-1365,-105-1-5461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4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1665 24575,'2'-6'0,"1"0"0,-1 1 0,2-1 0,-1 1 0,0 0 0,1 0 0,0 0 0,0 0 0,1 1 0,-1-1 0,1 1 0,5-4 0,5-5 0,154-133 0,-79 66 0,158-107 0,10 26-30,-191 122-126,61-30-264,170-65 0,-157 75 331,-14 1-339,159-61-1049,-32 23 1477,-52 17 0,88-14 0,-137 46 0,14 8 0,-54 15 0,173-39-962,13 26 1913,-212 26-164,-45 5 241,59-1 0,-50 7-965,1-1 0,72-13-1,-54 6-62,0 2 0,125 8 0,-68 0 0,19-4-203,162 5-422,-259 2 625,60 16 0,14 2 0,115 5 0,-188-22 0,0 3 0,63 19 0,-5-1 0,-75-17 17,-1 2 1,0 1-1,-1 1 0,0 2 0,-2 1 1,0 2-1,49 39 0,-57-42 122,2-1 0,35 18 0,-38-23-84,0 2 0,0 0-1,-1 1 1,18 17-1,308 256-54,56 9 0,-206-135 0,-187-148 171,-16-9 0,-20-7-1878,13-2-5119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38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1186 78 24575,'-1'-1'0,"1"0"0,-1 0 0,1 0 0,-1 0 0,0 0 0,1 0 0,-1 0 0,0 0 0,0 0 0,0 0 0,0 0 0,0 0 0,0 1 0,0-1 0,0 0 0,0 1 0,0-1 0,0 1 0,-3-2 0,-30-11 0,25 10 0,-21-7 0,0 1 0,0 1 0,-1 2 0,0 1 0,-33-1 0,-160 6 0,96 3 0,114-2 0,0 1 0,0 0 0,0 0 0,0 2 0,0-1 0,1 2 0,-1 0 0,1 1 0,0 0 0,-20 14 0,6-5 0,19-11 0,1 0 0,-1 0 0,1 1 0,0 0 0,1 0 0,-1 1 0,-6 7 0,-71 69 0,71-66 0,0-1 0,0 1 0,2 0 0,0 1 0,-15 28 0,11-11 0,8-21 0,1 0 0,0 0 0,-4 19 0,-33 168 0,34-166 0,1 0 0,1 0 0,2 0 0,-1 57 0,5 67 0,4 122 0,1-253 0,0 0 0,2 0 0,1-1 0,1 0 0,13 28 0,65 120 0,-46-103 0,59 79 0,-57-96 0,3-1 0,95 86 0,-108-108 0,-21-20 0,1 1 0,0-1 0,1-1 0,1 0 0,-1-1 0,20 9 0,50 23 0,-45-22 0,1-1 0,78 25 0,-41-22-175,-45-10 88,1-3 0,1 0 0,0-3 1,47 4-1,-31-8 132,234-5 418,-275 3-456,0-1-1,0 1 1,0-1 0,-1 0 0,1-1 0,0 0 0,-1 0 0,0-1 0,0 0 0,0 0 0,0-1 0,0 0-1,-1 0 1,0 0 0,7-9 0,-4 4-8,0-1 0,-1-1 0,0 0 0,-1 0 0,-1 0 0,1-1 0,-2 0 0,5-16 0,-5 3 1,0-1 0,-2 0 0,-1 0 0,-1-1 0,-6-49 0,2-5 0,3-596 0,-2 642 0,-2-1 0,-2 1 0,-10-38 0,-6-28 0,13 57 0,-20-61 0,0 5 0,17 64-1365,5 23-5461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3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0 777 24575,'3'-2'0,"0"-1"0,0 1 0,0 0 0,0-1 0,0 0 0,-1 1 0,0-1 0,1 0 0,-1 0 0,0-1 0,-1 1 0,1 0 0,0-1 0,1-6 0,1 3 0,3-3 0,0 1 0,1 0 0,0 0 0,0 1 0,1 0 0,0 0 0,1 1 0,17-10 0,4-5 0,46-38 0,-42 30 0,3 2 0,0 2 0,63-34 0,312-119-154,-362 159-234,1 2-1,0 3 1,56-9-1,39-12-18,-62 17 121,159-16 0,-182 28 276,235-21 851,-243 22-512,0 3 0,-1 2 0,81 10 0,-133-9-351,-1 0-1,1 1 1,0-1 0,0 0 0,0 0-1,0 0 1,0 0 0,0 1-1,0-1 1,0-1 0,0 1-1,0 0 1,0 0 0,0 0 0,0 0-1,0-1 1,0 1 0,0 0-1,0-1 1,-1 1 0,1-1-1,0 1 1,0-1 0,0 0 0,-1 1-1,1-1 1,0 0 0,-1 1-1,1-1 1,0 0 0,-1 0-1,1 1 1,-1-1 0,1 0 0,-1 0-1,1-1 1,2-10-6804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3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24575,'1'4'0,"0"-1"0,0 1 0,1-1 0,0 1 0,-1-1 0,1 0 0,0 0 0,1 0 0,-1 0 0,0 0 0,1 0 0,0 0 0,4 3 0,8 10 0,11 18 0,1-1 0,2-2 0,0-1 0,65 50 0,-57-52 0,-17-12 0,0-1 0,2-1 0,-1 0 0,2-2 0,29 12 0,154 51 0,-190-69 0,-1 1 0,0 0 0,19 14 0,-20-12 0,1-1 0,0 0 0,18 6 0,-18-8 0,0-1 0,-1 2 0,1 0 0,-1 1 0,0 0 0,-1 1 0,0 1 0,-1 0 0,0 0 0,0 2 0,17 20 0,-24-22 0,-1-1 0,0 2 0,0-1 0,-1 0 0,-1 1 0,1 0 0,0 19 0,3 8 0,-4-27 0,-1 1 0,-1 0 0,0-1 0,-1 1 0,0-1 0,-1 1 0,0-1 0,-1 1 0,0-1 0,-1 0 0,0 0 0,0 0 0,-10 14 0,-6 10 0,-2-1 0,-40 48 0,-21 13 0,72-81 0,-1-2 0,0 1 0,-1-2 0,-17 14 0,-21 19 0,20-17 0,23-21 0,0 1 0,1 0 0,-1 0 0,1 1 0,1-1 0,-1 1 0,-5 11 0,12-19-1,0 0 0,0 0 0,-1 0 0,1 0 0,0 0-1,0 0 1,0 1 0,0-1 0,0 0 0,0 0 0,0 0 0,0 0 0,0 0-1,0 0 1,0 0 0,0 1 0,0-1 0,0 0 0,0 0 0,0 0-1,0 0 1,0 0 0,0 1 0,0-1 0,0 0 0,0 0 0,0 0-1,0 0 1,0 0 0,0 0 0,0 1 0,0-1 0,0 0 0,0 0 0,0 0-1,0 0 1,0 0 0,0 0 0,0 0 0,0 1 0,1-1 0,-1 0-1,0 0 1,0 0 0,0 0 0,0 0 0,0 0 0,0 0 0,0 0 0,1 0-1,-1 0 1,0 0 0,0 0 0,0 0 0,0 0 0,0 0 0,0 0-1,1 0 1,10-4 168,12-9-1632,-8 3-5361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40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2824 307 24575,'0'-8'0,"-1"0"0,0-1 0,-1 1 0,1 0 0,-1 0 0,-1 0 0,0 1 0,0-1 0,0 0 0,-1 1 0,0 0 0,-1 0 0,1 0 0,-1 1 0,-1-1 0,1 1 0,-1 0 0,0 1 0,0-1 0,-9-4 0,0 0 0,0 1 0,-1 0 0,0 1 0,0 1 0,-1 1 0,1 0 0,-2 1 0,-25-4 0,-44-4 0,-1 4 0,-90 2 0,85 6 0,44-1 0,0 2 0,0 2 0,0 2 0,-90 20 0,-169 79 0,231-71-526,-323 148 315,288-110 213,7-3-21,64-43 15,-63 31 4,68-37 106,1 2-1,1 2 1,0 1 0,2 2 0,1 1-1,-54 58 1,66-60-103,1 1 0,1 1 0,1 0-1,2 2 1,-15 35 0,-1 1-2,19-38-1,1 0 0,2 1 0,-9 46 0,-8 27 0,10-47 23,-13 98-1,7-27-618,11-62 539,-3 90 1,3-19 59,2 59-3,-3 16 0,-3-51-434,7 0 0,13 163 0,7-164 434,0 63 0,-13-154-36,-1 2-100,3 0-1,2 0 1,17 82 0,9 51 136,-23-133 0,24 103 0,35 199-812,-42-197 559,58 180-129,32 50-299,-51-196 940,97 219-1,-127-358-258,3-2 0,2-1 0,84 104 0,-95-137 39,2-1 0,0-2 0,51 38-1,110 63 194,-109-75-197,-24-18 29,1-2 1,96 39-1,-107-56 57,69 15 0,-42-14-260,-3 0-168,1-4-1,130 8 1,149-16 528,-284-6-227,-37 0 10,15 1 6,1-2 0,-1-1 0,0-3 0,0-1-1,59-17 1,-27-3 11,-2-4 1,0-2-1,129-80 0,-151 77-12,-1-2 1,-2-3-1,-1-2 0,-3-1 1,58-71-1,-52 52-36,-27 34 125,0-2 0,-2 0 0,-2-2 1,28-51-1,-14 6-127,-4-2 0,35-129 0,10-111 29,-66 249 208,-3 0 0,-4-1 1,-6-94-1,0 30 235,3 104-287,-16-429-2007,-51-16 1851,66 465 0,-20-149 0,12 79 0,-28-117 0,20 133 0,-46-184 0,6 53 77,5 15-1600,17 54 1060,-72-168-1,5 14-565,-25-67 1197,10 34 84,14 64 845,42 112-646,-139-358 313,179 440-1086,-17-68 1,23 67 1041,-29-68-1,18 65 204,0-2 511,-56-99 1,71 144-1395,-13-23-28,-33-38 0,55 75-8,-1 1 1,0-1-1,0 1 0,0-1 0,0 1 0,0 0 0,-1 0 0,1 1 0,-1-1 1,1 1-1,-1-1 0,1 1 0,-1 0 0,0 0 0,0 1 0,1-1 0,-1 1 1,0 0-1,0 0 0,0 0 0,1 0 0,-1 1 0,0 0 0,0-1 0,1 2 1,-1-1-1,0 0 0,-4 3 0,1-1-103,0 0 0,1 1 0,0 0 0,0 0 0,0 0 0,0 1 0,1-1 0,-1 1 0,1 1 0,0-1 0,1 1 0,0 0 0,0 0 0,-4 8 0,2 1-6727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4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3279 24575,'43'2'0,"51"9"0,-52-5 0,56 1 0,-37-6 0,-30 0 0,1-1 0,0-1 0,-1-1 0,55-13 0,-10-5-480,0-4 0,-2-3 0,-1-4 0,75-42 0,-116 53 464,0 3-41,-2-2 1,-1-1 0,0-1-1,36-35 1,-26 16 530,-1-2-1,56-83 1,-92 121-474,34-52 143,28-60 0,-55 96-108,-1-1-1,0 0 1,-2 0-1,0 0 1,-1-1 0,-2 1-1,2-23 1,-1 0-35,16-70 0,-12 75 0,-1 0 0,2-55 0,-9 3-249,-4 0 1,-4 1 0,-4 0-1,-40-154 1,-76-119 248,73 246-508,-5 4 1,-90-129 0,53 90 44,-9 2-223,31 47 1145,42 56 930,-3 2 1,-55-56-1,90 99-1389,0 1 0,0 0 0,0 0 0,0 0 0,0-1 0,-1 1 0,1 0 0,0 0 0,0 0 0,-1 1 0,1-1 0,-1 0 0,1 1 0,-1-1 0,1 0 0,-1 1 0,1 0 0,-1-1 0,1 1 0,-4 0 0,4 0 0,1 1 0,-1 0 0,0 0 0,1 0 0,-1 0 0,1 0 0,-1 0 0,1 0 0,0 0 0,-1-1 0,1 2 0,0-1 0,0 0 0,-1 0 0,1 0 0,0 0 0,0 0 0,0 0 0,0 0 0,1 0 0,-1 0 0,0 2 0,3 11 0,0 0 0,1 1 0,6 15 0,1 5 0,-1 1 0,-2 0 0,7 70 0,-12-88 0,1 0 0,1 0 0,0-1 0,1 0 0,16 32 0,52 76 0,-62-105 0,23 29 0,-21-29 0,24 42 0,-29-47-1365,0-2-5461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41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24575,'0'1'0,"1"0"0,-1 0 0,1 1 0,-1-1 0,1 0 0,0 0 0,0 0 0,-1 0 0,1 0 0,0 0 0,0 0 0,0 0 0,0 0 0,0 0 0,0 0 0,1-1 0,-1 1 0,2 0 0,31 16 0,-18-9 0,28 15 0,1-2 0,1-2 0,1-2 0,0-2 0,74 13 0,51-3 0,-149-21 0,1-1 0,-1-2 0,25 0 0,24 0 0,-70-1 0,0 0 0,0 0 0,0 1 0,0-1 0,0 0 0,-1 1 0,1-1 0,0 1 0,0-1 0,0 1 0,0 0 0,0 0 0,-1 0 0,1 0 0,0 0 0,-1 0 0,1 0 0,-1 1 0,0-1 0,1 1 0,-1-1 0,0 1 0,0-1 0,1 1 0,-2 0 0,1-1 0,0 1 0,0 0 0,0 0 0,-1 0 0,1 0 0,-1 0 0,1 0 0,-1 0 0,0 0 0,0 0 0,0 0 0,0 0 0,0-1 0,0 1 0,-1 0 0,1 0 0,-1 0 0,1 0 0,-2 2 0,-1 6 0,0 0 0,-1 0 0,0-1 0,-1 0 0,0 0 0,-1 0 0,-8 11 0,5-7 0,1 1 0,0 0 0,1 1 0,0 0 0,-6 22 0,-18 37 0,-84 143 0,82-163 0,19-34 0,2 1 0,0-1 0,1 2 0,-8 25 0,-5 20 0,25-68 0,-1 1 0,0 0 0,0 0 0,0 0 0,0 0 0,0 0 0,0 0 0,0 0 0,0 0 0,0 1 0,0-1 0,0 0 0,0 0 0,0 0 0,0 0 0,0 0 0,0 0 0,1 0 0,-1 0 0,0 0 0,0 0 0,0 0 0,0 0 0,0 0 0,0 0 0,0 0 0,0 0 0,0 0 0,0 0 0,0 0 0,0 0 0,0 0 0,5-11 0,5-18 0,-6 11-1365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4:5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330 201 24575,'2'35'0,"12"63"0,-4-31 0,2-10 0,0 14 0,1 20 0,-8-65 0,-1 2 0,0 27 0,-2-35 0,0 0 0,7 30 0,4 37 0,-13-50 0,0-8 0,2 1 0,0 0 0,8 30 0,-6-18 0,-4-36 0,0 0 0,0-1 0,0 1 0,1 0 0,0 0 0,0 0 0,0 0 0,1 0 0,0-1 0,0 1 0,5 8 0,-6-15 0,-1 1 0,1 0 0,-1 0 0,1 0 0,-1-1 0,1 1 0,0 0 0,-1-1 0,1 1 0,-1-1 0,0 1 0,1 0 0,-1-1 0,1 1 0,-1-1 0,0 1 0,1-1 0,-1 0 0,0 1 0,1-1 0,-1 1 0,0-1 0,0 1 0,0-1 0,1 0 0,-1 1 0,0-1 0,0 0 0,0 1 0,0-1 0,0 1 0,0-1 0,0 0 0,0 1 0,-1-2 0,5-27 0,-3 12 0,0-1 0,1 1 0,0 0 0,2 1 0,0-1 0,12-30 0,-9 28 0,-2 1 0,0-1 0,-1 0 0,-1 0 0,1-28 0,5-24 0,16-90 0,25-64 0,-46 204 0,-2 1 0,0-1 0,-1-36 0,0-15 0,-1 68 0,1 0 0,-1 0 0,1 0 0,0 0 0,0 0 0,1 1 0,-1-1 0,1 0 0,0 1 0,0-1 0,0 1 0,0 0 0,1 0 0,-1 0 0,1 0 0,0 0 0,-1 0 0,1 1 0,1-1 0,-1 1 0,0 0 0,7-3 0,5-2 0,0 2 0,1 0 0,0 0 0,22-2 0,37-13 0,39-19 0,-51 19 0,-29 9 0,0 1 0,1 2 0,38-3 0,-69 11 0,-1-1 0,0 1 0,1 1 0,-1-1 0,0 0 0,1 1 0,-1 0 0,0-1 0,0 1 0,0 1 0,1-1 0,-1 0 0,0 1 0,-1-1 0,1 1 0,0 0 0,4 4 0,-5-4 0,-1-1 0,0 1 0,0-1 0,0 1 0,0 0 0,0-1 0,0 1 0,-1 0 0,1 0 0,0 0 0,-1 0 0,1 0 0,-1-1 0,0 1 0,0 0 0,0 0 0,0 0 0,0 0 0,0 0 0,0 0 0,-1 0 0,1 0 0,-1 0 0,1 0 0,-1-1 0,0 1 0,1 0 0,-1 0 0,0-1 0,0 1 0,-1 0 0,0 1 0,-170 201 0,127-155 0,10-13 0,-71 54 0,15-13 0,5-1 0,-113 111 0,197-185 0,1-1 0,0 0 0,-1 1 0,1-1 0,0 1 0,0-1 0,-1 1 0,1 0 0,1-1 0,-1 1 0,0 0 0,0 0 0,1 0 0,-1 0 0,1 0 0,-1 0 0,1-1 0,0 4 0,0-4 0,1 0 0,0 0 0,0 0 0,0 0 0,0-1 0,0 1 0,0 0 0,0-1 0,0 1 0,1-1 0,-1 1 0,0-1 0,0 0 0,0 1 0,1-1 0,-1 0 0,0 0 0,0 0 0,0 0 0,1 0 0,-1 0 0,0 0 0,0 0 0,1 0 0,-1-1 0,0 1 0,0-1 0,0 1 0,2-2 0,121-34 0,-106 30 0,0 0 0,-1-1 0,1-1 0,18-11 0,-17 8 0,0 2 0,36-13 0,-23 12 0,0-1 0,0-2 0,44-24 0,-71 34 0,1 0 0,0 0 0,0 1 0,0 0 0,1 0 0,-1 0 0,0 1 0,1-1 0,-1 2 0,1-1 0,-1 1 0,1 0 0,-1 0 0,1 1 0,7 1 0,-10-1 0,0 0 0,0 0 0,-1 1 0,1-1 0,-1 1 0,1 0 0,-1 0 0,0 0 0,1 0 0,-1 1 0,0 0 0,0-1 0,-1 1 0,1 0 0,-1 0 0,1 0 0,-1 1 0,0-1 0,0 0 0,0 1 0,-1-1 0,1 1 0,-1 0 0,0 0 0,0-1 0,0 6 0,4 32 0,-3 1 0,-5 78 0,0-22 0,2-83 0,0 0 0,-1 0 0,-1 0 0,0 0 0,-1 0 0,0-1 0,-12 24 0,-4 3 0,-32 47 0,29-43 0,20-38 0,0 0 0,0 0 0,-1 0 0,0 0 0,0 0 0,-1-1 0,1 0 0,-1 0 0,-1 0 0,-10 9 0,-16 9 0,-1-2 0,-1 0 0,-58 25 0,44-29 0,-83 19 0,74-23 0,-2 3 0,36-9 0,0-2 0,-1 0 0,0-2 0,-40 3 0,-47 5 0,76-7 0,-46 2 0,34-6 0,20 1 0,0-2 0,-38-5 0,64 5 0,1 0 0,-1 0 0,1 0 0,-1 0 0,1 0 0,0 0 0,-1 0 0,1 0 0,-1 0 0,1 0 0,0 0 0,-1 0 0,1-1 0,-1 1 0,1 0 0,0 0 0,-1-1 0,1 1 0,0 0 0,-1 0 0,1-1 0,0 1 0,0 0 0,-1-1 0,1 1 0,0 0 0,0-1 0,0 1 0,-1-1 0,1 1 0,0 0 0,0-1 0,0 1 0,0-1 0,0 1 0,0-1 0,0 1 0,0 0 0,0-1 0,0 1 0,0-1 0,0 1 0,0 0 0,0-1 0,0 1 0,0-1 0,0 1 0,1 0 0,-1-1 0,0 1 0,0-1 0,0 1 0,1 0 0,-1-1 0,0 1 0,1 0 0,-1-1 0,0 1 0,1 0 0,-1 0 0,0-1 0,1 1 0,-1 0 0,0 0 0,1-1 0,24-17 0,-15 15-227,-1 0-1,1 1 1,-1 0-1,1 1 1,10-1-1,2 1-6598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4:5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24575,'0'35'0,"-1"-1"0,-1 1 0,-10 48 0,7-57 0,2 1 0,-1 31 0,4-39 0,-1 0 0,-1 0 0,-1 0 0,0 0 0,-1 0 0,-9 21 0,7-23 0,1 0 0,0 1 0,2-1 0,0 1 0,-2 33 0,5-9 0,5 56 0,-5-95 0,1 0 0,0-1 0,-1 1 0,1 0 0,0-1 0,0 1 0,1-1 0,-1 1 0,0-1 0,1 0 0,-1 0 0,1 1 0,0-1 0,0 0 0,0 0 0,0-1 0,0 1 0,0 0 0,1-1 0,-1 1 0,0-1 0,1 0 0,-1 0 0,1 0 0,-1 0 0,1 0 0,0 0 0,-1-1 0,1 1 0,5-1 0,10 2 0,0-1 0,1-1 0,30-4 0,-14 2 0,-5 0 0,0 0 0,48-12 0,122-11 0,-169 20 0,0 1 0,-1 1 0,1 2 0,61 5 0,-91-4 0,0 0 0,0 0 0,1 0 0,-1 0 0,0 0 0,0 1 0,0-1 0,1 0 0,-1 1 0,0-1 0,0 1 0,0-1 0,0 1 0,0-1 0,0 1 0,0 0 0,0 0 0,0-1 0,0 1 0,0 0 0,0 0 0,0 0 0,-1 0 0,1 0 0,0 0 0,-1 0 0,1 0 0,-1 0 0,1 0 0,0 2 0,-1 0 0,0 0 0,0 0 0,-1 0 0,1 0 0,-1 0 0,0-1 0,0 1 0,0 0 0,0 0 0,0-1 0,0 1 0,-3 3 0,-3 5 0,0-1 0,-1 0 0,0-1 0,-1 1 0,-11 9 0,-16 11 0,1 1 0,-42 51 0,8-8 0,-66 35 0,121-96 0,-1-1 0,-1 0 0,-17 9 0,-25 20 0,-16 15 0,39-31 0,-39 38 0,70-60-65,1 0 0,0-1 0,0 1 0,-1-1 0,0 1 0,1-1 0,-1 0 0,0-1 0,0 1 0,0-1 0,0 0 0,0 1 0,-1-2 0,1 1 0,0 0 0,0-1 0,-1 0 0,1 0 0,0 0 0,-6-1 0,-5-4-6761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4:5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24575,'730'0'-1365,"-708"0"-5461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4:57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3121 1488 24575,'0'-3'0,"-1"-1"0,0 1 0,1-1 0,-1 1 0,-1-1 0,1 1 0,0 0 0,-1 0 0,1 0 0,-1-1 0,0 2 0,0-1 0,0 0 0,-1 0 0,-2-2 0,-47-39 0,23 20 0,17 14 0,0 1 0,-1-1 0,0 2 0,0 0 0,-1 1 0,-25-11 0,5 7 0,-63-13 0,64 17 0,2 1 0,1 0 0,-61-2 0,-1233 9 0,1309 1 0,-1 1 0,0 1 0,0 0 0,1 1 0,0 1 0,0 0 0,0 1 0,1 1 0,-13 9 0,-21 9 0,30-17 0,1 1 0,0 0 0,0 1 0,1 1 0,1 0 0,0 1 0,-16 19 0,-61 73 0,29-25 0,9-8 0,15-23 0,3 1 0,-32 56 0,-47 66 0,84-129 0,2 2 0,-25 50 0,-2 4 0,21-39 0,3 1 0,-42 114 0,38-89 0,25-64 0,1 2 0,2-1 0,0 1 0,1 0 0,-7 48 0,2 28 0,5-56 0,-1 67 0,8-90 0,0 6 0,1 0 0,6 36 0,-5-53 0,0 0 0,1 0 0,1 0 0,-1 0 0,2 0 0,-1-1 0,2 0 0,-1 0 0,11 12 0,20 31 0,-27-39 0,0 0 0,0 0 0,1-1 0,0 0 0,17 14 0,3-2 0,28 23 0,85 54 0,-85-70 0,22 14 0,116 69 0,-124-70-350,2-3-1,133 52 1,-168-77 332,14 6 16,82 21-1,-40-17 95,-58-14 45,1-2 0,1-2 0,0-1 0,63 3 0,-72-9 1,55 10 0,20 1-117,-87-11-21,368-3 0,-363 0 0,0-1 0,0-1 0,0-2 0,-1 0 0,27-11 0,100-55 0,-135 64 0,18-9 0,-1-2 0,0-1 0,-2-1 0,-1-1 0,30-31 0,91-110 0,-81 86 0,29-41 0,116-187 0,-175 249-421,-3-2-1,29-67 1,-41 79 371,1 2 1,31-43-1,14-26-29,64-113 79,-108 187 0,-3-1 0,-1 0 0,-2-2 0,22-71 0,-4 18 521,-27 74-335,-1 1 0,-2-2 1,0 1-1,5-30 0,-8 33-171,0 0-1,12-26 1,-10 28-16,-1-1 0,0 1 0,3-25 0,-1-64 1,-9-118 0,-1 70 0,0 113 0,-2 0 0,-1 0 0,-3 1 0,-1-1 0,-17-41 0,8 23 0,-6-10 0,-58-113 0,4 14 0,60 127 0,-39-61 0,-2-4 0,0 4 0,26 47 0,14 27 0,0 0 0,-2 2 0,-1 0 0,0 1 0,-28-20 0,-5-7 0,48 46 0,0 0 0,0 1 0,-1-1 0,1 1 0,-1 1 0,0 0 0,0 0 0,0 1 0,0 0 0,-1 0 0,-10 0 0,-16-4 0,-5 1 0,0 1 0,1 2 0,-55 4 0,18-1 0,54 1 0,1 1 0,-1 1 0,1 1 0,0 1 0,-39 15 0,-37 10 0,68-22 0,0 1 0,1 2 0,-28 15 0,-28 12 0,49-22 0,1 1 0,0 2 0,2 2 0,-38 32 0,6-6 0,-68 64 0,115-96 0,1 1 0,0 1 0,2 0 0,0 1 0,-23 38 0,27-37 0,0 0 0,2 1 0,-9 28 0,0 0 0,16-46 6,1 0 0,-1 0 0,0 0-1,0-1 1,0 1 0,-1 0 0,1-1 0,0 0-1,-1 1 1,0-1 0,1 0 0,-1 0 0,0-1 0,0 1-1,-6 2 1,-52 13-823,50-14 176,-7 1-6185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41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24575,'2'4'0,"-1"0"0,1 0 0,-1 0 0,1-1 0,0 1 0,0-1 0,1 1 0,-1-1 0,6 6 0,5 8 0,12 13 0,-22-27 0,1 0 0,-1 1 0,0 0 0,0 0 0,0 0 0,0 0 0,-1 0 0,1 1 0,1 4 0,8 29 0,41 111 0,-39-114 0,-2 1 0,-2 0 0,9 54 0,-11-46 0,25 75 0,-22-90 0,-1-4 0,-2 0 0,11 48 0,60 357-2703,-25-214 2439,-20-88 51,-15-54 213,-8-38 0,-1 1 0,-3 1 0,5 57 0,13 149 2453,-24-461-1995,-3-61-189,1 273-269,0 1 0,1-1 0,-2 1 0,1 0 0,-1 0 0,1 0 0,-1-1 0,0 1 0,0 1 0,-1-1 0,1 0 0,-1 1 0,0-1 0,0 1 0,0 0 0,0 0 0,-1 0 0,1 0 0,-7-3 0,-28-29 0,20 17 0,-1 0 0,0 1 0,-2 1 0,0 2 0,-33-20 0,49 32 0,-3-2 0,0 0 0,0 1 0,0 0 0,-1 0 0,1 1 0,-1 0 0,0 0 0,-17 0 0,-79 5 0,45 0 0,35-2-227,0 1-1,0 1 1,1 1-1,-1 1 1,-41 16-1,50-15-6598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4:5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1 857 24575,'0'-5'0,"1"0"0,0 0 0,0 1 0,0-1 0,1 0 0,-1 1 0,1-1 0,0 0 0,1 1 0,3-6 0,35-45 0,-17 25 0,7-10 0,1 1 0,46-44 0,-58 67 0,1 0 0,0 2 0,1 0 0,1 1 0,26-11 0,48-28 0,-52 27 0,0 3 0,59-21 0,-22 9 0,-13 8 0,77-20 0,-83 28 0,18-7 0,-21 5 0,1 3 0,67-9 0,-82 18 0,62-20 0,-72 17 0,0 1 0,0 2 0,53-4 0,2 0 0,-63 7 0,51-2 0,-62 6 0,0 2 0,0 0 0,0 0 0,0 2 0,0 0 0,0 1 0,0 1 0,-1 1 0,0 0 0,0 1 0,22 13 0,22 15 0,-28-18 0,-1 2 0,47 37 0,157 133 0,-87-78 0,-85-57 0,-38-34 0,0 1 0,-1 1 0,-2 1 0,0 1 0,23 34 0,-10-5 0,-22-36 0,-1 1 0,-1 0 0,-1 1 0,0 0 0,-2 0 0,10 29 0,-6-5 0,-7-27 0,0 1 0,-1 0 0,3 32 0,5 43 0,-6-65 0,1 54 0,-8 625 0,0-684 0,-2 1 0,0 0 0,-2-1 0,0 0 0,-1 0 0,-2 0 0,-19 41 0,-21 39 0,18-43 0,23-42 0,-1 0 0,-1-1 0,0-1 0,-16 21 0,-18 24 0,37-50 0,0 0 0,-1 0 0,0 0 0,0-1 0,-1 0 0,-1-1 0,1 1 0,-1-2 0,-1 1 0,-11 6 0,-22 11 0,-56 43 0,61-40 0,-75 41 0,90-57 0,3-1 0,-1-1 0,-1 0 0,1-2 0,-42 10 0,15-9 0,8-3 0,-1 2 0,-63 22 0,67-13 0,26-12 0,0 0 0,0 0 0,0-1 0,0-1 0,-1 0 0,0 0 0,1-1 0,-14 0 0,-201-5 0,204-1 0,-1-1 0,1-1 0,0-1 0,1-1 0,0-1 0,0-1 0,1 0 0,-37-26 0,-57-28 0,93 54 0,10 6 0,0-1 0,1 0 0,0-1 0,-10-7 0,-76-42 0,38 28 0,-13-9 0,55 27 0,-1 0 0,0 1 0,-27-9 0,29 13 0,0-2 0,1 0 0,0 0 0,0-2 0,-24-16 0,26 15 0,-1 1 0,0 0 0,-16-7 0,18 10 0,0-1 0,0 0 0,0-1 0,1 0 0,-15-13 0,-3-7 0,16 17 0,0-1 0,1 0 0,0-1 0,1-1 0,0 0 0,1 0 0,-14-26 0,-36-154 0,39 146 0,16 38 0,0 1 0,0 0 0,1-1 0,0 0 0,1 0 0,0 0 0,-2-13 0,-10-70 0,3 32 0,-30-118 0,17 85 0,19 66 0,1-1 0,0-27 0,2 26 0,-8-49 0,3 32 0,2 1 0,2-1 0,6-83 0,0 28 0,-5 56 0,1 22 0,1-1 0,4-30 0,-3 47 0,0 0 0,0 1 0,1-1 0,0 1 0,1-1 0,-1 1 0,1 0 0,0 0 0,1 0 0,-1 0 0,1 1 0,7-8 0,14-15 0,-20 21 0,0 1 0,1-1 0,0 1 0,1 0 0,-1 1 0,1 0 0,11-7 0,-10 8 0,29-17 0,2 1 0,0 2 0,1 2 0,48-12 0,199-50 0,-42 18 0,-216 53 0,1 0 0,44-3 0,-12 1 0,-32 4 0,-1 1 0,1 1 0,0 2 0,0 1 0,0 1 0,41 7 0,-59-4 0,-1 1 0,1 0 0,-1 1 0,0 0 0,-1 0 0,1 1 0,-1 1 0,-1-1 0,1 2 0,-1-1 0,-1 2 0,13 15 0,-1 2 0,-2 1 0,0 0 0,20 48 0,-21-30 68,-14-34-426,1 0 0,0-1-1,9 16 1,-4-14-6468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4:5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0 24575,'-1'4'0,"-1"0"0,1 0 0,-1-1 0,0 1 0,0 0 0,0-1 0,-1 1 0,1-1 0,-6 5 0,-6 10 0,-18 30 0,-54 61 0,16-22 0,-113 128 0,148-174 0,24-28 0,0 0 0,0 1 0,1 0 0,1 0 0,0 1 0,-11 27 0,6-19 0,10-17 0,0 1 0,0-1 0,0 1 0,1 0 0,-3 8 0,6-14 0,-1-1 0,1 1 0,0-1 0,0 1 0,0 0 0,0 0 0,0-1 0,0 1 0,0 0 0,0-1 0,0 1 0,0 0 0,1-1 0,-1 1 0,0-1 0,0 1 0,0 0 0,1-1 0,-1 1 0,0-1 0,1 1 0,-1 0 0,1-1 0,0 1 0,0 0 0,0 0 0,1-1 0,-1 1 0,1-1 0,-1 1 0,1-1 0,-1 0 0,1 1 0,-1-1 0,1 0 0,0 0 0,-1 0 0,1 0 0,-1 0 0,3-1 0,32-7-1365,-18 4-5461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0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0 24575,'-2'6'0,"-1"0"0,0 0 0,0-1 0,0 1 0,-1-1 0,0 0 0,0 0 0,0 0 0,-1-1 0,-9 9 0,4-4 0,-44 44 0,28-31 0,2 2 0,0 1 0,2 2 0,1 0 0,-27 44 0,-42 71 0,71-114 0,-43 54 0,44-61 0,0 2 0,1 1 0,2 0 0,0 1 0,-16 40 0,20-38 0,6-18 0,1 0 0,0 1 0,1-1 0,0 1 0,-2 17 0,5-25 0,0 0 0,0 0 0,0 0 0,0 0 0,0-1 0,1 1 0,-1 0 0,0 0 0,1 0 0,0-1 0,-1 1 0,1 0 0,0 0 0,0-1 0,0 1 0,0-1 0,0 1 0,0-1 0,1 1 0,-1-1 0,0 0 0,1 0 0,-1 1 0,1-1 0,0 0 0,-1 0 0,1-1 0,0 1 0,-1 0 0,1 0 0,0-1 0,0 1 0,0-1 0,-1 0 0,1 1 0,3-1 0,30 4 0,1-2 0,0-1 0,43-5 0,15 0 0,383 4 0,-471 0 0,0 0 0,0 0 0,0 0 0,0 1 0,0 0 0,0 0 0,0 0 0,0 1 0,-1 0 0,12 5 0,-16-3-1365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01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24575,'1485'0'0,"-1484"0"-38,37-3 201,-37 3-223,1 0 1,-1-1-1,0 1 0,1 0 1,-1-1-1,0 1 1,0-1-1,1 0 0,-1 1 1,0-1-1,0 0 1,0 0-1,0 0 0,0 0 1,0 0-1,0 0 1,0 0-1,0 0 1,0 0-1,-1 0 0,1 0 1,0-1-1,-1 1 1,1-2-1,0-7-6766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0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24575,'7'2'0,"0"0"0,0 1 0,-1 0 0,1 0 0,-1 1 0,0 0 0,8 6 0,-10-7 0,175 124 0,-127-89 0,71 45 0,-107-74 0,0-2 0,30 10 0,-29-12 0,0 1 0,27 14 0,10 2 0,-47-20 0,0 0 0,1 0 0,-1 1 0,0-1 0,-1 2 0,1-1 0,0 1 0,-1 0 0,0 1 0,0-1 0,8 9 0,-13-12 0,0 1 0,-1-1 0,1 0 0,-1 0 0,1 0 0,-1 0 0,1 0 0,-1 0 0,0 1 0,1-1 0,-1 0 0,0 0 0,0 0 0,0 1 0,0-1 0,0 0 0,0 0 0,-1 0 0,1 1 0,0-1 0,0 0 0,-1 0 0,1 0 0,-2 2 0,0 0 0,1-1 0,-1 0 0,0 1 0,-1-1 0,1 0 0,0 0 0,0 0 0,-1-1 0,-5 4 0,-3 0 0,-1 0 0,1 0 0,-23 5 0,4-3 0,0 2 0,1 1 0,1 1 0,0 1 0,-43 27 0,54-30 0,1-1 0,-1-1 0,-25 9 0,28-12 0,0 0 0,1 1 0,0 1 0,0 0 0,1 1 0,-23 17 0,-13 3-1365,35-19-5461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0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24575,'0'30'0,"1"0"0,2 0 0,8 40 0,25 148 0,-12-91 0,-12-45 0,-7-59 0,-1 0 0,0 24 0,-1-18 0,0-1 0,2 1 0,10 31 0,-8-34 0,-1 1 0,-1 0 0,2 48 0,-7-47 0,1 0 0,1 0 0,10 50 0,-9-59 36,0-1 0,0 32-1,-3-34-403,1 1 0,1-1 0,6 28 0,-3-27-6458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0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24575,'52'21'0,"144"39"0,-182-54 0,-1 0 0,0 0 0,15 10 0,38 17 0,-58-29 0,0-1 0,0 1 0,0 1 0,0 0 0,-1 0 0,0 0 0,0 1 0,0 0 0,-1 0 0,0 0 0,0 1 0,8 13 0,-12-18 0,0 0 0,-1 1 0,1 0 0,-1-1 0,0 1 0,0 0 0,0 0 0,0-1 0,0 1 0,-1 0 0,1 0 0,-1 0 0,0 0 0,0 0 0,0 0 0,0 0 0,-1 0 0,1 0 0,-1 0 0,1 0 0,-1-1 0,0 1 0,0 0 0,0 0 0,-1-1 0,1 1 0,-1-1 0,1 1 0,-1-1 0,0 1 0,0-1 0,0 0 0,0 0 0,0 0 0,-1 0 0,1 0 0,-1-1 0,1 1 0,-1-1 0,-4 2 0,-45 23 0,28-15 0,1 1 0,-35 25 0,30-16 0,-198 163 0,219-177-79,-5 3-64,0 1 0,1 0 0,1 1 0,0 0 0,1 0 1,0 1-1,0 0 0,-10 25 0,14-22-6683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0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24575,'-19'53'0,"13"-16"0,-3-1 0,0 0 0,-21 48 0,21-58 0,0 0 0,-5 35 0,9-38 0,-1 0 0,0-1 0,-18 40 0,13-34 0,1 0 0,2 1 0,0 0 0,-5 54 0,8-36 0,2 0 0,2 0 0,6 57 0,-5-102 0,0-1 0,0 1 0,0-1 0,0 1 0,0-1 0,1 1 0,-1-1 0,0 1 0,1-1 0,-1 0 0,1 1 0,-1-1 0,1 1 0,0-1 0,-1 0 0,1 1 0,0-1 0,0 0 0,0 0 0,0 0 0,0 0 0,0 0 0,1 0 0,1 1 0,-2-1 0,1-1 0,-1-1 0,1 1 0,0 0 0,-1 0 0,1 0 0,-1-1 0,1 1 0,-1-1 0,0 1 0,1-1 0,-1 0 0,1 0 0,-1 1 0,0-1 0,0 0 0,1 0 0,1-3 0,7-5 0,-1-1 0,0-1 0,14-22 0,189-328 0,-195 328 0,-5 15 0,-2-2 0,0 1 0,-1-1 0,-1 0 0,-1-1 0,-1 0 0,-1 0 0,5-40 0,-8 35 0,1-1 0,2 1 0,1 1 0,1-1 0,11-28 0,-17 52 0,-1 1 0,1-1 0,0 0 0,-1 1 0,1-1 0,0 1 0,0-1 0,0 1 0,0-1 0,0 1 0,0 0 0,1 0 0,-1-1 0,0 1 0,3-1 0,-3 2 0,-1-1 0,1 1 0,0 0 0,0 0 0,-1 0 0,1 0 0,0 0 0,-1 0 0,1 0 0,0 0 0,-1 0 0,1 0 0,0 1 0,0-1 0,-1 0 0,1 0 0,-1 1 0,1-1 0,0 0 0,-1 1 0,1-1 0,-1 1 0,1-1 0,-1 1 0,2 0 0,0 2 0,1 0 0,-1 1 0,0-1 0,0 1 0,0-1 0,0 1 0,-1 0 0,1 0 0,-1-1 0,0 1 0,1 6 0,2 44 0,-3 0 0,-4 54 0,0-48 0,5 72 0,23 17 0,1 4 0,-20-114 0,2-1 0,2 0 0,18 46 0,-4-37 0,-23-44 0,1 0 0,0 1 0,0-1 0,0 0 0,0 0 0,1-1 0,-1 1 0,1 0 0,0-1 0,-1 0 0,6 4 0,-8-6 0,1 0 0,-1 0 0,0 0 0,0 0 0,0 0 0,1 0 0,-1 0 0,0 0 0,0 1 0,0-1 0,1 0 0,-1 0 0,0 0 0,0 0 0,0 0 0,1 0 0,-1 0 0,0-1 0,0 1 0,0 0 0,1 0 0,-1 0 0,0 0 0,0 0 0,0 0 0,1 0 0,-1 0 0,0 0 0,0-1 0,0 1 0,0 0 0,1 0 0,-1 0 0,0 0 0,0 0 0,0-1 0,0 1 0,0 0 0,0 0 0,0 0 0,1-1 0,-1 1 0,0 0 0,0 0 0,-3-14 0,-12-14 0,14 26 0,-5-12 0,1 1 0,0-1 0,1 0 0,0 0 0,-2-20 0,3 15 0,-1 0 0,-10-26 0,-24-42-1365,33 71-5461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0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24575,'-1'89'0,"3"99"0,23-39 0,-22-136 0,0-1 0,2 0 0,-1 1 0,1-1 0,11 18 0,9 21 0,-18-33 0,1 1 0,1-2 0,1 1 0,0-1 0,1-1 0,1 0 0,0 0 0,17 14 0,-8-3 0,9 9 0,-29-34 0,1-1 0,-1 1 0,1-1 0,0 1 0,0-1 0,-1 0 0,1 0 0,0 0 0,0 0 0,0 0 0,0-1 0,0 1 0,0 0 0,0-1 0,0 0 0,4 1 0,-5-1 3,1-1 1,-1 1-1,0-1 0,0 1 0,0-1 0,0 0 0,0 0 0,0 1 1,0-1-1,0 0 0,0 0 0,0 0 0,0 0 0,0 0 0,0 0 0,-1 0 1,1 0-1,-1 0 0,1 0 0,0-1 0,-1 1 0,0 0 0,1 0 1,-1 0-1,0-1 0,0 1 0,1 0 0,-1-3 0,2-41-791,-2 39 120,0-17-6158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0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24575,'2'6'0,"0"-1"0,1 1 0,-1-1 0,1 0 0,0 1 0,1-2 0,-1 1 0,1 0 0,8 6 0,4 10 0,-5-2 0,-2 0 0,0 0 0,-1 1 0,-2 1 0,0-1 0,0 1 0,-2 0 0,-1 0 0,1 25 0,2 1 0,4 14 0,-4-35 0,-2 0 0,1 37 0,-4-10 0,-4 96 0,3-146 6,-1 0 0,1 0 0,-1 0 0,0 1 0,0-1 0,0 0 0,0-1 0,0 1 0,-1 0 0,1 0 0,-1 0 0,0-1 0,0 1 0,0-1 0,0 1 0,-1-1 0,1 0 0,0 0 0,-5 3 0,2-2-155,0-1 1,-1 1-1,1-1 1,-1 0-1,0 0 1,0 0-1,1-1 1,-1 0-1,-8 0 1,-7 0-6678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4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 24575,'-1'4'0,"0"1"0,-1-1 0,1 0 0,-1 1 0,0-1 0,0 0 0,-1 0 0,-3 6 0,-7 10 0,-26 41 0,33-53 0,0 0 0,0 0 0,1 1 0,0-1 0,0 1 0,1 0 0,0 1 0,1-1 0,-3 13 0,-6 64 0,-10 51 0,14-113 0,-1 0 0,-18 37 0,15-37 0,1 1 0,-9 33 0,14-40 0,-1-1 0,0 0 0,-11 18 0,9-19 0,1 1 0,0 1 0,-5 19 0,1 1 0,9-30 0,0 0 0,1-1 0,-1 1 0,1 1 0,1-1 0,0 0 0,0 0 0,0 1 0,1-1 0,1 0 0,-1 1 0,4 12 0,5 6 0,1 1 0,1-2 0,2 1 0,1-2 0,1 0 0,26 33 0,-33-49 0,0 0 0,1 0 0,1-1 0,-1-1 0,1 0 0,0 0 0,1-1 0,0 0 0,0-1 0,0 0 0,1-1 0,-1 0 0,1 0 0,0-2 0,0 1 0,0-2 0,13 1 0,103 20-1365,-108-21-5461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0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24575,'1'1'0,"0"-1"0,0 0 0,0 1 0,0-1 0,-1 0 0,1 1 0,0-1 0,0 1 0,0 0 0,-1-1 0,1 1 0,0 0 0,0-1 0,-1 1 0,1 0 0,-1 0 0,1-1 0,-1 1 0,1 0 0,-1 0 0,1 0 0,-1 0 0,0 0 0,0 0 0,1 0 0,-1-1 0,0 1 0,0 0 0,0 0 0,0 0 0,0 0 0,0 0 0,0 0 0,0 0 0,-1 0 0,1 0 0,-1 2 0,-7 41 0,7-41 0,-18 62 0,-17 76 0,33-126 0,1-1 0,1 1 0,1-1 0,0 1 0,0 0 0,2-1 0,4 25 0,-3-32 0,-1-1 0,1 1 0,1-1 0,-1 0 0,1 0 0,0-1 0,0 1 0,0-1 0,1 0 0,0 0 0,0 0 0,0-1 0,1 0 0,9 6 0,9 9 0,-23-19 0,-1 0 0,1 0 0,-1 0 0,0 1 0,1-1 0,-1 0 0,1 0 0,-1 1 0,0-1 0,1 0 0,-1 1 0,0-1 0,1 0 0,-1 1 0,0-1 0,0 0 0,1 1 0,-1-1 0,0 1 0,0-1 0,0 0 0,1 1 0,-1-1 0,0 1 0,0-1 0,0 1 0,0-1 0,0 1 0,0-1 0,0 1 0,-14 0 0,-23-13 0,30 6-114,0-1 1,-1-1-1,2 1 0,-1-1 0,1 0 1,1-1-1,-1 1 0,1-1 0,1 0 1,0 0-1,-4-14 0,3 6-6712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07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24575,'-1'11'0,"0"0"0,-1 0 0,0-1 0,-4 12 0,-6 38 0,11-49 0,1-1 0,1 1 0,0 0 0,0-1 0,1 1 0,1-1 0,-1 1 0,2-1 0,-1 0 0,9 16 0,3-1 0,1 0 0,31 36 0,-39-52 0,0-1 0,1-1 0,0 1 0,16 9 0,17 15 0,-32-25 0,1 1 0,-1-2 0,1 0 0,0 0 0,0-1 0,20 7 0,-2-3 0,47 8 0,-34-12 0,1-2 0,67-5 0,-32 1 0,-67 0 20,-1 1 0,1-2 0,-1 1 0,1-1 0,15-5 0,-22 5-119,1 0 0,-1 1 0,0-1 0,1-1 0,-1 1 0,0-1 0,0 1 0,-1-1 0,1 0 0,-1 0 0,1-1 0,-1 1 0,0-1 0,4-6 0,0-5-6727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0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0 24575,'8'1'0,"-1"0"0,0 0 0,1 1 0,-1-1 0,0 2 0,0-1 0,0 1 0,0 0 0,-1 0 0,1 1 0,-1 0 0,0 0 0,0 1 0,0-1 0,-1 1 0,1 1 0,-1-1 0,0 1 0,5 8 0,7 11 0,-1 0 0,-2 1 0,17 40 0,-26-51 0,0-1 0,-1 2 0,-1-1 0,2 30 0,4 19 0,-5-45 0,-1 0 0,0 1 0,-2-1 0,-1 1 0,0-1 0,-4 24 0,3-32 0,-1 0 0,-1-1 0,0 1 0,0-1 0,-1 1 0,0-1 0,-1 0 0,0-1 0,-1 1 0,0-1 0,0 0 0,-12 12 0,-9 13 0,23-29 0,1 0 0,-1-1 0,1 1 0,-1 0 0,-1-1 0,1 0 0,-1 0 0,1-1 0,-1 1 0,0-1 0,-9 5 0,-57 15 0,53-18 0,0 0 0,0 1 0,-24 13 0,22-10 0,0-1 0,-1-1 0,0-1 0,0-1 0,-1-1 0,1 0 0,-1-2 0,-41 0 0,38-2-1365,4-1-5461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5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24575,'15'-1'0,"0"-1"0,-1 0 0,1-1 0,0-1 0,-1 0 0,0-1 0,0 0 0,-1-1 0,1-1 0,14-10 0,0 3 0,1 2 0,0 0 0,0 2 0,53-11 0,45-15 0,-119 33 0,0 0 0,0 0 0,0 1 0,1 1 0,-1-1 0,1 2 0,13-1 0,-19 1 0,-1 0 0,1 0 0,-1 1 0,0-1 0,1 1 0,-1 0 0,0 0 0,0-1 0,1 1 0,-1 1 0,0-1 0,0 0 0,0 0 0,0 1 0,0-1 0,-1 1 0,1 0 0,0-1 0,-1 1 0,1 0 0,-1 0 0,1 0 0,-1 0 0,0 0 0,0 1 0,0-1 0,0 0 0,-1 0 0,1 1 0,0 4 0,3 31 0,-2 0 0,-1 1 0,-9 74 0,4-93 0,-1 0 0,-1-1 0,0 0 0,-2 0 0,-17 32 0,9-17 0,-131 265 0,143-291 0,-1-1 0,1 0 0,-1 0 0,-1-1 0,-6 7 0,-19 29 0,30-42 0,1 1 0,0-1 0,0 0 0,-1 1 0,1-1 0,0 1 0,0-1 0,0 0 0,0 1 0,-1-1 0,1 1 0,0-1 0,0 1 0,0-1 0,0 1 0,0-1 0,0 0 0,0 1 0,0-1 0,1 1 0,-1-1 0,0 1 0,0-1 0,0 0 0,0 1 0,0-1 0,1 1 0,-1-1 0,0 0 0,0 1 0,1-1 0,-1 1 0,17 3 0,32-8 0,-37 2 0,61-12 0,-54 9 0,0 1 0,29-3 0,63-6 0,-69 7 0,55-2 0,-51 9 0,1-3 0,61-10 0,-58 5 0,-1 2 0,1 2 0,0 3 0,52 5 0,-99-4 0,0-1 0,1 1 0,-1-1 0,0 1 0,0 0 0,0 0 0,1 0 0,-1 1 0,0-1 0,-1 1 0,1 0 0,0 0 0,0 0 0,-1 0 0,1 0 0,-1 0 0,0 1 0,0-1 0,4 6 0,-3-2 0,0 0 0,0 0 0,-1 0 0,1 0 0,-2 1 0,1-1 0,-1 1 0,0 0 0,1 9 0,-2 2 0,0 0 0,-1 1 0,-1-1 0,-1 0 0,-1 0 0,-8 26 0,2-22 0,-2 0 0,0-1 0,-1 0 0,-2-1 0,-23 27 0,12-16 0,-190 196 0,199-210 0,-57 48 0,-106 72 0,115-93 0,-2-3 0,-2-3 0,-83 34 0,125-62 0,0-1 0,0-2 0,-1-1 0,-42 5 0,68-11 0,-1 1 0,1-1 0,-1 0 0,0 0 0,1 0 0,-1 0 0,1 0 0,-1-1 0,0 1 0,1-1 0,-1 0 0,1 1 0,0-1 0,-1 0 0,1-1 0,0 1 0,-1 0 0,1-1 0,0 1 0,0-1 0,0 0 0,0 1 0,1-1 0,-1 0 0,-2-3 0,2 0 0,-1-1 0,1 0 0,1 0 0,-1 0 0,1 0 0,0 0 0,0 0 0,0 0 0,1 0 0,1-6 0,3-346 0,-4 377 0,0 1 0,2-1 0,7 37 0,-6-47 0,0-1 0,0 1 0,0 0 0,1-1 0,1 0 0,-1 0 0,2 0 0,-1-1 0,1 0 0,9 10 0,-3-4-1365,-2-1-5461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51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24575,'11'52'0,"0"-8"0,-8-18 0,12 89 0,11 35 0,-19-107 0,-2 1 0,-2 0 0,-2 1 0,-5 45 0,1 12 0,3 1129 0,-2-1205 0,0 1 0,-9 34 0,0-3 0,7-34 0,-16 44 0,14-49 0,0-1 0,1 1 0,-4 38 0,-1 23 0,9-73 0,0-1 0,-1 0 0,0 0 0,0 1 0,0-1 0,-1-1 0,0 1 0,0 0 0,0-1 0,-5 6 0,7-11 0,1 0 0,-1 0 0,1-1 0,-1 1 0,1 0 0,-1-1 0,1 1 0,-1-1 0,1 1 0,-1 0 0,1-1 0,0 1 0,-1-1 0,1 1 0,0-1 0,-1 1 0,1-1 0,0 0 0,0 1 0,0-1 0,-1 1 0,1-1 0,0 1 0,0-1 0,0 0 0,0 1 0,0-1 0,0 1 0,0-1 0,0 0 0,0 1 0,0-1 0,1 0 0,-4-26 0,4-57 0,1 56 0,-2-1 0,0 1 0,-2 0 0,-1 0 0,-1 1 0,-2-1 0,-13-42 0,13 51 0,0 0 0,2 0 0,0-1 0,-1-37 0,-4-20 0,4 36 0,1 0 0,4-69 0,-1-20 0,-1 116 0,-1 0 0,0 0 0,-1 1 0,-9-23 0,7 22 0,1 0 0,1-1 0,0 1 0,-2-20 0,3-253 0,6 142 0,-3 136 0,-1-10 0,1 0 0,0 0 0,2 0 0,0 0 0,1 0 0,1 0 0,0 0 0,15-34 0,-10 30 0,-1-1 0,0 0 0,6-45 0,-9 43 0,0 1 0,2 0 0,13-35 0,-3 17 0,-13 32 0,-1 0 0,2 1 0,-1-1 0,2 1 0,-1 0 0,12-15 0,-15 23 0,0 0 0,1 0 0,-1 0 0,1 0 0,0 0 0,-1 1 0,1-1 0,0 1 0,0-1 0,0 1 0,0 0 0,0 0 0,0 1 0,0-1 0,1 1 0,-1-1 0,0 1 0,0 0 0,0 0 0,1 1 0,-1-1 0,0 0 0,0 1 0,0 0 0,0 0 0,0 0 0,0 0 0,4 3 0,44 18 0,92 58 0,-136-76 0,16 8 0,1-1 0,29 10 0,-14-6 0,75 29 0,-68-25-307,76 21-1,-24-10 9,137 41 299,-207-61 182,0 1 1,-2 2 0,1 1 0,27 19 0,-51-31-183,-1-1 0,0 1 0,0 0 0,0 0 0,0 0 0,0 0 0,0 0 0,0 0 0,0 1 0,-1-1 0,0 1 0,1-1 0,-1 1 0,0-1 0,0 1 0,0 0 0,0-1 0,-1 1 0,1 0 0,-1 0 0,0 0 0,0 0 0,0-1 0,0 4 0,-1-1 0,0-1 0,0 0 0,0 1 0,-1-1 0,0 0 0,0 0 0,0 0 0,0-1 0,0 1 0,-1 0 0,0-1 0,0 0 0,0 1 0,-5 4 0,-113 102 0,96-88 0,15-15 0,1 1 0,-1 1 0,2 0 0,-1 0 0,1 0 0,0 1 0,1 0 0,-7 14 0,13-23-57,1 0 0,0 0 1,-1 0-1,1 0 0,0 0 0,0 0 0,0 0 0,0 0 0,0 0 0,0 0 1,0 0-1,0 1 0,0-1 0,1 0 0,-1 0 0,0 0 0,1 0 0,-1 0 0,0 0 1,1 0-1,0 0 0,-1 0 0,2 0 0,6 8-6769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5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24575,'43'2'0,"53"9"0,-53-5 0,56 1 0,-68-6 0,54 10 0,11 1 0,39 1 8,38 0-153,-15 2-548,-71-5 698,120 27-5,-154-24 0,1-3 0,1-2 0,61 1 0,129 11-779,-208-15 885,76 18 1142,-82-15-1620,0-1 1,44 3-1,-54-9-6454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5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24575,'2'6'0,"0"-1"0,0 1 0,1-1 0,-1 1 0,1-1 0,1 0 0,-1 0 0,9 9 0,-3-2 0,-1 1 0,-1 0 0,0 1 0,8 25 0,-10-26 0,0 0 0,0-1 0,1 1 0,15 20 0,5 7 0,-2 0 0,32 71 0,-52-102 0,6 12 0,77 145 0,-80-153 0,-1 0 0,0 0 0,5 17 0,14 32 0,-21-56 0,-1 1 0,0 0 0,0 1 0,0-1 0,-1 0 0,0 1 0,-1 0 0,0-1 0,0 1 0,-1 0 0,1-1 0,-2 1 0,1 0 0,-1 0 0,0-1 0,-1 1 0,-3 12 0,1-11 0,-1 1 0,1-1 0,-1 0 0,-1 0 0,1-1 0,-2 1 0,1-1 0,-1-1 0,0 1 0,-1-1 0,1-1 0,-16 11 0,-132 76 0,11-11 0,121-69 0,37-21 0,43-22 0,244-61 0,-273 84 22,1 0-1,46-4 0,-12 3-1450,-38 3-5397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5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91 147 24575,'0'858'0,"2"-824"0,9 54 0,2 26 0,-13 404 0,0-1856 0,2 1308 0,1 0 0,8-35 0,-2 16 0,17-77 0,-23 111 0,0 0 0,2 0 0,-1 1 0,2-1 0,0 1 0,11-18 0,-16 36 0,1 1 0,-1-1 0,0 0 0,-1 1 0,1 0 0,-1-1 0,0 5 0,0 3 0,1 26 0,-2 1 0,-2-1 0,-10 54 0,-13 58 0,1 26 0,13-128 0,-2-1 0,-2-1 0,-2 0 0,-32 59 0,19-61-1365,22-31-5461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5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24575,'140'3'0,"148"-7"0,-220-8 0,-49 8 0,0 1 0,26-2 0,-17 4 0,-3 1 0,1-1 0,-1-1 0,0-1 0,0-1 0,33-10 0,6-5 0,82-11 0,-140 28 0,-4 2-57,0 0 0,0 0 1,0 0-1,0-1 0,0 1 0,0-1 0,0 0 0,-1 1 0,1-1 0,0 0 0,0 0 1,-1 0-1,1 0 0,0 0 0,-1-1 0,1 1 0,-1 0 0,0-1 0,1 1 1,-1-1-1,0 1 0,0-1 0,2-3 0,-3-5-6769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5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 253 24575,'2'16'0,"1"1"0,1-2 0,0 1 0,1 0 0,1-1 0,1 0 0,0 0 0,16 25 0,-16-28 0,-1 0 0,-1 0 0,0 0 0,0 0 0,-2 1 0,1 0 0,-1-1 0,1 26 0,22 101 0,-3-26 0,-19-94 0,0 0 0,12 28 0,-10-31 0,-1 1 0,0 0 0,3 22 0,4 38 0,-6-47 0,-2 1 0,1 35 0,-4-3 0,-4 101 0,4-163 0,-1 0 0,0 1 0,0-1 0,0 1 0,0-1 0,0 1 0,-1-1 0,1 0 0,0 1 0,-1-1 0,1 1 0,-1-1 0,1 0 0,-1 0 0,0 1 0,1-1 0,-1 0 0,0 0 0,0 0 0,0 1 0,0-1 0,0 0 0,0-1 0,0 1 0,0 0 0,0 0 0,-1 0 0,1-1 0,-2 2 0,1-3 0,1 1 0,0-1 0,-1 1 0,1-1 0,-1 0 0,1 1 0,0-1 0,-1 0 0,1 0 0,0 0 0,0 0 0,0 0 0,0-1 0,0 1 0,0 0 0,0 0 0,0-1 0,0 1 0,0 0 0,1-1 0,-1 1 0,1-1 0,-1 1 0,1-1 0,-1-2 0,-8-28 0,2 0 0,1 0 0,-3-63 0,10-102 0,2 74 0,-3 99 0,-1-17 0,1 0 0,2 1 0,2-1 0,2 1 0,15-60 0,4 18 0,-10 30 0,38-87 0,-42 116 0,0 0 0,2 0 0,0 2 0,2-1 0,0 2 0,1 0 0,29-26 0,-30 36 0,1 0 0,1 2 0,0 0 0,0 1 0,0 1 0,1 0 0,32-5 0,38-14 0,-78 22 0,0 0 0,0 0 0,0 1 0,0 0 0,0 1 0,1 0 0,-1 1 0,0 0 0,0 1 0,1 0 0,-1 0 0,14 4 0,-17-3 0,0 1 0,0 0 0,-1 0 0,1 0 0,-1 0 0,0 1 0,0 0 0,0 1 0,0-1 0,-1 1 0,0 0 0,0 1 0,0-1 0,-1 1 0,1 0 0,-2 0 0,1 0 0,3 7 0,2 8 0,0 0 0,-1 0 0,-1 1 0,-1 0 0,-1 0 0,-1 1 0,-1-1 0,-1 1 0,-1 0 0,-1 0 0,-1-1 0,-1 1 0,-6 28 0,0-15 0,-2 0 0,-23 55 0,25-74 0,0 0 0,-1-1 0,-1-1 0,-1 1 0,0-2 0,0 1 0,-19 15 0,-3 2 0,10-10 0,-1-1 0,0-1 0,-32 20 0,7-8 0,36-22 0,0-1 0,0-1 0,-1 0 0,0-1 0,0-1 0,-1 0 0,-20 5 0,22-8 0,6-2 0,0 0 0,0 1 0,1 0 0,-1 0 0,0 0 0,1 1 0,-9 5 0,18-6 0,1-1 0,-1 0 0,1 1 0,0-1 0,-1-1 0,1 1 0,0 0 0,0-1 0,7 0 0,8-1 0,0 0 0,-1-2 0,22-5 0,-19 3 0,1 1 0,23 0 0,-23 1 0,1 0 0,-1-1 0,42-14 0,30-5 0,-42 12 0,-38 7 0,-1 1 0,1 1 0,-1 0 0,1 1 0,16 0 0,-29 1 0,0 0 0,0 0 0,0 0 0,0 0 0,0 0 0,1 0 0,-1 1 0,0-1 0,0 0 0,0 1 0,0-1 0,-1 0 0,1 1 0,0-1 0,0 1 0,0 0 0,0-1 0,1 2 0,-2-1 0,0-1 0,0 1 0,0-1 0,0 1 0,0-1 0,0 1 0,0-1 0,0 1 0,0-1 0,0 1 0,0-1 0,0 1 0,0-1 0,0 1 0,-1-1 0,1 1 0,0-1 0,0 1 0,-1-1 0,1 0 0,0 1 0,-1-1 0,1 1 0,0-1 0,-1 1 0,-32 21 0,-30 4-3,-85 39-106,116-50-2,-1-2 1,0-1-1,-1-2 1,-54 9-1,61-13 101,-29 9 10,1 3 0,-95 44 0,123-50 0,-30 9-431,-2-2 0,-94 18 0,77-21 248,-98 9-860,23-5 1065,79-8-24,-131 4 1,-76-17 354,101-2-68,-13 3-643,164 0-4938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43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7838 0 24575,'20'53'0,"-15"-17"0,-2 1 0,-1 0 0,-2-1 0,-5 43 0,1-57 0,-1 1 0,-1-1 0,-1 0 0,-19 41 0,-12 37 0,21-50 0,-1 0 0,-44 81 0,28-77 0,-1 0 0,-70 78 0,79-105-83,-1-1-1,-1-2 0,-1-1 1,-1-1-1,-1-1 1,-50 25-1,74-42 83,-40 27 1,34-21 0,0-1 0,0-1 0,-17 7 0,-67 31-25,42-20-9,0-1-1,-2-3 1,-84 21-1,-180 47-345,202-53-517,-10-4 897,-204 23 0,333-56 0,-155 29 0,93-16 0,-2-2 0,-66 2 0,80-9-132,-85 17-1,84-11 12,-72 5 0,82-11 122,0 3 1,-77 21-1,59-12 108,-22 2 498,-61 18-432,34-10 1069,64-16-1047,-45 15 0,-71 19-197,114-34 0,0 3 0,-65 26 0,46-13-26,-1-2 0,-1-3-1,-77 13 1,63-17-257,-1-4 0,-1-4 0,-84 0 0,120-8 283,-52 10 0,-40 1 0,-337-13 0,451 0 47,-1-1-1,0-2 1,1 0 0,-35-12-1,-100-40 291,102 34-294,-158-79 321,46 19-104,99 52-260,-120-53 0,124 53 0,42 20 0,-1-1 0,-23-16 0,-33-13 0,20 12 0,-40-25 0,-210-120 0,212 114 0,46 19 0,-70-68 0,123 107 0,-125-98 0,110 84 0,-3-2 0,0-1 0,1-1 0,-22-30 0,-35-52 0,46 71 0,23 26 0,1-1 0,0 0 0,0 0 0,1 0 0,-5-7 0,-25-44-1365,25 40-5461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8784 898 24575,'-19'-1'0,"1"-1"0,-36-8 0,35 5 0,-1 2 0,-26-2 0,23 4 0,0 1 0,0 2 0,0 0 0,0 1 0,0 2 0,1 0 0,-37 14 0,41-13 0,-1-1 0,1-1 0,-30 2 0,-18 5 0,-108 26 0,-173 45 0,313-74 0,1-1 0,-49 3 0,19-2 0,28-3 0,1 1 0,-62 21 0,70-19-140,-1-1 0,-36 4 0,-36 10-185,43-8 325,-96 12 0,27-6 0,-166 29-1323,257-41 1323,-92 20 0,-136 10 0,166-25-8,-147 37 0,238-48 7,-36 7-271,-1-3 1,-43 1 0,-31 4-177,0 6 448,-142 2 0,144-19 30,0-1 75,-168 19 0,167-6 1090,-201-9 1,152-5-558,-21-13-562,106 7-74,-2-2-2,36 4 0,-70-1 0,87 6 0,0-1 0,1-1 0,-45-12 0,41 8 0,-1 1 0,-45-3 0,45 9 0,-127-13 0,68 3 0,53 8 0,0-3 0,-53-13 0,-46-18 0,63 18 0,-82-31 0,-239-119-642,83 17 1284,212 85-642,73 48 0,-1 0 0,-49-24 0,29 19 0,2-3 0,-72-53 0,-38-23 0,130 87 0,-48-40 0,8 5 0,48 40 0,0 1 0,0 1 0,-24-8 0,-31-15 0,39 12 0,21 12 0,0 1 0,0 0 0,-1 0 0,0 1 0,-24-6 0,-1 2 0,1-2 0,0-2 0,-64-33 0,42 29 0,54 17 0,-1 0 0,0 0 0,0-1 0,1 0 0,-1-1 0,1 1 0,0-1 0,-1 0 0,1-1 0,1 1 0,-11-9 0,8 5 0,0 0 0,0 1 0,-1-1 0,0 2 0,-19-10 0,-10-5 0,-34-34-1365,59 46-5461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3:4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24575,'-1'17'0,"0"-1"0,0 1 0,-2-1 0,0 0 0,-1 0 0,-1 0 0,0-1 0,-1 1 0,-1-1 0,-13 23 0,-43 95 0,25-46 0,30-68 0,1 0 0,1 1 0,-5 23 0,8-28 0,0 0 0,-1 0 0,-1-1 0,0 1 0,-1-1 0,0 0 0,-13 18 0,10-17 0,1 0 0,0 0 0,1 1 0,0 0 0,-4 18 0,-10 25 0,4-7 0,15-44 0,0 1 0,-1-1 0,1 0 0,-1-1 0,-1 1 0,0 0 0,0-1 0,0 0 0,-10 12 0,2-2 0,-3 1 0,10-20 0,2-14 0,2-14 0,2 1 0,0-1 0,2 1 0,1-1 0,2 1 0,15-50 0,-6 32 0,9-54 0,1-3 0,-20 89 0,0 1 0,1 1 0,1-1 0,9-12 0,-9 15 0,0-1 0,-1 0 0,0 0 0,-1-1 0,5-17 0,-4 9 0,1 0 0,1 1 0,1 0 0,1 1 0,22-32 0,-3 2 0,-26 44 0,0-1 0,1 1 0,-1 0 0,1 0 0,0 0 0,0 1 0,1-1 0,-1 1 0,1 0 0,0 0 0,0 1 0,1-1 0,-1 1 0,1 0 0,-1 1 0,1-1 0,0 1 0,0 0 0,0 1 0,0 0 0,1 0 0,-1 0 0,0 0 0,0 1 0,1 0 0,-1 0 0,0 1 0,0 0 0,0 0 0,0 0 0,1 1 0,-2 0 0,1 0 0,0 1 0,0-1 0,7 6 0,6 6 0,-1 1 0,0 1 0,-1 1 0,22 27 0,-22-24 0,-5-8 0,1 0 0,1-1 0,14 10 0,9 6 0,190 151 0,-177-140 0,150 119 0,-174-134 0,-10-10 0,-1 1 0,2-2 0,24 14 0,-25-15-29,0 0 0,0 1 0,-2 1 0,1 0 1,-2 1-1,19 23 0,-4-4-1134,-17-22-5663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1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736 1 24575,'1'0'0,"1"1"0,0-1 0,0 1 0,-1 0 0,1 0 0,-1-1 0,1 1 0,-1 1 0,1-1 0,-1 0 0,0 0 0,1 0 0,-1 1 0,0-1 0,0 1 0,0-1 0,0 1 0,0-1 0,0 1 0,0-1 0,-1 1 0,2 2 0,12 39 0,-8-2 0,-2 0 0,-2 0 0,-5 77 0,0-18 0,3 795 0,1-867 0,11 54 0,0 20 0,-11-47 0,-2-24 0,2 0 0,1 1 0,10 45 0,-7-45 0,-1-1 0,-2 0 0,-3 56 0,1-63 0,-1-53 0,-2-1 0,-1 0 0,-1 1 0,-2 0 0,0 0 0,-2 1 0,-14-29 0,0-11 0,20 55 0,-1-1 0,0 2 0,-1-1 0,0 0 0,-9-13 0,11 22 0,0 0 0,0 1 0,0-1 0,0 1 0,-1-1 0,0 1 0,1 0 0,-1 1 0,0-1 0,0 1 0,-1 0 0,1 0 0,0 0 0,-1 0 0,1 1 0,-1-1 0,0 1 0,1 1 0,-7-2 0,-12 0 0,0 0 0,0 2 0,-41 4 0,56-3 0,0 0 0,0 1 0,-1 0 0,1 1 0,1 0 0,-1 0 0,0 1 0,1 0 0,0 0 0,0 1 0,0-1 0,0 2 0,-9 8 0,-51 71 0,33-40 0,-26 37 0,-85 156 0,129-211 0,3-3 0,0 0 0,-13 34 0,24-52 0,0 1 0,0 0 0,0-1 0,1 1 0,0 0 0,0 0 0,1 0 0,0 0 0,0-1 0,0 1 0,1 0 0,0 0 0,1 0 0,2 9 0,-1-11 0,0-1 0,0 0 0,0 1 0,1-1 0,-1-1 0,1 1 0,0 0 0,0-1 0,0 0 0,0 0 0,1 0 0,-1 0 0,1-1 0,0 0 0,0 0 0,-1 0 0,1-1 0,1 1 0,-1-1 0,0 0 0,0-1 0,0 1 0,11-1 0,-4 0 0,0 0 0,0 0 0,1-1 0,-1-1 0,0 0 0,0-1 0,0 0 0,-1-1 0,16-7 0,35-20 0,-13 6 0,50-33 0,-85 48 0,0-1 0,0 0 0,0-1 0,-2-1 0,0 0 0,0 0 0,14-23 0,-19 26 0,0-1 0,-1 0 0,0 0 0,-1 0 0,0-1 0,-1 0 0,-1 1 0,5-24 0,-1-7 0,0 3 0,-2-1 0,0-41 0,-6-196-1365,1 255-5461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1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24575,'-5'6'0,"1"1"0,0 0 0,0 0 0,1 0 0,0 0 0,0 1 0,1-1 0,0 1 0,-1 8 0,-10 27 0,-76 212 0,82-230 0,2 1 0,1 0 0,-2 34 0,-4 35 0,4-56 0,2 2 0,2-1 0,1 0 0,5 46 0,-2-76 0,0 0 0,1 0 0,0-1 0,1 1 0,0-1 0,0 1 0,1-1 0,0-1 0,1 1 0,0-1 0,0 0 0,0 0 0,1-1 0,1 1 0,-1-2 0,1 1 0,0-1 0,1 0 0,17 9 0,9-2 0,-17-5 0,0-1 0,1-1 0,-1 0 0,1-2 0,0 0 0,32 2 0,14-7 0,124-19 0,-166 16 0,0 2 0,0-2 0,0-1 0,-1 0 0,1-2 0,38-16 0,8-5 0,-52 23 0,-1-1 0,0-1 0,24-14 0,-9 4 0,1 1 0,53-20 0,-58 27 0,-1-1 0,0-2 0,-1 0 0,-1-2 0,27-19 0,-18 8 0,-27 22 0,0-1 0,0 0 0,0-1 0,0 1 0,-1-1 0,0 0 0,0-1 0,0 1 0,0-1 0,-1 0 0,0 0 0,-1 0 0,1 0 0,-1-1 0,0 0 0,0 0 0,2-12 0,6-32 0,-5 25 0,-2-1 0,3-42 0,-5 54 44,0-1 0,6-27 0,3-11-1541,-9 35-5329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1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 24575,'2'37'0,"2"0"0,15 68 0,-10-66 0,-2 0 0,3 57 0,-9 495 0,-3-269 0,0-286 0,-9 53 0,6-52 0,-3 51 0,6-60 0,-2 0 0,-1-1 0,-2 1 0,0-1 0,-2 0 0,-1-1 0,-19 36 0,-20 61 0,45-113 0,-1-1 0,0 1 0,0-1 0,-1-1 0,-7 9 0,-10 18 0,17-26 0,1 0 0,-1 0 0,-1 0 0,1-1 0,-1 0 0,-1 0 0,0-1 0,0 0 0,0 0 0,-1-1 0,0 0 0,0-1 0,0 0 0,-12 5 0,20-10 0,0 1 0,-1-1 0,1 0 0,-1 0 0,1 0 0,0 0 0,-1 0 0,1 0 0,-1 0 0,1 0 0,0 0 0,-1-1 0,1 1 0,0 0 0,-1-1 0,1 1 0,0-1 0,0 0 0,-1 1 0,1-1 0,0 0 0,-2-1 0,1-1 0,0 0 0,-1 1 0,1-1 0,0 0 0,0 0 0,0-1 0,1 1 0,-3-6 0,0-3 0,1 0 0,0 0 0,1-1 0,-1-14 0,2 19 0,1 1 0,-1-1 0,2 0 0,-1 0 0,1 0 0,2-9 0,-2 15 0,0 0 0,0-1 0,0 1 0,0 0 0,0 0 0,0 0 0,1 0 0,-1 0 0,1 1 0,-1-1 0,1 0 0,0 1 0,0-1 0,0 1 0,-1-1 0,1 1 0,1 0 0,-1 0 0,0 0 0,0 0 0,0 0 0,1 1 0,-1-1 0,4 0 0,37-7-1365,-26 3-5461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11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24575,'-1'0'0,"0"1"0,0-1 0,0 0 0,0 0 0,0 1 0,0-1 0,1 1 0,-1-1 0,0 0 0,0 1 0,0 0 0,1-1 0,-1 1 0,0-1 0,1 1 0,-1 0 0,0 0 0,1-1 0,-1 1 0,1 0 0,-1 0 0,1 0 0,0 0 0,-1-1 0,1 1 0,0 0 0,-1 0 0,1 0 0,0 0 0,0 0 0,0 0 0,0 0 0,0 2 0,0-1 0,0 0 0,0 0 0,0 0 0,0 0 0,0 0 0,1 0 0,-1 0 0,1 0 0,-1 0 0,1 0 0,0 0 0,0 0 0,0 0 0,2 3 0,0-2 0,1-1 0,-1 1 0,1-1 0,0 0 0,-1 0 0,1-1 0,0 1 0,0-1 0,0 0 0,0 0 0,0 0 0,1 0 0,5-1 0,63 0 0,-47-2 0,430 0-741,-281 2 570,23 15 171,-77-4 0,85 13 0,-115-12 0,124 2 0,-194-13-25,0 1 0,0 1-1,0 1 1,0 0 0,0 2 0,-1 1 0,0 0 0,-1 1-1,1 1 1,-1 1 0,-1 1 0,0 0 0,-1 1 0,0 1-1,-1 1 1,0 1 0,15 18 0,-21-21-6801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1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24575,'-5'1'0,"0"1"0,0-1 0,0 1 0,0 1 0,0-1 0,0 1 0,1-1 0,-1 1 0,1 1 0,0-1 0,0 0 0,0 1 0,-4 5 0,-13 10 0,-15 6 0,27-20 0,0 1 0,1 0 0,0 0 0,0 1 0,-13 15 0,19-19 0,0 0 0,0 1 0,0 0 0,0-1 0,1 1 0,0 0 0,-1 0 0,2 0 0,-1 0 0,0-1 0,1 1 0,-1 0 0,1 1 0,0-1 0,0 0 0,1 0 0,-1 0 0,1 0 0,2 5 0,-2-5 0,0 1 0,0-1 0,1 0 0,0 0 0,0-1 0,0 1 0,0 0 0,0 0 0,1-1 0,0 0 0,0 1 0,0-1 0,0 0 0,0 0 0,7 4 0,0-1 0,1-1 0,0 0 0,0-1 0,14 5 0,34 13 0,-44-13 0,0 1 0,0 1 0,-1 0 0,0 0 0,-1 2 0,0-1 0,-1 2 0,0-1 0,-1 2 0,17 30 0,-16-21 0,-1 0 0,-1 1 0,-1 0 0,10 47 0,-11-38 0,25 64 0,-27-86 0,0 0 0,-1 1 0,0-1 0,0 1 0,4 23 0,-9-34 0,0 0 0,1 0 0,-1 0 0,0 0 0,0 0 0,0 0 0,0 0 0,0 1 0,-1-1 0,1 0 0,-1 0 0,1 0 0,-1 0 0,0-1 0,1 1 0,-1 0 0,0 0 0,0 0 0,-1 0 0,1-1 0,0 1 0,0-1 0,-1 1 0,1-1 0,-1 1 0,0-1 0,1 0 0,-1 0 0,0 0 0,0 0 0,1 0 0,-1 0 0,0 0 0,0-1 0,0 1 0,0-1 0,-4 1 0,-10 1-38,1-1 0,-1-1 0,1 0 0,-1-1 0,1-1 0,0 0 0,-28-8 0,10 2-1023,14 5-5765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12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24575,'33'1'0,"0"-2"0,0-1 0,53-11 0,-37 1 0,-1 3 0,1 2 0,1 1 0,-1 3 0,74 5 0,-41 17-1365,-64-16-5461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13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58 24575,'0'631'0,"-12"-792"0,-1-9 0,11 109 0,0 29 0,2-1 0,6-53 0,-5 78 0,1 1 0,-1-1 0,1 1 0,1-1 0,-1 1 0,1 0 0,0 0 0,1 0 0,0 0 0,0 1 0,0 0 0,1-1 0,0 2 0,0-1 0,0 0 0,10-6 0,-9 8 0,0 1 0,0 0 0,1 0 0,-1 1 0,1 0 0,0 0 0,0 0 0,0 1 0,0 0 0,10 0 0,81 4 0,-46 0 0,-31-3 0,-1 1 0,1 2 0,-1 0 0,39 11 0,-51-12 0,1 1 0,-1 1 0,0 0 0,0 0 0,0 0 0,-1 1 0,1 0 0,-1 1 0,0-1 0,0 1 0,-1 1 0,0-1 0,9 13 0,-1 3 0,-1 1 0,-1 0 0,-1 0 0,-1 1 0,-2 0 0,0 1 0,-1 0 0,-1 1 0,-2-1 0,-1 1 0,0 0 0,-2 35 0,-3 91 0,2-182 0,0-38 0,0 63 0,1 0 0,-1 1 0,1-1 0,1 0 0,-1 1 0,0-1 0,1 1 0,0-1 0,0 1 0,0 0 0,4-5 0,-5 8 0,0 0 0,0 0 0,0 1 0,0-1 0,1 0 0,-1 1 0,0-1 0,0 0 0,1 1 0,-1-1 0,0 1 0,1 0 0,-1 0 0,0-1 0,1 1 0,-1 0 0,1 0 0,-1 0 0,0 0 0,1 0 0,-1 1 0,0-1 0,1 0 0,-1 1 0,0-1 0,1 1 0,-1-1 0,0 1 0,0 0 0,1-1 0,-1 1 0,0 0 0,0 0 0,0 0 0,0 0 0,1 1 0,43 44 0,-37-36 0,5 4 0,-2 1 0,0 1 0,-1 0 0,0 0 0,13 33 0,1-8 0,-21-36 0,1 0 0,-1-1 0,0 1 0,0 0 0,-1 0 0,0 1 0,1-1 0,-2 1 0,3 6 0,-2 0 0,0 0 0,-1 0 0,0 0 0,-1 0 0,-1 0 0,1 0 0,-2 0 0,-4 17 0,4-22 0,0-1 0,-1 0 0,0 0 0,0 0 0,-1-1 0,0 1 0,0-1 0,0 0 0,0 0 0,-1 0 0,0-1 0,0 1 0,0-1 0,0 0 0,-1-1 0,-10 6 0,2-3 0,0 0 0,0 0 0,-1-2 0,1 0 0,-1-1 0,0 0 0,-22 1 0,-112-5 0,62-2 0,-387 3 0,471 0 0,0 1 0,0-1 0,0 0 0,-1-1 0,1 1 0,0 0 0,0-1 0,0 0 0,0 0 0,1 0 0,-1 0 0,0 0 0,0 0 0,1-1 0,-1 1 0,0-1 0,1 0 0,0 0 0,-1 0 0,1 0 0,-3-4 0,2 1 0,1 0 0,0 0 0,0 0 0,1 0 0,-1-1 0,1 1 0,1 0 0,-1-1 0,0 1 0,1-1 0,1-7 0,0-12-1365,0 3-5461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14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24575,'1914'0'-2352,"-1892"1"2837,0 1 0,30 7 1,26 3-1416,-56-11-5435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39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24575,'3'1'0,"0"0"0,0 0 0,0 0 0,0 0 0,0 0 0,0 1 0,-1-1 0,1 1 0,-1 0 0,1 0 0,-1 0 0,1 0 0,-1 0 0,0 0 0,0 1 0,0-1 0,-1 1 0,1-1 0,0 1 0,-1 0 0,0 0 0,1 0 0,-1 0 0,0 0 0,-1 0 0,2 3 0,3 11 0,-1 1 0,-1 0 0,2 22 0,-1 289 0,-7-170 0,5 19-507,-4 195-1050,-10-224 1557,-1 98 0,-3 119 0,6-197 0,-14 57-756,-2 47-250,27 626-640,4-804 890,23 136 0,-11-118 787,10 158 28,-2-16 1769,-20-215-1440,2 0 1,18 58-1,-14-61-75,-2 0 0,-1 0 0,3 46 0,1 27-27,-7-68 459,2 54 1,-7-70-323,-1 5-311,1 1 1,2-1-1,12 61 0,-6-43-112,-8-41 0,1 0 0,0 0 0,1 0 0,0 0 0,0 0 0,0-1 0,1 1 0,1-1 0,7 14 0,-4-9 0,0 1 0,0 0 0,-1 1 0,-1 0 0,0 0 0,-1 0 0,-1 0 0,0 1 0,1 23 0,-1 18 0,-6 67 0,1-35 0,0-57 0,-2-1 0,0 0 0,-17 57 0,2-12 0,-37 120 0,53-187-124,0 1 0,0-1 0,-1 0 0,0-1 0,0 1 0,-1-1-1,0 0 1,-1 0 0,1 0 0,-11 9 0,2-8-6702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4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24575,'0'11'0,"2"-1"0,-1 1 0,1-1 0,5 13 0,6 37 0,-13 299 0,-5-326 0,-1 0 0,-2-1 0,-1 0 0,-13 31 0,-13 46 0,15-22 0,6-27 0,-35 100 0,41-143 0,1 1 0,1 0 0,1 0 0,-4 27 0,-15 130 0,11-108 0,9-54 0,1 0 0,0 1 0,2-1 0,-1 1 0,1 0 0,1-1 0,2 17 0,-2-29 0,0-1 0,0 1 0,1-1 0,-1 1 0,0-1 0,0 1 0,0-1 0,1 1 0,-1-1 0,0 1 0,1-1 0,-1 1 0,0-1 0,1 0 0,-1 1 0,0-1 0,1 0 0,-1 1 0,1-1 0,-1 0 0,1 0 0,-1 1 0,1-1 0,-1 0 0,1 0 0,-1 0 0,1 0 0,-1 0 0,1 0 0,-1 1 0,1-1 0,-1 0 0,1-1 0,-1 1 0,1 0 0,-1 0 0,1 0 0,-1 0 0,1 0 0,-1 0 0,1-1 0,-1 1 0,1 0 0,-1 0 0,1-1 0,-1 1 0,1 0 0,-1-1 0,0 1 0,1 0 0,-1-1 0,0 1 0,1 0 0,-1-1 0,0 1 0,1-2 0,28-26 0,-26 24 0,62-65 0,160-186 0,-185 202 0,2-5 0,100-104 0,-116 134 0,-2 0 0,-1-2 0,-2-1 0,30-55 0,0 1 0,-29 46 0,-2-2 0,22-58 0,-1 1 0,-38 89 0,0-1 0,-1 1 0,0-1 0,0 0 0,-1 0 0,-1-18 0,0 21 0,-1 0 0,2-1 0,-1 1 0,1 0 0,0 0 0,0 0 0,1 0 0,0 1 0,0-1 0,0 0 0,1 1 0,6-12 0,-8 17 0,0 0 0,0 0 0,0 1 0,1-1 0,-1 0 0,0 1 0,0-1 0,0 1 0,0-1 0,1 1 0,-1-1 0,0 1 0,0 0 0,1 0 0,-1 0 0,0 0 0,1 0 0,-1 0 0,0 0 0,1 0 0,-1 0 0,0 0 0,0 1 0,1-1 0,-1 1 0,0-1 0,0 1 0,0-1 0,0 1 0,1 0 0,-1-1 0,0 1 0,0 0 0,1 1 0,39 36 0,-35-31 0,82 75 0,105 78 0,-114-81 0,5 13 0,92 58 0,-75-48 0,40 8 0,-129-102-118,0 1-194,2 0 0,-1-1 1,30 13-1,-27-15-6514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14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0 24575,'-1'18'0,"-1"0"0,-8 36 0,5-35 0,2 1 0,-2 26 0,3-4 0,0-24 0,0 0 0,2 0 0,0 0 0,1 0 0,1 0 0,0-1 0,10 34 0,-7-41 0,1 0 0,0-1 0,1 1 0,8 8 0,-9-11 0,0 0 0,-1-1 0,0 2 0,-1-1 0,8 15 0,-11-18 0,0-1 0,-1 1 0,1 0 0,0-1 0,-1 1 0,0 0 0,0-1 0,0 1 0,-1 0 0,1 0 0,-1-1 0,0 1 0,0-1 0,0 1 0,0-1 0,0 1 0,-1-1 0,-2 4 0,-6 16 0,0 0 0,-7 28 0,14-37 0,-1 0 0,-1 0 0,0-1 0,0 0 0,-2 0 0,0 0 0,0-1 0,-1 0 0,0 0 0,-19 19 0,-9 2 0,13-11 0,-51 37 0,61-50 0,-23 14 0,1 1 0,-57 54 0,75-64 0,1-1 0,-2-1 0,1 0 0,-33 15 0,50-27 2,-1 1 1,1-1-1,0 0 0,0 1 0,-1-1 0,1 0 0,0 0 0,-1 1 1,1-1-1,0 0 0,-1 0 0,1 1 0,0-1 0,-1 0 1,1 0-1,-1 0 0,1 0 0,0 0 0,-1 0 0,1 1 0,-1-1 1,1 0-1,0 0 0,-1 0 0,1 0 0,-1 0 0,1 0 1,0-1-1,-1 1 0,1 0 0,-1 0 0,1 0 0,0 0 0,-1 0 1,1-1-1,0 1 0,-1 0 0,1 0 0,0 0 0,-1-1 1,1 1-1,0 0 0,-1-1 0,1 1 0,0 0 0,0-1 1,0 1-1,-1 0 0,1-1 0,0 1 0,0 0 0,0-1 0,0 1 1,-1-1-1,9-23-1486,1 12-5342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2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24575,'0'49'0,"1"-13"0,-1 1 0,-2-1 0,-13 69 0,6-71 0,2-5 0,0 0 0,2 0 0,-3 40 0,-4 29 0,7-72 0,-3 51 0,9 327 0,1-387 0,0 0 0,1-1 0,1 1 0,1-1 0,0 0 0,1 0 0,8 16 0,17 52 0,-16-33-455,1 0 0,41 85 0,-50-122-6371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2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 24575,'53'-20'0,"20"9"0,-43 8 0,0-2 0,52-16 0,-59 15 0,-1 1 0,1 1 0,0 1 0,31-1 0,14-1 0,165-24-1255,231-26 1012,-285 43-1277,65-8-453,91-8 1990,-28 3-214,-53 6 471,266 15 1,-266 7 4163,-250-3-4428,-1 0 1,1 0-1,0 0 1,0 1-1,-1-1 1,1 1 0,0 0-1,-1 0 1,1 1-1,-1-1 1,1 1-1,-1 0 1,0 0-1,0 0 1,0 0-1,0 0 1,0 1 0,4 4-1,-3-2-11,-1 0 0,0 0-1,0 0 1,0 1 0,-1-1-1,1 1 1,-2 0 0,1 0-1,0-1 1,-1 1 0,0 8-1,17 119 2,-7-80 0,-5-20 0,21 64 0,-21-77 0,-1 0 0,0 0 0,1 27 0,4 14 0,15 117 0,-13-121 0,-6-24 0,20 59 0,-9-27 0,-15-52 0,1-1 0,0 0 0,1 0 0,0 0 0,9 17 0,-9-22 0,0 0 0,-1 1 0,1 0 0,-1-1 0,3 16 0,-6-22 0,1 1 0,-1-1 0,0 1 0,0-1 0,0 1 0,0-1 0,0 1 0,0-1 0,-1 1 0,1-1 0,0 1 0,-1-1 0,1 0 0,-1 1 0,0-1 0,1 1 0,-1-1 0,0 0 0,0 0 0,0 1 0,0-1 0,0 0 0,0 0 0,0 0 0,0 0 0,0 0 0,0 0 0,-1 0 0,1-1 0,0 1 0,-1 0 0,1-1 0,-1 1 0,1-1 0,-1 1 0,1-1 0,-4 1 0,-56 7 0,43-6 0,0 1 0,0 0 0,-23 7 0,4 3 0,-1-3 0,0-1 0,-1-1 0,0-3 0,-70 2 0,70-5 0,-57 9 0,55-5 0,-47 1 0,4-7-302,-92 14 0,59-4 302,-199-8 0,145-5 0,99 1 0,0-3 0,0-4 0,1-2 0,-71-22 0,106 25 0,-46-4 0,1 1 0,61 7 61,1 1-1,-1 1 0,0 1 1,-23 1-1,37 0-43,0 1 0,0 0 0,0 0-1,0 1 1,0-1 0,0 1 0,0 0-1,0 1 1,0 0 0,1 0 0,0 0 0,-1 0-1,1 1 1,0 0 0,1 0 0,-1 0-1,-4 6 1,1-1-17,0-2 0,-1 1 0,0-1 0,0 0 0,-1-1 0,1 0 0,-1 0 0,0-1 0,-1-1 0,-12 4 0,8-2 0,0 1 0,0 0 0,1 1 0,-18 12 0,23-13-170,0 0-1,0-1 0,-1 0 1,0-1-1,0 0 0,0 0 1,-21 5-1,13-6-6655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2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24575,'0'12'0,"-1"-1"0,0 1 0,-1-1 0,0 1 0,-1-1 0,0 0 0,-1 0 0,0 0 0,-1-1 0,0 1 0,-13 18 0,18-29 0,-1 1 0,1-1 0,-1 1 0,1 0 0,0-1 0,-1 1 0,1-1 0,0 1 0,-1 0 0,1-1 0,0 1 0,0 0 0,0-1 0,-1 1 0,1 0 0,0 0 0,0-1 0,0 1 0,0 0 0,0-1 0,1 1 0,-1 0 0,0 0 0,0-1 0,0 1 0,1 0 0,-1-1 0,1 2 0,19 2 0,34-15 0,-47 9 0,81-26 0,22-6 0,-29 11 0,-60 16 0,0 1 0,0 1 0,1 1 0,36-3 0,-26 6 0,-16 0 0,0 0 0,0 1 0,0 1 0,29 5 0,-42-5 0,1 0 0,-1-1 0,0 2 0,0-1 0,0 0 0,0 1 0,0 0 0,0-1 0,0 1 0,0 0 0,-1 0 0,1 1 0,-1-1 0,0 1 0,1-1 0,-1 1 0,0 0 0,-1-1 0,1 1 0,0 0 0,-1 0 0,0 1 0,1-1 0,-1 0 0,0 0 0,-1 0 0,1 1 0,0 4 0,2 37 0,-3 0 0,-6 67 0,4-102 0,-1 0 0,1-1 0,-1 0 0,-1 0 0,0 0 0,0 0 0,-1 0 0,-8 10 0,-19 43 0,29-53 0,0 0 0,0-1 0,-1 1 0,0-1 0,0 0 0,-1 0 0,0-1 0,-1 1 0,1-1 0,-1 0 0,-1-1 0,1 1 0,-1-1 0,-1-1 0,1 1 0,-1-1 0,1 0 0,-2-1 0,1 0 0,-10 4 0,-57 28 0,62-28 0,-1-1 0,-1 0 0,1-1 0,-28 8 0,39-13 0,-2 0 0,0 0 0,-1 0 0,1 1 0,0 0 0,0 0 0,-10 5 0,15-7 0,0 1 0,0-1 0,0 0 0,0 0 0,0 1 0,0-1 0,0 0 0,0 0 0,0 1 0,0-1 0,0 0 0,1 0 0,-1 0 0,0 1 0,0-1 0,0 0 0,0 0 0,0 1 0,0-1 0,1 0 0,-1 0 0,0 0 0,0 1 0,0-1 0,0 0 0,1 0 0,-1 0 0,0 0 0,0 0 0,0 1 0,1-1 0,-1 0 0,0 0 0,0 0 0,1 0 0,-1 0 0,0 0 0,0 0 0,1 0 0,-1 0 0,0 0 0,0 0 0,1 0 0,-1 0 0,0 0 0,0 0 0,1 0 0,-1 0 0,0 0 0,0 0 0,1-1 0,-1 1 0,18 2 0,82-2 0,26 1 0,-123-1 0,1 1 0,-1-1 0,1 1 0,-1 0 0,0 0 0,1 1 0,-1-1 0,0 1 0,0-1 0,0 1 0,0 0 0,0 0 0,-1 0 0,1 1 0,0-1 0,-1 1 0,0-1 0,1 1 0,-1 0 0,0 0 0,-1 0 0,1 0 0,0 0 0,-1 0 0,0 1 0,0-1 0,0 0 0,0 1 0,1 5 0,0 10 0,0 1 0,0 0 0,-2 0 0,-3 22 0,2-9 0,2-23 0,-1 0 0,0 1 0,-1-1 0,0 0 0,0 1 0,-1-1 0,-1 0 0,0 0 0,0-1 0,-1 1 0,0 0 0,0-1 0,-1 0 0,-6 9 0,-10 10 0,-67 85 0,55-78 0,-2-2 0,-62 47 0,73-65 0,0-1 0,-53 21 0,-14 8 0,73-34-273,-1-1 0,0-1 0,-1-1 0,-27 6 0,25-8-6553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3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133 178 24575,'19'54'0,"-9"19"0,-7-43 0,11 46 0,-5-35 0,-1 0 0,-2 1 0,-2-1 0,-1 60 0,-4-45 0,-1 40 0,19 178 0,-10-211 0,-3 0 0,-6 72 0,4 61 0,10-117 0,-7-56 0,-1 0 0,0 30 0,-4 38 0,1-727 0,-3 301 0,5 296 0,1 0 0,3 1 0,0 0 0,14-38 0,4-23 0,-17 71 0,1 1 0,15-34 0,6-14 0,-22 54 0,0 1 0,2-1 0,0 1 0,16-23 0,2-5 0,-24 39 0,1 0 0,0 0 0,1 0 0,0 1 0,0-1 0,1 1 0,0 1 0,0 0 0,15-12 0,-9 10 0,1 0 0,1 1 0,0 0 0,0 2 0,0 0 0,1 0 0,0 1 0,0 1 0,0 1 0,0 0 0,1 1 0,-1 1 0,1 0 0,16 3 0,-29-2 0,0 1 0,-1 0 0,1 0 0,-1 0 0,1 0 0,-1 0 0,1 1 0,-1 0 0,0 0 0,1 0 0,-1 0 0,0 0 0,0 1 0,-1-1 0,1 1 0,0 0 0,-1 0 0,0 0 0,0 0 0,0 0 0,0 0 0,0 0 0,0 1 0,-1-1 0,0 1 0,0-1 0,0 1 0,0 0 0,1 6 0,1 13 0,-2-1 0,0 1 0,-4 43 0,1-26 0,2-12 0,0 6 0,-8 58 0,6-80 0,-1-1 0,0 1 0,-1-1 0,0 0 0,0 0 0,-1 0 0,-1-1 0,-12 19 0,-10 7 0,-52 55 0,66-77 0,-1-1 0,0-1 0,-1 0 0,-1-1 0,1-1 0,-28 13 0,-17 12 0,51-28 0,0-1 0,0 0 0,-1 0 0,1-1 0,-1-1 0,-19 6 0,-6 0 0,-69 29 0,84-29 0,1-1 0,-2-1 0,1-1 0,-1-1 0,0-1 0,-1 0 0,1-2 0,-40 1 0,60-5 0,0 1 0,-1 0 0,1-1 0,0 1 0,0-1 0,-1 0 0,1 1 0,0-1 0,0 0 0,0 0 0,0-1 0,0 1 0,1 0 0,-1-1 0,0 1 0,0-1 0,1 0 0,-1 1 0,1-1 0,-3-3 0,2 0 0,0 1 0,0-1 0,0 0 0,1 1 0,0-1 0,0 0 0,0 0 0,0 0 0,0-6 0,1-5 0,1 1 0,0-1 0,1 0 0,1 1 0,6-20 0,-6 28 0,0-1 0,0 1 0,1-1 0,0 1 0,0 0 0,1 1 0,0-1 0,0 1 0,1 0 0,10-9 0,7-3 0,41-26 0,-41 30 0,-11 6-195,0 1 0,1 0 0,0 1 0,0 1 0,0 0 0,15-4 0,-9 6-6631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3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24575,'52'-19'0,"-3"13"0,0 2 0,1 2 0,51 5 0,1 0 0,426-3-1365,-507 0-5461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3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24575,'0'755'-1365,"0"-733"-5461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31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24575,'1'10'0,"1"0"0,0 0 0,0 0 0,6 15 0,1 9 0,-5-21 0,0 0 0,1-1 0,9 18 0,11 32 0,-18-35 0,0 1 0,-2 0 0,-2 1 0,1 32 0,-2-40 0,0-1 0,7 31 0,-5-34 0,-1 0 0,-1 0 0,0 33 0,-2-44 0,-1 0 0,0 0 0,0 0 0,0 0 0,-1 0 0,0-1 0,0 1 0,-1 0 0,0-1 0,1 0 0,-2 1 0,1-1 0,-1 0 0,0-1 0,-5 6 0,0-2-227,0 0-1,-1 0 1,-1-1-1,1 0 1,-15 6-1,11-6-6598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31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24575,'21'-2'0,"0"0"0,35-9 0,6 0 0,70-11 0,-76 11 0,-1 2 0,69-1 0,-93 9 0,1-3 0,-1 0 0,0-2 0,56-19 0,-72 18-1365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32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24575,'20'53'0,"-15"-19"0,-2 1 0,-2 55 0,-3-59 0,3 0 0,0 0 0,11 53 0,-6-48 0,-2-1 0,-1 1 0,-2 1 0,-5 49 0,2-36 0,4 62 0,24 28 0,-28-162 0,0-13 0,-10-58 0,-25-99 0,26 124 0,6 43 0,1 0 0,-1-34 0,5 36 0,0 0 0,2 0 0,0 1 0,8-31 0,-7 44 0,0 0 0,0 0 0,1 0 0,0 1 0,0-1 0,1 1 0,1 0 0,-1 1 0,1-1 0,0 1 0,1 0 0,0 1 0,9-8 0,-9 9 0,2 0 0,-1 0 0,0 1 0,1 0 0,0 0 0,0 1 0,0 0 0,0 1 0,1 0 0,-1 1 0,1-1 0,-1 2 0,1-1 0,9 2 0,21-3 0,-6-2 0,-26 2 0,-1 1 0,1 0 0,0 1 0,-1-1 0,1 1 0,9 2 0,-14-1 0,0-1 0,-1 1 0,1 0 0,-1 1 0,1-1 0,-1 0 0,0 1 0,1-1 0,-1 1 0,0 0 0,0-1 0,0 1 0,0 0 0,0 1 0,0-1 0,-1 0 0,1 0 0,-1 1 0,0-1 0,1 1 0,0 4 0,3 7 0,-2 1 0,0-1 0,-1 0 0,0 1 0,-1 0 0,-1-1 0,0 1 0,-1 0 0,-1-1 0,0 1 0,-1-1 0,-6 21 0,5-28 0,0 1 0,0-1 0,-1 0 0,0-1 0,0 1 0,0-1 0,-1 0 0,0 0 0,0-1 0,0 0 0,-1 0 0,0 0 0,0-1 0,0 0 0,-10 4 0,14-6 0,-21 9 0,1 0 0,-2-2 0,1 0 0,-1-2 0,0-1 0,-42 5 0,12-1-1365,43-11-5461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4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24575,'1'30'0,"3"0"0,0 0 0,12 43 0,-8-44 0,-2 1 0,-1 1 0,2 43 0,-8 838 0,-12-763-520,7-99 253,-1 53-1,7-67 268,1 14 0,-2 0 0,-13 86 0,10-117 14,-7 35 293,2-1 0,-3 86 0,10-108-273,-9 51 0,0 12 18,-2 0-52,8-67 0,-4 57 0,9-62 0,-1-1 0,-1 1 0,-1 0 0,-2-1 0,0 0 0,-10 29 0,7-24 0,2 1 0,1 0 0,-2 27 0,-2 8 0,-7 33 0,-35 115 0,38-163 0,3 0 0,1 1 0,-2 61 0,8-95 0,1 0 0,-2 0 0,0-1 0,-7 19 0,5-19 0,1 1 0,1 0 0,0 0 0,-2 20 0,2 23 0,2-17 0,-8 39 0,2-12 0,3 0 0,6 129 0,2-68 0,-5-60 0,-11 85 0,-13 114-870,13-13 870,1-4 0,-14 29 0,10-100 0,3-26 0,-8 79 870,13-153-870,3-1 0,7 93 0,0-51 0,-1-105 0,0 0 0,2-1 0,0 0 0,0 1 0,11 25 0,-8-26 0,-1 1 0,-1 0 0,0 0 0,-1 0 0,1 23 0,-5 255 0,1-293 0,0 0 0,0 0 0,0 0 0,0 0 0,0 0 0,0 0 0,0 0 0,0 0 0,1 0 0,-1 0 0,0 0 0,0 0 0,0 0 0,0 0 0,0 0 0,0 0 0,0 0 0,0 0 0,0 0 0,0 0 0,1 0 0,-1 0 0,0 0 0,0 0 0,0 0 0,0 0 0,0 0 0,0 0 0,0 0 0,0 0 0,0 0 0,0 0 0,0 0 0,0 0 0,0 0 0,0 1 0,1-1 0,-1 0 0,0 0 0,0 0 0,0 0 0,0 0 0,0 0 0,0 0 0,0 0 0,0 0 0,0 0 0,0 0 0,0 0 0,0 1 0,0-1 0,0 0 0,0 0 0,0 0 0,6-12 0,6-16 0,-6 12 40,0 1 1,2 0-1,0 0 0,1 0 0,15-19 1,14-24-1648,-26 36-5219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32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0 24575,'-5'3'0,"0"-1"0,0 1 0,0 0 0,0 1 0,0-1 0,1 1 0,0 0 0,0 0 0,-6 7 0,-2 1 0,-5 3 0,-1 0 0,-1-2 0,0 0 0,-1-1 0,0-1 0,-1 0 0,0-2 0,-41 12 0,-36 6 0,93-25 17,-1 0 0,1 0-1,0 0 1,0 1 0,0-1-1,1 1 1,-6 5 0,-26 12-1516,19-15-5327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33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0 24575,'1'19'0,"2"0"0,0 0 0,0-1 0,13 34 0,-10-33 0,-1 0 0,0 0 0,-1 1 0,2 28 0,-6-37 0,2 33 0,-3-1 0,-1 0 0,-14 79 0,6-76 0,4-16 0,-1 0 0,-2 0 0,-13 31 0,18-52 0,0-1 0,-1 0 0,0 0 0,0 0 0,-1-1 0,0 0 0,0 0 0,-1 0 0,1-1 0,-1 0 0,-1 0 0,1 0 0,-1-1 0,-14 7 0,-12 3 0,0-1 0,-1-2 0,0-1 0,0-2 0,-1-1 0,-1-2 0,1-1 0,-60-1 0,62-5 0,15 0 0,0 1 0,0 0 0,0 2 0,0 0 0,-19 5 0,2-2-1365,23-7-5461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37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182 209 24575,'0'19'0,"-1"16"0,2 1 0,1 0 0,11 50 0,-8-58 0,-1 0 0,-1 30 0,-1-30 0,0 0 0,7 29 0,-2-12 0,-2 0 0,-2 0 0,-6 85 0,0-30 0,1 14 0,5 126 0,-3-239 0,0 1 0,0-1 0,0 1 0,0-1 0,1 1 0,-1-1 0,0 0 0,1 1 0,-1-1 0,1 1 0,-1-1 0,1 0 0,0 0 0,-1 1 0,1-1 0,0 0 0,0 0 0,2 2 0,-3-3 0,1-1 0,0 1 0,0 0 0,-1-1 0,1 1 0,0-1 0,-1 1 0,1-1 0,0 1 0,-1-1 0,1 0 0,-1 1 0,1-1 0,-1 0 0,1 1 0,-1-1 0,0 0 0,1 0 0,-1 1 0,0-1 0,1 0 0,-1 0 0,0 0 0,0 1 0,0-1 0,0 0 0,0 0 0,0 0 0,0 1 0,0-1 0,0 0 0,-1-1 0,3-21 0,-2 1 0,-1-1 0,0 0 0,-2 1 0,-1-1 0,0 1 0,-15-40 0,14 44 0,-2-9 0,-1 1 0,-16-32 0,14 33 0,0-1 0,2 0 0,1-1 0,-3-27 0,4 22 0,-2-1 0,-12-35 0,13 46 0,2 1 0,0-1 0,1 1 0,2-1 0,-1-34 0,2 32 0,0 0 0,-2 0 0,0 0 0,-10-33 0,4 22 0,1-1 0,3 0 0,1 0 0,1-1 0,2 1 0,2-1 0,6-41 0,-7 74 0,1 0 0,-1 0 0,1 0 0,1 1 0,-1-1 0,0 0 0,1 1 0,0-1 0,0 1 0,0-1 0,0 1 0,0 0 0,1 0 0,0 0 0,-1 0 0,1 0 0,0 1 0,0-1 0,0 1 0,1 0 0,-1 0 0,1 0 0,-1 0 0,1 1 0,0-1 0,-1 1 0,1 0 0,0 0 0,0 0 0,0 1 0,0-1 0,7 1 0,3 0 0,0 0 0,1 0 0,-1 2 0,0 0 0,1 0 0,-1 1 0,-1 1 0,15 6 0,-14-3 0,-1 0 0,1 1 0,-2 1 0,1 0 0,13 14 0,14 9 0,-14-11 0,41 44 0,-31-29 0,-33-31 0,1 0 0,0 0 0,-1 0 0,0 0 0,0 0 0,0 1 0,-1 0 0,0-1 0,0 1 0,0 0 0,-1 0 0,0 0 0,1 12 0,-1 10 0,-4 51 0,1-29 0,2-39 0,-1 1 0,0-1 0,-1 0 0,0 0 0,-1 0 0,-7 20 0,8-26 0,-1 1 0,1-1 0,-1 0 0,-1 0 0,1 0 0,-1 0 0,0-1 0,0 1 0,0-1 0,-1 0 0,1 0 0,-1 0 0,0-1 0,-7 4 0,-3 2 0,1 0 0,0 0 0,-23 21 0,3-2 0,12-13 0,-1-2 0,-46 21 0,51-26 0,-11 3 0,0-1 0,-1-1 0,0-2 0,-33 4 0,61-10 0,0-1 0,0 0 0,0 1 0,0-1 0,0 0 0,0 0 0,0 0 0,0 0 0,0 0 0,0 0 0,0-1 0,0 1 0,0-1 0,0 1 0,0-1 0,1 0 0,-1 1 0,0-1 0,0 0 0,1 0 0,-1-1 0,-2 0 0,4 0 0,-1 0 0,1 0 0,-1 0 0,1 0 0,-1 0 0,1 0 0,0 0 0,0 0 0,0 0 0,0 0 0,1 0 0,-1 0 0,0 0 0,1 0 0,-1 0 0,1 0 0,0 0 0,0 0 0,0 0 0,0 0 0,0 1 0,2-4 0,7-8 0,0 0 0,0 1 0,1 0 0,1 1 0,0 0 0,16-11 0,-12 9 0,-5 5-151,-1 1-1,1 0 0,0 1 0,1 0 1,-1 1-1,1 0 0,0 1 1,14-3-1,-7 3-6674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3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0 24575,'-9'1'0,"-1"0"0,0 0 0,1 1 0,-1 0 0,1 1 0,-1 0 0,1 0 0,0 1 0,-14 8 0,-6 6 0,-38 30 0,34-23 0,10-6 0,2 1 0,0 2 0,1 0 0,1 1 0,1 1 0,1 0 0,1 2 0,1 0 0,-15 38 0,21-39 0,0 0 0,2 1 0,1 0 0,1 1 0,-3 46 0,7-11 0,7 84 0,-5-138 0,0 0 0,1 0 0,0 0 0,1-1 0,-1 1 0,2-1 0,-1 0 0,1 1 0,0-1 0,0-1 0,1 1 0,8 10 0,1-3 0,-1-1 0,2 0 0,0-1 0,19 12 0,-21-17 0,0 0 0,1 0 0,-1-1 0,1-1 0,20 5 0,-26-8 0,-1 0 0,1-1 0,0 0 0,0 0 0,0 0 0,0-1 0,0 0 0,0-1 0,0 0 0,0 0 0,11-4 0,-15 3 0,-1 0 0,0-1 0,0 0 0,0 1 0,0-1 0,0 0 0,-1 0 0,1-1 0,-1 1 0,0 0 0,0-1 0,0 1 0,-1-1 0,1 0 0,-1 0 0,0 1 0,0-1 0,1-5 0,2-9 0,0-1 0,0-26 0,-1-326 0,-6 189 0,3 170 0,-2 1 0,0 0 0,-5-18 0,5 21 0,0 1 0,0-1 0,1 0 0,-1 1 0,2-1 0,-1 0 0,1 0 0,2-13 0,-2 21 0,0 0 0,0-1 0,0 1 0,0 0 0,0 0 0,0 0 0,0 0 0,0-1 0,0 1 0,0 0 0,0 0 0,0 0 0,0 0 0,0-1 0,0 1 0,0 0 0,0 0 0,1 0 0,-1 0 0,0 0 0,0 0 0,0-1 0,0 1 0,0 0 0,0 0 0,1 0 0,-1 0 0,0 0 0,0 0 0,0 0 0,0 0 0,1 0 0,-1 0 0,0 0 0,0 0 0,0 0 0,0 0 0,1 0 0,-1 0 0,0 0 0,0 0 0,0 0 0,0 0 0,1 0 0,-1 0 0,0 0 0,0 0 0,0 0 0,10 10 0,14 26 0,-12-17 0,32 45 0,-31-43 0,2 0 0,0 0 0,1-1 0,33 30 0,60 49 0,-22-21 0,-29-32 0,-26-20 0,1-1 0,1-1 0,63 32 0,-32-19 0,-52-28 0,1 0 0,1-2 0,-1 1 0,25 7 0,56 20 0,-71-24 0,1-2 0,0 0 0,45 8 0,-32-8 0,-30-7 0,0 1 0,0-1 0,1-1 0,-1 0 0,14 1 0,-20-2 0,0-1 0,0 1 0,0 0 0,0-1 0,0 1 0,0-1 0,0 0 0,0 0 0,0 1 0,0-1 0,-1-1 0,1 1 0,0 0 0,-1 0 0,1 0 0,-1-1 0,1 1 0,-1-1 0,0 1 0,1-1 0,-1 0 0,0 0 0,0 1 0,0-1 0,-1 0 0,1 0 0,1-4 0,3-16 0,-2 0 0,0 0 0,-1 0 0,-1-1 0,-2 1 0,-3-33 0,0-21 0,4 52-1365,0 2-5461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38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2021 7 24575,'-89'-3'0,"51"1"0,-1 1 0,0 2 0,-55 8 0,26 10-182,1 2 0,1 4 0,-98 50 0,93-41 120,-208 94-694,-101 47-284,209-88 938,42-20 144,86-44 512,2 2-1,-59 47 1,38-26-217,41-32-239,12-9-6,0 1-1,1 1 1,-1-1 0,1 2 0,-8 8-1,82-62-91,-51 35-1365,-1 0-5461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3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7071 1789 24575,'-52'19'0,"19"-15"0,1-1 0,-59-3 0,61-2 0,0 2 0,0 1 0,-50 9 0,-27 15 0,-141 54 0,154-49-397,-1-4 1,-158 21-1,59-12 58,64-14-475,-153 4-1,80-10 260,-251 22-75,16-2-3457,-441-15 1859,562-23 2138,-189 16 109,-22 0 115,-823-13 2069,1310-2-1124,0-1 0,0-1-1,1-3 1,-1-1 0,2-2 0,-61-24-1,79 24-791,1-1 0,-26-19 0,-7-3-307,47 28 20,0 0 0,0 0 0,0-1 0,1 0 0,0 0 0,0 0 0,1 0 0,-1-1 0,1 0 0,1 0 0,-1 0 0,1 0 0,1 0 0,-1-1 0,1 1 0,-1-10 0,-21-49 0,17 51 0,2 1 0,0-1 0,0 0 0,2 0 0,0 0 0,0 0 0,0-18 0,5-113 0,1 60 0,-4 48 0,0 4 0,2 0 0,1 0 0,12-63 0,-8 64 0,-1-1 0,1-35 0,2-26 0,-2 61 0,-3 4 0,2 1 0,1 0 0,14-39 0,-9 35 0,10-50 0,-16 56 0,2 0 0,1 0 0,16-38 0,10-9 0,-16 34 0,1 0 0,29-43 0,-24 46 0,-12 18 0,0 1 0,1 1 0,22-24 0,-17 23 0,-9 7 0,1 2 0,0-1 0,0 1 0,1 1 0,0 0 0,1 0 0,-1 1 0,21-8 0,48-22 0,-64 29 0,1 0 0,-1 0 0,1 1 0,1 2 0,-1-1 0,1 2 0,33-4 0,42-4 0,-64 7 0,45-3 0,53 7-297,230-13-1152,205 2-41,-347 14 763,79-3-871,326 3-2025,-132 24 2679,-27-1 82,-59-1 251,90 1-966,55-23 1594,406 11-1090,-175-2 43,66 3 549,-551-3 1344,299 24 1491,-458-26-1065,15 2 245,-126-8-822,-1 2 0,1 0 1,-1 2-1,0 0 0,-1 1 1,1 1-1,37 24 0,-56-30-561,1 0-1,-1 0 1,0 0-1,0 0 1,0 1 0,-1 0-1,0-1 1,1 1-1,-1 0 1,0 0-1,-1 0 1,1 0-1,-1 1 1,1-1-1,-1 0 1,-1 1-1,1-1 1,-1 1-1,1-1 1,-1 1-1,-1-1 1,1 0-1,-1 1 1,1-1-1,-1 1 1,0-1 0,-2 5-1,-2 7-180,-1 0 1,0-1-1,-1 0 0,-1 0 1,0 0-1,-11 13 0,-2 0 30,13-18 0,1-1 0,0 2 0,0-1 0,1 1 0,-7 18 0,-2 5 0,-24 43 0,23-49 0,1 1 0,-14 40 0,22-41 0,1-1 0,-4 49 0,-6 31 0,-47 73 0,48-137 0,-3-1 0,-2 0 0,-1-2 0,-33 46 0,22-43 0,23-33 0,1 1 0,0 0 0,-9 17 0,9-15 0,-1-1 0,0 0 0,-1-1 0,0 0 0,-1-1 0,0 0 0,-18 12 0,-14 16 0,2-4 0,0-2 0,-3-2 0,0-2 0,-2-1 0,-74 30 0,-106 31 0,72-31 0,75-29-251,0-3 0,-100 17-1,-169 10-331,118-36-508,60-6 701,-510 2-1399,409-15 1348,-1635 3-5235,1209 0 6665,475-16-722,123 7 428,-2-3 750,49 5 892,-55-1 0,104 8-2292,-53-3 1433,53 2-1426,1 1-1,0 0 0,0 0 1,-1-1-1,1 1 1,0-1-1,0 0 1,0 1-1,0-1 0,0 0 1,0 0-1,0-1 1,0 1-1,0 0 0,1-1 1,-1 1-1,0-1 1,1 1-1,-1-1 0,1 0 1,-2-2-1,3 3-51,0 0 0,0 0 0,0 1 0,0-1 0,1 0 0,-1 1 0,0-1 0,0 0 0,1 0 0,-1 1 0,1-1 0,-1 0 0,0 1 0,1-1 0,-1 1 0,1-1 0,0 1 0,-1-1 0,1 1 0,-1-1 0,1 1 0,0-1 0,-1 1 0,1 0 0,0-1 0,-1 1 0,1 0 0,0 0 0,0-1 0,-1 1 0,1 0 0,0 0 0,0 0 0,-1 0 0,2 0 0,32-4 0,-33 3 0,165 1 187,-87 1-1739,-52-1-5274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4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1 24575,'-1'2'0,"1"1"0,-1-1 0,0 1 0,1-1 0,-1 0 0,0 1 0,-1-1 0,1 0 0,0 0 0,0 0 0,-1 0 0,0 0 0,1 0 0,-1 0 0,0 0 0,-3 2 0,-36 26 0,32-25 0,-2 3 0,0 1 0,1 0 0,-15 17 0,-26 22 0,29-31 0,2 1 0,0 0 0,1 2 0,-31 40 0,-52 96 0,-7 14 0,-46 153-708,98-146 472,-10 25 199,58-179 37,2 1 0,1 0 0,-6 38 0,8-32 0,-16 52 0,1-19 35,3 0 1,3 1-1,-8 109 0,19 66 795,3-131-820,1-83-10,1 1 0,1-1 0,1 0 0,9 26 0,9 47 0,2 29 0,-22-115 33,0 1 1,1-1-1,10 22 0,7 25-1531,-18-41-5328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4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24575,'2'0'0,"0"1"0,0-1 0,0 1 0,-1 0 0,1-1 0,0 1 0,0 0 0,0 0 0,-1 0 0,1 0 0,0 1 0,-1-1 0,1 0 0,-1 1 0,1-1 0,-1 1 0,0-1 0,0 1 0,0 0 0,0-1 0,1 4 0,20 44 0,-18-38 0,11 28 0,-2 1 0,-2 1 0,-1 0 0,-2 0 0,3 56 0,2 4-1365,-9-72-5461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43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24575,'1'4'0,"0"1"0,1 0 0,-1-1 0,1 1 0,0-1 0,0 0 0,0 1 0,1-1 0,3 5 0,12 25 0,-4 8 0,-1 1 0,-2 0 0,-3 1 0,-1 0 0,2 85 0,-12 9 0,6 225 0,9-268 0,-7-58 0,3 60 0,-9 130 0,4-274 0,2 0 0,2 1 0,20-69 0,6-39 0,-6-20 0,-23 152 0,1 1 0,0-1 0,2 1 0,9-23 0,-5 18 0,11-49 0,-13 24 0,-7 37 0,0-1 0,1 0 0,0 1 0,1 0 0,1-1 0,0 2 0,1-1 0,0 1 0,1 0 0,15-22 0,-13 26 0,1 0 0,-1 0 0,1 1 0,1 0 0,0 1 0,0 0 0,0 1 0,1 0 0,0 1 0,0 0 0,15-4 0,-20 7 0,1 0 0,0 0 0,0 0 0,0 1 0,0 0 0,1 0 0,-1 1 0,0 0 0,0 1 0,0 0 0,0 0 0,0 1 0,0 0 0,0 0 0,0 1 0,-1 0 0,1 0 0,12 8 0,-13-5 0,-1 1 0,0-1 0,0 1 0,-1 0 0,0 0 0,0 0 0,-1 1 0,0 0 0,0 0 0,-1 0 0,0 0 0,0 1 0,-1-1 0,2 17 0,1 10 0,-2-1 0,-2 46 0,-2-69 0,0 0 0,-1 0 0,0-1 0,-1 1 0,0-1 0,-1 0 0,0 0 0,0 0 0,-1 0 0,-1-1 0,1 0 0,-2 0 0,1 0 0,-10 9 0,-17 26 0,-48 102 0,77-140 0,1 0 0,0 0 0,1 1 0,-1 0 0,1-1 0,0 1 0,1 0 0,0 0 0,0 0 0,1 0 0,0 10 0,-1-14 0,2 0 0,-1 0 0,0 0 0,1-1 0,-1 1 0,1 0 0,0 0 0,0-1 0,0 1 0,0-1 0,0 1 0,1-1 0,-1 1 0,1-1 0,-1 0 0,1 0 0,0 1 0,0-1 0,0 0 0,0-1 0,1 1 0,-1 0 0,0-1 0,1 1 0,-1-1 0,1 0 0,-1 0 0,1 0 0,0 0 0,3 1 0,17 1 0,0-2 0,1 0 0,0-1 0,24-4 0,-18 2 0,51 2 0,-78 0 0,-1 0 0,0 1 0,1-1 0,-1 0 0,0 1 0,1 0 0,-1-1 0,0 1 0,0 0 0,0 0 0,0 0 0,0 1 0,0-1 0,0 0 0,0 1 0,0-1 0,-1 1 0,1 0 0,0-1 0,-1 1 0,0 0 0,1 0 0,0 2 0,0 0 0,-1 0 0,0 0 0,0 0 0,-1 0 0,1 0 0,-1 0 0,1 0 0,-1 0 0,-1 0 0,1 0 0,0 0 0,-3 7 0,2-3 0,-2 0 0,1 0 0,-1-1 0,0 1 0,-1 0 0,1-1 0,-2 0 0,1 0 0,-1 0 0,0-1 0,0 1 0,-13 10 0,-141 75 0,125-74 0,-63 35 0,6-8 0,56-26 0,0-2 0,-63 21 0,75-30-341,0 1 0,1 1-1,-26 15 1,32-15-6485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43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24575,'106'-1'0,"116"3"0,-123 9-210,72 3-273,347 20-2964,-295-13 2488,1000 2-5144,-805-26 2897,2973 3 3550,-3042-13 289,3-1 10,290 15 9734,-642-3-8784,-13-4-847,-14-5-2039,7 8-5533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4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24575,'0'-2'0,"0"1"0,1 0 0,-1 0 0,1 0 0,-1 0 0,1 0 0,0 0 0,0 0 0,-1 0 0,1 0 0,0 0 0,0 0 0,0 1 0,0-1 0,0 0 0,0 1 0,0-1 0,0 0 0,0 1 0,0-1 0,0 1 0,0 0 0,1-1 0,-1 1 0,0 0 0,0 0 0,2-1 0,39-3 0,-37 3 0,407-2-527,-210 6 262,-193-3 138,1643-34-11858,-1319 11 11410,499-23-1754,-259 24 2292,362-5-148,1006 28-37,-1745 1 285,0 9 0,0 8 0,201 47-1,457 90 2940,-688-129-3183,-38-7 711,157 31 759,-37 13-127,85 20 2116,-303-76-1544,-1 1 0,0 2 0,32 17-1,-54-25-1863,4 1 138,1 0 0,0-1 0,0 0-1,0-1 1,0 0 0,0-1 0,0-1-1,0 1 1,1-2 0,-1 0 0,0 0 0,0-1-1,17-6 1,34-2-1,3 5-7,94 5 0,-63 2 0,-75-6 0,-21 3 0,-1 1 0,0 0 0,0-1 0,0 1 0,0 0 0,0-1 0,0 1 0,1 0 0,-1-1 0,0 1 0,0 0 0,0-1 0,0 1 0,0 0 0,0-1 0,0 1 0,-1 0 0,1-1 0,0 1 0,0 0 0,0 0 0,0-1 0,0 1 0,0 0 0,-1-1 0,1 1 0,0 0 0,0-1 0,0 1 0,-1 0 0,1 0 0,0 0 0,-1-1 0,1 1 0,-41-29 0,22 17 0,12 6 6,0-1-1,0-1 1,0 1-1,-5-10 0,-4-3-1397,4 6-5434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44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24575,'2'153'0,"-4"159"0,-24-91 0,19-149 0,-11 199 0,34-15-844,-9-177 572,-6 111 0,-3-129 74,2 0 1,3 1 0,18 96-1,18 99-318,-13-64 527,-14-90-296,-4 0 0,-9 163 0,-2-94 103,3 838 3902,-1-1006-3811,1 0 0,0 0 0,0 0 0,0-1 0,1 1 0,-1 0 0,1 0 0,0-1 0,0 1 0,0 0 0,1-1 0,-1 1 0,1-1 0,3 5 0,6 3-6735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44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1032 24575,'313'-19'0,"-240"7"-90,96-29 0,-98 21-736,102-14-1,-83 19 11,162-49 0,38-9 430,171-22-3783,-179 26 3962,102-27-120,-28 15 327,-273 65 0,308-48 2481,-330 60-2368,71 4-1,35-1 3188,-149-1-2791,1-1 1,-1-1 0,0 0 0,31-12-1,-48 16-509,-1-1 0,1 1 0,0-1 0,0 1 0,0-1 0,-1 0 0,1 1 0,0-1 0,0 0 0,-1 0 0,1 1 0,-1-1 0,1 0 0,-1 0 0,1 0 0,-1 0 0,1 0 0,-1 0 0,0 1 0,0-1 0,1 0 0,-1 0 0,0 0 0,0 0 0,0-2 0,-8-30 0,-27-24 0,12 28 59,-51-48-1,12 13-1540,47 48-5344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4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295 334 24575,'-2'131'0,"5"142"0,23-97 0,16 70 0,-39-231 0,23 84 0,-15-63 0,8 45 0,-9-36 0,-7-37 0,0 1 0,-1 0 0,-1 1 0,1-1 0,-1 18 0,-1-27 0,0 0 0,0 0 0,1 0 0,-1 1 0,0-1 0,0 0 0,0 0 0,0 0 0,0 0 0,0 1 0,0-1 0,0 0 0,0 0 0,0 0 0,0 1 0,0-1 0,0 0 0,0 0 0,-1 0 0,1 0 0,0 1 0,0-1 0,0 0 0,0 0 0,0 0 0,0 0 0,0 1 0,0-1 0,-1 0 0,1 0 0,0 0 0,0 0 0,0 0 0,0 0 0,0 0 0,-1 1 0,1-1 0,0 0 0,0 0 0,0 0 0,0 0 0,-1 0 0,1 0 0,0 0 0,0 0 0,0 0 0,0 0 0,-1 0 0,1 0 0,0 0 0,0 0 0,0 0 0,-1 0 0,1 0 0,0 0 0,0 0 0,0-1 0,0 1 0,-1 0 0,1 0 0,0 0 0,-12-15 0,-8-21 0,10 1 0,1 0 0,2-1 0,2 0 0,1 0 0,2-60 0,1 76 0,-1 0 0,-7-36 0,4 34 0,-3-46 0,7-303 0,2 176 0,1 155 0,14-71 0,-8 59 0,-3 25 0,2 2 0,13-36 0,-6 18 0,-12 39 0,0-1 0,0 1 0,0 0 0,1 0 0,0 0 0,-1 0 0,1 0 0,0 1 0,1-1 0,-1 1 0,1 0 0,-1 0 0,1 0 0,0 0 0,0 1 0,0 0 0,1 0 0,-1 0 0,0 0 0,1 0 0,0 1 0,-1 0 0,1 0 0,5 0 0,15-2 0,0 1 0,0 2 0,39 3 0,-15 0 0,-39-3 0,0 1 0,0 1 0,0 0 0,-1 0 0,1 1 0,0 0 0,-1 0 0,15 9 0,3 3 0,36 27 0,-58-37 0,-1 0 0,0 0 0,0 0 0,0 0 0,0 0 0,-1 1 0,0 0 0,0 0 0,0-1 0,-1 2 0,0-1 0,0 0 0,1 11 0,2 8 0,-2 1 0,1 27 0,-3-45 0,-1 1 0,0-1 0,-1 1 0,0-1 0,0 1 0,-1-1 0,0 0 0,-5 13 0,5-15 0,-1-1 0,-1 1 0,1-1 0,-1 0 0,0 0 0,0-1 0,-1 1 0,1-1 0,-1 0 0,0 0 0,0-1 0,-8 5 0,-164 116 0,-3-24 0,146-85 0,0-2 0,-1-2 0,-1-1 0,0-2 0,-60 6 0,-81 16 0,171-29-136,1 0-1,-1 0 1,1 0-1,0 1 1,0 0-1,0 0 1,0 0-1,0 0 0,-6 4 1,0 4-6690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4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24575,'0'91'0,"-1"45"0,17 139 0,-3-87-934,-10-115 975,18 109 0,23 143-639,-24-31 598,-7-186-31,10 152-86,-22-110 121,-4 193 19,-9-234-17,-1 29-7,8-63 1,-21 107 0,8-73 0,-8 65 975,19-135-849,-10 39 0,8-47-13,3 1 0,-5 48 0,-4 21-113,4-37 0,6-35 0,-2-1 0,-21 54 0,7-20 0,20-59 0,-8 20 0,6-23 0,1-16 0,-2-23-1365,-2 22-5461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46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4801 253 24575,'-36'0'0,"1"1"0,0-1 0,0-3 0,-62-11 0,66 9 0,0 1 0,0 1 0,0 2 0,-36 3 0,33-1 0,0 0 0,0-3 0,-41-6 0,12-2-225,-90-1 0,9 1-931,-119 0 178,5 0-37,-224-3 71,138 10 967,132-21 103,134 12-43,-95-2 0,-93 1-83,-38 0 0,117 1 0,28 0 0,22-1 2386,-8 0-2128,-511 14 1326,640-2-1550,0-1-1,0 0 0,-18-6 0,-34-3-1531,48 9-5328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48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24575,'-1'0'0,"-1"1"0,1-1 0,0 1 0,0-1 0,0 1 0,0-1 0,0 1 0,0 0 0,0 0 0,0-1 0,0 1 0,1 0 0,-1 0 0,0 0 0,0 0 0,1 0 0,-1 0 0,1 0 0,-1 0 0,1 0 0,-1 0 0,1 1 0,0-1 0,-1 0 0,1 0 0,0 0 0,0 3 0,-5 37 0,5-36 0,-2 23 0,1 0 0,2 0 0,1 0 0,1 0 0,2 0 0,0-1 0,11 30 0,-14-51 0,1 0 0,0 0 0,0 0 0,0-1 0,1 1 0,0-1 0,0 0 0,0 0 0,0 0 0,1-1 0,0 1 0,0-1 0,0 0 0,1-1 0,-1 1 0,1-1 0,0 0 0,0 0 0,0-1 0,0 0 0,1 0 0,11 2 0,11 0 0,0-1 0,1-1 0,55-4 0,-29 0 0,-29 2-273,0-1 0,-1-1 0,1-1 0,26-6 0,-36 4-6553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4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24575,'-5'2'0,"0"0"0,0 0 0,1 1 0,-1-1 0,1 1 0,0 0 0,0 1 0,0-1 0,0 1 0,0-1 0,1 1 0,-4 5 0,-3 2 0,4-4 0,1 1 0,1 0 0,-1 0 0,1 0 0,1 1 0,-1 0 0,2-1 0,-1 1 0,1 0 0,0 0 0,1 0 0,0 1 0,0 9 0,-6 32 0,5-39 0,0 0 0,1 0 0,0 0 0,1 0 0,0 0 0,3 18 0,-3-26 0,1 0 0,0 1 0,0-1 0,1 0 0,-1 0 0,1 0 0,0 0 0,0 0 0,0 0 0,0-1 0,1 1 0,0-1 0,0 0 0,0 1 0,0-1 0,0-1 0,0 1 0,1 0 0,-1-1 0,1 1 0,5 1 0,-8-3 0,1 0 0,0-1 0,-1 1 0,1-1 0,0 1 0,-1-1 0,1 0 0,0 1 0,0-1 0,-1 0 0,1 0 0,0 0 0,0-1 0,0 1 0,-1 0 0,1-1 0,0 1 0,-1-1 0,1 1 0,0-1 0,-1 0 0,1 0 0,2-1 0,-1-1 0,0 0 0,0 0 0,-1 0 0,1 0 0,-1 0 0,0-1 0,1 1 0,-1-1 0,-1 1 0,3-5 0,0-5 0,0 0 0,0 0 0,-1 0 0,-1 0 0,1-18 0,-5-117-1365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4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710 1 24575,'-45'0'0,"-7"-1"0,-53 7 0,87-3 0,0 0 0,1 0 0,-1 2 0,1 0 0,0 2 0,-29 14 0,-3 5 0,1 2 0,1 3 0,2 1 0,-63 58 0,102-82 0,-1-1 0,2 2 0,-1-1 0,1 1 0,0 0 0,1 0 0,0 0 0,0 0 0,1 1 0,1 0 0,-1-1 0,1 1 0,1 0 0,-1 13 0,2-17 0,0 1 0,-1-1 0,2 1 0,-1-1 0,1 1 0,0-1 0,1 0 0,-1 1 0,1-1 0,0 0 0,1 0 0,-1 0 0,1-1 0,1 1 0,-1-1 0,1 1 0,0-1 0,0 0 0,0 0 0,1-1 0,-1 1 0,11 6 0,8 0 0,1 0 0,0-2 0,0-1 0,1-1 0,50 8 0,-17-3 0,-23-7 0,0-1 0,1-1 0,0-3 0,36-3 0,-24 1 0,58 4 0,20 23 0,-124-24 0,1-1 0,-1 0 0,0 1 0,0 0 0,1-1 0,-1 1 0,0 0 0,0 0 0,0 0 0,0 0 0,0 1 0,0-1 0,0 0 0,0 1 0,0 0 0,0-1 0,-1 1 0,1 0 0,-1 0 0,0 0 0,1 0 0,-1 0 0,0 0 0,0 0 0,0 0 0,0 1 0,-1-1 0,1 0 0,-1 0 0,1 1 0,-1-1 0,0 1 0,0-1 0,0 0 0,0 1 0,0-1 0,0 0 0,-1 1 0,1-1 0,-1 0 0,-1 4 0,0 0 0,0 0 0,0 0 0,-1 0 0,1 0 0,-1 0 0,-1-1 0,1 0 0,-1 1 0,0-1 0,0-1 0,-1 1 0,1-1 0,-1 1 0,-10 6 0,-117 59 0,113-60 22,-1-1 1,0-1-1,-1 0 0,-40 7 0,-24 10-1498,69-19-5350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5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24575,'-1'81'0,"3"91"0,10-97 0,-8-52 0,0 0 0,1 32 0,-6-38-103,1-12-2,-1-1 0,1 1 0,0 0 0,0 0-1,1 0 1,0 0 0,-1 0 0,2-1 0,-1 1-1,0 0 1,4 6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5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0 24575,'21'52'0,"-14"-28"0,0 1 0,-2-1 0,0 1 0,-2 0 0,-1 0 0,0 27 0,-1-17 0,10 59 0,-5-56 0,1 49 0,-5 52-113,-6 279-607,-4-341 767,-20 85 1,-2 11-1461,-8 77 1413,-8 78 0,-16 33 0,59-346-7,-35 202-99,35-187 51,-3 0 0,0 0 0,-2 0 0,-1-1 0,-1 0 0,-2-1 0,-16 31 0,28-59 85,0 0 0,0 1 0,0-1-1,-1 1 1,1-1 0,0 0 0,0 1 0,0-1 0,0 0-1,-1 1 1,1-1 0,0 0 0,0 1 0,0-1-1,-1 0 1,1 1 0,0-1 0,-1 0 0,1 0-1,0 1 1,-1-1 0,1 0 0,0 0 0,-1 1 0,1-1-1,0 0 1,-1 0 0,1 0 0,-1 0 0,1 0-1,0 0 1,-1 0 0,1 0 0,-1 0 0,1 0-1,0 0 1,-1 0 0,0 0 0,-4-17 818,3-33-145,2 47-713,3-31 10,10-60 0,0 12 0,4-20-292,41-143 0,13-72-19,-59 254-38,3 1-1,25-66 1,20-86-196,-3-46 545,-37 190 123,7-31 261,3-30 1597,-104 201-1981,55-46 17,1 1-1,1 1 0,-18 37 0,17-28-381,-33 45-1,27-50-999,3-4-4795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4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24575,'26'0'0,"-1"1"0,1 1 0,0 2 0,-1 0 0,0 2 0,0 0 0,0 2 0,41 19 0,-44-18 0,1-1 0,0-2 0,27 5 0,-23-5 0,-1 0 0,27 11 0,-21-4 0,-1-1 0,2-2 0,59 12 0,153 25-100,-146-27-115,183 61 0,-118-30 143,-9-11 72,-81-23 0,142 54 0,-131-36 43,135 65 288,-191-85-293,-1 2 0,0 1 0,-1 1 0,-1 1 0,27 29 0,-21-20-38,66 48 0,-13-11 0,15 16 0,97 87 0,-190-163 0,0 0 0,0-1 0,1 0 0,-1-1 0,1 1 0,12 3 0,-11-4 0,1 0 0,-1 1 0,-1 0 0,1 1 0,8 6 0,0 2 0,1-1 0,1-1 0,0-1 0,0 0 0,26 9 0,12 7 0,-18-4 0,44 32 0,-38-23 0,-17-13 0,45 27 0,-38-25 0,0 2 0,-2 1 0,0 1 0,-2 2 0,44 48 0,-54-55 0,44 32 0,14 12 0,-54-39 0,0 0 0,2-3 0,0 0 0,2-1 0,52 28 0,-67-41 0,0 1 0,-1 0 0,13 11 0,-13-9 0,0-1 0,0-1 0,15 8 0,-12-7 0,0 0 0,-1 1 0,0 1 0,14 15 0,11 8 0,-4-5 0,1-2 0,1-2 0,2-1 0,47 21 0,-22-14 0,86 59 0,-95-55 0,-3-1 0,-27-17 0,1-1 0,36 17 0,-29-17 0,57 39 0,-12-7 0,88 61 0,-139-83 0,-24-23 0,0 1 0,0-1 0,0 0 0,0-1 0,1 1 0,8 5 0,14 6 0,-1 2 0,39 32 0,-36-26 0,-17-15 0,0 0 0,1-1 0,26 11 0,-25-12 0,0 0 0,-1 2 0,18 10 0,86 57 0,-85-56 0,-1 1 0,0 1 0,55 50 0,52 67 0,-60-65 0,-67-60 0,1-2 0,26 20 0,-26-22 0,-1 0 0,0 0 0,-1 1 0,16 19 0,59 61 0,0 25 0,-85-115 0,0 1 0,0-1 0,0 0 0,0 0 0,1 1 0,-1-1 0,0 0 0,0 0 0,0 1 0,0-1 0,0 0 0,1 0 0,-1 0 0,0 0 0,0 1 0,0-1 0,1 0 0,-1 0 0,0 0 0,0 0 0,1 0 0,-1 0 0,0 0 0,0 1 0,1-1 0,-1 0 0,0 0 0,0 0 0,1 0 0,-1 0 0,0 0 0,0 0 0,1 0 0,-1 0 0,0 0 0,0 0 0,1-1 0,-1 1 0,0 0 0,1 0 0,5-13 0,3-33 0,-6 26 0,4-12 0,-1 5 0,2 0 0,11-29 0,-10 31-1365,-1 3-5461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5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 24575,'2'25'0,"1"0"0,1 0 0,1-1 0,10 31 0,5 20 0,-16-64 0,0 1 0,1-1 0,0 0 0,0 0 0,2-1 0,-1 1 0,1-1 0,1-1 0,-1 1 0,2-1 0,-1-1 0,1 1 0,1-1 0,14 9 0,-5-9 0,1-1 0,-1 0 0,1-2 0,0 0 0,0-2 0,0 0 0,28 0 0,-18-1 0,0-2 0,1-1 0,42-7 0,-60 5 0,1-1 0,-1 0 0,1 0 0,-2-1 0,1-1 0,0 0 0,-1-1 0,0-1 0,19-14 0,-3-1 0,-21 19 0,-1 0 0,1 0 0,-1-1 0,0 0 0,0 0 0,-1-1 0,0 0 0,0 0 0,0 0 0,-1-1 0,1 1 0,-2-1 0,1 0 0,-1 0 0,5-14 0,-4-2 0,5-20 0,-3-1 0,3-69 0,-9 85 0,0-21 0,-8-55 0,6 86 0,-2 1 0,0 0 0,-1 0 0,0 0 0,-2 1 0,-14-28 0,-88-111 0,105 148 0,-1 0 0,-1 0 0,1 0 0,-1 1 0,-1 0 0,1 0 0,-1 1 0,0-1 0,0 1 0,0 1 0,-1 0 0,1 0 0,-1 0 0,0 1 0,0 0 0,-12-3 0,13 5 0,0-1 0,0 1 0,1 1 0,-1-1 0,0 1 0,0 0 0,0 1 0,1 0 0,-1 0 0,0 0 0,0 1 0,1 0 0,-1 0 0,1 0 0,0 1 0,0 0 0,0 1 0,0-1 0,0 1 0,-9 8 0,-17 17 0,-22 23 0,29-21 0,-3 2 0,2 1 0,1 1 0,-34 67 0,50-81 0,1 0 0,1 1 0,2 0 0,0 1 0,-4 38 0,7 115 0,3-99 0,0-66 0,0-1 0,0 0 0,2 0 0,-1 0 0,1 0 0,1 0 0,-1-1 0,2 0 0,5 10 0,8 13 0,28 33 0,-31-47 0,0-1 0,2 0 0,0-1 0,34 24 0,21 18 0,-66-54 0,0 0 0,0 0 0,1 0 0,-1-1 0,1 0 0,0 0 0,0-1 0,0 1 0,0-2 0,0 1 0,1-1 0,-1 0 0,9 0 0,13-1 0,-1 0 0,30-5 0,-54 4 0,1 1 0,-1-1 0,1 0 0,-1-1 0,1 1 0,-1-1 0,0 0 0,0 0 0,1 0 0,-2-1 0,1 1 0,0-1 0,0 0 0,-1 0 0,0 0 0,1-1 0,-1 1 0,0-1 0,-1 1 0,1-1 0,-1 0 0,1 0 0,-1-1 0,-1 1 0,1 0 0,0-1 0,-1 1 0,1-7 0,2-12 0,-1 0 0,-1-1 0,-1 1 0,-4-35 0,2 16 0,1-52 0,-5-116 0,2 178 0,-2 0 0,-1 1 0,-1-1 0,-17-46 0,-32-80 0,34 117 0,-1 0 0,-46-59 0,17 27 0,44 63 0,0 0 0,-1 0 0,0 1 0,0 1 0,-1 0 0,0 0 0,0 1 0,-21-11 0,26 15 0,0 1 0,0 0 0,0 0 0,-1 0 0,1 1 0,-1 0 0,1 0 0,-1 0 0,1 1 0,-7 0 0,9 0 0,0 0 0,0 1 0,0 0 0,0 0 0,0-1 0,0 2 0,1-1 0,-1 0 0,0 1 0,1-1 0,-1 1 0,1 0 0,-1-1 0,1 1 0,0 0 0,0 1 0,0-1 0,0 0 0,-3 5 0,-14 26 0,1 0 0,2 2 0,-24 71 0,39-102 0,-10 28 0,1 0 0,-11 68 0,12-35 0,2-23 0,-2 73 0,8-25 0,4 97 0,0-176 0,-1 0 0,2 0 0,0-1 0,0 1 0,1-1 0,0 0 0,1 0 0,0 0 0,0-1 0,1 0 0,0 0 0,1-1 0,0 0 0,0 0 0,1-1 0,0 0 0,0 0 0,1-1 0,11 5 0,-20-10 0,0-1 0,0 0 0,0 1 0,0-1 0,0 0 0,0 0 0,0 0 0,0 0 0,0 0 0,0 0 0,0 0 0,0 0 0,0 0 0,0 0 0,0-1 0,0 1 0,0 0 0,0-1 0,0 1 0,0 0 0,-1-1 0,1 0 0,0 1 0,0-1 0,0 1 0,0-1 0,0-1 0,17-30 0,-14 19 0,-1 0 0,0-1 0,2-17 0,-5 28-48,1-9-172,0 1 1,-1-1-1,0 0 1,0 0-1,-6-22 1,1 17-6607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5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24575,'1'-3'0,"0"1"0,0-1 0,0 1 0,0-1 0,0 1 0,0-1 0,1 1 0,-1 0 0,1 0 0,0 0 0,0 0 0,0 0 0,0 0 0,0 0 0,0 1 0,0-1 0,0 1 0,3-2 0,46-22 0,-26 17 0,-16 6 0,0-1 0,-1 0 0,1 0 0,-1-1 0,16-10 0,-23 13 0,0 0 0,1 0 0,-1 0 0,1 0 0,-1 0 0,1 0 0,-1 0 0,1 0 0,-1 0 0,1 1 0,0-1 0,0 1 0,-1-1 0,1 1 0,0 0 0,0 0 0,-1 0 0,1 0 0,0 0 0,0 0 0,-1 0 0,1 0 0,0 1 0,0-1 0,-1 1 0,1-1 0,0 1 0,-1 0 0,1-1 0,-1 1 0,1 0 0,-1 0 0,1 0 0,-1 0 0,1 1 0,-1-1 0,0 0 0,0 0 0,0 1 0,0-1 0,0 1 0,0-1 0,0 1 0,0 0 0,0-1 0,-1 1 0,1 0 0,-1-1 0,1 1 0,-1 2 0,2 4 0,0 1 0,0-1 0,-1 1 0,0 0 0,-1-1 0,0 1 0,0 0 0,-1-1 0,-2 12 0,-13 32 0,-37 81 0,15-42 0,35-79 0,7-10 0,15-13 0,-3 1 0,-12 8 0,12-8 0,1 2 0,0 0 0,0 1 0,0 1 0,1 0 0,0 1 0,0 1 0,1 1 0,19-1 0,11-1 0,-40 3 0,0 1 0,-1 0 0,1 0 0,0 1 0,0 0 0,17 3 0,-23-2 0,0 0 0,-1 0 0,1 0 0,0 0 0,-1 1 0,0-1 0,1 1 0,-1 0 0,0 0 0,0 0 0,0 0 0,0 0 0,0 0 0,0 0 0,-1 1 0,1-1 0,-1 1 0,0-1 0,1 1 0,-1-1 0,0 1 0,-1 0 0,1 0 0,0-1 0,-1 1 0,1 5 0,0 2 0,0 1 0,0 0 0,-1-1 0,-1 1 0,0-1 0,0 1 0,-1-1 0,0 1 0,-1-1 0,0 0 0,-1 0 0,0 0 0,0 0 0,-9 13 0,3-9 0,0 0 0,0-1 0,-1 0 0,-1-1 0,0 0 0,-1-1 0,0-1 0,-22 14 0,19-12 0,0 1 0,-23 22 0,-26 21 0,25-30-682,-47 22-1,73-41-6143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5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24575,'1'8'0,"0"1"0,0-1 0,1 0 0,5 14 0,4 23 0,2 37 0,-7-55 0,-2 0 0,2 40 0,-5 2 0,-4 113 0,1-171 0,-1 0 0,0-1 0,0 1 0,-1-1 0,-1 0 0,1 0 0,-8 11 0,-12 26 0,13-24 0,-1 0 0,0-2 0,-2 1 0,-1-2 0,-33 37 0,46-55 0,0 0 0,1 0 0,-1 0 0,0 0 0,0 0 0,1 1 0,0-1 0,-1 0 0,1 1 0,0-1 0,0 1 0,0 0 0,0-1 0,1 1 0,-1 0 0,1-1 0,-1 1 0,1 0 0,0-1 0,0 1 0,0 0 0,1 0 0,-1-1 0,2 5 0,-1-5 0,1 1 0,0-1 0,0 0 0,0 0 0,0 0 0,0 0 0,1 0 0,-1 0 0,1 0 0,-1-1 0,1 1 0,-1-1 0,1 0 0,0 0 0,0 0 0,-1 0 0,1 0 0,0-1 0,0 1 0,0-1 0,0 0 0,4 0 0,255 1 0,-115-5 0,-58 3 0,98 3 0,-180-1 0,1 0 0,-1 1 0,0-1 0,1 1 0,-1 1 0,0-1 0,0 1 0,-1 1 0,1-1 0,-1 1 0,1 0 0,10 10 0,-15-12 0,1 1 0,0 0 0,-1 0 0,0 0 0,0 0 0,0 0 0,0 1 0,0-1 0,0 0 0,-1 1 0,0-1 0,0 1 0,0 0 0,0-1 0,0 1 0,-1 0 0,1 0 0,-1 0 0,0-1 0,-1 1 0,1 0 0,0 0 0,-1-1 0,0 1 0,0 0 0,-3 6 0,2-6-80,1-1 0,-2 1-1,1 0 1,0-1 0,-1 0-1,1 0 1,-1 1 0,0-2-1,0 1 1,0 0 0,-1-1 0,1 1-1,-1-1 1,1 0 0,-1 0-1,-4 2 1,-9 1-6746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56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24575,'157'-2'0,"167"5"0,-209 8-330,51 3-252,1601-15-6742,-1289-25 7324,-20 0 0,-51 11-692,-211 6 177,186-16 93,-247 15 965,51-3-274,-63 11 2657,431 3 3707,-368-2-7139,-167 0 506,-1-1 0,36-8 0,-35 6 0,1 0 0,26-1 0,-2 0-1365,-27 0-5461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6:33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24575,'1'6'0,"0"0"0,0 0 0,1 0 0,0-1 0,0 1 0,0 0 0,1-1 0,-1 1 0,1-1 0,1 0 0,-1 0 0,1 0 0,0-1 0,0 1 0,8 6 0,-7-6 0,0 0 0,0 0 0,-1 0 0,0 1 0,0 0 0,0 0 0,0 0 0,-1 0 0,0 1 0,0-1 0,-1 1 0,3 9 0,4 48 0,-2-22 0,3 77 0,-10-105 0,1 5 0,-1 1 0,-1 0 0,0-1 0,-2 0 0,0 1 0,-1-1 0,-1 0 0,-13 32 0,-31 51 0,41-86-1365,2-1-5461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3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24575,'0'802'0,"2"-760"0,9 55 0,-4-55 0,0 58 0,-7-60 0,-2-6 0,3 0 0,1-1 0,11 62 0,-3-55-101,-2-12-215,-2 1 0,-1-1 0,2 36 0,-6-43-6510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3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24575,'-3'0'0,"0"1"0,0 0 0,1 0 0,-1 1 0,0-1 0,0 0 0,1 1 0,-1 0 0,1-1 0,0 1 0,-5 4 0,-17 11 0,8-10 0,1 0 0,-1 1 0,-20 14 0,31-18 0,-1 0 0,1 1 0,0 0 0,1-1 0,-1 2 0,1-1 0,0 0 0,0 1 0,1 0 0,-1 0 0,-3 11 0,0 3 0,0 0 0,2 0 0,0 1 0,2 0 0,0-1 0,1 1 0,1 0 0,1 0 0,1 0 0,1 0 0,4 22 0,-1-29 0,0-1 0,1 1 0,11 17 0,-1 0 0,-8-18 0,0-1 0,1 0 0,0 0 0,1-1 0,1 0 0,0 0 0,0-1 0,14 9 0,-4-2 0,-12-10 0,1-1 0,0 0 0,0-1 0,0 0 0,18 5 0,-18-7 0,-1 0 0,0 1 0,0 0 0,-1 1 0,1 0 0,-1 0 0,0 0 0,9 9 0,-10-9 0,-1 0 0,1 0 0,-1-1 0,1 0 0,0 0 0,1-1 0,8 3 0,-9-3 0,1 0 0,-1 0 0,0 1 0,0 0 0,0 0 0,9 9 0,-14-11 0,0 0 0,0 0 0,-1 0 0,1 0 0,-1 1 0,0-1 0,0 1 0,0-1 0,0 1 0,0-1 0,0 1 0,-1-1 0,1 1 0,-1 0 0,0 0 0,1-1 0,-1 1 0,-1 0 0,1-1 0,0 1 0,-1 0 0,1-1 0,-1 1 0,-1 3 0,-1 3 0,0 1 0,-1-1 0,0 0 0,-1 0 0,0 0 0,0-1 0,-1 0 0,-9 11 0,-60 51 0,51-49 0,14-13 0,0 0 0,-1 0 0,0-1 0,0 0 0,0-1 0,-1 0 0,0-1 0,0-1 0,0 1 0,-1-2 0,-14 3 0,-31 10-1365,41-12-5461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5:3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24575,'115'-1'0,"124"3"0,-144 9 0,-46-4 0,59 0 0,-66-7 0,1 1 0,72 13 0,-81-9 0,45 1 0,-48-4 0,-1 0 0,33 8 0,-43-6-1365,-2-1-5461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6:2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24575,'4'0'0,"0"1"0,-1 0 0,1 0 0,-1 0 0,0 0 0,1 1 0,-1-1 0,0 1 0,0 0 0,1 0 0,-2 0 0,1 0 0,0 1 0,0-1 0,-1 1 0,1 0 0,-1-1 0,0 1 0,0 0 0,0 0 0,0 1 0,2 3 0,6 13 0,-1 0 0,9 33 0,-11-31 0,33 131 0,-24-85 0,-10-29 0,-1 1 0,-3 0 0,0-1 0,-6 50 0,1 7 0,3 55-1365,0-130-5461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6:28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24575,'0'30'0,"-1"-16"0,1 0 0,0 0 0,1 0 0,3 15 0,-4-25 0,1-1 0,0 0 0,1 1 0,-1-1 0,0 0 0,1 1 0,0-1 0,0 0 0,0 0 0,0 0 0,0-1 0,1 1 0,-1 0 0,1-1 0,-1 0 0,1 1 0,0-1 0,0 0 0,0 0 0,6 2 0,6 2 0,-2-1 0,0 1 0,0 0 0,-1 1 0,21 15 0,-17-11 0,0 0 0,1-1 0,0-1 0,22 8 0,21 11 0,-48-22 0,0 1 0,0 1 0,-1 0 0,0 0 0,0 1 0,-1 0 0,0 1 0,-1 0 0,0 1 0,-1 0 0,0 0 0,9 18 0,-10-16 0,3 5 0,-1 0 0,0 0 0,-1 1 0,-1 0 0,-1 1 0,-1-1 0,-1 1 0,0 0 0,0 25 0,-2 7 0,0-25 0,-1 1 0,-2-1 0,-1 1 0,-6 33 0,2-44 0,0-1 0,-1 1 0,-1-1 0,-18 26 0,-2 6 0,10-12 0,-2 0 0,-2-1 0,-1-2 0,-29 33 0,11-8 0,35-48 0,1-1 0,-2 0 0,1 0 0,-1 0 0,-1-1 0,-9 9 0,-18 24-1365,25-30-5461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5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258 153 24575,'0'1'0,"0"0"0,0 0 0,1 0 0,-1 0 0,1 0 0,-1 0 0,0-1 0,1 1 0,0 0 0,-1 0 0,1-1 0,0 1 0,-1 0 0,1-1 0,0 1 0,-1-1 0,1 1 0,0-1 0,0 1 0,0-1 0,0 1 0,0-1 0,-1 0 0,1 1 0,1-1 0,32 8 0,-18-4 0,-7-1 0,-1 0 0,1 0 0,0-1 0,0 0 0,0-1 0,0 0 0,1 0 0,9-1 0,-17 0 0,0-1 0,0 1 0,1-1 0,-1 0 0,0 0 0,0 0 0,0 0 0,0 0 0,0 0 0,0 0 0,0-1 0,0 1 0,0-1 0,0 1 0,-1-1 0,1 0 0,-1 0 0,1 1 0,-1-1 0,0 0 0,0 0 0,0-1 0,0 1 0,0 0 0,0 0 0,-1 0 0,1-1 0,0 1 0,-1 0 0,0-1 0,0 1 0,0 0 0,0-1 0,0 1 0,0 0 0,-1-3 0,1 1 0,0 0 0,-1 1 0,1-1 0,-1 0 0,0 1 0,0-1 0,0 1 0,-1-1 0,1 1 0,-1 0 0,0-1 0,0 1 0,0 0 0,0 0 0,-1 0 0,1 1 0,-1-1 0,1 1 0,-1-1 0,0 1 0,0 0 0,0 0 0,0 0 0,-1 0 0,1 0 0,0 1 0,-1 0 0,1 0 0,-1 0 0,0 0 0,1 0 0,-8 0 0,-11-1 0,0 1 0,0 0 0,0 2 0,-29 4 0,42-4 0,-5 2 0,-1 1 0,1 1 0,0 0 0,1 0 0,-1 2 0,1-1 0,0 2 0,1 0 0,0 0 0,-17 15 0,24-19 0,-1 1 0,1 1 0,0-1 0,0 1 0,0 0 0,1 0 0,0 0 0,0 1 0,0 0 0,1 0 0,0 0 0,1 0 0,-1 0 0,1 0 0,-1 12 0,1-10 0,1 1 0,0-1 0,0 1 0,1-1 0,0 1 0,1-1 0,0 1 0,1-1 0,0 0 0,0 1 0,5 9 0,-6-16 0,1-1 0,-1 1 0,1-1 0,0 0 0,-1 1 0,1-1 0,0 0 0,0 0 0,1 0 0,-1-1 0,0 1 0,0-1 0,1 1 0,-1-1 0,1 0 0,0 1 0,-1-1 0,6 1 0,56 6 0,-17-4 0,-30 0 0,0 0 0,0-2 0,0 0 0,1-1 0,-1 0 0,25-4 0,-35 2 0,-1 0 0,0 0 0,-1-1 0,1 0 0,0 0 0,0 0 0,-1-1 0,1 0 0,-1 0 0,0 0 0,0-1 0,0 0 0,0 0 0,-1 0 0,0 0 0,0-1 0,0 0 0,0 0 0,-1 0 0,1 0 0,2-8 0,17-33 0,15-51 0,-33 82 0,0-1 0,-1 0 0,-1 1 0,-1-2 0,0 1 0,-1 0 0,-2-24 0,1 38 0,0-1 0,0 1 0,0 0 0,-1 0 0,1-1 0,-1 1 0,0 0 0,0 0 0,0 0 0,0 0 0,0 0 0,0 0 0,0 0 0,-1 0 0,1 0 0,-1 0 0,1 1 0,-1-1 0,0 1 0,0-1 0,0 1 0,1 0 0,-1 0 0,-1-1 0,1 1 0,0 1 0,0-1 0,0 0 0,0 0 0,-1 1 0,1-1 0,0 1 0,0 0 0,-1 0 0,1 0 0,0 0 0,-1 0 0,1 0 0,0 1 0,0-1 0,-1 1 0,1-1 0,-3 3 0,-2-2 0,0 1 0,1 1 0,0-1 0,-1 1 0,1 0 0,0 1 0,0 0 0,1-1 0,-1 2 0,1-1 0,0 1 0,0 0 0,-8 10 0,7-3 0,0 0 0,1 0 0,0 1 0,1-1 0,1 1 0,0 0 0,1 0 0,0 0 0,1 0 0,0 0 0,2 25 0,0-32 0,-1 0 0,1 0 0,0 0 0,0 0 0,1-1 0,0 1 0,0 0 0,0-1 0,1 0 0,-1 1 0,1-1 0,0 0 0,1 0 0,-1-1 0,1 1 0,0-1 0,1 1 0,-1-1 0,0-1 0,1 1 0,0-1 0,0 0 0,0 0 0,0 0 0,1 0 0,-1-1 0,1 0 0,9 2 0,-14-4 0,0 1 0,1-1 0,-1 0 0,0 0 0,0 0 0,1 0 0,-1 0 0,0 0 0,0 0 0,1-1 0,-1 1 0,0 0 0,0-1 0,1 1 0,-1-1 0,0 1 0,0-1 0,0 1 0,0-1 0,0 0 0,0 0 0,0 1 0,2-3 0,-1 1 0,-1-1 0,1 0 0,-1 1 0,1-1 0,-1 0 0,0 0 0,0 0 0,0 0 0,0-6 0,1-7 0,-1-1 0,0 0 0,-3-17 0,2 20 0,0 14 0,0-11 0,0 0 0,-1 0 0,-1 0 0,1 0 0,-7-19 0,7 27 0,0 0 0,-1 0 0,1 1 0,-1-1 0,0 0 0,0 1 0,0 0 0,0-1 0,0 1 0,0 0 0,-1 0 0,1 0 0,-1 0 0,0 1 0,1-1 0,-1 1 0,0-1 0,0 1 0,0 0 0,0 0 0,0 0 0,0 1 0,0-1 0,0 1 0,-3-1 0,0 1 0,1-1 0,0 1 0,0-1 0,0 2 0,0-1 0,0 0 0,-1 1 0,1 0 0,0 0 0,0 1 0,0-1 0,-7 5 0,10-4 0,-1 0 0,1 0 0,-1 0 0,1 0 0,0 1 0,0-1 0,0 1 0,0 0 0,0 0 0,1-1 0,-1 1 0,1 0 0,0 0 0,0 1 0,0-1 0,0 0 0,0 0 0,1 0 0,-1 1 0,1 5 0,0-1 0,-1-1 0,2 0 0,-1 1 0,1-1 0,0 0 0,0 1 0,1-1 0,0 0 0,0 0 0,1 0 0,0 0 0,5 9 0,-6-14 0,0 1 0,0-1 0,0 0 0,0 0 0,0 0 0,0 0 0,1 0 0,-1 0 0,0 0 0,1-1 0,0 0 0,-1 1 0,1-1 0,0 0 0,0 0 0,0 0 0,0-1 0,0 1 0,-1-1 0,1 0 0,0 1 0,0-1 0,0-1 0,0 1 0,0 0 0,0-1 0,0 1 0,0-1 0,0 0 0,0 0 0,-1 0 0,1 0 0,4-3 0,-2 1 0,-1 0 0,1 1 0,-1-2 0,1 1 0,-1 0 0,0-1 0,-1 0 0,1 0 0,-1 0 0,1 0 0,-1 0 0,-1-1 0,1 0 0,-1 1 0,1-1 0,-1 0 0,0 0 0,-1 0 0,0-1 0,1 1 0,-2 0 0,1 0 0,0-1 0,-1 1 0,0 0 0,-1-1 0,-1-9 0,2 15 0,0-1 0,0 1 0,0-1 0,0 1 0,0-1 0,0 1 0,0 0 0,0-1 0,-1 1 0,1-1 0,0 1 0,0-1 0,-1 1 0,1 0 0,0-1 0,0 1 0,-1 0 0,1-1 0,0 1 0,-1 0 0,1-1 0,-1 1 0,1 0 0,0 0 0,-1-1 0,1 1 0,-1 0 0,1 0 0,-1 0 0,1 0 0,-1-1 0,1 1 0,-1 0 0,-18 7 0,-14 20 0,28-22-227,0 1-1,1 1 1,-1-1-1,1 1 1,-5 10-1,3 0-6598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6:2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24575,'11'-1'0,"1"-1"0,-1-1 0,0 0 0,0-1 0,0 0 0,0 0 0,0-1 0,15-10 0,39-16 0,-14 15 0,1 1 0,66-8 0,-101 19 0,0 0 0,-1-1 0,20-9 0,30-8 0,-3 8 0,150-40 0,-172 38-1365,-25 8-5461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6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24575,'5'0'0,"5"0"0,5 0 0,5 0 0,2 0 0,3 0 0,-3 5 0,-6 5 0,-5 5 0,-5 5 0,-3-1-8191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6:32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3904 807 24575,'0'-4'0,"0"0"0,0 0 0,-1 0 0,1 0 0,-1 0 0,0 1 0,0-1 0,0 0 0,-1 0 0,1 1 0,-1-1 0,0 1 0,0 0 0,0-1 0,-1 1 0,1 0 0,-1 0 0,1 0 0,-1 1 0,-5-5 0,-3 0 0,0 1 0,0 0 0,-1 1 0,-23-8 0,-27-12 0,-99-46 0,22 11 0,-37-21 0,117 55 0,-68-22 0,37 15 0,60 23-98,0 2 1,-32-5-1,34 7-9,0 0 0,-44-17 0,5-1 107,-1 3 0,-84-14 0,-47-15 0,162 38 0,11 3 0,-1 1 0,-1 1 0,0 1 0,-39-3 0,-254-17-1018,125 3 1278,115 10-155,-105-1-1,35 2 464,-5 0 27,78 11-595,-93 3 0,157 0 0,1 1 0,-1 1 0,1 0 0,-1 0 0,1 1 0,1 1 0,-1 0 0,1 1 0,0 0 0,1 1 0,-1 0 0,-15 16 0,5-3 0,1 1 0,0 2 0,2 0 0,-26 42 0,-9 50 0,-34 85 0,67-149 0,-11 25 0,3-8 0,-21 74 0,5-12 0,33-84 0,1-7 0,1 1 0,3 1 0,1-1 0,0 47 0,4-15 0,0-44 0,1-1 0,2 1 0,0 0 0,7 31 0,-3-48 0,1 0 0,0 0 0,0-1 0,2 1 0,-1-2 0,1 1 0,1-1 0,12 13 0,1 2 0,-5-8 0,0-1 0,1-1 0,0 0 0,1-1 0,24 13 0,15 11 0,-28-20 0,1-1 0,51 20 0,-18-9 0,-17-5 0,0-3 0,2-2 0,62 15 0,278 26-581,-228-36 306,-104-13-60,84 5 0,54-2 44,60 0-159,485-13-920,-511 0 3811,-201-2-2099,0-1-1,37-9 0,-12 3-169,-44 7-172,0 1 0,0-1 0,0-1 0,0 0 0,-1 0 0,1-1 0,-1 0 0,0 0 0,12-9 0,-15 9 0,0 0 0,-1-1 0,1 1 0,-1-1 0,0 0 0,-1 0 0,1-1 0,-1 1 0,0-1 0,0 1 0,-1-1 0,1 0 0,-1 0 0,1-9 0,6-26 0,-3 0 0,-1 0 0,-1-63 0,-4 103 1,1-23-343,-2 0 1,-1 0-1,-6-28 1,2 30-6485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6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2671 1938 24575,'65'1'0,"-17"1"0,85-9 0,-119 5 0,0-1 0,0 0 0,0-1 0,0 0 0,-1-1 0,0-1 0,0 0 0,0 0 0,0-2 0,15-11 0,-7 5 0,1 0 0,0 1 0,0 2 0,47-17 0,-43 18 0,0-1 0,-1 0 0,43-28 0,-54 29 0,1 2 0,0 0 0,20-8 0,-22 12 0,-1-2 0,0 1 0,0-2 0,0 0 0,-1 0 0,16-14 0,28-24 0,-43 36 0,0 1 0,-1-2 0,-1 1 0,1-1 0,-2-1 0,15-20 0,-8 5 0,-1-1 0,-1 0 0,-1-1 0,10-36 0,-13 25 0,11-76 0,-13 58 0,-4 37 0,-2 0 0,0 0 0,-2 0 0,-2-31 0,1 42 0,-1 0 0,1 0 0,-2 1 0,1-1 0,-1 1 0,-1-1 0,1 1 0,-1 0 0,-1 0 0,1 1 0,-2-1 0,-7-8 0,1-1 0,1 1 0,0-2 0,2 1 0,0-2 0,1 1 0,0-1 0,-4-20 0,-18-40 0,23 59 0,0 1 0,-5-27 0,8 27 0,-1 0 0,-13-31 0,14 45 0,1 1 0,-1-1 0,0 1 0,-1 0 0,1 0 0,-1 0 0,1 1 0,-1-1 0,0 1 0,0 0 0,-1 1 0,1-1 0,-7-1 0,-38-24 0,41 21 0,-1 1 0,1 0 0,-1 0 0,0 1 0,-20-6 0,19 7 0,-1-1 0,1 0 0,-1-1 0,-14-10 0,12 8 0,-1 1 0,0 0 0,-1 2 0,1-1 0,-1 2 0,0 0 0,-1 1 0,-23-2 0,28 4 0,-229-30 0,227 29 0,-1-1 0,1-1 0,-1 0 0,-15-7 0,17 5 0,0 2 0,0-1 0,-1 2 0,-26-4 0,-182-17 0,116 11 0,-122-1 0,198 15 0,-1-1 0,1-2 0,-1-1 0,-31-8 0,6-3 0,7 1 0,-1 1 0,0 3 0,-61-4 0,14 1 0,70 7 0,-50-3 0,11 7 0,-120 4 0,110 9 0,50-7 0,-46 2 0,46-4 0,-1 1 0,1 0 0,0 2 0,-31 11 0,-45 11 0,48-18 0,10-4 0,-1 3 0,1 2 0,1 1 0,0 3 0,-52 24 0,71-27 0,0-2 0,-30 9 0,27-11 0,-45 22 0,20-6 0,36-18 0,0 2 0,0 0 0,1 1 0,-16 11 0,24-15 0,1 0 0,0 0 0,0 0 0,0 0 0,1 1 0,-1 0 0,1 0 0,1 1 0,-1-1 0,1 1 0,1 0 0,-1 0 0,1 0 0,0 1 0,1-1 0,-1 1 0,1 0 0,1-1 0,0 1 0,0 0 0,0 0 0,1 0 0,1 0 0,-1 0 0,1 0 0,0 0 0,4 11 0,-2-11 0,0 0 0,1-1 0,0 1 0,0-1 0,1 0 0,0 0 0,0-1 0,0 1 0,1-1 0,0-1 0,9 8 0,-6-5 0,1 1 0,-1 1 0,12 16 0,18 22 0,-30-39 0,-1 1 0,0 0 0,0 0 0,-1 0 0,6 12 0,17 40 0,-14-31 0,-1 0 0,14 47 0,-17-38 0,0 4 0,26 61 0,-30-83 0,0 1 0,6 29 0,-10-32 0,1 0 0,1-1 0,16 35 0,65 135 0,27 18 0,-102-187 0,0-1 0,23 28 0,-9-12 0,1 5-102,30 38 327,-51-71-411,0 1 0,1-1 0,0-1 0,0 0 0,0 0 0,1 0 0,12 6 0,-5-5-6640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6:3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1828 24575,'3'0'0,"0"0"0,1 0 0,-1-1 0,0 0 0,0 1 0,0-1 0,0 0 0,1 0 0,-1-1 0,-1 1 0,1 0 0,0-1 0,0 0 0,-1 0 0,1 0 0,0 0 0,-1 0 0,0 0 0,0-1 0,0 1 0,0-1 0,0 0 0,0 1 0,-1-1 0,1 0 0,-1 0 0,1 0 0,-1 0 0,0 0 0,-1 0 0,1-1 0,0-3 0,2-13 0,-1-1 0,-1 1 0,-1-1 0,-2-23 0,0 11 0,3 15 0,0 0 0,2-1 0,4-19 0,5-45 0,-9 48 0,2 1 0,1-1 0,2 1 0,16-44 0,-3 8 0,4-55 0,-1-27 0,-15 78 0,-9 61 0,1 0 0,1 0 0,0 1 0,0-1 0,1 0 0,1 1 0,7-18 0,-1 9 0,-2-1 0,7-25 0,12-29 0,-15 46 0,-9 20 0,1 0 0,1 0 0,0 0 0,0 1 0,1-1 0,0 1 0,8-9 0,-5 6 0,0 0 0,0 0 0,12-25 0,-14 23 0,1 1 0,0-1 0,14-15 0,22-36 0,-39 55 0,1 1 0,0-1 0,0 1 0,1 0 0,0 1 0,1-1 0,0 1 0,10-7 0,74-68-1365,-79 74-5461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6:3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24575,'98'-2'0,"106"4"0,-199-1 0,-1-1 0,0 1 0,0 0 0,0 0 0,0 0 0,0 0 0,0 1 0,0-1 0,0 1 0,-1 0 0,1 1 0,0-1 0,-1 0 0,0 1 0,0 0 0,0 0 0,0 0 0,0 0 0,0 0 0,-1 1 0,0-1 0,1 1 0,1 4 0,2 7 0,-1 0 0,-1 0 0,0 0 0,3 32 0,0 0 0,-2-17 0,-2-1 0,0 34 0,-2-35 0,0 0 0,10 47 0,-7-53-455,-1 2 0,0 44 0,-3-46-6371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6:4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1011 24575,'-1'-17'0,"1"0"0,1 0 0,1 0 0,0 0 0,1 0 0,1 0 0,1 1 0,0-1 0,1 1 0,0 0 0,2 1 0,0 0 0,0 0 0,2 1 0,20-26 0,-17 29 0,0 0 0,1 1 0,15-9 0,15-11 0,-20 15 0,0 0 0,1 2 0,1 1 0,33-11 0,6-4 0,181-80-1882,-102 63 1882,-14 5 0,178-51 0,-181 57 0,-6 10-236,-80 17 74,52-15 0,3-2 162,23-8 0,-76 18 611,0 3-1,1 1 1,82-5-1,-125 14-605,1 0-1,-1 0 0,1 0 0,0 0 1,-1-1-1,1 1 0,-1 0 0,1-1 1,-1 1-1,1-1 0,-1 1 1,1-1-1,-1 0 0,1 0 0,-1 1 1,0-1-1,1 0 0,-1 0 0,0 0 1,0-1-1,0 1 0,0 0 1,0 0-1,0-1 0,0 1 0,0 0 1,0-3-1,0 2-91,-1-1-1,0 1 1,0-1 0,-1 1-1,1-1 1,0 1 0,-1 0-1,0-1 1,1 1-1,-1 0 1,0-1 0,0 1-1,0 0 1,0 0 0,-1 0-1,-2-4 1,-5-7-6739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6:4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24575,'5'0'0,"0"1"0,0-1 0,-1 1 0,1 0 0,0 1 0,-1-1 0,1 1 0,-1 0 0,1 0 0,-1 0 0,0 1 0,0-1 0,6 6 0,48 51 0,-47-46 0,0-1 0,22 18 0,16 5 0,1-3 0,2-2 0,1-2 0,1-3 0,85 28 0,-64-29 0,1-2 0,125 17 0,-170-31 0,12 3 0,-41-11 0,0 1 0,-1-1 0,1 0 0,0 0 0,-1 0 0,1 0 0,0 0 0,-1 0 0,1 0 0,-1 0 0,1-1 0,0 1 0,-1-1 0,1 1 0,-1-1 0,1 0 0,-1 1 0,3-3 0,-4 3 0,0-1 0,0 1 0,0 0 0,0-1 0,-1 1 0,1 0 0,0-1 0,0 1 0,0 0 0,0-1 0,-1 1 0,1 0 0,0-1 0,0 1 0,-1 0 0,1 0 0,0-1 0,0 1 0,-1 0 0,1 0 0,0 0 0,-1-1 0,1 1 0,0 0 0,-1 0 0,1 0 0,0 0 0,-1 0 0,1 0 0,-1-1 0,1 1 0,0 0 0,-1 0 0,1 0 0,0 0 0,-1 1 0,-17-5 0,0 2 0,1 1 0,-1 1 0,0 0 0,1 2 0,-1 0 0,1 1 0,-1 0 0,1 2 0,0 0 0,0 0 0,1 2 0,0 0 0,0 1 0,-28 19 0,33-20 0,-1-1 0,-1 0 0,-23 8 0,24-10 0,0 0 0,1 1 0,-1 0 0,2 1 0,-14 9 0,-28 14 0,43-26 0,1 1 0,-1 0 0,2 1 0,-1 0 0,0 0 0,-11 12 0,14-9-1365,3 1-5461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6:5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24575,'50'-2'0,"-34"1"0,0 0 0,0 0 0,0 2 0,0 0 0,0 1 0,0 0 0,-1 1 0,1 1 0,-1 1 0,26 10 0,-30-10 0,0-1 0,0 0 0,0-1 0,0 0 0,0-1 0,1 0 0,-1-1 0,1 0 0,0-1 0,16-2 0,-12 2 0,0 0 0,1 0 0,-1 2 0,24 4 0,22 7-1365,-43-11-5461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6:52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24575,'-19'53'0,"-3"80"0,15-88 0,2 0 0,2 0 0,6 86 0,-1-28 0,-2-69 120,0-26-321,0-24-1083,0 1-5542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5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24575,'2'29'0,"9"56"0,-6-55 0,3 52 0,-6 49 0,-6 254 0,-4-313-183,-35 138 0,3-20 4,11-12 179,23-121 272,5-43-242,0 1 0,0-1 1,-2 1-1,0-1 1,0 0-1,-1 0 0,-1 0 1,-7 13-1,21-81-30,1-11 0,16-55 0,-20 86 0,30-229 0,-32 236 0,0-1 0,12-32 0,-9 37 0,-1 0 0,-1-1 0,3-42 0,-8 65 0,0-45 0,13-83 0,-9 108 0,4-21 0,20-67 0,17-59 0,-28 96 0,-16 70 0,2-13 0,1 0 0,0 1 0,1 0 0,1 0 0,10-18 0,-15 30 0,0 0 0,1 0 0,-1 0 0,1 0 0,0 0 0,0 1 0,0-1 0,0 0 0,0 1 0,0-1 0,0 1 0,0 0 0,0 0 0,1 0 0,-1 0 0,4-1 0,-3 2 0,0 0 0,0 0 0,0 0 0,0 1 0,0-1 0,-1 1 0,1-1 0,0 1 0,0 0 0,-1 0 0,1 1 0,0-1 0,-1 0 0,1 1 0,-1-1 0,0 1 0,1 0 0,1 2 0,35 33 0,55 63 0,-31-29 0,95 88 0,-113-112 0,-1 2 0,44 67 0,11 13 0,-92-118 0,0 0 0,-1 1 0,0 0 0,-1 0 0,-1 1 0,0-1 0,0 1 0,-1 0 0,-1 0 0,1 15 0,-3-26 4,0-1 0,0 1-1,0 0 1,0 0 0,0-1-1,-1 1 1,1 0 0,0-1 0,-1 1-1,0 0 1,1-1 0,-1 1-1,0-1 1,0 1 0,0-1 0,0 1-1,0-1 1,0 0 0,0 1-1,0-1 1,-1 0 0,1 0 0,-1 0-1,1 0 1,0 0 0,-1 0-1,0 0 1,1 0 0,-1-1-1,1 1 1,-3 0 0,-5 1-293,0 0 0,1-1 1,-1 0-1,-16-1 0,25 0 249,-23 0-6786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6:5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24575,'-6'0'0,"0"0"0,0 0 0,-1 0 0,1 1 0,0 0 0,0 0 0,0 1 0,0 0 0,0 0 0,1 0 0,-1 0 0,0 1 0,1 0 0,0 0 0,-1 1 0,2-1 0,-1 1 0,0 0 0,1 1 0,-1-1 0,1 1 0,0 0 0,1 0 0,-1 0 0,1 0 0,0 1 0,0-1 0,1 1 0,0 0 0,0 0 0,0 0 0,1 0 0,-1 0 0,2 0 0,-1 0 0,1 0 0,0 9 0,-1-3 0,1-1 0,0 1 0,1 0 0,0-1 0,1 1 0,4 13 0,-5-22 0,0 1 0,1-1 0,0 0 0,-1 0 0,1 0 0,0 0 0,1 0 0,-1 0 0,0 0 0,1-1 0,0 1 0,0-1 0,-1 0 0,1 0 0,1 0 0,-1 0 0,0 0 0,0-1 0,1 1 0,-1-1 0,0 0 0,1 0 0,0 0 0,4 0 0,12 2 0,0 1 0,0 1 0,0 1 0,0 0 0,-1 2 0,31 16 0,-7-2 0,-32-16 0,1-1 0,-1 2 0,0-1 0,-1 2 0,18 14 0,6 7 0,-25-22 0,1 1 0,-1 0 0,0 0 0,-1 1 0,13 17 0,-20-24 0,1 1 0,-1 0 0,0 0 0,0 0 0,0-1 0,0 1 0,0 0 0,0 0 0,-1 0 0,1 1 0,-1-1 0,0 0 0,0 0 0,0 0 0,-1 0 0,1 0 0,-1 0 0,1 0 0,-1 0 0,0 0 0,0 0 0,-1 0 0,1-1 0,0 1 0,-1 0 0,0-1 0,-3 5 0,0-1 0,-1-1 0,0 0 0,0 0 0,0 0 0,-1 0 0,0-1 0,0 0 0,0-1 0,0 1 0,-1-1 0,-11 3 0,11-4 0,-1 1 0,1 0 0,0 0 0,1 1 0,-1 0 0,1 1 0,0 0 0,-13 10 0,74-45-1365,-40 20-5461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6:5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27 24575,'0'1'0,"0"0"0,1 0 0,-1 0 0,1 0 0,0 0 0,-1 0 0,1 0 0,0 0 0,-1 0 0,1 0 0,0 0 0,0 0 0,0 0 0,0-1 0,0 1 0,0 0 0,0-1 0,0 1 0,0-1 0,0 1 0,0-1 0,1 1 0,-1-1 0,0 0 0,0 0 0,0 1 0,2-1 0,39 5 0,-37-5 0,34 2 0,-9-1 0,1 2 0,33 7 0,-18-4 0,-1-1 0,1-2 0,84-5 0,-29-1 0,-4 5 0,107-5 0,-202 4 0,-1-1 0,1 0 0,-1-1 0,1 1 0,-1 0 0,1 0 0,-1 0 0,1-1 0,-1 1 0,1-1 0,-1 0 0,1 1 0,-1-1 0,1 0 0,-1 0 0,0 1 0,0-1 0,1 0 0,-1-1 0,0 1 0,0 0 0,0 0 0,0 0 0,0-1 0,0 1 0,-1 0 0,2-2 0,-2 2 0,-1-1 0,1 1 0,-1 0 0,1 0 0,0-1 0,-1 1 0,0 0 0,1 0 0,-1 0 0,0 0 0,0 0 0,1 0 0,-1 0 0,0 0 0,0 0 0,0 0 0,0 0 0,0 1 0,0-1 0,-1 0 0,1 1 0,0-1 0,0 1 0,0-1 0,-1 1 0,1-1 0,0 1 0,0 0 0,-1 0 0,1 0 0,0 0 0,-2 0 0,-34-5 0,0 2 0,0 2 0,-53 5 0,42-1 0,-62-5 0,43-10 0,48 8 0,0 0 0,-26-1 0,-331 5 84,182 1-1533,184-1-5377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6:5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24575,'-1'1'0,"-1"-1"0,1 1 0,0-1 0,0 1 0,0-1 0,0 1 0,0-1 0,0 1 0,0 0 0,0 0 0,0 0 0,1 0 0,-1-1 0,0 1 0,0 0 0,1 0 0,-1 0 0,1 1 0,-1-1 0,1 0 0,-1 0 0,1 0 0,-1 0 0,1 0 0,0 1 0,0-1 0,0 2 0,-5 39 0,5-38 0,-1 1 0,0 13 0,0 1 0,1 0 0,4 32 0,-3-46 0,0 0 0,1 0 0,-1 0 0,1 0 0,0 0 0,0 0 0,0-1 0,1 1 0,0-1 0,0 1 0,0-1 0,0 0 0,1 0 0,-1 0 0,1-1 0,0 1 0,0-1 0,6 3 0,10 3 0,-1 0 0,2-2 0,-1 0 0,1-2 0,0 0 0,37 3 0,-39-5 0,7-1 0,0-1 0,32-2 0,-37 0 0,0 0 0,0 2 0,0 0 0,27 6 0,-32-2 0,-1 1 0,0 0 0,0 1 0,26 18 0,-36-21 0,0 1 0,0-1 0,-1 1 0,0 0 0,0 0 0,0 0 0,-1 0 0,1 1 0,-1 0 0,-1 0 0,1 0 0,-1 0 0,0 0 0,0 0 0,1 12 0,-2-9 0,0 0 0,0 0 0,-1 0 0,0 0 0,-1 0 0,0 0 0,0 0 0,-1 0 0,0 0 0,-6 16 0,5-21 0,0 1 0,0-1 0,0 0 0,-1 0 0,1 0 0,-1 0 0,0 0 0,0-1 0,0 0 0,-1 0 0,1 0 0,-7 3 0,-68 28 0,37-17 0,5-1 0,-59 15 0,41-14 0,36-10 0,1 1 0,1 1 0,-19 11 0,25-12 0,0-2 0,0 1 0,-1-2 0,0 1 0,0-2 0,0 0 0,0 0 0,-1-1 0,-22 3 0,-14-5-1365,28-2-5461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6:55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24575,'19'0'0,"17"-1"0,0 2 0,-1 1 0,52 11 0,-56-8-78,0-1-1,1-2 0,52-2 1,-47-1-973,-15 1-5775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6:56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24575,'0'5'0,"-4"0"0,-6 1 0,-5-2 0,-5 0 0,1 2 0,0 0 0,-1 0 0,2 3 0,1 0 0,6-2 0,11-2 0,5 2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6:5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24575,'-5'1'0,"0"0"0,0 1 0,0-1 0,0 1 0,0 0 0,0 1 0,0-1 0,1 1 0,-1-1 0,1 2 0,0-1 0,0 0 0,-5 6 0,-4 3 0,1 0 0,-19 27 0,16-19 0,5-6 0,1 0 0,-14 27 0,21-37 0,0 1 0,0 0 0,1 0 0,-1 0 0,1 0 0,0 0 0,1 0 0,-1 0 0,1 0 0,0 0 0,1 1 0,-1-1 0,2 7 0,7 16-20,1 0 0,1-1-1,1 0 1,2 0 0,22 31-1,-2 0-1222,-26-44-5583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6:5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24575,'2368'0'-7382,"-2009"-14"5908,-9 1-38,1472 13 917,-1343 1 3526,-18-1 3347,-478 0-12715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0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24575,'147'3'0,"161"-6"0,-247-6 0,70-17 0,-69 12 0,15-8-1365,-59 19-5461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01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24575,'10'1'0,"0"1"0,0 0 0,0 0 0,0 1 0,-1 0 0,1 1 0,10 5 0,44 15 0,3-9 0,-17-3 0,0-2 0,76 4 0,150 12-875,35-1 5,1974-23-7683,-1077-5 5536,-648-14 3801,-526 15-776,221-6 360,94-5 543,-7 2-178,-177 10-245,223-31 1,-322 24 1284,80 1 0,-40 4-546,-82 1-742,1-1 0,-1-1 1,0-1-1,0-2 0,-1 0 0,31-14 0,-37 13-7311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0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2114 307 24575,'0'-2'0,"-1"0"0,1 0 0,-1 1 0,1-1 0,-1 0 0,0 0 0,0 0 0,0 1 0,0-1 0,0 0 0,0 1 0,0-1 0,-1 1 0,1 0 0,-1-1 0,1 1 0,-2-1 0,-35-24 0,17 12 0,5 1 0,-1 1 0,0 0 0,-24-12 0,31 20 0,0 0 0,-1 1 0,1 0 0,-1 0 0,1 1 0,-1 1 0,0 0 0,-12 0 0,-51 2 0,38 1 0,0-2 0,0-2 0,-70-12 0,18 2 0,69 10 0,0 0 0,1-1 0,-1 0 0,-33-12 0,7-1 0,-83-18 0,64 20 0,39 9 0,-1 1 0,0 2 0,-37 0 0,36 2 0,0-1 0,0-1 0,-30-6 0,18 1 0,0 3 0,0 1 0,-77 5 0,32 0 0,63 0 0,0 0 0,1 2 0,-1 0 0,-35 13 0,-5 0 0,48-13 0,0 1 0,0 1 0,1-1 0,-1 2 0,1 0 0,1 0 0,-1 1 0,1 1 0,1 0 0,0 0 0,0 1 0,1 0 0,0 1 0,0 0 0,1 0 0,1 1 0,0 0 0,1 0 0,0 0 0,0 1 0,2 0 0,0 1 0,0-1 0,1 0 0,-2 25 0,2-7 0,-2 0 0,0-1 0,-12 32 0,-1 12 0,17-68 0,-8 30 0,3 1 0,1 0 0,-1 46 0,5 10 0,4 92 0,1-156 0,2 0 0,1-1 0,1 0 0,1 0 0,2-1 0,0 0 0,2-1 0,27 42 0,-29-53 0,0 0 0,2 0 0,-1-2 0,2 1 0,0-1 0,0-1 0,1-1 0,1 0 0,0-1 0,0-1 0,1 0 0,28 10 0,-31-12 0,0 0 0,-1 0 0,14 11 0,31 18 0,-39-28 0,0 0 0,0-1 0,1-1 0,0 0 0,0-2 0,1 0 0,-1-2 0,1 0 0,30-1 0,212 0 0,149-5 0,-195-21 0,-52 0 0,-150 22 0,0-1 0,0 0 0,20-9 0,25-8 0,-24 9 0,0-1 0,0-2 0,35-20 0,-31 14 0,-34 18 0,0 0 0,-1-1 0,0 1 0,1-2 0,-1 1 0,0 0 0,-1-1 0,1 0 0,-1 0 0,0 0 0,0-1 0,-1 1 0,0-1 0,5-9 0,-1-6 0,0 1 0,-2-1 0,4-23 0,-2 8 0,0-10 0,-2-1 0,-2 1 0,-6-80 0,0 22 0,3 81 0,-1 0 0,-1 0 0,-11-44 0,-63-208 0,26 117 0,41 136 0,-1 0 0,-1 1 0,-1 0 0,-27-37 0,29 48 0,-2 0 0,1 1 0,-1 0 0,0 0 0,-1 1 0,-25-11 0,-4-4 0,34 19 0,0 1 0,-1-1 0,1 1 0,-1 1 0,1-1 0,-1 2 0,0-1 0,-16 0 0,-80 5 0,46 0 0,-99-5 0,-122 5 0,115 21 0,132-19-273,1 1 0,0 1 0,1 2 0,-40 17 0,57-19-6553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56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24575,'25'1'0,"-1"2"0,32 6 0,-30-4 0,45 3 0,25 5 0,-70-8 0,53 2 0,-21-6 0,111-3 0,-42-22 0,-107 21 0,1-1 0,0 0 0,-1-2 0,0 0 0,23-12 0,-16 7 0,52-13 0,-64 20-273,1 0 0,-1-2 0,0 0 0,15-8 0,-16 7-6553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0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24575,'53'-20'0,"-7"13"0,-28 4 0,1 0 0,-1-1 0,0 0 0,30-13 0,-30 11-16,1 1-1,0 1 1,0 0-1,1 2 1,-1 0 0,1 1-1,-1 1 1,29 4-1,9-2-1200,-35-2-5609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0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24575,'4'0'0,"0"0"0,0 0 0,-1 1 0,1-1 0,0 1 0,-1 0 0,1 0 0,-1 0 0,1 1 0,-1-1 0,0 1 0,1 0 0,-1 0 0,0 0 0,0 0 0,0 0 0,-1 1 0,5 4 0,-3-2 0,0 1 0,-1-1 0,0 1 0,0 0 0,0 0 0,-1 0 0,1 0 0,-2 1 0,1-1 0,0 8 0,2 20 0,-1-1 0,-3 43 0,-1-47 0,1-1 0,1 1 0,10 53 0,-7-63-455,-1 0 0,0 32 0,-2-30-6371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0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24575,'-2'1'0,"1"-1"0,0 0 0,0 1 0,0-1 0,0 1 0,-1 0 0,1-1 0,0 1 0,0 0 0,0-1 0,0 1 0,0 0 0,1 0 0,-1 0 0,0 0 0,0 0 0,1 0 0,-1 0 0,0 0 0,1 1 0,-1-1 0,1 0 0,-1 0 0,1 0 0,0 1 0,0-1 0,-1 0 0,1 0 0,0 1 0,0-1 0,0 0 0,0 0 0,0 1 0,1 1 0,-1 1 0,0 1 0,1-1 0,-1 1 0,1-1 0,0 1 0,0-1 0,0 0 0,4 8 0,1-6 0,1 1 0,0-1 0,0-1 0,0 1 0,1-1 0,-1-1 0,1 0 0,0 0 0,1 0 0,-1-1 0,1 0 0,12 2 0,22 10 0,-25-9 0,1 0 0,0-2 0,0-1 0,27 3 0,17 2 0,-48-6 0,0 0 0,0 1 0,0 1 0,-1 0 0,27 11 0,-36-13 0,-1 1 0,-1-1 0,1 1 0,0 0 0,-1 0 0,1 0 0,-1 0 0,0 1 0,0-1 0,0 1 0,0 0 0,-1 0 0,1 0 0,-1 0 0,0 0 0,-1 0 0,1 1 0,-1-1 0,1 1 0,0 6 0,-1 2-50,0 0-1,-1 1 1,0-1-1,-1 0 0,0 0 1,-1 0-1,-1 0 1,0-1-1,-1 1 1,0-1-1,-1 1 0,0-1 1,-1 0-1,0-1 1,-1 0-1,-1 0 1,1 0-1,-2-1 0,1 0 1,-1-1-1,-1 0 1,0 0-1,0-1 1,-1 0-1,0-1 1,-16 9-1,13-9-6775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0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0 389 24575,'1'-2'0,"-1"1"0,0-1 0,0 1 0,1-1 0,-1 1 0,1-1 0,0 1 0,-1-1 0,1 1 0,0 0 0,0-1 0,0 1 0,0 0 0,0 0 0,0-1 0,0 1 0,0 0 0,0 0 0,3-1 0,32-18 0,-6 3 0,-17 8 0,0 1 0,0 0 0,1 1 0,0 0 0,1 1 0,-1 1 0,1 0 0,23-4 0,-18 4 0,0-1 0,0 0 0,37-19 0,60-32 0,-28 15 0,-52 24 0,-23 12 0,-1 0 0,0-1 0,0-1 0,-1 0 0,18-15 0,-24 18-55,0 1 0,0 0 0,0 1 0,0-1 0,0 1 0,1 0-1,8-2 1,-5 1-869,9-4-5902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1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24575,'1'12'0,"1"0"0,0-1 0,0 1 0,2-1 0,-1 1 0,8 13 0,-6-11 0,0-1 0,-1 1 0,0 0 0,2 15 0,-2 23 0,-2-24 0,9 51 0,14 97 0,0-25 0,-15-107 0,-4-10 0,3 0 0,12 34 0,-15-59-66,-2-10 231,0-19-1629,-3 3-5362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1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24575,'68'1'0,"-38"1"0,1-2 0,0 0 0,0-2 0,0-2 0,55-13 0,-41 2-685,0 2 0,90-13 0,-106 24 1096,0-2 0,0 0 0,0-2 0,43-14 0,-69 18-411,0 1 0,-1 0 0,1 0 0,0 0 0,0 0 0,0 1 0,0-1 0,0 1 0,1-1 0,-1 1 0,0 0 0,0 1 0,0-1 0,0 0 0,0 1 0,0 0 0,0-1 0,5 4 0,-5-2 0,-1 0 0,0 0 0,0 0 0,0 0 0,0 1 0,-1-1 0,1 1 0,-1 0 0,1-1 0,-1 1 0,0 0 0,0 0 0,0 0 0,0-1 0,-1 1 0,1 0 0,-1 0 0,0 0 0,0 5 0,3 66 0,-10 109 0,3-155 0,-2-1 0,-11 38 0,-5 15 0,-15 53 0,6-29 0,20-66-1365,4-24-5461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1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24575,'454'0'0,"-436"-2"0,1 0 0,-1-1 0,0 0 0,32-12 0,-28 8 0,-1 1 0,38-5 0,-41 8-341,0 0 0,-1 0-1,28-11 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12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24575,'16'-1'0,"0"0"0,-1-2 0,19-4 0,36-5 0,21-1 0,-65 7 0,1 2 0,31 0 0,55 4 0,3 1 0,134-16 0,-115 4-1025,200 9 1,-152 5 637,294-32 387,-199 6 0,-149 12-898,106-2 911,-199 14 187,-23 1 181,1-2-1,-1 0 1,0 0 0,1-2-1,18-3 1,-33 5-389,1 0 1,-1 0-1,1 0 0,-1 0 1,1 0-1,0-1 1,-1 1-1,1 0 0,-1 0 1,1 0-1,0-1 0,-1 1 1,1 0-1,0 0 0,-1-1 1,1 1-1,0 0 0,0-1 1,-1 1-1,1 0 0,0-1 1,0 1-1,0-1 0,-1 1 1,1 0-1,0-1 0,0 1 1,0-1-1,0 1 0,0-1 1,0 1-1,0 0 1,0-1-1,0 1 0,0-1 1,0 1-1,0-1 0,0 1 1,0 0-1,0-1 0,0 1 1,1-1-1,-1 1 0,0 0 1,0-1-1,0 1 0,1 0 1,-1-1-1,0 1 0,0 0 1,1-1-1,-1 1 0,0 0 1,1-1-1,-1 1 0,0 0 1,1 0-1,-1 0 0,1-1 1,-1 1-1,0 0 1,1 0-1,-1 0 0,1 0 1,-1 0-1,0 0 0,1 0 1,0 0-1,-14-9-6818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6:0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5 0,0 5 0,0 3 0,0 2 0,0 1 0,0 0 0,0 0 0,0 0 0,0 0 0,0-1 0,4-3 0,2-3 0,0 1 0,-2 1 0,3-4 0,1-3-8191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6:02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24575,'0'24'0,"1"-1"0,5 37 0,-3-49 0,0 0 0,0 0 0,1-1 0,1 1 0,-1-1 0,2 0 0,8 13 0,-2-4 0,-4-7 0,0 0 0,0-1 0,1 0 0,13 13 0,-17-20 0,0-1 0,0 1 0,1-1 0,-1 0 0,1 0 0,-1-1 0,1 1 0,0-1 0,0 0 0,0-1 0,0 0 0,0 0 0,7 1 0,188-2 0,-198 0 0,-1 0 0,1 1 0,-1-1 0,0 1 0,1-1 0,-1 1 0,0 0 0,0 0 0,0 0 0,1 0 0,-1 0 0,0 1 0,0-1 0,-1 0 0,1 1 0,0 0 0,0-1 0,-1 1 0,1 0 0,-1 0 0,1 0 0,1 3 0,-1 0 0,-1-1 0,1 1 0,-1 0 0,0-1 0,0 1 0,-1 0 0,1 0 0,-1 0 0,0 0 0,-1 9 0,0-6 0,-1 1 0,1 0 0,-1-1 0,-1 0 0,0 1 0,0-1 0,0 0 0,-1 0 0,-1-1 0,1 1 0,-1-1 0,-10 12 0,8-13 0,-1 1 0,1-1 0,-1 0 0,-1-1 0,1 1 0,-1-2 0,0 1 0,-13 4 0,20-10 0,1 1 0,-1-1 0,0 0 0,1 1 0,-1-1 0,1 0 0,-1 0 0,1 0 0,-1 0 0,1-1 0,-1 1 0,1 0 0,0-1 0,0 1 0,0 0 0,0-1 0,0 1 0,0-1 0,0 0 0,0 1 0,1-1 0,-1 0 0,1 1 0,-1-3 0,-11-44 0,7-6 0,3-1 0,4-66 0,1 17 0,-2 91 0,0-1 0,2 1 0,5-23 0,-5 28 0,0 0 0,-1 0 0,0-1 0,-1 1 0,1-1 0,-2 1 0,1-1 0,-1 1 0,-1-1 0,1 1 0,-2-1 0,-1-8 0,2 14 6,-1 1-1,1 0 1,-1 0-1,1-1 0,-1 1 1,0 1-1,0-1 1,0 0-1,0 0 1,0 1-1,0-1 1,0 1-1,-1 0 0,1-1 1,0 1-1,-1 0 1,1 0-1,-1 1 1,1-1-1,-1 0 1,-5 0-1,2 1-191,-1-1 1,0 1-1,1 0 0,-1 0 1,1 1-1,-1 0 1,-10 2-1,0 3-6640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7:5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657 207 24575,'-10'1'0,"1"0"0,0 1 0,-1 0 0,1 1 0,0 0 0,0 0 0,0 1 0,1 0 0,-9 5 0,0 1 0,1 1 0,0 0 0,-20 20 0,8-3 0,-30 43 0,-19 19 0,-87 48 0,139-118 0,21-17 0,0 1 0,0-1 0,0 0 0,1 1 0,-1 0 0,1 0 0,-1 0 0,1 0 0,-2 5 0,-6 15 0,2 0 0,1 0 0,0 1 0,2 0 0,1 0 0,-2 26 0,2 37 0,4-49 0,-9 59 0,2-38 0,3 0 0,6 113 0,1-64 0,-2-97 0,1 0 0,0 0 0,1 0 0,0-1 0,1 1 0,0-1 0,0 0 0,2 0 0,-1 0 0,1 0 0,1-1 0,0 0 0,1 0 0,-1 0 0,2-1 0,0 0 0,0 0 0,0-1 0,1 0 0,0-1 0,1 0 0,-1 0 0,1-1 0,1 0 0,15 6 0,42 29 0,-58-33 0,1 0 0,0-1 0,1-1 0,-1 0 0,25 9 0,153 52 0,140 7-1192,54 17 1188,-299-69 4,112 14 0,-140-27 0,13 2 47,143 28 672,-200-36-660,1 0-1,-1-1 0,0-1 1,1 0-1,-1-1 0,1 0 1,14-2-1,-20 0-61,0 1 1,0-1-1,1-1 0,-1 0 1,-1 0-1,1 0 1,0 0-1,-1-1 0,0 0 1,1-1-1,-2 1 1,1-1-1,6-7 0,-2 1 3,-1 0 0,1-1 0,-2-1 0,0 1 0,0-2 0,-1 1 0,5-15 0,1-10 0,11-55 0,-5 26 0,-13 46 0,0 1 0,-1-1 0,-1-1 0,2-31 0,6-75 0,0-7 0,-13-588 0,1 706 0,-2 1 0,0 0 0,-1-1 0,-1 1 0,-10-30 0,-41-78 0,18 43 0,24 55 0,-1 1 0,-20-29 0,1 3 0,22 35 0,-1 1 0,-1 0 0,-1 0 0,-22-18 0,0-1 0,28 27 0,0 0 0,-1 1 0,0 0 0,0 0 0,0 1 0,-1 0 0,1 1 0,-1 0 0,-12-3 0,-16-3 0,-46-5 0,4 0 0,56 10 0,1 1 0,-1 1 0,0 1 0,-27 2 0,39 0 0,0 1 0,0 0 0,1 1 0,-1 0 0,1 1 0,0 0 0,-1 1 0,1 0 0,1 1 0,-15 8 0,20-8 2,1-1 0,-1 1 0,1-1-1,0 1 1,0 0 0,0 1 0,1-1-1,0 1 1,0-1 0,-2 8 0,-10 16-1387,7-16-5441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14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1964 505 24575,'0'-8'0,"-1"0"0,0-1 0,-1 1 0,0 0 0,0 0 0,-1 0 0,0 0 0,0 0 0,-1 1 0,0-1 0,0 1 0,-1 0 0,0 0 0,0 1 0,-1-1 0,0 1 0,0 1 0,0-1 0,0 1 0,-1 0 0,0 0 0,0 1 0,-1 0 0,1 0 0,-12-4 0,-38-23 0,19 7 0,16 14 0,9 3 0,0 1 0,0-1 0,1-1 0,0 0 0,-13-12 0,-75-57 0,85 65 0,0 1 0,0 1 0,-1 0 0,0 0 0,-1 2 0,0 0 0,0 1 0,-1 1 0,-19-5 0,-6-3 0,28 9 0,0 0 0,-1 0 0,0 2 0,1 0 0,-27-2 0,-563 7 0,580 0 0,1 0 0,-1 3 0,1 0 0,-31 10 0,-19 5 0,-75 8 0,142-27 0,0 0 0,-1 0 0,1 0 0,0 1 0,0 0 0,0 0 0,0 1 0,0 0 0,1 0 0,-1 0 0,1 1 0,0 0 0,0 0 0,0 1 0,0 0 0,1 0 0,0 0 0,0 1 0,0-1 0,1 1 0,0 0 0,0 1 0,-6 12 0,-4 19 0,6-20 0,1 0 0,1 1 0,1-1 0,0 1 0,2 0 0,-3 29 0,5-23 0,2-1 0,0 0 0,2 0 0,7 35 0,-7-50 0,-1-1 0,1 0 0,0 0 0,1 0 0,0 0 0,0-1 0,1 1 0,0-1 0,0 0 0,1 0 0,0-1 0,0 0 0,0 0 0,1 0 0,12 8 0,42 20 0,114 48 0,-157-75 0,0 0 0,0-2 0,1 0 0,0-1 0,0-1 0,0-1 0,1-1 0,22-1 0,132 2 0,131-6 0,-129-21 0,-151 21 0,1-1 0,-1-2 0,-1 0 0,1-1 0,41-22 0,0-8 0,109-85 0,-131 93 0,15-13 0,-21 10 0,-32 30 0,0-2 0,0 1 0,-1 0 0,1-1 0,-1 0 0,0-1 0,-1 1 0,1-1 0,-1 0 0,0 0 0,0 0 0,-1 0 0,0-1 0,0 0 0,0 1 0,-1-1 0,0 0 0,0 0 0,0-10 0,-1 8 0,1-11 0,0 0 0,-2 0 0,-3-29 0,3 44 0,0 1 0,-1 0 0,0 0 0,0 0 0,0 0 0,-1 0 0,1 0 0,-1 1 0,0-1 0,0 0 0,0 1 0,0-1 0,-1 1 0,1 0 0,-1 0 0,0 0 0,0 0 0,0 0 0,0 1 0,-1-1 0,1 1 0,-8-4 0,-41-12 0,31 11 0,1 0 0,-31-17 0,42 19 0,-1 1 0,1 1 0,-1-1 0,1 2 0,-1-1 0,0 1 0,0 1 0,-15-1 0,-89 5 0,48 0 0,43-3-119,-44 2 370,64-1-334,0-1 0,0 1 0,-1 0-1,1 0 1,0 0 0,0 0 0,1 1 0,-1-1 0,0 1-1,0 0 1,1 0 0,-1 0 0,1 0 0,-1 0 0,1 0-1,0 1 1,-3 3 0,-2 9-6743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1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24575,'0'-4'0,"0"-6"0,0-6 0,4 1 0,2-2 0,-1-3 0,4 3 0,0 0 0,-2-2 0,3 2 0,-1 1 0,2 2 0,0 0 0,-2-3 0,1 2 0,0 4-8191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1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24575,'0'4'0,"0"6"0,4 1 0,2 3 0,-1 3 0,0 4 0,-2 2 0,-1 1 0,-1 1 0,-1 1 0,4-5 0,2-1 0,-1 1 0,-1 0 0,-1 1 0,-1 1 0,-1-3-8191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19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15 24575,'23'-8'0,"-22"7"0,0 0 0,0 1 0,0-1 0,0 0 0,1 1 0,-1-1 0,0 1 0,0 0 0,0-1 0,1 1 0,-1 0 0,0 0 0,1 0 0,-1-1 0,0 1 0,1 1 0,-1-1 0,0 0 0,0 0 0,1 0 0,-1 1 0,0-1 0,0 1 0,1-1 0,-1 1 0,0-1 0,0 1 0,2 1 0,0 0 0,1 2 0,-1-1 0,0 0 0,0 1 0,0-1 0,0 1 0,0 0 0,-1 0 0,0 0 0,0 0 0,0 0 0,0 0 0,1 7 0,12 64 0,-11-51 0,28 132 0,-31-154 0,-1 0 0,1 0 0,-1 1 0,1-1 0,0 0 0,0 0 0,0 0 0,0 0 0,0 0 0,0 0 0,0 0 0,1-1 0,-1 1 0,1 0 0,0-1 0,-1 1 0,1-1 0,0 0 0,0 1 0,0-1 0,0 0 0,0 0 0,0 0 0,0 0 0,0-1 0,0 1 0,0 0 0,1-1 0,-1 0 0,4 1 0,6-1 0,0-1 0,-1 0 0,1-1 0,-1 0 0,12-4 0,23-4 0,13-2 0,-51 9 0,0 0 0,1 1 0,-1 0 0,0 0 0,1 1 0,-1 0 0,1 1 0,-1 0 0,1 0 0,-1 1 0,12 2 0,-19-3 0,0 1 0,0-1 0,0 0 0,0 1 0,0-1 0,0 1 0,0-1 0,0 1 0,0-1 0,0 1 0,-1 0 0,1-1 0,0 1 0,0 0 0,-1 0 0,1 0 0,0-1 0,-1 1 0,1 0 0,-1 0 0,1 0 0,-1 0 0,0 0 0,1 0 0,-1 0 0,0 0 0,0 0 0,1 0 0,-1 2 0,-1 0 0,1 0 0,-1-1 0,0 1 0,0 0 0,0-1 0,0 1 0,-1-1 0,1 0 0,-1 1 0,1-1 0,-4 3 0,-2 3 0,0 0 0,-1-1 0,0 0 0,0-1 0,-15 9 0,-27 10 0,-66 38 0,87-46 0,-61 26 0,-10 4 0,89-42-119,1-1-1,0-1 0,-1 0 0,1-1 1,-1 0-1,0 0 0,0-1 0,0 0 1,-20-2-1,28 1-48,-19-1-6658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1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24575,'20'0'0,"15"1"0,1-2 0,-1-1 0,51-11 0,90-13 0,-153 22-455,0 1 0,46 0 0,-47 3-6371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20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24575,'-2'7'0,"0"-1"0,0 0 0,0-1 0,-1 1 0,0 0 0,0-1 0,-1 0 0,1 1 0,-1-1 0,-1-1 0,1 1 0,-9 7 0,-9 13 0,18-21 0,1 0 0,1 0 0,-1 1 0,1-1 0,0 1 0,0 0 0,0-1 0,0 1 0,1 0 0,0 0 0,0 0 0,0 1 0,1-1 0,-1 0 0,2 6 0,-1-8 0,1 1 0,-1-1 0,1 0 0,0 0 0,0 0 0,0 1 0,1-1 0,-1 0 0,1 0 0,-1-1 0,1 1 0,0 0 0,0-1 0,1 1 0,-1-1 0,0 1 0,1-1 0,-1 0 0,1 0 0,0 0 0,0 0 0,0-1 0,5 3 0,5 2 0,0 0 0,-1 1 0,1 0 0,-1 1 0,-1 1 0,0 0 0,0 0 0,0 1 0,-2 0 0,1 1 0,-1 0 0,-1 1 0,0 0 0,0 0 0,-1 0 0,-1 1 0,6 17 0,-11-29 0,-1-1 0,0 1 0,1 0 0,-1 0 0,0 0 0,0 0 0,0 0 0,0 0 0,0 0 0,0 0 0,0 0 0,0 0 0,0 0 0,0 0 0,0 0 0,-1 0 0,1 0 0,0 0 0,-1-1 0,1 1 0,-1 0 0,1 0 0,-1 0 0,1 0 0,-1-1 0,1 1 0,-1 0 0,0-1 0,1 1 0,-1 0 0,0-1 0,0 1 0,0-1 0,1 1 0,-1-1 0,0 1 0,0-1 0,0 0 0,0 1 0,-2-1 0,-49 7 0,21-3 0,13 3 0,0 1 0,0 1 0,1 0 0,0 2 0,-25 19 0,0 3-1365,27-26-5461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2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24575,'0'-1'0,"0"0"0,1 0 0,-1 0 0,1 0 0,-1 0 0,1 0 0,0 0 0,-1 0 0,1 0 0,0 0 0,0 0 0,0 0 0,-1 0 0,1 1 0,0-1 0,0 0 0,0 1 0,0-1 0,1 1 0,-1-1 0,0 1 0,0-1 0,0 1 0,0 0 0,0-1 0,1 1 0,1 0 0,38-5 0,-36 5 0,234-2 0,-122 4 0,-112-2 15,1 0 0,-1 0 0,1 1 0,-1 0 0,0 0 0,0 1 0,10 3 0,-14-5-47,0 1-1,0-1 1,-1 1 0,1-1 0,0 1-1,0-1 1,0 1 0,0 0-1,0 0 1,-1-1 0,1 1 0,0 0-1,-1 0 1,1 0 0,-1 0-1,1 0 1,-1 0 0,1 0 0,-1 0-1,0 0 1,1 0 0,-1 0-1,0 0 1,0 0 0,0 0 0,1 0-1,-1 0 1,0 0 0,-1 0 0,1 0-1,0 0 1,0 0 0,0 0-1,-1 0 1,1 0 0,0 0 0,-1 0-1,1 0 1,-1 0 0,1 0-1,-1 0 1,0 0 0,1 0 0,-1-1-1,-1 3 1,-8 7-6794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6:04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24575,'1'0'0,"0"1"0,0-1 0,0 1 0,0 0 0,0-1 0,0 1 0,0 0 0,0 0 0,0-1 0,0 1 0,0 0 0,0 0 0,-1 0 0,1 0 0,0 0 0,-1 1 0,1-1 0,-1 0 0,1 0 0,-1 1 0,13 32 0,-9-25 0,2 12 0,0 0 0,4 32 0,0 1 0,-6-29 38,0 1-1,-1 45 1,-3-47-408,1 0 1,1 1-1,8 32 1,-6-40-6457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6:05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24575,'2'0'0,"-1"0"0,1 0 0,0 0 0,0 0 0,0 0 0,0 1 0,-1-1 0,1 1 0,0-1 0,0 1 0,0 0 0,-1-1 0,1 1 0,0 0 0,-1 0 0,1 0 0,-1 0 0,1 1 0,-1-1 0,0 0 0,0 1 0,1-1 0,0 2 0,-1 0 0,1 0 0,-1 0 0,-1 0 0,1-1 0,0 1 0,-1 0 0,1 0 0,-1 0 0,0 0 0,0 0 0,0 0 0,-1 0 0,0 4 0,0 0 0,-1 0 0,0 0 0,0 0 0,-1-1 0,1 1 0,-1-1 0,-1 0 0,1 0 0,-1 0 0,0 0 0,-1-1 0,-5 6 0,3-5 0,-41 31 0,44-35 0,1 0 0,0 0 0,-1 0 0,1 0 0,-1 0 0,1-1 0,-1 0 0,0 0 0,0 0 0,1 0 0,-9 1 0,12-2 0,-1-1 0,1 1 0,-1 0 0,1 0 0,-1 0 0,0 0 0,1 0 0,-1 0 0,1-1 0,-1 1 0,1 0 0,-1-1 0,1 1 0,0 0 0,-1-1 0,1 1 0,-1 0 0,1-1 0,0 1 0,-1-1 0,1 1 0,0-1 0,-1 1 0,1 0 0,0-1 0,0 0 0,-1 1 0,1-1 0,0 1 0,0-2 0,3-20 0,16-19 0,-12 31 0,1 1 0,0-1 0,1 1 0,0 1 0,0 0 0,1 0 0,0 1 0,0 0 0,0 0 0,15-6 0,-18 10 0,0 0 0,0 0 0,1 1 0,-1-1 0,1 2 0,-1-1 0,1 1 0,-1 0 0,1 0 0,0 1 0,-1 0 0,1 1 0,0 0 0,-1 0 0,1 0 0,-1 1 0,12 4 0,-16-4 0,0 0 0,0 0 0,-1 0 0,1 0 0,0 0 0,-1 1 0,0 0 0,1-1 0,-1 1 0,0 0 0,-1 0 0,1 0 0,0 0 0,-1 0 0,0 1 0,1-1 0,-1 0 0,0 1 0,-1-1 0,1 1 0,0 5 0,0 10 0,0 1 0,-4 34 0,1-23 0,1 36 0,3-45 0,-2 1 0,-1-1 0,0 0 0,-2 0 0,0 0 0,-2 0 0,0 0 0,-13 30 0,6-21 0,0 1 0,-11 58 0,22-90 0,1 1 0,-1 0 0,1-1 0,0 1 0,0 0 0,-1 0 0,1 0 0,0-1 0,0 1 0,0 0 0,0 0 0,-1 0 0,1-1 0,0 1 0,1 0 0,-1 0 0,0 0 0,0-1 0,0 1 0,0 0 0,1 0 0,-1-1 0,0 1 0,1 0 0,-1 0 0,0-1 0,1 1 0,-1 0 0,1-1 0,-1 1 0,1-1 0,0 1 0,-1 0 0,1-1 0,-1 0 0,1 1 0,0-1 0,0 1 0,-1-1 0,1 0 0,0 1 0,0-1 0,-1 0 0,1 0 0,0 1 0,0-1 0,0 0 0,-1 0 0,1 0 0,0 0 0,0 0 0,0 0 0,-1-1 0,1 1 0,0 0 0,0 0 0,0 0 0,-1-1 0,2 1 0,10-4 0,-1 0 0,0-1 0,16-9 0,-4 3 0,150-46 0,-157 52 0,0-2 0,24-12 0,15-6 0,156-40 0,36-12 0,-165 49 0,-55 20 0,-2 0 0,1-2 0,-1-1 0,27-16 0,28-18 0,-77 43-49,-1 0 1,0 0-1,0 0 0,0-1 0,0 1 1,0-1-1,0 1 0,-1-1 0,1 0 1,-1 1-1,0-1 0,1 0 0,-1 0 1,-1 0-1,1 0 0,0 0 0,-1 0 1,0 0-1,1 0 0,-1-1 0,-1 1 1,1 0-1,0 0 0,-1 0 0,1 0 0,-1 0 1,-2-5-1,-2-8-6777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2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1485 383 24575,'-1'-8'0,"0"0"0,-1 0 0,0 0 0,0 1 0,0-1 0,-1 1 0,-1 0 0,1-1 0,-1 1 0,0 1 0,0-1 0,-1 1 0,0-1 0,0 1 0,-7-5 0,-31-46 0,34 44 0,-1 1 0,1 0 0,-23-20 0,-4-5 0,28 28 0,-2 0 0,0 0 0,0 1 0,0 1 0,-1 0 0,0 0 0,0 1 0,-1 0 0,1 1 0,-2 1 0,1-1 0,0 2 0,-1 0 0,-17-2 0,-18 0 0,-1 3 0,-74 4 0,29 1 0,68-3 0,0 1 0,0 2 0,-43 8 0,36-5 0,-1-2 0,-1-1 0,1-2 0,-46-4 0,31 0 0,-51 6 0,94-3 0,0 0 0,0 1 0,0 0 0,0 1 0,0-1 0,0 1 0,0 0 0,1 0 0,-1 1 0,1 0 0,0 0 0,0 0 0,0 0 0,0 1 0,0 0 0,1 0 0,0 0 0,0 1 0,-5 5 0,3 2 0,0 0 0,0 0 0,1 0 0,1 1 0,0 0 0,0-1 0,-2 21 0,3-20 0,-1 0 0,-1 0 0,0-1 0,0 0 0,-11 16 0,9-15 0,0-1 0,1 1 0,1 0 0,-7 21 0,-9 33 0,14-46 0,0 0 0,-7 34 0,14-49 0,-1 0 0,0-1 0,1 1 0,0-1 0,1 1 0,-1 0 0,1-1 0,0 1 0,0-1 0,1 1 0,-1-1 0,1 0 0,1 0 0,4 10 0,0-5 0,1 0 0,0 0 0,0-1 0,1 0 0,0 0 0,1-1 0,-1 0 0,2-1 0,-1 0 0,1-1 0,0 0 0,20 8 0,9 5 0,41 16 0,-71-31 0,-1 1 0,1 0 0,-1 0 0,11 9 0,17 9 0,-25-17 0,1-1 0,0-1 0,0 0 0,0 0 0,0-2 0,0 1 0,1-2 0,-1 0 0,1 0 0,-1-1 0,1-1 0,15-3 0,-14 2 0,1-1 0,-1-1 0,0-1 0,-1 0 0,1 0 0,-1-2 0,0 0 0,0 0 0,-1-1 0,16-13 0,0-1 0,54-31 0,-57 38 0,-1 0 0,-1-2 0,40-36 0,-8 1 0,-29 28 0,-1-2 0,40-49 0,-15-25 0,-34 52-1365,-15 39-5461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8:0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93 107 24575,'-19'53'0,"17"-42"0,1 0 0,1 0 0,-1 0 0,2 0 0,-1 0 0,2 0 0,-1 0 0,1 0 0,1 0 0,0-1 0,1 1 0,7 15 0,-8-20 0,0 0 0,1-1 0,-1 1 0,1-1 0,1 1 0,-1-1 0,1 0 0,-1-1 0,2 1 0,-1-1 0,0 0 0,1 0 0,-1-1 0,1 0 0,0 0 0,0 0 0,1-1 0,-1 1 0,1-2 0,-1 1 0,1-1 0,6 1 0,-10-2 0,-1 0 0,1 0 0,-1 0 0,0 0 0,1 0 0,-1-1 0,1 1 0,-1-1 0,0 0 0,1 0 0,-1 0 0,0 0 0,0 0 0,0 0 0,1 0 0,-1-1 0,-1 1 0,1-1 0,0 0 0,0 1 0,-1-1 0,1 0 0,0 0 0,-1 0 0,0 0 0,0 0 0,1-1 0,-1 1 0,0-2 0,4-9 0,-1 0 0,-1 0 0,0-1 0,1-17 0,2-8 0,-1 22 0,-2 0 0,0-1 0,1-27 0,-4 38 0,0 1 0,0-1 0,-1 0 0,0 1 0,-1 0 0,1-1 0,-1 1 0,0 0 0,-1-1 0,1 1 0,-1 1 0,-6-10 0,5 10 0,0 1 0,-1-1 0,1 1 0,-1 0 0,0 0 0,0 1 0,0-1 0,0 1 0,-1 0 0,1 1 0,-1-1 0,0 1 0,0 0 0,1 0 0,-2 1 0,1 0 0,-9-1 0,-9 1 0,1 0 0,-1 2 0,-28 4 0,47-4-124,0 0 0,0 0 0,0 0 0,0 0 0,0 1 0,1-1-1,-1 1 1,1 1 0,-1-1 0,-4 4 0,-2 4-6702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2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24575,'2529'0'-5164,"-2174"-26"4769,3 0-4,-129 13 338,4 1 825,-155 11 464,121-16-1,-180 15-1268,-15 2 185,0 0 0,-1 0 0,1 0 0,0 0 0,0-1 0,-1 0 0,1 0 0,0 0 0,-1 0 0,1 0-1,-1-1 1,1 0 0,4-3 0,-8 4-120,0 1 0,0-1 0,0 1 0,0-1-1,-1 1 1,1-1 0,0 1 0,0-1 0,-1 1-1,1 0 1,0-1 0,-1 1 0,1-1 0,0 1 0,-1 0-1,1-1 1,-1 1 0,1 0 0,-1-1 0,1 1 0,-1 0-1,1 0 1,-1-1 0,1 1 0,-1 0 0,1 0-1,-1 0 1,1 0 0,-1 0 0,1 0 0,-1 0 0,1 0-1,-1 0 1,0 0 0,0 0 0,-29-5-114,26 5 148,-41-8-58,5 1 0,0 2 0,-45 0 0,14 4-77,35-1-245,0 2 0,0 1 0,-62 11 0,77-6-6504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23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24575,'4'0'0,"-1"1"0,1-1 0,0 1 0,0 0 0,-1 1 0,1-1 0,0 1 0,-1-1 0,0 1 0,1 0 0,-1 0 0,0 1 0,0-1 0,0 1 0,0-1 0,-1 1 0,1 0 0,-1 0 0,1 0 0,-1 1 0,0-1 0,0 0 0,-1 1 0,1-1 0,-1 1 0,2 5 0,3 10 0,0 1 0,-1-1 0,3 31 0,-8-50 0,4 18-195,0 0 0,2 0 0,0-1 0,1 0 0,1 0 0,13 22 0,-13-25-6631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24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24575,'0'-1'0,"1"0"0,-1 0 0,1 0 0,-1 0 0,1 0 0,-1 0 0,1 0 0,0 0 0,0 0 0,-1 0 0,1 0 0,0 0 0,0 0 0,0 1 0,0-1 0,0 0 0,0 1 0,0-1 0,0 1 0,0-1 0,0 1 0,1 0 0,-1-1 0,0 1 0,0 0 0,0 0 0,2 0 0,39-5 0,-38 5 0,105-13 0,-68 6 0,64 0 0,-92 7-273,0 0 0,0-1 0,1 0 0,24-6 0,-22 1-6553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24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24575,'4'0'0,"6"0"0,1 4 0,-1 6 0,-3 6 0,-2 3 0,-2 4 0,-1 2 0,-2 1 0,0 0 0,4-4 0,1-2 0,0 1 0,-1 0 0,-1-3-8191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25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24575,'-2'3'0,"0"0"0,0 0 0,0 0 0,-1 0 0,1-1 0,-1 1 0,1-1 0,-1 1 0,0-1 0,0 0 0,0 0 0,-5 2 0,-6 5 0,7-3 0,0-1 0,0 2 0,1-1 0,0 1 0,1 0 0,-1 0 0,1 0 0,0 1 0,1 0 0,0 0 0,-3 9 0,5-12 0,1-1 0,0 1 0,1 0 0,-1 0 0,1 0 0,0 0 0,0-1 0,0 1 0,1 0 0,-1 0 0,1 0 0,0-1 0,1 1 0,-1 0 0,1-1 0,0 1 0,0-1 0,1 0 0,-1 0 0,1 0 0,0 0 0,4 5 0,-4-6 0,1 1 0,0-1 0,0 0 0,0 0 0,0 0 0,0-1 0,1 1 0,-1-1 0,1 0 0,0 0 0,6 1 0,62 11 0,-9-2 0,-44-6 0,-13-4 0,0 0 0,-1 0 0,1 0 0,0 1 0,-1 0 0,0 0 0,10 7 0,-15-9 0,0 1 0,1-1 0,-1 1 0,0-1 0,0 1 0,0 0 0,0 0 0,-1 0 0,1-1 0,0 1 0,-1 0 0,1 0 0,-1 0 0,0 0 0,1 0 0,-1 0 0,0 0 0,0 0 0,0 0 0,-1 0 0,1 0 0,0 0 0,-1 0 0,1 0 0,-1 0 0,0 0 0,0 0 0,0-1 0,0 1 0,0 0 0,-2 3 0,-1 0 0,0 1 0,-1-1 0,1 0 0,-1 0 0,0-1 0,0 1 0,0-1 0,-1 0 0,0 0 0,0-1 0,0 0 0,0 0 0,-6 2 0,1 0 0,1 0 0,0 0 0,1 1 0,-11 8 0,9-4-105,0-2 0,-1 1 0,-1-1 0,1-1 0,-1 0 0,0-1 0,-1-1 0,1 0 0,-1 0 0,0-1 0,0-1 0,-25 2 0,18-4-6721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2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24575,'0'-2'0,"1"0"0,-1 0 0,1-1 0,0 1 0,-1 0 0,1 0 0,1 0 0,-1 0 0,0 0 0,0 0 0,1 1 0,-1-1 0,1 0 0,-1 1 0,1-1 0,0 1 0,0-1 0,-1 1 0,1 0 0,0-1 0,0 1 0,0 0 0,1 1 0,-1-1 0,0 0 0,0 1 0,0-1 0,1 1 0,2-1 0,9-2 0,1 1 0,29-1 0,-43 3 0,28 0 0,1-2 0,50-9 0,-54 6 0,0 2 0,51 1 0,-55 2 0,0 0 0,-1-2 0,1 0 0,37-9 0,-58 10 5,-1 1-1,1 0 0,0-1 0,-1 1 1,1 0-1,0 0 0,-1-1 1,1 1-1,0 0 0,-1 0 0,1 0 1,0 0-1,-1 0 0,1 0 1,0 0-1,-1 0 0,1 0 0,0 0 1,-1 1-1,1-1 0,0 0 1,-1 0-1,1 1 0,-1-1 1,2 1-1,-12 13-1481,-2-4-5349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27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 24575,'0'-15'0,"0"-5"0,0-1 0,1 0 0,8-37 0,-8 51 0,1 1 0,0 0 0,1 0 0,-1 0 0,1 1 0,0-1 0,1 0 0,-1 1 0,1 0 0,0 0 0,1 0 0,-1 1 0,1-1 0,0 1 0,0 0 0,9-6 0,106-54 0,-106 58 0,1 0 0,0 1 0,0 0 0,1 1 0,-1 1 0,24-2 0,30-7 0,-49 7 0,-1 1 0,29-2 0,-43 6 0,-1-1 0,1 1 0,-1 1 0,1-1 0,-1 1 0,0 0 0,1 0 0,-1 0 0,0 0 0,1 1 0,-1 0 0,0 0 0,0 0 0,-1 0 0,8 6 0,-8-5 0,0 0 0,-1 1 0,0-1 0,1 1 0,-1 0 0,0-1 0,-1 1 0,1 0 0,-1 0 0,1 1 0,-1-1 0,-1 0 0,1 0 0,0 9 0,-3 69 0,0-49 0,-1-5 0,0 0 0,-1-1 0,-2 1 0,-1-1 0,-1-1 0,-2 1 0,0-1 0,-2-1 0,0 0 0,-22 31 0,6 5 0,24-49 0,-1-1 0,0 1 0,0-1 0,-13 18 0,16-27 0,-32 50 0,33-51 0,-1 1 0,1-1 0,0 1 0,0 0 0,1 0 0,-1 0 0,0-1 0,1 1 0,-1 0 0,1 0 0,-1 0 0,1 0 0,0 0 0,0 0 0,0 0 0,0 0 0,0 0 0,0 0 0,0 0 0,1 0 0,-1 0 0,1 0 0,0 0 0,-1-1 0,3 5 0,-2-6 0,1 1 0,-1 0 0,1 0 0,0-1 0,-1 1 0,1-1 0,0 1 0,-1-1 0,1 0 0,0 1 0,-1-1 0,1 0 0,0 0 0,0 0 0,-1-1 0,1 1 0,0 0 0,-1-1 0,1 1 0,0-1 0,-1 1 0,3-2 0,40-19 0,-35 16 0,18-7 0,0 0 0,0 2 0,1 1 0,57-10 0,-39 10 0,-19 3 0,-1 1 0,52-2 0,-50 5 0,0-1 0,28-6 0,-40 5 0,1 0 0,0 2 0,0 0 0,-1 0 0,1 2 0,0 0 0,0 1 0,33 6 0,-50-7 0,1 0 0,-1 0 0,0 0 0,1 0 0,-1 0 0,1 1 0,-1-1 0,0 0 0,1 0 0,-1 0 0,0 0 0,1 0 0,-1 1 0,1-1 0,-1 0 0,0 0 0,0 1 0,1-1 0,-1 0 0,0 0 0,1 1 0,-1-1 0,0 0 0,0 1 0,0-1 0,1 1 0,-1-1 0,0 0 0,0 1 0,0-1 0,0 0 0,0 1 0,0-1 0,1 1 0,-1-1 0,0 0 0,0 1 0,0-1 0,0 1 0,-1-1 0,1 0 0,0 1 0,0-1 0,0 1 0,-18 16 0,-30 8 0,-88 23 0,118-42-1365,2-1-5461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2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24575,'42'2'0,"53"9"0,-53-5 0,56 1 0,-72-7 0,7-1 0,0 1 0,-1 2 0,55 11 0,-39-6 0,-39-6 0,-1 0 0,0 0 0,0 1 0,0 0 0,13 5 0,-18-5 0,1 0 0,-1 0 0,0 0 0,0 1 0,0-1 0,0 1 0,0 0 0,-1 0 0,1 0 0,-1 0 0,0 0 0,0 1 0,0-1 0,0 1 0,2 6 0,1 10 0,0 1 0,-2 0 0,0-1 0,-1 1 0,-1 0 0,-1 0 0,-5 31 0,3 16 0,3 18 0,-3 79 0,-11-96 93,9-51-579,1 1 0,-3 26 0,6-24-6340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2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1 350 24575,'0'-6'0,"0"1"0,0-1 0,1 1 0,-1-1 0,1 1 0,1-1 0,-1 1 0,1 0 0,0 0 0,0 0 0,0 0 0,1 0 0,6-9 0,-4 8 0,1 1 0,-1 0 0,1 0 0,0 0 0,0 1 0,1 0 0,-1 0 0,1 1 0,10-5 0,14-7 0,-1-2 0,0-2 0,-2 0 0,34-31 0,40-26 0,-69 60-1365,-17 10-5461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29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24575,'1'5'0,"0"-1"0,1 1 0,-1-1 0,1 0 0,0 0 0,0 0 0,0 0 0,6 6 0,4 11 0,4 17 0,-1 1 0,-2 1 0,-2 0 0,11 70 0,-13-30 0,-2 119 0,-4-127 0,24 128 0,-13-92 10,-8-54-374,20 78 0,-13-72 72,10 100 1,-15-95 146,17 77 1,29 118-704,-6-26 128,3 38 750,-14-64-186,19 80-603,-39-112 137,-13-111 1466,13 71 0,17 124-683,-24-166-153,-5-45 25,21 300 740,-27 512 1229,1-868-1958,-5-51-1453,0 40-5417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8:02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0 896 24575,'1'-4'0,"1"1"0,-1-1 0,1 1 0,-1-1 0,1 1 0,0 0 0,0 0 0,1 0 0,-1 0 0,1 0 0,-1 0 0,1 1 0,5-5 0,12-14 0,-8 0 0,-1 0 0,0-1 0,-2-1 0,-1 0 0,0 0 0,7-46 0,18-54 0,-14 47 0,-18 66 0,1-1 0,0 1 0,0 0 0,1 0 0,0 1 0,1-1 0,0 1 0,1-1 0,0 1 0,0 1 0,12-15 0,0 2 0,-1 0 0,-1-2 0,-1 0 0,13-27 0,-10 18 0,3-10 12,-14 29-356,0 0-1,0 0 1,16-21 0,-12 22-6482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30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24575,'1'-1'0,"-1"0"0,0 0 0,1 0 0,-1 0 0,1 0 0,0 0 0,-1 0 0,1 0 0,0 0 0,0 0 0,-1 0 0,1 0 0,0 0 0,0 1 0,0-1 0,0 0 0,0 1 0,0-1 0,0 1 0,0-1 0,1 1 0,-1-1 0,0 1 0,0 0 0,0 0 0,0-1 0,3 1 0,37-5 0,-36 5 0,11 0 0,1 1 0,0 1 0,0 0 0,18 6 0,-14-4 0,0 0 0,25 1 0,374-7-2929,152 8-1468,-382 15 2338,36 2 1508,58-12-297,940 27-2504,-493-32 1157,304 6 2143,1020-22 52,-192 2-1,-1079 10 93,-167 22 362,-588-22-453,117 9 366,141 4 1447,-259-17-367,41 2 2511,-66 0-3720,0 1 1,-1-1-1,1 0 1,0 1-1,0 0 0,0 0 1,0 0-1,-1 0 1,1 0-1,0 0 0,-1 1 1,1-1-1,-1 1 1,0 0-1,1 0 0,-1 0 1,0 0-1,2 3 1,0 5-4709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3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24575,'1'3'0,"1"-1"0,-1 0 0,1 0 0,0 0 0,0-1 0,0 1 0,0 0 0,0-1 0,0 1 0,0-1 0,0 1 0,1-1 0,-1 0 0,0 0 0,4 0 0,17 12 0,-6 1 0,0-1 0,37 21 0,-33-22 0,38 28 0,-33-20 0,1-2 0,0-1 0,31 13 0,25 16 0,43 24 0,-21 7 0,40 54 0,-72-53 0,27 23 0,-10-14 0,61 38 0,-118-92 0,-29-28 0,0-1 0,0 1 0,0-1 0,0-1 0,0 1 0,1 0 0,0-1 0,0 0 0,0 0 0,0-1 0,10 5 0,13 2 0,0 1 0,0 2 0,-1 1 0,-1 1 0,0 1 0,41 33 0,-42-30 0,1-1 0,1-2 0,0 0 0,47 18 0,-63-27 0,1 1 0,-2 0 0,1 1 0,-1 0 0,13 14 0,7 4 0,-108-60 0,54 25 0,1 1 0,-48-10 0,43 12 0,-45-17 0,15 2 0,0 3 0,-1 2 0,-63-8 0,104 19 0,0-1 0,0 0 0,1-1 0,-26-15 0,-3-1 0,-15-15-1365,49 29-5461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4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4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24575,'0'-1'0,"0"0"0,1 0 0,-1 0 0,1 0 0,0 0 0,-1 0 0,1 0 0,0 0 0,-1 0 0,1 0 0,0 0 0,0 0 0,0 0 0,0 1 0,0-1 0,0 0 0,0 1 0,0-1 0,0 1 0,0-1 0,0 1 0,0-1 0,1 1 0,-1 0 0,0 0 0,0-1 0,2 1 0,39-5 0,-37 5 0,85-12 0,-61 6 0,56-2 0,-54 6 0,51-9 0,-51 6 0,51-3 0,-57 7 0,-1-2 0,0-1 0,43-13 0,-43 10 0,1 1 0,-1 1 0,40-2 0,33-5 0,-70 7 0,50-3 0,326 9 0,-396-1 0,0 0 0,-1 0 0,1 1 0,-1 0 0,1 0 0,-1 0 0,0 1 0,1 0 0,-1 0 0,0 1 0,0 0 0,0 0 0,-1 0 0,1 0 0,-1 1 0,8 6 0,-9-4 0,0-1 0,0 1 0,0 0 0,0-1 0,-1 2 0,0-1 0,0 0 0,-1 1 0,0-1 0,0 1 0,0-1 0,-1 1 0,0 0 0,0 0 0,-1 11 0,2 3 0,1 0 0,0 0 0,13 40 0,-9-41 0,-2 1 0,0 0 0,-1 1 0,1 22 0,-5 17 0,-1-31 0,1 0 0,2-1 0,11 58 0,-2-41 0,-2 1 0,-2 0 0,2 79 0,-8-105 0,1 1 0,10 39 0,-3-13 0,1 3 0,-4-25 0,-2 1 0,2 44 0,-7 207 0,1-928-1365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4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207 458 24575,'1'-25'0,"-2"0"0,-1 0 0,-1 0 0,-1 0 0,-1 0 0,-15-43 0,13 46 0,-8-24 0,15 45 0,-1-1 0,1 0 0,-1 1 0,0-1 0,0 1 0,0-1 0,0 1 0,0-1 0,0 1 0,0 0 0,-1-1 0,1 1 0,0 0 0,-1 0 0,1 0 0,-1 0 0,1 0 0,-1 0 0,-2-1 0,3 3 0,0-1 0,0 0 0,0 0 0,1 1 0,-1-1 0,0 0 0,0 1 0,1-1 0,-1 1 0,0-1 0,0 1 0,1-1 0,-1 1 0,0 0 0,1-1 0,-1 1 0,1 0 0,-1-1 0,1 1 0,-1 0 0,1 0 0,0 0 0,-1-1 0,1 1 0,0 0 0,0 0 0,-1 0 0,1 0 0,0 0 0,0 0 0,0-1 0,0 2 0,-3 30 0,3-30 0,0 0 0,0 0 0,0 0 0,1 0 0,-1 0 0,0 0 0,1 0 0,-1-1 0,1 1 0,0 0 0,-1 0 0,1-1 0,0 1 0,0 0 0,0-1 0,0 1 0,1-1 0,-1 1 0,0-1 0,1 0 0,-1 1 0,1-1 0,-1 0 0,1 0 0,-1 0 0,1 0 0,0 0 0,0 0 0,-1-1 0,1 1 0,0-1 0,3 1 0,-2 0 0,0 1 0,1-1 0,-1 0 0,0 1 0,0 0 0,0-1 0,0 1 0,0 0 0,3 4 0,-5-2 0,0 0 0,-1 0 0,0 0 0,1 0 0,-1-1 0,-1 1 0,1 0 0,-1 0 0,1 0 0,-1 0 0,0 0 0,0 0 0,-1-1 0,-3 8 0,-2 15 0,7-25 0,-4 53 0,11-30 0,-6-24 0,-1 1 0,1-1 0,-1 1 0,1-1 0,-1 1 0,1-1 0,-1 1 0,1-1 0,0 0 0,-1 1 0,1-1 0,0 0 0,-1 0 0,1 0 0,0 1 0,0-1 0,-1 0 0,1 0 0,0 0 0,-1 0 0,1 0 0,0 0 0,0 0 0,-1-1 0,1 1 0,0 0 0,-1 0 0,1 0 0,0-1 0,0 1 0,-1-1 0,0 1 0,1 0 0,-1 0 0,0 0 0,0 0 0,1 0 0,-1 0 0,0 0 0,1 0 0,-1-1 0,0 1 0,1 0 0,-1 0 0,0 0 0,1 0 0,-1 0 0,0 1 0,1-1 0,-1 0 0,0 0 0,0 0 0,1 0 0,-1 0 0,0 0 0,1 0 0,-1 1 0,0-1 0,0 0 0,1 0 0,-1 0 0,0 1 0,0-1 0,0 0 0,1 0 0,-1 1 0,0-1 0,0 0 0,0 0 0,0 1 0,1 0 0,-3 18 0,-15 30 0,13-40 0,-1 5 0,1 0 0,1 0 0,-2 22 0,8-74 0,-2-1 0,-6-66 0,5 105 0,0-1 0,0 1 0,0-1 0,0 1 0,0 0 0,0-1 0,0 1 0,0-1 0,0 1 0,0 0 0,0-1 0,0 1 0,-1 0 0,1-1 0,0 1 0,0 0 0,-1-1 0,1 1 0,0 0 0,0-1 0,-1 1 0,1 0 0,0 0 0,-1-1 0,1 1 0,0 0 0,-1 0 0,1 0 0,0-1 0,-1 1 0,1 0 0,0 0 0,-1 0 0,1 0 0,-1 0 0,1 0 0,-1 0 0,-16 9 0,-10 22 0,-11 19 0,24-31 0,0-1 0,2 2 0,-12 21 0,29-46 0,0 1 0,0 0 0,0 0 0,-1 0 0,1-1 0,-1 0 0,4-7 0,-6 8 0,-1 0 0,0 0 0,0 0 0,0 0 0,0-1 0,-1 1 0,0 0 0,0-6 0,-1 8 0,1 0 0,0 0 0,0 0 0,-1 0 0,1 1 0,0-1 0,1 0 0,-1 0 0,0 0 0,0 0 0,1 1 0,-1-1 0,1 0 0,0 0 0,0 1 0,-1-1 0,1 0 0,0 1 0,0-1 0,0 1 0,1-1 0,-1 1 0,0 0 0,0-1 0,1 1 0,-1 0 0,1 0 0,-1 0 0,1 0 0,0 0 0,-1 0 0,1 0 0,0 1 0,-1-1 0,4 0 0,-1-1 0,-1 1 0,1-1 0,-1 0 0,0 0 0,0-1 0,0 1 0,0-1 0,0 1 0,0-1 0,-1 0 0,1 0 0,-1 0 0,0 0 0,0-1 0,0 1 0,0 0 0,-1-1 0,1 0 0,1-5 0,2-10 0,0-1 0,3-29 0,-8 44 0,6-81 0,-6 85 0,1-1 0,0 1 0,-1 0 0,1 0 0,0 0 0,-1 0 0,1 0 0,0 0 0,0 0 0,0 0 0,0 1 0,0-1 0,0 0 0,0 1 0,0-1 0,0 0 0,0 1 0,1-1 0,-1 1 0,0 0 0,0-1 0,0 1 0,1 0 0,-1 0 0,0 0 0,0 0 0,1 0 0,-1 0 0,1 0 0,48 3 0,-36-2 0,-3 0 0,-1 0 0,0 0 0,0-1 0,1 0 0,-1-1 0,0 0 0,13-3 0,-21 3 0,0 0 0,1 0 0,-1 0 0,0 0 0,0 0 0,0-1 0,0 1 0,0-1 0,0 1 0,0-1 0,-1 0 0,1 0 0,0 0 0,-1 0 0,0 0 0,1 0 0,-1 0 0,0-1 0,0 1 0,0 0 0,0 0 0,-1-1 0,1 1 0,-1-1 0,1 1 0,-1-1 0,0 1 0,0-1 0,0 1 0,-1-5 0,0 0 0,1 1 0,-1 0 0,-1 0 0,1 0 0,-1 0 0,0 0 0,-1 0 0,0 0 0,1 0 0,-2 1 0,1 0 0,-1 0 0,1 0 0,-2 0 0,1 0 0,0 1 0,-9-8 0,9 9 0,-1 0 0,1 0 0,0 1 0,-1-1 0,1 1 0,-1 0 0,0 0 0,0 0 0,0 1 0,0 0 0,0 0 0,0 0 0,0 0 0,0 1 0,-1 0 0,1 0 0,0 0 0,0 1 0,0 0 0,0 0 0,-10 3 0,11-1 0,0-1 0,0 1 0,1 0 0,-1 0 0,1 0 0,0 1 0,0-1 0,0 1 0,0 0 0,0 0 0,1 0 0,0 0 0,0 0 0,0 0 0,0 1 0,1-1 0,-2 10 0,1-7 0,0 0 0,1 0 0,0 0 0,0 0 0,0 0 0,1 0 0,0 1 0,1-1 0,0 0 0,0 0 0,2 8 0,0-11 0,0 1 0,0 0 0,1-1 0,0 0 0,-1 0 0,1 0 0,1 0 0,-1-1 0,0 1 0,1-1 0,0 0 0,0-1 0,0 1 0,0-1 0,0 0 0,0 0 0,0 0 0,1-1 0,-1 0 0,1 0 0,9 0 0,-12-1 0,-1-1 0,1 1 0,-1-1 0,1 0 0,-1 0 0,0 0 0,1 0 0,-1 0 0,0 0 0,1-1 0,-1 1 0,0-1 0,0 1 0,0-1 0,-1 0 0,1 0 0,0 0 0,-1 0 0,1 0 0,-1 0 0,0 0 0,1-1 0,-1 1 0,0 0 0,0-1 0,-1 1 0,1-1 0,0 1 0,-1-1 0,1-4 0,-2 3 0,0 0 0,1 0 0,-1 0 0,0 1 0,-1-1 0,1 1 0,-1-1 0,0 1 0,0-1 0,0 1 0,0 0 0,0 0 0,-1 0 0,1 0 0,-1 0 0,0 1 0,0-1 0,0 1 0,-6-5 0,6 6 0,1-1 0,0 0 0,0 1 0,0 0 0,-1-1 0,1 1 0,-1 0 0,1 0 0,-1 0 0,1 1 0,-1-1 0,1 1 0,-1-1 0,0 1 0,1 0 0,-1 0 0,0 0 0,1 0 0,-4 1 0,4 0 0,1 1 0,-1 0 0,0 0 0,1 0 0,-1 0 0,1 0 0,0 0 0,0 0 0,-1 0 0,1 0 0,1 0 0,-1 1 0,0-1 0,0 0 0,1 1 0,0-1 0,-1 1 0,1-1 0,0 0 0,0 1 0,1 3 0,-1-1 0,0 0 0,0 0 0,0-1 0,1 1 0,0 0 0,0 0 0,0-1 0,0 1 0,4 5 0,-5-8 0,1-1 0,-1 0 0,1 0 0,0 0 0,-1 0 0,1 0 0,0 0 0,0 0 0,0 0 0,0-1 0,0 1 0,0 0 0,0 0 0,0-1 0,0 1 0,0-1 0,1 1 0,-1-1 0,0 1 0,0-1 0,0 0 0,1 1 0,-1-1 0,0 0 0,1 0 0,-1 0 0,0 0 0,0 0 0,1 0 0,-1-1 0,0 1 0,0 0 0,1-1 0,-1 1 0,0 0 0,0-1 0,0 0 0,0 1 0,0-1 0,2-1 0,13-8-88,-14 8 32,0 0 1,0 0-1,0 0 1,1 1-1,-1-1 1,0 1-1,1-1 1,-1 1-1,1 0 1,-1 0-1,1 0 1,-1 0-1,1 1 1,0-1-1,-1 1 1,1-1-1,0 1 1,0 0-1,-1 0 1,1 0-1,0 1 0,3 0 1,2 5-6771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4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1 601 24575,'0'-530'0,"0"527"0,0-1 0,0 1 0,0-1 0,1 1 0,-1 0 0,1-1 0,-1 1 0,1 0 0,0-1 0,1 1 0,-1 0 0,0 0 0,1 0 0,0 0 0,0 0 0,0 0 0,2-2 0,-2 3 0,1 1 0,-1 0 0,0 0 0,0 0 0,1 0 0,-1 0 0,1 0 0,-1 1 0,1-1 0,-1 1 0,1 0 0,-1-1 0,1 1 0,-1 0 0,1 1 0,-1-1 0,1 0 0,-1 1 0,1-1 0,-1 1 0,0 0 0,1 0 0,3 2 0,12 5 0,0 1 0,21 15 0,-25-15 0,0-1 0,0 0 0,1-1 0,18 6 0,48 15 0,130 63 0,-192-82 0,6 3 0,0 1 0,37 26 0,-45-28 0,1 0 0,0-1 0,34 13 0,-8-4 0,-42-18-113,-2-1 67,1 0 0,-1 0-1,1 0 1,-1 0-1,1 1 1,-1-1 0,1 0-1,-1 0 1,1 1 0,-1-1-1,1 0 1,-1 0-1,0 1 1,1-1 0,-1 1-1,1-1 1,-1 0-1,0 1 1,0-1 0,1 1-1,-1-1 1,0 1 0,0-1-1,1 1 1,-1-1-1,0 1 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5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24575,'5'2'0,"0"0"0,0 0 0,-1 1 0,1 0 0,-1-1 0,0 1 0,0 1 0,0-1 0,0 1 0,0-1 0,-1 1 0,4 5 0,3 2 0,-1-1 0,0 1 0,-1 0 0,0 0 0,11 24 0,-12-21 0,1-1 0,0 0 0,19 23 0,2 1 0,-23-29 0,-1 0 0,1-1 0,1 0 0,-1 0 0,1 0 0,9 6 0,30 28 0,-38-33 0,0 0 0,1 0 0,0-1 0,0 0 0,10 6 0,-4-6 0,-1 1 0,0 0 0,0 1 0,-1 1 0,-1 0 0,22 22 0,-33-32 0,-1 1 0,0-1 0,1 1 0,-1-1 0,1 0 0,-1 1 0,0-1 0,0 1 0,1-1 0,-1 1 0,0-1 0,0 1 0,1-1 0,-1 1 0,0 0 0,0-1 0,0 1 0,0-1 0,0 1 0,0-1 0,0 1 0,0-1 0,0 1 0,0 0 0,0-1 0,-1 1 0,1-1 0,0 1 0,0-1 0,-1 2 0,-16 6 0,-32-6 0,43-2 0,3 0 0,-27-1 0,1 1 0,0 2 0,-47 9 0,60-8 0,1 1 0,0 1 0,0 0 0,1 1 0,-22 11 0,26-12 0,-1 0 0,0-1 0,0-1 0,0 0 0,0-1 0,-16 2 0,15-2 0,0 0 0,0 0 0,0 1 0,0 1 0,-13 6 0,16-2-57,15-1 199,20-2-1592,-3-3-5376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51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24575,'120'2'0,"133"-5"0,-226 0 0,1-2 0,39-11 0,-42 8 0,1 2 0,52-6 0,-40 11 0,-9 0 0,-1-1 0,44-8 0,-65 8 0,-3 1 0,-1-1 0,1 1 0,0 0 0,0 0 0,0 1 0,0-1 0,0 1 0,0 0 0,0 0 0,0 1 0,0-1 0,6 2 0,-10-1 0,0-1 0,-1 1 0,1 0 0,0-1 0,0 1 0,-1-1 0,1 1 0,-1-1 0,1 1 0,-1-1 0,1 1 0,-1-1 0,1 1 0,-1-1 0,1 1 0,-1-1 0,1 0 0,-1 1 0,1-1 0,-1 0 0,0 0 0,1 1 0,-1-1 0,0 0 0,1 0 0,-1 0 0,0 0 0,-27 10 0,24-9 0,-83 37-1365,68-32-5461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5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358 215 24575,'0'529'0,"-7"-485"0,7-43 0,0-1 0,-1 1 0,1 0 0,0-1 0,0 1 0,0-1 0,-1 1 0,1-1 0,0 1 0,-1-1 0,1 1 0,0-1 0,-1 0 0,1 1 0,-1-1 0,1 1 0,0-1 0,-1 0 0,1 1 0,-1-1 0,1 0 0,-1 0 0,1 1 0,-1-1 0,0 0 0,0 0 0,0-1 0,0 1 0,0-1 0,0 1 0,0-1 0,0 0 0,0 1 0,0-1 0,0 0 0,0 0 0,1 1 0,-1-1 0,0 0 0,1 0 0,-1 0 0,0 0 0,1 0 0,-1 0 0,1-1 0,-5-11 0,1 1 0,0 0 0,1-1 0,0 0 0,1 0 0,0 0 0,1 0 0,1 0 0,0 0 0,3-19 0,-2 14 0,0 0 0,-1 0 0,-1 0 0,-7-33 0,3 25 0,0 0 0,1 0 0,2 0 0,0-1 0,2 1 0,3-27 0,-2 49 0,0 0 0,-1 1 0,1-1 0,0 0 0,1 0 0,-1 1 0,1-1 0,0 1 0,0-1 0,0 1 0,0 0 0,0 0 0,1 0 0,-1 0 0,1 0 0,0 0 0,0 1 0,0-1 0,0 1 0,0 0 0,1 0 0,3-2 0,8-3 0,1 1 0,1 1 0,32-7 0,-34 9 0,1-1 0,-1 0 0,17-8 0,33-28 0,-55 32 0,0 1 0,0 1 0,0 0 0,1 0 0,-1 1 0,1 0 0,1 1 0,-1 0 0,1 1 0,18-3 0,-12 3 0,0-1 0,1 0 0,-2-1 0,33-15 0,17-4 0,-66 23 0,-1 1 0,1 0 0,0-1 0,0 1 0,-1 0 0,1-1 0,0 1 0,0 0 0,-1 0 0,1 0 0,0 0 0,0 0 0,-1 0 0,1 0 0,0 0 0,0 0 0,0 0 0,-1 0 0,1 0 0,0 1 0,0-1 0,-1 0 0,1 0 0,0 1 0,-1-1 0,1 1 0,0-1 0,-1 1 0,1-1 0,0 1 0,-1-1 0,2 2 0,-2-1 0,0 1 0,0 0 0,0-1 0,0 1 0,0 0 0,0-1 0,0 1 0,0-1 0,-1 1 0,1 0 0,-1-1 0,1 1 0,-1-1 0,0 3 0,-4 5 0,1 0 0,-1 0 0,-1-1 0,-7 10 0,-14 9 0,-56 40 0,72-58 0,-12 6 0,-1 0 0,-40 18 0,-9 5 0,34-16 0,0-1 0,-2-2 0,0-2 0,-1-2 0,-59 13 0,79-22 0,-9 1 0,0-1 0,-62 4 0,84-10 0,-1 1 0,1-1 0,-1 1 0,1 1 0,0 0 0,0 0 0,0 1 0,-13 5 0,22-7 0,-1-1 0,1 0 0,-1 0 0,1 1 0,0-1 0,-1 0 0,1 0 0,-1 1 0,1-1 0,0 0 0,-1 1 0,1-1 0,0 1 0,-1-1 0,1 0 0,0 1 0,0-1 0,0 1 0,-1-1 0,1 1 0,0-1 0,0 1 0,0-1 0,0 1 0,0-1 0,0 1 0,0-1 0,0 1 0,0-1 0,0 1 0,0-1 0,0 1 0,0-1 0,1 1 0,14 15 0,23 4 0,-16-13 0,0 0 0,1-1 0,0-2 0,44 4 0,-29-3 0,61 16 0,16 2 0,322 38-1027,-343-44 942,-52-9 13,-1-1 0,51 1-1,-56-7 64,7-1 68,1 2 1,54 9-1,-74-7 173,-1 1 0,-1 1 0,1 1 0,25 11 0,-39-14-505,0-1 0,0 1 0,0-2 0,17 4 0,-7-4-6553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5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24575,'2'30'0,"1"-1"0,1 1 0,13 47 0,3 15 0,1 63 0,-14-117 0,2 47 0,0-1 0,27 309 0,-32-358-374,16 65 0,-11-64 291,5 54-1,-8-38 84,14 52 0,-10-64 0,-3 0 0,4 78 0,-8-84-145,1 1-1,1-1 0,2 0 1,13 35-1,-8-25 77,8 31 205,0-2 235,12 81 0,-26-125-163,14 46-1,-11-47 3,9 49-1,7 100-209,-2-50 0,-20-108 0,0-1 0,1 1 0,0-1 0,10 22 0,10 46 0,-4 10 0,-11-59 0,-1 1 0,-3 0 0,3 53 0,-9-69-1365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3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24575,'24'2'0,"-1"0"0,0 2 0,0 0 0,24 9 0,-23-6 0,1-1 0,1-1 0,33 3 0,-35-8-43,256 15-2314,186-2-1205,-81-6 208,855 11-704,-792-21 3382,3226 3 7587,-3656 1-5668,0 1 1,0 1-1,0 0 0,30 11 0,-44-12-1979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8:0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64 654 24575,'1'11'0,"1"1"0,1-1 0,0 0 0,1 0 0,0 0 0,0 0 0,1-1 0,10 17 0,16 38 0,-24-47 0,1-1 0,14 25 0,-14-30 0,-1 1 0,-1 0 0,0 1 0,0 0 0,3 16 0,12 39 0,-16-132 0,-5-15 0,-2-79 0,-10 89 0,8 50 0,0-1 0,-1-26 0,6-333 0,-1 365 0,2 0 0,-1 0 0,2 0 0,0 0 0,0 0 0,1 1 0,0 0 0,2 0 0,-1 0 0,1 0 0,1 1 0,0 0 0,0 0 0,1 1 0,1 0 0,0 1 0,0-1 0,18-13 0,-23 21 0,0 0 0,-1 0 0,1 0 0,0 0 0,0 1 0,0 0 0,0-1 0,0 1 0,0 1 0,0-1 0,1 1 0,-1-1 0,0 1 0,0 0 0,1 1 0,-1-1 0,0 1 0,0 0 0,0 0 0,0 0 0,0 1 0,0-1 0,0 1 0,0 0 0,3 2 0,0 0 0,-1 1 0,0-1 0,-1 1 0,1 0 0,-1 1 0,0-1 0,0 1 0,0 0 0,-1 0 0,0 1 0,0-1 0,-1 1 0,4 9 0,1 7 0,-1 1 0,-1 0 0,-1 0 0,2 31 0,-6-46 0,-1 0 0,0-1 0,0 1 0,0 0 0,-1 0 0,-1 0 0,1-1 0,-2 1 0,1 0 0,-1-1 0,0 0 0,-1 0 0,0 0 0,0 0 0,-6 8 0,6-12 0,0 0 0,0-1 0,0 1 0,0-1 0,-1 0 0,1 0 0,-1-1 0,0 1 0,1-1 0,-1 0 0,-8 2 0,-62 10 0,19-5 0,-11 6 0,42-10 0,-1 1 0,1 1 0,-31 13 0,18-10-53,-17 6 204,53-16-207,1 1 0,-1 0-1,1-1 1,-1 1 0,1 0 0,-1 0-1,1 0 1,0 0 0,-1 0-1,1 0 1,0 0 0,0 1 0,0-1-1,0 0 1,0 1 0,0-1-1,0 1 1,0-1 0,1 1 0,-1-1-1,0 1 1,1 0 0,-1-1 0,1 1-1,0 2 1,1 8-6770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5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24575,'190'1'-439,"251"-3"-996,-247-9 518,121-4-962,216-11-1219,-124 2 1079,157 1-212,194-5-401,-49 6 2780,493-4 483,-926 26-713,139 0 6329,-152 0-4758,-257 0-1166,41-3 1691,-45 3-1981,0 0 1,0-1 0,0 1 0,0-1-1,0 1 1,0-1 0,-1 0-1,1 0 1,0 0 0,0 0 0,-1 0-1,1 0 1,-1 0 0,1-1 0,-1 1-1,1-1 1,-1 1 0,0-1-1,2-2 1,0-6-5019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5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24575,'7'0'0,"0"1"0,0 1 0,-1-1 0,1 1 0,0 1 0,-1-1 0,1 1 0,-1 0 0,0 0 0,0 1 0,0 0 0,0 0 0,6 6 0,10 10 0,34 38 0,-52-53 0,36 40 0,39 58 0,-49-62 0,46 46 0,2 5 0,41 71 0,-87-121 0,3-1 0,2-2 0,69 59 0,-68-67-10,191 153-325,-164-136 198,118 63 0,-60-42-116,71 35-238,-84-56 676,120 34 0,-182-62 189,-40-16-271,1 0 1,0 0-1,0-1 0,0 0 0,11 2 0,-19-5-103,-1 0 0,0 0 0,0 0 0,0 0 0,1 0 0,-1 0 0,0 0 0,0 0 0,1 0 0,-1 0 0,0 0 0,0 0 0,0 0 0,1 0 0,-1 0 0,0 0 0,0 0 0,0-1 0,1 1 0,-1 0 0,0 0 0,0 0 0,0 0 0,1 0 0,-1 0 0,0-1 0,0 1 0,0 0 0,0 0 0,0 0 0,1 0 0,-1-1 0,0 1 0,0 0 0,0 0 0,0 0 0,0-1 0,0 1 0,0 0 0,0 0 0,0-1 0,0 1 0,0 0 0,0 0 0,0-1 0,-5-13 0,-12-11 0,4 12-1365,1 1-5461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7:5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24575,'29'-1'0,"-1"-2"0,29-6 0,-28 4 0,55-4 0,-40 9 109,33 1-348,0-4 0,134-22 1,-144 14 238,96-4 0,-20 4 0,14-1-933,181 12 0,-143 2 1166,-154-2-96,45 1-706,139-17 1,-100 4 301,16-2 290,-108 10 965,0 0 0,40 2-1,-327-3-466,253 6-521,1-1 0,0 0 0,-1 1 0,1-1 0,-1 0 0,1 1 0,0-1 0,0 0 0,-1 1 0,1-1 0,0 1 0,0-1 0,-1 1 0,1-1 0,0 1 0,0-1 0,0 0 0,0 1 0,0-1 0,-1 1 0,1-1 0,0 1 0,0-1 0,0 1 0,1-1 0,-1 1 0,0-1 0,0 1 0,0-1 0,0 1 0,0-1 0,0 1 0,1 0 0,5 27 0,-4-17 0,12 55 0,-8-44 0,-1 0 0,-2 0 0,2 24 0,-5-13 0,0-4 0,1-1 0,2 1 0,7 39 0,-1-34 0,-1-5 0,-1 0 0,-2 0 0,2 40 0,-4-34 0,7 42 0,-4-43 0,1 52 0,-4-46 0,1 1 0,3-1 0,21 74 0,4 20 0,-5 19 0,-25-142 0,1-1 0,0 1 0,1 0 0,9 19 0,9 25 0,-22-53 0,1-1 0,-1 1 0,0 0 0,1-1 0,-1 1 0,1-1 0,-1 1 0,1-1 0,-1 1 0,1-1 0,0 0 0,0 1 0,0-1 0,0 0 0,2 2 0,-2-3 0,-1 0 0,1-1 0,-1 1 0,1 0 0,-1-1 0,1 1 0,-1 0 0,1-1 0,-1 1 0,0-1 0,1 1 0,-1-1 0,1 1 0,-1-1 0,0 1 0,0-1 0,1 1 0,-1-1 0,0 0 0,0 1 0,0-1 0,0 1 0,1-1 0,-1 0 0,0 0 0,7-57 0,-6 47 0,-1-1 0,0 1 0,0-1 0,-1 1 0,-1-1 0,0 1 0,0-1 0,-1 1 0,-1 0 0,0 0 0,-10-19 0,-17-39-1365,24 54-5461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8:0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226 182 24575,'0'1'0,"0"-1"0,0 1 0,0-1 0,0 1 0,0-1 0,0 1 0,0 0 0,0-1 0,0 1 0,1-1 0,-1 1 0,0-1 0,0 1 0,0-1 0,1 1 0,-1-1 0,0 1 0,1-1 0,-1 1 0,0-1 0,1 0 0,-1 1 0,0-1 0,1 0 0,-1 1 0,1-1 0,-1 0 0,1 1 0,-1-1 0,1 0 0,-1 0 0,1 1 0,-1-1 0,1 0 0,-1 0 0,1 0 0,0 0 0,-1 0 0,1 0 0,-1 0 0,1 0 0,-1 0 0,1 0 0,-1 0 0,1 0 0,-1 0 0,1 0 0,0-1 0,-1 1 0,1 0 0,1-1 0,-1 0 0,1 1 0,0-1 0,-1 0 0,1 0 0,-1 0 0,1 0 0,-1 0 0,0 0 0,1 0 0,-1-1 0,0 1 0,0 0 0,0-1 0,2-2 0,-1-3 0,1-1 0,-1 1 0,-1-1 0,1 1 0,-1-1 0,-1 0 0,1 0 0,-1 1 0,-1-1 0,1 0 0,-1 0 0,-2-7 0,2 11 0,0 1 0,0-1 0,0 1 0,-1 0 0,1-1 0,-1 1 0,0 0 0,0 0 0,0 0 0,0 0 0,-1 0 0,1 1 0,-1-1 0,0 1 0,1-1 0,-1 1 0,0 0 0,0 0 0,-1 0 0,1 1 0,0-1 0,-1 1 0,1 0 0,-1 0 0,1 0 0,-1 0 0,-3 0 0,-2 0 0,1 0 0,-1 0 0,0 1 0,1 0 0,-1 1 0,0 0 0,1 0 0,-1 1 0,1 0 0,-10 4 0,13-3 0,0 0 0,0 0 0,0 0 0,0 1 0,1-1 0,-1 1 0,1 0 0,0 1 0,0-1 0,1 1 0,-1-1 0,1 1 0,0 0 0,0 1 0,-3 8 0,1-2 0,0 1 0,0-1 0,1 1 0,1 0 0,0-1 0,-1 23 0,4-33 0,0 1 0,0-1 0,0 1 0,0-1 0,1 1 0,-1-1 0,1 1 0,-1-1 0,1 1 0,0-1 0,0 0 0,0 1 0,0-1 0,1 0 0,-1 0 0,0 0 0,1 0 0,0 0 0,-1 0 0,1 0 0,0 0 0,0-1 0,0 1 0,0-1 0,0 0 0,1 1 0,-1-1 0,0 0 0,1 0 0,-1 0 0,0-1 0,1 1 0,-1-1 0,1 1 0,-1-1 0,1 0 0,-1 0 0,1 0 0,-1 0 0,6-1 0,0 1 0,1-2 0,-1 1 0,0-1 0,0 0 0,1 0 0,-1-1 0,-1 0 0,1-1 0,0 0 0,-1 0 0,0 0 0,0-1 0,0 0 0,-1-1 0,1 1 0,-1-1 0,-1 0 0,1-1 0,-1 0 0,0 1 0,0-2 0,-1 1 0,0 0 0,0-1 0,-1 0 0,0 0 0,-1 0 0,1 0 0,-1 0 0,1-17 0,-3 25 0,-2-40 0,1 39 0,1 1 0,0 0 0,0-1 0,0 1 0,0-1 0,-1 1 0,1 0 0,0-1 0,0 1 0,-1-1 0,1 1 0,0 0 0,0-1 0,-1 1 0,1 0 0,-1 0 0,1-1 0,0 1 0,-1 0 0,1 0 0,0 0 0,-1-1 0,1 1 0,-1 0 0,1 0 0,-1 0 0,1 0 0,-1 0 0,-19 11 0,14-5-91,-1 1 0,1 0 0,0 0 0,0 1 0,1 0 0,0 0 0,0 0 0,1 0 0,0 1 0,0-1 0,1 1 0,0 0 0,1 0 0,-3 16 0,3-3-6735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8:0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0 530 24575,'2'-25'0,"1"0"0,1 0 0,2 0 0,9-30 0,5-19 0,-15 52 0,2 0 0,1 0 0,0 1 0,2 0 0,0 0 0,2 1 0,0 1 0,1 0 0,1 0 0,19-19 0,-27 32 0,1 2 0,0-1 0,0 1 0,1-1 0,-1 2 0,1-1 0,0 1 0,0 1 0,0-1 0,10-1 0,9-1 0,50-2 0,-3 6-1365,-52 1-5461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8:0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24575,'1'4'0,"-1"1"0,1-1 0,0 0 0,0 0 0,1 0 0,-1 0 0,1 0 0,0 0 0,0-1 0,0 1 0,0 0 0,1-1 0,-1 0 0,1 1 0,0-1 0,5 4 0,-4-3 0,0-1 0,-1 1 0,1 0 0,-1 1 0,0-1 0,0 0 0,0 1 0,-1 0 0,0-1 0,0 1 0,2 8 0,0 19 0,-1 0 0,-2 0 0,-1 1 0,-6 38 0,-16 32-1365,20-83-5461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8:0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1 436 24575,'1'6'0,"0"0"0,1 0 0,0 0 0,0 0 0,1-1 0,0 1 0,0-1 0,0 1 0,0-1 0,1 0 0,0 0 0,0-1 0,0 1 0,1-1 0,-1 0 0,7 4 0,3 4 0,1-1 0,1-1 0,-1 0 0,33 14 0,-46-23 0,0 0 0,-1-1 0,1 1 0,0-1 0,0 1 0,0-1 0,0 0 0,0 0 0,0 0 0,-1 0 0,1 0 0,0 0 0,0 0 0,0-1 0,0 1 0,0-1 0,0 1 0,-1-1 0,1 0 0,0 0 0,-1 0 0,1 0 0,2-1 0,28-36 0,-11 13 0,-11 13 0,0 0 0,0 0 0,-2-1 0,9-15 0,-9 13 0,2 0 0,-1 1 0,14-14 0,-6 7 0,-1 1 0,19-33 0,-23 32 0,2 0 0,1 1 0,18-19 0,102-118 0,-123 144-1365,-3 1-5461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8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1209 1511 24575,'781'0'0,"-744"2"0,53 9 0,-52-5 0,49 1 0,-44-7 0,14-1 0,0 4 0,61 9 0,-80-7 0,1-2 0,50-2 0,24 1 0,-103 0 0,-1 0 0,1 1 0,0 0 0,-1 0 0,1 1 0,9 6 0,30 10 0,104 29 0,-144-46 0,0 1 0,-1 1 0,1-1 0,15 13 0,12 6 0,34 13 0,112 39 0,-172-72-1,121 44-325,148 31 0,-259-74 327,131 33-1,176 43-1274,-114-34 624,217 72 672,-193-49 800,-227-67-423,6 2-132,0 1 0,-1 0-1,0 1 1,22 11-1,43 17-266,-68-30 0,1 0 0,-1 1 0,0 0 0,0 1 0,0 1 0,-1 0 0,0 0 0,15 15 0,-20-17 0,-1 1 0,1 0 0,-2 0 0,1 0 0,-1 1 0,0-1 0,0 1 0,0 0 0,-1 0 0,-1 1 0,1-1 0,-1 1 0,0-1 0,-1 1 0,2 10 0,4 27 0,-1-4 0,4 76 0,-26 204 0,4-234-329,-42 160-1,26-151 330,-14 99 0,32-150 0,-2 0 0,-2-1 0,-1-1 0,-37 71 0,20-43 0,-1-5 0,-3-2 0,-2-2 0,-63 77 0,28-53 301,-104 95-1,118-123-242,-63 43-58,10-10 0,84-70 0,0 0 0,-1-2 0,-1-1 0,-1-2 0,-1 0 0,-59 18 0,11-2 0,60-24 0,-1-1 0,0-2 0,0 0 0,-1-1 0,-40 2 0,-116-8 0,70-1 0,-203-12-557,301 13 557,-43-4 0,-88-22 0,34 3-224,70 18-15,0-2 0,-45-17 0,-553-279-1723,488 217 1108,4-6 1,-206-178-1,165 107-13,-241-279-1,230 211 926,-224-346-1,392 532 235,2-2-1,2 0 1,-20-66-1,9 22-405,-39-117 114,55 157 0,-15-71 0,-1-5 0,-50-233 1286,32 111-64,38 179-1216,3-1 0,-1-76-1,5 60-14,2-213 357,6 187 877,0 96-925,1-1 0,1 1 0,1 0 1,0 0-1,1 0 0,2 1 1,15-34-1,5 0-251,43-63 0,-61 102-49,0 1 0,0 0 0,1 1 0,1-1 0,0 2 0,1 0 0,0 0 0,0 1 0,1 1 0,0 0 0,1 0 0,-1 1 0,1 1 0,15-4 0,3 1 0,0 3 0,0 0 0,1 2 0,-1 1 0,52 3 0,-50-1-151,63-10 0,22-2-165,322 14-1183,-374 6 992,0 3 0,108 30 0,-78-17 405,446 125-1874,-401-98 1638,235 116 0,-278-115 338,297 161 0,-15 28 0,-275-165-624,185 170 1,-244-198 625,9 6 13,-3 3-1,-2 2 1,71 107-1,-89-111 52,-1-4 406,-2 2 0,-2 0 0,39 109 0,-60-137 860,3 3-473,-2 1-1,-2 0 1,0 0 0,3 56-1,-8-65-858,-2 0 0,0 1 0,-1-1 0,-1 0 0,-10 34 0,9-41 0,-1 0 0,0 0 0,-1-1 0,-1 0 0,0 0 0,0-1 0,-1 0 0,0 0 0,-18 15 0,-13 7 0,-2-1 0,-1-3 0,-59 30 0,39-23 0,-99 47 0,126-65 0,2-4 0,-59 18 0,60-22 0,1 1 0,-39 19 0,-87 34 0,-139 77 0,268-127-1365,20-11-5461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8:06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5842 1363 24575,'-12'-1'0,"0"-1"0,0 0 0,0-1 0,1-1 0,-1 0 0,1 0 0,0-1 0,0 0 0,0-1 0,-16-12 0,-43-20 0,-97-51-472,40 18 152,-151-79-466,-16-8-76,53 48 2,18 8 398,-57-32-871,206 96 1333,-79-29 0,-10-3 0,111 47 0,-1 3 0,-60-14 0,-54-20 0,-33-19-399,161 61-652,0 2 0,0 2 0,-71-7 0,15 3 1780,-29-1-653,0 6 0,-136 8 0,83 2 997,142-3-336,0 2 1,-1 2-1,1 1 1,0 1-1,1 2 1,-46 17-1,-219 94-863,230-86 83,2 2 1,-79 56 0,-289 246-249,409-311 495,1 1 0,1 1 0,-33 50 0,17-22-47,-195 304-712,174-240 1081,21-34-215,16-31-247,2 1 0,2 1 0,-18 94 0,-1-3 15,-12 91 281,38-161-295,5-14-65,2 0 0,4 1 0,9 110 0,-4-151 0,1-1 0,0 1 0,2-1 0,1 0 0,19 41 0,64 105 0,-49-98 0,-22-42 170,1-2 0,1-1 0,1 0 1,2-2-1,30 25 0,-41-37-156,3 3-14,0-2 0,0 0 0,2 0 0,-1-2 0,2 0 0,-1-1 0,2-1 0,-1-1 0,1-1 0,0 0 0,0-2 0,1 0 0,40 3 0,78 4 53,7 0-739,-54-12 102,0-5 0,-1-3-1,136-31 1,-52 4-951,116-32-870,189-48 879,-110 33 670,195-109 539,-415 135 417,102-42-243,-43 13-697,49-23 2528,-197 79-1970,68-36 2887,-117 57-1879,0 0-1,-1 0 1,0-1-1,0-1 1,-1 0-1,0 0 1,16-22-1,-23 26-654,0 0 0,0 0 0,-1 0 0,0-1 1,0 1-1,0-1 0,-1 1 0,1-1 0,-1-12 0,-3-67-142,-1 42 108,3 37-37,0 0 0,-1 0 0,0 1 0,-1-1 0,0 0 0,0 1 0,0-1 0,0 1 0,-1 0 0,-6-9 0,-1-1 0,-2 2 0,-18-21 0,-14-17 0,19 22 0,0 1 0,-35-29 0,-20-23 0,3 8 0,59 52 0,0 1 0,-1 1 0,-1 0 0,-1 1 0,0 2 0,-1 0 0,-47-24 0,67 39-49,0 0 1,0 0-1,0 0 0,0 1 0,0-1 1,0 1-1,0-1 0,0 1 0,0 0 1,-1 0-1,1 0 0,0 0 0,0 0 1,0 0-1,0 1 0,0-1 0,0 1 1,0-1-1,0 1 0,0 0 0,0 0 1,0 0-1,0 0 0,0 0 0,0 0 0,1 0 1,-4 3-1,-6 6-6777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48:07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77 222 24575,'-5'0'0,"0"-4"0,0-6 0,-4-1 0,0-3 0,2-4 0,1-2 0,-2 2 0,1-1 0,1-1 0,1-1 0,2-2 0,2-1 0,0 4-8191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8:13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 24575,'0'19'0,"1"15"0,-2 0 0,-1 0 0,-12 57 0,7-49 0,2 1 0,2 0 0,2 0 0,4 50 0,0 5 0,-1 25 0,-5 136 0,0-238 0,-1-1 0,-1 1 0,-8 21 0,7-24 0,1-1 0,0 1 0,2 0 0,-4 33 0,7-6 0,-13 87 0,-13 29 0,20-129 0,1 1 0,1 47 0,-6 39 0,-5-33 0,5 1 0,-1 94 0,12-154 0,-2 1 0,-1-1 0,-10 53 0,4-39 0,-3 58 0,8-63 0,-1 0 0,-14 54 0,4-31 0,2 1 0,-5 84 0,17-142 0,-23 125 0,10-37 0,8-63 0,1 0 0,0 29 0,4 3 0,1-25 0,-1 0 0,-2 0 0,-1 0 0,-8 33 0,4-25 0,2 0 0,2 0 0,2 0 0,4 57 0,0 2 0,-3 176 0,0-298 0,-1-14 0,2 1 0,1 0 0,12-57 0,11-85 0,-19 134-73,-2-1-1,-3-85 0,-2 75-1070,1 30-5682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0:2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24575,'0'35'0,"-1"0"0,1 0 0,2 0 0,12 62 0,-4-41 0,-9-44 0,1 0 0,1 0 0,-1 0 0,2-1 0,-1 1 0,2-1 0,5 12 0,-4-9 0,-1 0 0,0 0 0,-1 1 0,-1-1 0,0 1 0,1 28 0,3 8 0,22 151 0,-9 42-98,-7-146-431,17 105-611,-9 3 845,0-4 354,16 71-1732,2 4-685,-2-76 1982,75 517 323,-89-503 53,7 109 0,6 27 50,3 69-827,-13-169-130,-4-80 530,16 117 377,1 14 0,-2-65-23,-21-156-2,6 106 0,2 113 131,1 24 95,15 230 206,-7-139-428,-25-231 21,13 142 0,3 191 0,-21-278 0,22 196 0,12-84 18,-18-206 43,1 159 0,17 164 1532,-35-452-1707,6 86 114,-8 130 0,2 34 0,10-173 1149,-6-60-115,2 53 1,-7-65-161,1 0-1,7 26 1,3 39-478,-12-70-485,5 38-1187,0-38-5550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0:2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24575,'29'2'0,"56"9"0,-55-6 0,52 3 0,131 5-371,13 0-36,171-16-678,474 5-3343,-506 22 257,-9 0 1591,230 1 2216,252 4-1721,687-4 1549,150 0 180,-282-13 356,14 0 0,-1080-12 0,1302 25 0,9 27 0,-880-29 0,407 2 2344,-1155-25-2326,289 14 2370,4-1 522,52-14 2056,-342 1-9400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0:2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24575,'4'1'0,"-1"-1"0,0 1 0,1 0 0,-1 0 0,0 0 0,0 0 0,1 0 0,-1 1 0,0-1 0,-1 1 0,1 0 0,0 0 0,0 0 0,3 5 0,36 40 0,-25-26 0,3 1 0,63 80 0,-74-91 0,1 0 0,0-1 0,21 17 0,-19-17 0,0 1 0,19 21 0,153 186 0,-174-208 0,0-1 0,1 0 0,18 11 0,-18-13 0,1 1 0,-2 0 0,1 1 0,11 12 0,0 3 0,2-2 0,32 24 0,31 30 0,-64-56 0,0 0 0,30 18 0,-7-5 0,192 153 0,-155-122 0,124 75 0,6-6 0,-165-98 0,-2 2 0,-2 2 0,-1 1 0,72 91 0,-2-10 0,-96-103 0,1-1 0,0 0 0,25 16 0,-22-18 0,-2 1 0,0 0 0,20 24 0,94 108-335,17 21-69,-101-107 404,-15-17 0,2-1 0,80 74 0,-45-54 7,-38-33-28,57 41 0,139 98-1360,-2-3 1034,-106-87 641,-45-33 3,-3 4 0,91 81 1,-79-63-298,-61-52 0,-1 1 0,33 34 0,-25-17 72,2-2 0,0-1 0,2-2-1,2-1 1,0-2 0,46 25 0,-45-30-155,-1 1 0,-1 2 0,-1 2-1,-1 1 1,-1 1 0,44 52 0,116 156 83,-76-96 0,-17-24 0,-56-64 0,56 51 0,17 20 0,115 120 0,-23-27 0,-164-169 0,2-2 0,2-3 0,77 54 0,-77-58 0,62 63 0,9 8 0,153 125 719,-226-195-700,-30-27-7,0 0 1,-1 2 0,21 24 0,-5-2 73,2-3 1,1 0-1,48 33 0,-37-30 45,64 66-1,-36-33-130,-48-47 0,35 40 0,-6-11 0,-43-42 0,-1-1 0,-1 1 0,1 1 0,10 15 0,-9-11 0,1 0 0,1-1 0,0 0 0,30 21 0,-24-20 0,-1 1 0,24 26 0,86 107 0,-40-58 0,-45-44 0,-26-28 0,31 40 0,-39-46 0,1-1 0,21 20 0,9 10 0,10 14 0,-28-32 0,35 49 0,-36-44 0,48 50 0,9 10 0,-62-69 0,1 0 0,2-2 0,37 30 0,-2-3 0,3 2 0,-42-36 0,0 1 0,-1 1 0,-1 0 0,0 1 0,-1 0 0,16 23 0,-7-5 0,47 52 0,12 16 0,18 31 0,-51-70 0,40 35-390,-2-4 25,54 67 364,-39-46 1,-46-51 0,85 75 0,-23-20 66,-81-78 623,-7-5-688,18 16-1,91 62 0,-124-100 0,0 2 0,19 24 0,-21-24 0,8 26 0,-19-38 0,-1-1 0,1 1 0,-1-1 0,1 1 0,-1-1 0,0 1 0,1-1 0,-1 1 0,0-1 0,0 1 0,0-1 0,0 1 0,0-1 0,-1 1 0,1-1 0,0 1 0,-1-1 0,1 1 0,-1-1 0,0 1 0,1-1 0,-1 0 0,0 1 0,0-1 0,-1 2 0,-19-5 0,-1-1 0,21 3 0,1-1 0,-1 1 0,1 0 0,0 0 0,-1 0 0,1 0 0,-1 0 0,1 1 0,0-1 0,-1 0 0,1 0 0,-1 0 0,1 0 0,0 0 0,-1 0 0,1 1 0,0-1 0,-1 0 0,1 0 0,0 1 0,-1-1 0,1 0 0,0 0 0,0 1 0,-1-1 0,1 0 0,0 1 0,0-1 0,-1 0 0,1 1 0,0-1 0,0 1 0,0-1 0,0 0 0,0 1 0,0-1 0,-1 1 0,3 2 0,0-1 0,1 0 0,-1 0 0,0 0 0,1 0 0,-1-1 0,1 1 0,-1-1 0,1 1 0,0-1 0,5 2 0,3 2 0,7 5 0,-1 0 0,1-2 0,1 0 0,-1-1 0,1-1 0,1 0 0,29 4 0,-35-9 0,1 0 0,-1-1 0,0 0 0,1-1 0,-1-1 0,0 0 0,0-1 0,0-1 0,0 0 0,-1-1 0,17-7 0,-23 8 0,0 0 0,0 0 0,0-1 0,-1 0 0,1 0 0,-1 0 0,0-1 0,-1 0 0,1 0 0,-1-1 0,-1 1 0,1-1 0,-1 0 0,0 0 0,-1-1 0,1 1 0,-2-1 0,1 1 0,-1-1 0,0 0 0,0 0 0,-1 0 0,0 0 0,-1-9 0,1 14 0,-1 1 0,0-1 0,0 1 0,1-1 0,-2 1 0,1-1 0,0 1 0,0-1 0,-1 1 0,1 0 0,-1-1 0,0 1 0,0-1 0,0 1 0,0 0 0,0 0 0,0 0 0,-1 0 0,1 0 0,-1 0 0,1 0 0,-1 0 0,0 0 0,-3-2 0,2 3 0,1 0 0,-1 1 0,0-1 0,1 0 0,-1 1 0,0 0 0,0 0 0,0 0 0,1 0 0,-1 0 0,0 1 0,0-1 0,1 1 0,-1 0 0,0-1 0,1 1 0,-1 0 0,1 1 0,-1-1 0,1 0 0,-1 1 0,-2 2 0,-4 1 0,1 1 0,-1 0 0,1 1 0,1-1 0,-1 2 0,1-1 0,0 1 0,1 0 0,0 0 0,0 1 0,0 0 0,1 0 0,1 0 0,0 1 0,0-1 0,1 1 0,0 0 0,0 0 0,1 0 0,1 0 0,0 1 0,0-1 0,2 20 0,-2-1 0,0-17 0,1 0 0,0-1 0,1 1 0,3 19 0,-3-29 0,-1 0 0,1 1 0,0-1 0,0 1 0,0-1 0,0 0 0,0 1 0,1-1 0,-1 0 0,1 0 0,-1 0 0,1 0 0,0 0 0,0-1 0,0 1 0,0 0 0,0-1 0,0 0 0,0 1 0,1-1 0,-1 0 0,0 0 0,1 0 0,-1 0 0,1-1 0,2 1 0,1 1 0,-1-1 0,1-1 0,-1 1 0,1-1 0,-1 0 0,1 0 0,-1-1 0,1 1 0,-1-1 0,0-1 0,1 1 0,-1-1 0,0 0 0,0 0 0,0 0 0,0-1 0,0 1 0,0-1 0,-1-1 0,1 1 0,-1-1 0,6-6 0,-6 5 0,-1 1 0,0-1 0,0-1 0,0 1 0,-1 0 0,0-1 0,0 1 0,0-1 0,-1 0 0,0 0 0,0 0 0,0 1 0,-1-1 0,0 0 0,0 0 0,0 0 0,-1 0 0,0 0 0,0 0 0,-4-10 0,1 2 0,-2 1 0,0 0 0,0 0 0,-1 1 0,-1 0 0,-16-21 0,8 12 0,11 13 0,-1-1 0,-1-1 0,0 1 0,0 0 0,-1 1 0,0-1 0,-1 2 0,0-1 0,0 1 0,-16-9 0,-49-36 0,50 41 0,-1 1 0,0 2 0,-1 0 0,1 2 0,-1 1 0,0 0 0,-1 2 0,1 1 0,-1 2 0,-36 3 0,60-3 0,1 0 0,0 0 0,-1 1 0,1-1 0,0 1 0,0-1 0,-1 1 0,1 0 0,0 0 0,0 0 0,0 0 0,0 1 0,0-1 0,0 0 0,0 1 0,1-1 0,-1 1 0,0 0 0,1-1 0,-1 1 0,1 0 0,0 0 0,-2 2 0,2 1 0,0-1 0,0 0 0,0 0 0,0 0 0,1 0 0,-1 1 0,1-1 0,0 0 0,0 1 0,1-1 0,1 8 0,2 2 0,0-1 0,0 1 0,1-1 0,1 0 0,0-1 0,16 24 0,-11-21 0,1 1 0,1-2 0,1 1 0,0-2 0,23 18 0,9 12 0,-39-35 0,0 0 0,0-1 0,1 0 0,1 0 0,11 7 0,16 7 111,-13-7-406,0-1-1,1 0 1,0-2 0,49 15 0,-55-23-6531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0:2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24575,'5'0'0,"0"4"0,5 2 0,0 3 0,-1-3 0,-3-7 0,-2-8 0,-2-7 0,0-4 0,-2 0-8191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0:2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24575,'59'-1'0,"-21"0"0,1 1 0,-1 2 0,76 13 0,36 11 0,-25 0 0,-83-20 0,0-1 0,0-2 0,1-2 0,48-5 0,7 2 0,-212 4 0,-168-5 0,198-9 0,54 6 0,-56-2 0,-29 9 0,109-1 54,11 0-1473,4 0-5407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0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24575,'0'317'0,"-14"-335"0,-5-16 0,3-21-1365,14 45-5461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0:3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24575,'16'1'0,"0"0"0,-1 1 0,19 6 0,36 4 0,13 1 0,-60-8 0,-1-1 0,27 1 0,-14-3 0,-1 3 0,56 13 0,-58-10 0,0-2 0,1 0 0,38 0 0,90 6 0,5 0 0,-140-11 0,-1 2 0,30 6 0,-27-4 0,44 2 0,452-7 0,-505-1 0,-1-1 0,35-8 0,-33 5 0,0 2 0,25-2 0,269 4 0,-149 2 0,-152 0 0,-1 1 0,1 0 0,-1 0 0,1 1 0,-1 1 0,17 8 0,-16-7 0,1 0 0,-1-1 0,0 0 0,1-1 0,16 1 0,-6-1 0,-1 1 0,1 1 0,34 12 0,15 3 0,-2-3 0,-33-7 0,0-2 0,1-1 0,75 3 0,-90-10 0,8-1 0,1 2 0,0 0 0,57 12 0,-62-8 0,0-2 0,1 0 0,-1-2 0,33-3 0,56 3 0,-48 11 0,-51-8 0,0 0 0,28 1 0,317-4 0,-174-2 0,-165-1 0,0-1 0,0-1 0,0-1 0,38-13 0,-2 1 0,-64 18 0,0 1 0,0 0 0,0 0 0,0 0 0,1 0 0,-1 1 0,1-1 0,-1 1 0,1 0 0,0 0 0,0 1 0,0-1 0,1 0 0,-1 1 0,1 0 0,0 0 0,0-1 0,0 1 0,0 0 0,1 1 0,-1-1 0,1 0 0,0 0 0,0 1 0,1-1 0,-1 8 0,-2 54 0,8 124 0,2-152 0,1-1 0,2 1 0,1-1 0,2-1 0,17 35 0,12 34 0,44 164 0,-23-74 0,-56-173 0,-1 0 0,5 40 0,4 18 0,2-30 0,-11-36 0,-1 1 0,-1 0 0,5 27 0,8 79-723,6-1 0,59 183-1,56 217 724,-100-331-138,23 97-313,-24-101 304,5 17 176,-15-49-29,-21-111 0,75 412 0,-57-325 269,10 40 138,-13-101-268,5 20 1791,23 112-1786,1-1-156,-41-154 12,-3-19 0,-2-1 0,0 2 0,0 26 0,-3 35 0,-4 126 0,2-207 0,0 0 0,0-1 0,-1 1 0,0 0 0,0 0 0,-1-1 0,1 1 0,-1-1 0,-6 9 0,8-13 0,-1 0 0,1 0 0,-1-1 0,1 1 0,-1 0 0,0 0 0,0-1 0,1 1 0,-1-1 0,0 0 0,-1 0 0,1 1 0,0-1 0,0 0 0,0-1 0,-1 1 0,1 0 0,0-1 0,-1 1 0,1-1 0,0 0 0,-1 0 0,1 0 0,-1 0 0,1 0 0,0 0 0,-1-1 0,1 1 0,0-1 0,-3 0 0,1-2-18,1 1 0,0-1 0,0 0-1,0 0 1,0 0 0,0 0 0,1 0 0,-1-1-1,1 1 1,0-1 0,0 0 0,0 1-1,1-1 1,-1 0 0,1 0 0,0 0 0,0 0-1,0-4 1,-3-7-1001,-2-2-5807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0:3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153 636 24575,'1'1'0,"-1"0"0,0 0 0,1 0 0,-1 1 0,1-1 0,0 0 0,-1 0 0,1 0 0,0 0 0,0 0 0,0-1 0,0 1 0,-1 0 0,1 0 0,0 0 0,0-1 0,1 1 0,-1-1 0,0 1 0,0-1 0,0 1 0,0-1 0,0 1 0,1-1 0,-1 0 0,0 0 0,0 0 0,3 0 0,35 0 0,-37-2 0,1 1 0,-1-1 0,1 1 0,-1-1 0,0 0 0,0 0 0,0 0 0,0 0 0,0 0 0,0-1 0,0 1 0,-1-1 0,1 1 0,-1-1 0,0 1 0,0-1 0,0 0 0,0 1 0,0-1 0,-1 0 0,1 0 0,-1 0 0,1-5 0,0-11 0,0 0 0,-3-29 0,0 25 0,-7-73 0,8 89 0,-1 0 0,1 0 0,-1 0 0,-1 0 0,1 0 0,-1 1 0,-1-1 0,1 1 0,-1 0 0,0 0 0,-6-8 0,9 13 0,0 0 0,-1 0 0,1 0 0,0-1 0,0 1 0,-1 0 0,1 1 0,-1-1 0,1 0 0,-1 0 0,1 1 0,-1-1 0,0 0 0,1 1 0,-1 0 0,0-1 0,1 1 0,-1 0 0,0 0 0,1 0 0,-1 0 0,0 0 0,1 0 0,-4 1 0,2 1 0,1-1 0,-1 1 0,1-1 0,-1 1 0,1 0 0,-1 0 0,1 0 0,0 0 0,0 0 0,0 0 0,0 1 0,-3 4 0,0 2 0,1 0 0,-1 1 0,1-1 0,1 1 0,0-1 0,0 1 0,-1 14 0,3-18 0,0-1 0,1 1 0,0-1 0,0 1 0,0-1 0,1 1 0,0-1 0,0 0 0,0 1 0,1-1 0,3 8 0,-4-10 0,1-1 0,0 1 0,0-1 0,1 0 0,-1 0 0,0 0 0,1 0 0,-1 0 0,1 0 0,0-1 0,0 1 0,-1-1 0,1 0 0,0 0 0,0 0 0,0 0 0,0-1 0,0 1 0,1-1 0,-1 1 0,5-1 0,0 0 0,1 0 0,-1 0 0,0 0 0,0-1 0,0 0 0,0 0 0,0-1 0,0-1 0,-1 1 0,1-1 0,7-4 0,-11 5 0,-1 0 0,1-1 0,0 0 0,-1 0 0,0 0 0,1 0 0,-1-1 0,0 1 0,-1-1 0,1 1 0,-1-1 0,0 0 0,1 0 0,-2 0 0,1-1 0,0 1 0,-1 0 0,0-1 0,0 1 0,0-1 0,0-4 0,0-4 0,-1 0 0,1 0 0,-2 0 0,0 0 0,-1 1 0,0-1 0,-1 0 0,0 1 0,-1-1 0,-7-15 0,2 10 0,-1 2 0,-1-1 0,0 1 0,-1 1 0,0 0 0,-19-16 0,17 16 0,-1 2 0,0 0 0,-1 0 0,0 1 0,-1 1 0,-19-9 0,16 8 0,16 10 0,1 0 0,0 0 0,-1 0 0,0 0 0,1 0 0,-1 1 0,0 0 0,-5-1 0,8 2 0,0 0 0,0 0 0,0 0 0,0 1 0,0-1 0,0 1 0,0-1 0,0 1 0,0-1 0,0 1 0,0-1 0,0 1 0,0 0 0,0 0 0,1-1 0,-1 1 0,0 0 0,0 0 0,1 0 0,-1 0 0,1 0 0,-1 0 0,1 0 0,-1 0 0,1 0 0,0 0 0,-1 0 0,1 0 0,0 0 0,0 0 0,0 1 0,0-1 0,0 0 0,0 0 0,0 2 0,-1 8 0,1 1 0,0-1 0,1 1 0,0-1 0,1 0 0,1 1 0,-1-1 0,2 0 0,-1 0 0,8 13 0,8 15 0,35 51 0,-11-19 0,-24-36 0,1-1 0,2-1 0,29 34 0,-7-21 0,-70-106 0,21 49 0,1-1 0,1 0 0,-5-24 0,7 28 0,0 0 0,-1 0 0,0 0 0,0 0 0,-1 0 0,0 1 0,0-1 0,-1 1 0,0 0 0,0 0 0,-9-10 0,5 8 0,5 5 0,-1-1 0,1 1 0,-1 1 0,0-1 0,0 0 0,-1 1 0,-7-5 0,12 8 0,-1 0 0,1 0 0,-1 0 0,1 0 0,-1 0 0,1 1 0,-1-1 0,1 0 0,-1 0 0,1 0 0,-1 1 0,1-1 0,-1 0 0,1 0 0,-1 1 0,1-1 0,0 0 0,-1 1 0,1-1 0,0 0 0,-1 1 0,1-1 0,0 1 0,-1-1 0,1 0 0,0 1 0,0-1 0,-1 1 0,1-1 0,0 1 0,0-1 0,0 1 0,0-1 0,0 1 0,0-1 0,0 1 0,0-1 0,0 1 0,0-1 0,0 1 0,0-1 0,0 1 0,0-1 0,1 2 0,1 24 0,6 4 0,-3-9 0,0 0 0,2-1 0,0 1 0,14 24 0,-20-43 0,0 0 0,0 0 0,0 0 0,1-1 0,-1 1 0,1-1 0,0 1 0,-1-1 0,1 1 0,0-1 0,0 0 0,0 0 0,0 0 0,0 0 0,0 0 0,0 0 0,0 0 0,0-1 0,0 1 0,0-1 0,1 1 0,-1-1 0,0 0 0,0 0 0,0 0 0,1 0 0,-1-1 0,0 1 0,0 0 0,0-1 0,1 0 0,-1 1 0,0-1 0,0 0 0,0 0 0,0 0 0,0 0 0,-1-1 0,1 1 0,0 0 0,-1-1 0,1 0 0,0 1 0,-1-1 0,0 0 0,1 1 0,-1-1 0,0 0 0,0 0 0,0 0 0,0 0 0,0 0 0,-1 0 0,1-1 0,-1 1 0,1-3 0,4-41-1365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0:34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282 222 24575,'0'45'0,"7"63"0,-4-94 0,-1 1 0,2-1 0,0 0 0,1 0 0,0 0 0,1-1 0,0 1 0,12 16 0,-18-28 0,1-1 0,0 1 0,0 0 0,0 0 0,0-1 0,0 1 0,1-1 0,-1 1 0,0-1 0,1 0 0,-1 1 0,1-1 0,-1 0 0,1 0 0,0 0 0,0 0 0,-1 0 0,1 0 0,0-1 0,0 1 0,0-1 0,0 1 0,0-1 0,0 0 0,-1 1 0,1-1 0,0 0 0,0 0 0,0-1 0,0 1 0,0 0 0,0-1 0,0 1 0,0-1 0,2 0 0,-1-1 0,0-1 0,-1 1 0,1 0 0,-1-1 0,0 0 0,0 1 0,0-1 0,0 0 0,0 0 0,0 0 0,-1 0 0,1 0 0,-1-1 0,0 1 0,0 0 0,-1-1 0,1 1 0,0-1 0,-1-3 0,0-6 0,-2-1 0,1 1 0,-2 0 0,0 0 0,0 0 0,-1 1 0,-1-1 0,0 1 0,0 0 0,-1 0 0,-12-17 0,6 8 0,1 0 0,-11-29 0,18 40 0,-1 0 0,-1 0 0,0 0 0,0 1 0,-1 0 0,-13-14 0,-19-28 0,36 48 0,1-1 0,0 1 0,-1 1 0,0-1 0,1 0 0,-1 1 0,0-1 0,0 1 0,-1 0 0,1 0 0,0 0 0,-1 0 0,1 1 0,-1-1 0,0 1 0,1 0 0,-1 0 0,-4 0 0,5 0 0,0 1 0,0 0 0,0 0 0,0 0 0,0 0 0,1 0 0,-1 1 0,0-1 0,0 1 0,0 0 0,1-1 0,-1 2 0,0-1 0,1 0 0,-1 0 0,1 1 0,-1-1 0,1 1 0,0 0 0,0 0 0,0 0 0,0 0 0,0 0 0,-3 4 0,-13 21 0,8-13 0,1 0 0,0 1 0,-12 29 0,16-30 0,-2 2 0,1 1 0,0-1 0,2 1 0,0 0 0,1 0 0,-2 29 0,3-9 0,1-16 0,0 0 0,5 34 0,-4-50 0,1 1 0,0-1 0,1 0 0,-1 0 0,1 0 0,0 0 0,1 0 0,-1 0 0,1 0 0,0-1 0,0 1 0,0-1 0,1 0 0,7 8 0,8 4 0,1 0 0,1-1 0,39 20 0,-47-29 0,0-1 0,1 0 0,-1-1 0,1 0 0,0-1 0,0-1 0,0 0 0,19-1 0,-7 0 0,-14 0 0,0 0 0,1-1 0,-1-1 0,18-3 0,-27 4 0,-1-1 0,1 0 0,-1 0 0,1 0 0,-1 0 0,0 0 0,0 0 0,1 0 0,-1-1 0,0 1 0,0-1 0,0 1 0,0-1 0,-1 0 0,1 0 0,0 0 0,-1 0 0,1 0 0,-1 0 0,0-1 0,1 1 0,-1 0 0,0-1 0,-1 1 0,1-1 0,0-3 0,2-14 0,0 0 0,-2 1 0,-1-1 0,0 0 0,-1 0 0,-1 0 0,-2 0 0,1 1 0,-2-1 0,-1 1 0,0 0 0,-1 1 0,-18-32 0,4 11 0,11 21 0,0 1 0,-1 0 0,-13-16 0,24 32 0,-1 1 0,1-1 0,-1 0 0,0 1 0,1-1 0,-1 0 0,0 1 0,1-1 0,-1 1 0,0-1 0,0 1 0,0-1 0,1 1 0,-1 0 0,0-1 0,0 1 0,0 0 0,0 0 0,0 0 0,0-1 0,0 1 0,0 0 0,1 0 0,-1 0 0,0 0 0,0 1 0,0-1 0,0 0 0,-2 1 0,1 0 0,0 0 0,0 1 0,1-1 0,-1 1 0,0 0 0,0 0 0,1-1 0,-1 1 0,1 0 0,-1 0 0,0 3 0,-23 57 0,16-33 0,2 1 0,-7 53 0,13-69 0,0 0 0,1 0 0,1 0 0,0 0 0,1 0 0,1 0 0,0-1 0,7 20 0,-8-29 0,0 0 0,0 0 0,1 0 0,-1 0 0,1-1 0,0 1 0,0-1 0,1 1 0,-1-1 0,1 0 0,-1-1 0,1 1 0,0-1 0,0 1 0,0-1 0,0 0 0,1 0 0,-1-1 0,0 0 0,8 2 0,2 0 0,-1-1 0,1-1 0,0 0 0,-1-1 0,24-2 0,-32 0 0,1 1 0,-1-1 0,1 0 0,-1 0 0,0-1 0,0 0 0,0 0 0,0 0 0,-1 0 0,1-1 0,-1 1 0,0-1 0,0 0 0,0-1 0,-1 1 0,1-1 0,-1 0 0,0 1 0,0-1 0,-1-1 0,1 1 0,1-7 0,3-5 0,-2 0 0,1-1 0,-2 0 0,-1 1 0,3-34 0,-6 33 0,0 0 0,-1 1 0,-1-1 0,-1 1 0,0 0 0,-1 0 0,-1 0 0,-1 0 0,0 1 0,-1 0 0,-1 0 0,0 0 0,-1 1 0,-1 1 0,-15-19 0,11 15 0,11 14 0,1 1 0,-1-1 0,0 0 0,0 1 0,0-1 0,0 1 0,0 0 0,-1 0 0,0 0 0,1 1 0,-1-1 0,0 1 0,-1 0 0,1 0 0,0 0 0,0 1 0,-1-1 0,1 1 0,-1 0 0,1 0 0,-10 0 0,10 1 0,0 0 0,0 0 0,-1 0 0,1 0 0,0 1 0,0-1 0,0 1 0,0 0 0,0 1 0,0-1 0,0 1 0,0 0 0,0-1 0,0 2 0,1-1 0,-1 0 0,-4 5 0,4-3 0,0 1 0,0 0 0,0 0 0,1 1 0,-1-1 0,1 1 0,1 0 0,-1-1 0,1 1 0,-3 10 0,0 11 0,1 0 0,1 0 0,2 1 0,1 34 0,0-47 0,0-7 0,0 0 0,0 0 0,1 0 0,0 0 0,0 0 0,1 1 0,0-2 0,0 1 0,1 0 0,0 0 0,1-1 0,-1 0 0,1 1 0,1-2 0,-1 1 0,1 0 0,1-1 0,-1 0 0,13 11 0,-8-9 0,0 0 0,0-1 0,1 0 0,0-1 0,0 0 0,0-1 0,1 0 0,0 0 0,0-2 0,20 5 0,-28-7 0,0 0 0,0-1 0,0 1 0,0-1 0,0 0 0,0 0 0,0 0 0,0-1 0,0 1 0,0-1 0,0 0 0,0 0 0,-1 0 0,1-1 0,0 1 0,-1-1 0,1 0 0,-1 0 0,1 0 0,-1 0 0,0-1 0,0 1 0,0-1 0,0 0 0,0 0 0,-1 0 0,1 0 0,-1-1 0,0 1 0,0-1 0,0 1 0,-1-1 0,1 0 0,-1 1 0,0-1 0,2-6 0,0-7 0,0-1 0,-1 0 0,-1 1 0,0-1 0,-1 0 0,-1 0 0,-6-33 0,4 39 0,-1-1 0,0 1 0,0 0 0,-1 0 0,0 1 0,-1-1 0,-1 1 0,0 0 0,0 1 0,-1 0 0,-14-15 0,-9-8 0,25 26 0,0 0 0,0 0 0,0 1 0,-1 0 0,0 0 0,0 1 0,-1 0 0,1 0 0,-1 1 0,0 0 0,-9-4 0,-20-4 0,-1 2 0,0 1 0,-71-7 0,106 16 0,1 0 0,0 0 0,0 0 0,0 0 0,0 0 0,0 0 0,0 0 0,0 1 0,0-1 0,0 1 0,0-1 0,0 1 0,0 0 0,0 0 0,1 0 0,-1 0 0,0 0 0,1 0 0,-1 1 0,0-1 0,1 0 0,-1 1 0,0 1 0,0 0 0,1 0 0,0-1 0,0 1 0,0 0 0,0 0 0,1 0 0,-1 0 0,1 0 0,0 0 0,-1 0 0,1 0 0,1 0 0,0 6 0,2 6 0,0-1 0,1 1 0,1-1 0,13 27 0,-3-15 0,2-1 0,0 0 0,31 33 0,-3-4 0,-38-44-97,0 1-1,1-2 1,1 1-1,0-1 1,0-1-1,1 0 1,-1 0-1,2-1 1,-1 0-1,1 0 1,0-1-1,1-1 0,23 8 1,-17-10-6729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0:35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24575,'-1'11'0,"0"-1"0,0 0 0,-2 1 0,-3 12 0,-7 36 0,-2 39 0,4-42 0,-13 69 0,21-109 0,0-1 0,-1 0 0,0 0 0,-10 21 0,14-36 0,0 1 0,0-1 0,0 1 0,0-1 0,-1 1 0,1-1 0,0 0 0,0 1 0,0-1 0,-1 1 0,1-1 0,0 0 0,0 1 0,-1-1 0,1 0 0,0 0 0,-1 1 0,1-1 0,0 0 0,-1 1 0,1-1 0,-1 0 0,1 0 0,0 0 0,-1 0 0,1 1 0,-1-1 0,1 0 0,-1 0 0,1 0 0,0 0 0,-1 0 0,0 0 0,-6-13 0,3-23 0,6 23 0,0 0 0,1 0 0,0 0 0,1 1 0,10-23 0,7-27 0,-14 34 0,1-1 0,1 2 0,1-1 0,1 1 0,30-50 0,-40 75 0,0 0 0,1 0 0,-1 0 0,1 0 0,0 0 0,0 0 0,0 0 0,0 0 0,0 1 0,0-1 0,0 1 0,1-1 0,-1 1 0,1 0 0,-1 0 0,0 0 0,1 0 0,0 1 0,-1-1 0,1 1 0,5-1 0,-4 2 0,0-1 0,0 1 0,1 0 0,-1 0 0,0 1 0,0-1 0,0 1 0,0 0 0,-1 0 0,1 1 0,0-1 0,4 4 0,5 6 0,0 1 0,-1 0 0,0 1 0,-1 0 0,13 20 0,-13-18 0,1 0 0,1-1 0,22 20 0,-21-22 0,-1 1 0,0 1 0,15 21 0,18 21 0,-37-49 0,-2 0 0,1 1 0,-1 0 0,0 1 0,-1-1 0,0 1 0,6 15 0,11 27 0,-16-39 0,-1 0 0,0 1 0,5 18 0,-10-29 0,-1-1 0,1 0 0,-1 1 0,1-1 0,-1 1 0,0-1 0,0 0 0,0 1 0,0-1 0,0 1 0,0-1 0,-1 1 0,1-1 0,-1 0 0,-1 4 0,1-4 0,-1-1 0,1-1 0,0 1 0,0 0 0,-1 0 0,1 0 0,0-1 0,-1 1 0,1-1 0,-1 1 0,1-1 0,0 1 0,-1-1 0,1 0 0,-1 0 0,1 1 0,-1-1 0,0-1 0,1 1 0,-1 0 0,1 0 0,-1 0 0,1-1 0,0 1 0,-1-1 0,1 1 0,-2-2 0,-8-2-2,0 0-1,1-1 0,0 0 0,0-1 1,-12-10-1,-5-1-1346,13 8-5477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8:14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24575,'1'1'0,"0"1"0,-1 0 0,1-1 0,0 1 0,0-1 0,0 1 0,0-1 0,0 0 0,0 1 0,1-1 0,-1 0 0,0 0 0,1 0 0,-1 0 0,0 0 0,1 0 0,0 0 0,-1 0 0,1-1 0,2 2 0,36 12 0,47-1 0,-68-11 0,-1 0 0,1 1 0,0 1 0,28 10 0,-26-6 0,1-2 0,0-1 0,23 3 0,47 13 0,-42-8 0,2-2 0,94 8 0,-127-17 0,69 5 0,-43-4 0,-1 1 0,46 11 0,138 22-528,-148-27 239,81 21-1,-107-20 154,0-3-1,0-2 1,61-1-1,-47-3-239,84 14 0,-54-2-6,1-5 0,130-5 0,-188-2 371,1 2 0,72 16 0,-72-11 49,0-2 1,67 2-1,-92-8 523,0 1 1,0 1-1,0 0 0,29 11 0,-26-8-340,0-1 0,30 5 0,-48-10-221,-1 0 0,1 0 0,-1 0 0,0 1 0,1-1 0,-1-1 0,1 1 0,-1 0 0,1 0 0,-1 0 0,0-1 0,1 1 0,-1-1 0,0 1 0,1-1 0,-1 0 0,0 1 0,0-1 0,1 0 0,-1 0 0,0 0 0,0 0 0,0 0 0,1-1 0,-1-1 0,0 1 0,0 0 0,0 0 0,-1-1 0,1 1 0,-1-1 0,1 1 0,-1 0 0,0-1 0,0 1 0,0-1 0,0 1 0,-1-3 0,-2-10 0,0 0 0,-1 1 0,-11-24 0,13 32 0,-5-15 0,1-1 0,-6-33 0,3 7 0,-6-63-1365,10 95-5461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0:3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24575,'44'0'0,"1"-1"0,68-13 0,-47 4 0,-66 10 0,0 0 0,0 0 0,0 0 0,0 0 0,1 0 0,-1 0 0,0 0 0,0 0 0,0 0 0,0 0 0,0 0 0,0-1 0,0 1 0,0 0 0,0 0 0,1 0 0,-1 0 0,0 0 0,0 0 0,0 0 0,0 0 0,0-1 0,0 1 0,0 0 0,0 0 0,0 0 0,0 0 0,0 0 0,0 0 0,0-1 0,0 1 0,0 0 0,0 0 0,0 0 0,0 0 0,0 0 0,0 0 0,0 0 0,0-1 0,0 1 0,0 0 0,-1 0 0,1 0 0,0 0 0,0 0 0,0 0 0,0 0 0,0 0 0,0 0 0,0-1 0,0 1 0,0 0 0,0 0 0,-1 0 0,1 0 0,0 0 0,0 0 0,0 0 0,0 0 0,0 0 0,0 0 0,0 0 0,-1 0 0,1 0 0,0 0 0,0 0 0,0 0 0,0 0 0,-16-10 0,-19-8 0,25 14-273,0 1 0,-1 0 0,1 1 0,-13-2 0,2 2-6553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0:37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24575,'1826'0'-7919,"-1699"6"8310,169 29 1,-10 1 377,-100-13-544,-103-11 415,109 3 0,-166-14 626,0 2 0,26 5-1,48 5-200,-72-13-1065,3 0 0,0 2 0,62 10 0,-41 0 0,0-2 0,1-3 0,80 1 0,-114-8 0,0 2 0,34 8 0,32 2 0,318-13 0,-387 0 0,0-1 0,0-1 0,-1 0 0,1-1 0,-1-1 0,0 0 0,17-9 0,-16 6 0,0 2 0,0 0 0,1 1 0,-1 1 0,1 0 0,20-1 0,19 2 0,63 7 0,-113-3 0,-1 0 0,0 1 0,1-1 0,-1 1 0,0 0 0,0 1 0,-1-1 0,10 7 0,-9-5 0,0-1 0,1 0 0,-1 0 0,1 0 0,0-1 0,11 4 0,69 2 0,-61-7 0,47 8 0,42-3 0,-109-5 0,0 1 0,-1 0 0,0 1 0,1-1 0,-1 1 0,0 0 0,0 0 0,0 0 0,0 0 0,-1 1 0,1-1 0,-1 1 0,0 0 0,0 0 0,3 6 0,36 72 0,-38-72 0,1 6 0,0 0 0,0 1 0,-2-1 0,3 24 0,10 45 0,-9-57 0,0 0 0,2 41 0,-5-39 0,0-1 0,11 35 0,-3-14-417,-2 1 0,-2 1-1,1 63 1,-2-17 244,28 308 173,-27-340-822,20 83 1,3 18-294,-10-6 437,46 409-4101,16 659 4779,-79-1157 0,46 848 0,-40-668-71,4 57-24,-2-52 95,1 27 0,-4-127 470,-7-90 40,21 130 1,35 112 4320,-16-169-1012,-39-124-3771,15 60 6,-17-72-55,0 0 0,0 0 0,1-1-1,0 1 1,-1-1 0,1 1 0,1-1 0,-1 0 0,0 0-1,1 0 1,-1 0 0,1 0 0,0 0 0,0-1 0,0 1-1,4 1 1,-6-3-51,0-1-1,0 0 1,-1 1-1,1-1 1,0 0-1,0 0 1,0 1-1,0-1 1,0 0-1,0 0 1,0 0-1,0 0 1,0-1-1,0 1 1,0 0-1,0 0 1,0 0-1,0-1 1,0 1-1,0 0 1,0-1-1,-1 1 0,1-1 1,0 1-1,1-2 1,7-8-6774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0:38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153 444 24575,'0'758'0,"-2"-729"0,-9 54 0,6-52 0,-3 45 0,9 382 0,-1-512 0,-2 0 0,-12-67 0,6 50-161,2 0 0,7-130-1,2 69 49,-1 11 113,-4-138 0,-4 208 0,-13-52 0,10 60 0,1 1 0,-1-61 0,-4-26 0,1-6 0,11 108 173,-11-51 0,0-6 78,26 102-251,5 16 0,60 183 0,-53-118 0,-17-59 0,1-1 0,3 0 0,18 42 0,71 135 0,-84-175 0,2 0 0,36 53 0,-21-32 0,-27-47 0,0 1 0,1-1 0,14 17 0,179 182 0,-264-295-1365,47 67-5461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0:38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24575,'53'-20'0,"-31"16"0,0-2 0,0 0 0,0-1 0,-1-1 0,-1-1 0,21-12 0,-30 15 0,1 1 0,0 1 0,0 0 0,1 1 0,-1 0 0,16-2 0,-10 3 0,-1-2 0,26-8 0,-25 5-1365,-3 1-5461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0:3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24575,'0'59'0,"2"-19"0,-2 0 0,-2 0 0,-13 69 0,1-28 0,10-52 0,-15 54 0,11-55 0,2 0 0,-4 50 0,-5 22 0,12-84 0,0-2 0,0 0 0,0 0 0,-2 0 0,-9 20 0,13-32 0,0 1 0,0-1 0,0 0 0,0 0 0,-1 0 0,1 0 0,-1 0 0,1-1 0,-1 1 0,0 0 0,0-1 0,0 1 0,0-1 0,0 0 0,0 1 0,0-1 0,0 0 0,0 0 0,-1 0 0,1-1 0,0 1 0,-1-1 0,1 1 0,-1-1 0,1 0 0,0 0 0,-1 0 0,1 0 0,-1 0 0,1 0 0,0-1 0,-1 1 0,1-1 0,-3-1 0,-10-6-1365,4-3-5461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0:3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24575,'6'0'0,"0"0"0,0 1 0,0 0 0,0 0 0,0 1 0,0 0 0,-1 0 0,1 0 0,-1 0 0,1 1 0,8 6 0,2 3 0,0 1 0,17 19 0,-6-6 0,-15-14 0,-1 2 0,19 25 0,18 22 0,-18-29 0,-2 2 0,26 39 0,-53-72-65,0 0 0,0 1 0,0-1 0,0 1 0,0-1 0,0 1 0,-1 0 0,1-1 0,0 1 0,-1 0 0,0-1 0,1 1 0,-1 0 0,0 0 0,0-1 0,0 1 0,0 0 0,0 0 0,0-1 0,-1 3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0:3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24575,'46'41'0,"-36"-34"0,0 1 0,-1 0 0,0 1 0,0 0 0,14 20 0,20 31 0,-28-41 0,-2 1 0,19 32 0,59 106 0,-29-14 0,-49-121 0,18 44 0,-29-61 0,0-1 0,0 1 0,0 0 0,-1 0 0,0 0 0,0 0 0,0 1 0,-1-1 0,0 0 0,0 0 0,0 0 0,-1 0 0,-3 12 0,4-17-44,-1 0 0,1 1 0,-1-1 0,1 0 0,-1 0 0,0 0 0,0 0 0,0 0 0,1 0 0,-1 0 0,0 0 0,0 0 0,0 0 0,-1 0 0,1 0 0,0-1 0,0 1 0,0 0-1,0-1 1,-1 1 0,1-1 0,0 0 0,-1 1 0,1-1 0,0 0 0,-1 0 0,1 0 0,0 0 0,-1 0 0,-1 0 0,-11-2-6782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0:3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 24575,'5'-1'0,"-1"0"0,1-1 0,-1 1 0,0-1 0,0 0 0,0 0 0,1-1 0,4-4 0,12-5 0,-5 4 0,-1-1 0,0-1 0,15-13 0,-19 13 0,1 1 0,1 1 0,0 0 0,0 0 0,19-7 0,-6 4 0,-2 0 0,1-1 0,-2-2 0,24-17 0,83-72 0,-66 42-1365,-52 52-5461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0:43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24575,'0'-1'0,"0"0"0,1 0 0,-1 0 0,0 0 0,1 0 0,-1 0 0,1 0 0,-1 0 0,1 0 0,0 0 0,-1 1 0,1-1 0,0 0 0,0 0 0,-1 1 0,1-1 0,0 1 0,0-1 0,0 0 0,0 1 0,0 0 0,0-1 0,0 1 0,0 0 0,0-1 0,0 1 0,2 0 0,35-6 0,-27 5 0,30-6 0,-4 0 0,1 1 0,52 0 0,461 7 0,-531 0 0,0 1 0,32 8 0,34 3 0,-26-8 0,0 2 0,58 16 0,-53-10 0,-9-1 0,8 2 0,0-3 0,129 5 0,-146-15 0,60 10 0,-58-4 0,54-1 0,1226-7 0,-1310 2 0,0 1 0,33 8 0,33 3 0,-49-13 0,-7 0 0,-1 2 0,1 0 0,35 9 0,86 15 0,27-2 0,-132-17 0,1-2 0,0-3 0,82-4 0,-25-1 0,-53 2 0,0-3 0,56-10 0,-64 9-26,-1 2 0,61 4 1,-42 0-1263,-38-1-5538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0:44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24575,'2'1'0,"-1"-1"0,1 1 0,0-1 0,0 1 0,0-1 0,-1 1 0,1 0 0,0 0 0,-1 0 0,1 0 0,-1 0 0,1 0 0,-1 0 0,1 1 0,-1-1 0,0 0 0,0 1 0,0-1 0,0 1 0,2 2 0,20 44 0,-7-16 0,-7-15 0,0 1 0,-1 0 0,0 1 0,-2-1 0,6 27 0,10 27 0,22 80 0,-24-77 0,0 13 27,-14-54-379,20 58 0,65 188-2744,-56-178 2924,28 146 1,19 57 194,-30-165-209,42 138-333,44 143 519,-94-299 0,108 249 0,-119-288 240,3-2 0,91 149 0,123 150-240,-214-327-50,3-2 1,74 75 0,18 24 1796,-124-141-1679,12 16 535,1 0-1,1-2 1,34 30 0,-25-28-1968,-17-16-5461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8:15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21 204 24575,'0'9'0,"0"-1"0,1 0 0,0 1 0,0-1 0,1 0 0,4 13 0,-6-19 0,1-1 0,0 1 0,0 0 0,-1-1 0,1 1 0,0 0 0,1-1 0,-1 1 0,0-1 0,0 0 0,1 1 0,-1-1 0,1 0 0,-1 0 0,1 0 0,-1 0 0,1 0 0,0 0 0,-1-1 0,1 1 0,0 0 0,0-1 0,-1 1 0,1-1 0,0 0 0,0 0 0,0 0 0,0 0 0,-1 0 0,1 0 0,0 0 0,0 0 0,0-1 0,0 1 0,3-2 0,-3 1 0,0 1 0,0-1 0,0 0 0,0 0 0,0 0 0,-1 0 0,1-1 0,0 1 0,0 0 0,-1-1 0,1 1 0,-1-1 0,0 0 0,1 0 0,-1 1 0,0-1 0,0 0 0,0 0 0,0 0 0,0 0 0,-1 0 0,1 0 0,0 0 0,-1 0 0,0 0 0,1 0 0,-1-1 0,0 1 0,0-4 0,-1-7 0,-1 0 0,0 0 0,-6-24 0,2 14 0,1-5 0,-8-39 0,12 62 0,-1 1 0,1 0 0,-1 0 0,1 0 0,-1 0 0,-1 0 0,1 0 0,0 0 0,-1 1 0,0-1 0,-5-5 0,7 9 0,0 0 0,1 0 0,-1 0 0,0 0 0,1 0 0,-1 0 0,0 0 0,1 0 0,-1 0 0,1 0 0,-1 0 0,0 1 0,1-1 0,-1 0 0,0 0 0,1 1 0,-1-1 0,1 0 0,-1 1 0,1-1 0,-1 0 0,1 1 0,-1-1 0,1 1 0,-1-1 0,1 1 0,0-1 0,-1 1 0,1-1 0,0 1 0,-1 0 0,1-1 0,0 1 0,0-1 0,-1 2 0,-14 27 0,13-24 0,-1 1 0,0-1 0,0 1 0,1-1 0,0 1 0,0 0 0,1 0 0,-1 0 0,1 0 0,0 0 0,1 0 0,0 0 0,0 9 0,1-11 0,0-1 0,0 0 0,0 0 0,1 1 0,-1-1 0,1 0 0,0 0 0,0 0 0,0 0 0,0-1 0,0 1 0,1 0 0,-1-1 0,1 0 0,-1 0 0,1 1 0,0-1 0,0-1 0,0 1 0,0 0 0,0-1 0,7 2 0,11 3-8,0-2 0,0 0-1,0-1 1,1-2 0,-1 0-1,0-1 1,30-4 0,16 1-1291,-45 3-5527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8:16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114 407 24575,'1'12'0,"1"0"0,0 0 0,0-1 0,2 1 0,-1-1 0,8 15 0,-6-13 0,0 1 0,-1-1 0,0 1 0,2 15 0,5 60 0,6 73 0,-16-139 0,0 39 0,-1-58 0,0-1 0,-1 0 0,1 1 0,-1-1 0,1 0 0,-1 0 0,0 1 0,-1-1 0,1 0 0,0 0 0,-1 0 0,0 0 0,-3 5 0,4-8 0,0 1 0,1-1 0,-1 0 0,0 1 0,0-1 0,0 0 0,1 1 0,-1-1 0,0 0 0,0 0 0,0 0 0,1 0 0,-1 1 0,0-1 0,0-1 0,0 1 0,0 0 0,1 0 0,-1 0 0,0 0 0,0 0 0,0-1 0,0 1 0,1 0 0,-1-1 0,0 1 0,1-1 0,-1 1 0,0-1 0,1 1 0,-1-1 0,0 1 0,1-1 0,-1 0 0,1 1 0,-1-1 0,1 0 0,-1 1 0,1-1 0,0 0 0,-1 0 0,1 1 0,0-1 0,-1-1 0,-19-43 0,17 38 0,-63-185 0,61 180 0,1 0 0,1 0 0,0 0 0,0-1 0,1 0 0,0-17 0,4-82 0,1 43 0,-4 58 0,1-1 0,0 0 0,1 0 0,1 0 0,-1 1 0,2-1 0,0 1 0,0-1 0,1 1 0,0 0 0,1 0 0,9-13 0,10-14 0,1 1 0,2 2 0,59-60 0,-77 88 0,0 0 0,1 1 0,-1 0 0,1 0 0,1 1 0,-1 0 0,1 1 0,-1 0 0,1 1 0,0 0 0,1 0 0,-1 1 0,0 1 0,1 0 0,-1 1 0,21 1 0,-21 0 0,-1 0 0,1 1 0,-1 0 0,0 0 0,0 1 0,1 0 0,-2 1 0,1 1 0,0-1 0,-1 1 0,0 1 0,0 0 0,-1 0 0,1 0 0,-1 1 0,-1 1 0,1-1 0,8 13 0,-12-12 0,-1 0 0,1 0 0,-1 0 0,-1 0 0,0 1 0,0-1 0,0 1 0,-1-1 0,0 17 0,-1-7 0,0-1 0,-2 0 0,0 0 0,-4 18 0,2-24 0,-1-1 0,0 0 0,0 0 0,-1-1 0,-1 1 0,1-1 0,-1-1 0,-1 1 0,1-1 0,-14 10 0,-24 29 0,26-27 0,0-2 0,-2 0 0,0-1 0,0-1 0,-2-1 0,-28 14 0,-56 40 0,74-46 0,-1-1 0,0-2 0,-50 20 0,81-38-136,1-1-1,-1 0 1,0 0-1,0 0 1,0-1-1,0 1 1,0-1-1,0 0 0,-3 1 1,-7-4-6690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8:1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24575,'7'0'0,"0"1"0,1 0 0,-1 1 0,0 0 0,0 0 0,-1 0 0,1 1 0,0-1 0,-1 2 0,0-1 0,0 1 0,0 0 0,0 0 0,0 1 0,-1-1 0,0 1 0,0 1 0,0-1 0,0 1 0,-1 0 0,0 0 0,0 0 0,-1 0 0,0 1 0,0-1 0,0 1 0,2 10 0,3 27 0,-1 0 0,-2 1 0,-1 74 0,-6-76 0,-2-1 0,-17 75 0,14-92 0,-1 0 0,-15 28 0,-6 20 0,21-53 0,-1 0 0,-21 35 0,19-38 0,1 1 0,0 1 0,-10 32 0,14-35 0,5-12 0,-1 0 0,1 1 0,-1-1 0,1 1 0,0-1 0,1 1 0,-1 5 0,1-9 0,1 0 0,-1 0 0,0 0 0,1 0 0,-1 0 0,1 0 0,-1 0 0,1 0 0,-1 0 0,1 0 0,0 0 0,-1 0 0,1 0 0,0 0 0,0-1 0,0 1 0,-1 0 0,1-1 0,0 1 0,0 0 0,0-1 0,0 1 0,0-1 0,0 0 0,1 1 0,-1-1 0,0 0 0,0 1 0,0-1 0,0 0 0,0 0 0,0 0 0,1 0 0,0 0 0,65 2 0,94-10 0,-133 6 0,1-2 0,-1-1 0,-1-2 0,1 0 0,48-22 0,-58 23 0,0 0 0,1 0 0,-1 2 0,1 1 0,26-2 0,-18 2 0,45-11 0,16-2 0,-70 14 0,-1-1 0,1 0 0,-1-1 0,0-1 0,31-13 0,-47 18-35,-1 0 0,1 0 0,-1 0 0,1 0 0,-1 0 0,0-1 0,1 1 0,-1 0 0,1 0 0,-1-1 0,0 1 0,1 0 0,-1 0 0,0-1 0,1 1 0,-1 0 0,0-1 0,1 1 0,-1-1 0,0 1 0,0 0 0,0-1 0,1 1 0,-1-1 0,0 1 0,0 0 0,0-1 0,0 1 0,0-1 0,0 1 0,0-1 0,0 1 0,0-1 0,0 1 0,0 0 0,0-1 0,0 1 0,0-1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8:1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24575,'958'0'0,"-924"1"0,54 10 0,27 2 0,-82-13 0,24 1 0,93 13 0,-40-3 0,-72-9 0,51 10 0,-33-4 0,0-3 0,0-2 0,80-7 0,-17 2 0,-73 1 0,-11 0 0,1 1 0,-1 2 0,69 13 0,-63-8 0,1-2 0,0-2 0,-1-1 0,59-6 0,1 1 0,-35 3 0,20-1 0,149 17 0,-167-8 0,0-2 0,0-4 0,95-9 0,-96-5 0,-48 8 0,0 1 0,27-2 0,-9 4 0,253 3 0,-254 3 0,52 14 0,-59-11 0,0-2 0,1-1 0,34 2 0,-40-6 0,45 10 0,-45-6 0,45 3 0,319-7 0,-182-3 0,-138 12 0,-60-7 0,1-1 0,0 0 0,-1-1 0,1 0 0,0-1 0,0 1 0,0-2 0,0 1 0,10-3 0,-3-1 0,14-3 0,-1-1 0,1-1 0,-2-1 0,45-24 0,-62 30 13,0-1 0,1 1 0,-1 1-1,1 0 1,0 1 0,0 0 0,0 1-1,12-1 1,49-7-1493,-56 5-5346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8:1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24575,'1'3'0,"-1"-1"0,1 1 0,1 0 0,-1 0 0,0 0 0,1-1 0,-1 1 0,1-1 0,0 1 0,0-1 0,4 4 0,11 18 0,-12-4 0,0 0 0,-1 1 0,-2-1 0,0 1 0,-1 0 0,0 0 0,-6 36 0,2 11 0,3-38 0,-1-1 0,-1 0 0,-10 44 0,0 0 0,10-53 0,-1 0 0,-1-1 0,-13 38 0,11-39 0,1 1 0,1 0 0,0 0 0,1 0 0,0 27 0,-9 52 0,-14 52 0,21-123 0,-3 48 0,-4 25 0,-13 66 0,20-132 0,-1 55 0,5-58 0,-1 0 0,-9 46 0,6-49 0,2 0 0,-1 53 0,4-54 0,-1 1 0,-2-1 0,-6 31 0,6-46 0,0 1 0,1 0 0,0 0 0,1-1 0,1 1 0,0 0 0,0 0 0,2 0 0,-1 0 0,2 0 0,0-1 0,0 1 0,1-1 0,0 1 0,2-2 0,-1 1 0,1 0 0,1-1 0,0 0 0,12 14 0,-11-14 0,-1-1 0,0 1 0,0 1 0,-1-1 0,0 1 0,6 22 0,1 0 0,-12-32-57,0-1 0,0 1 1,0 0-1,0 0 0,-1-1 0,1 1 0,-1 0 0,1 0 0,-1 0 0,0-1 0,0 1 1,0 0-1,0 0 0,0 0 0,0 0 0,0 0 0,-1 0 0,1-1 0,-1 1 1,1 0-1,-1 0 0,0-1 0,-1 4 0,-7 4-6769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8:2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24575,'0'4'0,"0"0"0,1-1 0,-1 1 0,1 0 0,0 0 0,0-1 0,0 1 0,0 0 0,1-1 0,0 1 0,-1-1 0,1 0 0,0 1 0,1-1 0,-1 0 0,0 0 0,4 3 0,0-1 0,1 0 0,-1-1 0,0 0 0,1 0 0,0 0 0,0-1 0,0 0 0,9 2 0,9 2 0,1-2 0,0 0 0,0-2 0,27 0 0,-50-3 0,0 0 0,0 1 0,0-2 0,0 1 0,0 0 0,1 0 0,-1-1 0,0 0 0,0 0 0,0 0 0,0 0 0,0 0 0,-1 0 0,1-1 0,0 1 0,-1-1 0,1 0 0,0 0 0,-1 0 0,0 0 0,3-3 0,-3 1 0,0 0 0,0 0 0,0 0 0,-1-1 0,1 1 0,-1 0 0,0-1 0,0 1 0,-1-1 0,1 1 0,-1-1 0,0 1 0,0-1 0,-2-6 0,2 9 0,0-1 0,0 1 0,-1-1 0,1 1 0,-1 0 0,0 0 0,0-1 0,1 1 0,-2 0 0,1 0 0,0 0 0,0 0 0,-1 0 0,1 0 0,-1 0 0,1 0 0,-1 0 0,0 1 0,0-1 0,0 1 0,0-1 0,0 1 0,0 0 0,0 0 0,0 0 0,0 0 0,-1 0 0,1 0 0,0 1 0,-5-1 0,4 0 0,-1 1 0,1 0 0,0 0 0,-1 1 0,1-1 0,0 1 0,-1-1 0,1 1 0,0 0 0,-1 0 0,1 1 0,0-1 0,0 1 0,0-1 0,0 1 0,1 0 0,-1 0 0,0 0 0,1 1 0,-1-1 0,-2 4 0,1-1 0,0 1 0,0-1 0,1 1 0,0 0 0,0 0 0,1 0 0,-1 1 0,1-1 0,-2 12 0,4-16 0,0-1 0,0 1 0,0 0 0,0 0 0,0 0 0,0-1 0,0 1 0,0 0 0,1 0 0,-1-1 0,1 1 0,-1 0 0,1 0 0,0-1 0,0 1 0,0-1 0,0 1 0,0-1 0,0 1 0,0-1 0,0 0 0,0 1 0,1-1 0,-1 0 0,1 0 0,-1 0 0,1 0 0,-1 0 0,1 0 0,-1 0 0,1-1 0,0 1 0,0-1 0,-1 1 0,1-1 0,0 1 0,0-1 0,-1 0 0,4 0 0,-3 0 0,0 0 0,0 1 0,0-1 0,0 0 0,-1 0 0,1-1 0,0 1 0,0 0 0,0-1 0,0 1 0,-1-1 0,1 1 0,0-1 0,-1 0 0,1 0 0,0 1 0,-1-1 0,1-1 0,-1 1 0,1 0 0,-1 0 0,0 0 0,2-3 0,-1 1 0,0 0 0,-1 0 0,1-1 0,-1 1 0,0-1 0,0 1 0,0-1 0,0 1 0,-1-1 0,1 1 0,-1-5 0,0-8 0,-1 0 0,-1 0 0,-1 0 0,-5-19 0,6 28 0,0 0 0,-1 0 0,0 0 0,0 1 0,0-1 0,-1 1 0,0 0 0,0 0 0,-1 0 0,0 0 0,0 1 0,0 0 0,0 0 0,-8-5 0,9 8 0,1-1 0,-1 2 0,1-1 0,-1 0 0,0 1 0,0-1 0,1 1 0,-1 0 0,0 1 0,0-1 0,0 1 0,0-1 0,0 1 0,0 0 0,0 1 0,0-1 0,0 1 0,0-1 0,0 1 0,0 1 0,0-1 0,0 0 0,1 1 0,-1 0 0,1 0 0,-1 0 0,-4 3 0,4-1 0,0 0 0,1 0 0,-1 0 0,1 0 0,0 1 0,0-1 0,1 1 0,-1 0 0,1 0 0,0 0 0,0 0 0,0 0 0,1 0 0,0 1 0,-1 5 0,1-3 0,0-1 0,0 1 0,1-1 0,0 1 0,1 0 0,-1-1 0,2 1 0,-1 0 0,1-1 0,2 9 0,-2-14 0,0 1 0,0-1 0,0 1 0,0-1 0,0 1 0,0-1 0,0 0 0,1 0 0,-1 0 0,1-1 0,0 1 0,-1 0 0,1-1 0,0 0 0,0 0 0,0 0 0,0 0 0,0 0 0,0 0 0,0-1 0,0 1 0,0-1 0,0 0 0,1 0 0,-1 0 0,0-1 0,0 1 0,0-1 0,0 1 0,4-2 0,-5 1 0,1 1 0,0-1 0,0 0 0,0 0 0,-1 0 0,1 0 0,0 0 0,-1-1 0,1 1 0,-1-1 0,0 1 0,1-1 0,-1 0 0,0 0 0,0 0 0,0 0 0,0 0 0,0-1 0,-1 1 0,1-1 0,-1 1 0,0-1 0,1 1 0,-1-1 0,0 0 0,-1 1 0,1-1 0,0 0 0,-1 0 0,1 0 0,-1 0 0,0-4 0,0 7 0,0 0 0,0-1 0,0 1 0,0 0 0,0-1 0,0 1 0,0 0 0,0-1 0,0 1 0,0 0 0,0-1 0,0 1 0,0 0 0,0-1 0,0 1 0,0 0 0,0-1 0,0 1 0,0 0 0,-1 0 0,1-1 0,0 1 0,0 0 0,0 0 0,0-1 0,-1 1 0,1 0 0,0 0 0,0-1 0,-1 1 0,1 0 0,0 0 0,-1 0 0,1 0 0,0-1 0,0 1 0,-1 0 0,0 0 0,-5 12 0,-3 21 0,7-17-1365,1-4-5461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8:27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24575,'-2'123'0,"4"133"0,10-188 0,-7-50 0,-2 1 0,2 27 0,-2-11 0,1 0 0,14 53 0,-10-56 0,-1 0 0,-2 1 0,1 38 0,-6-64 0,0-3 0,-1-1 0,1 0 0,0 0 0,0 1 0,1-1 0,-1 0 0,1 0 0,0 1 0,-1-1 0,2 0 0,-1 0 0,0 0 0,2 3 0,-3-5 0,0-1 0,0 0 0,0 0 0,0 0 0,1 0 0,-1 0 0,0 0 0,0 0 0,0 0 0,0 0 0,0 1 0,0-1 0,0 0 0,0 0 0,0 0 0,0 0 0,1 0 0,-1 0 0,0 0 0,0 0 0,0 0 0,0 0 0,0 0 0,0 0 0,0 0 0,1 0 0,-1 0 0,0 0 0,0 0 0,0 0 0,0 0 0,0 0 0,0 0 0,0 0 0,0 0 0,1 0 0,-1 0 0,0 0 0,0 0 0,0 0 0,0 0 0,0 0 0,0 0 0,0-1 0,0 1 0,0 0 0,1 0 0,-1 0 0,0 0 0,0 0 0,0 0 0,0 0 0,0 0 0,0 0 0,0-1 0,0 1 0,0 0 0,0 0 0,0 0 0,0 0 0,0 0 0,1-13 0,-3-12 0,-27-68 0,21 76 0,2-1 0,0 0 0,1-1 0,1 1 0,0-1 0,0-23 0,-8-79 0,6 82 0,0-53 0,4 38 0,0 37 0,1 0 0,1 0 0,0 0 0,1 0 0,1 0 0,1 1 0,7-28 0,-8 40 0,0 1 0,1 0 0,-1 0 0,1 0 0,-1 0 0,1 0 0,0 0 0,0 1 0,0-1 0,0 1 0,1 0 0,-1 0 0,1 0 0,-1 1 0,1-1 0,-1 1 0,8-2 0,8-2 0,1 1 0,25-1 0,-25 2 0,-17 3 0,-1-1 0,1 1 0,-1 0 0,1-1 0,-1 1 0,1 0 0,-1 1 0,1-1 0,-1 0 0,1 1 0,-1-1 0,1 1 0,-1 0 0,1 0 0,-1 0 0,0 0 0,0 0 0,3 2 0,-3 0 0,1 0 0,-1 0 0,0 1 0,0-1 0,0 1 0,-1-1 0,1 1 0,-1-1 0,0 1 0,0 0 0,0-1 0,0 6 0,3 15 0,0 0 0,-2 0 0,-1 1 0,-1 0 0,-1-1 0,-8 47 0,8-65 0,-2 0 0,1 0 0,-1 0 0,0 0 0,0 0 0,-1-1 0,1 1 0,-1-1 0,-1 0 0,1 0 0,-1-1 0,-6 7 0,-8 3 0,0 0 0,-23 11 0,32-19 0,-122 62 0,117-60-273,0 0 0,0-1 0,-1-1 0,-22 7 0,17-8-6553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41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24575,'30'2'0,"1"1"0,-1 1 0,42 13 0,-42-10 0,0 0 0,0-2 0,44 2 0,-39-6 0,58 12 0,-19-2 0,116 23 13,16 2-188,-12-7-628,-35-4 390,-120-18 413,-1 3 0,0 1 0,-1 2 0,54 26 0,-4-3 0,-62-23 230,-1 0-1,0 1 1,-1 2 0,-1 0 0,31 30-1,-32-28-229,2 2 0,37 40 0,40 66 0,-84-108 0,1-1 0,1 0 0,1-2 0,0 0 0,26 15 0,-18-12 0,50 43 0,22 14 0,2 1 0,-89-66 0,1-1 0,24 15 0,-27-18 0,1 0 0,-1 1 0,-1 0 0,1 1 0,-1 0 0,9 10 0,40 47 0,-36-42 0,-1 0 0,-1 2 0,21 33 0,86 127 0,-85-122 0,-29-47 0,-1 1 0,-2 0 0,11 21 0,29 49 0,-36-66 0,-1 1 0,18 41 0,14 37 0,-29-70 0,-2 1 0,17 54 0,-23-60 0,1-1 0,1 1 0,16 24 0,-13-25 0,-1 1 0,14 45 0,10 29 0,-23-69 0,-2 2 0,9 35 0,-12-28 0,2 0 0,30 74 0,11 38 0,-48-141 0,0 0 0,0 1 0,-1-1 0,0 0 0,0 15 0,-2-16 0,1-1 0,0 1 0,1-1 0,-1 1 0,2-1 0,-1 0 0,1 0 0,6 13 0,0-6 0,-1 1 0,-1 0 0,0 1 0,-2-1 0,0 1 0,0 0 0,-2 1 0,0-1 0,-1 1 0,0-1 0,-2 19 0,1-16 0,1 0 0,7 32 0,3 34 0,-10 345 0,-4-208 0,2-219 8,0 0 0,0 0 0,-1 0 0,1 0 0,-1 0 0,0 0 0,0 0 0,-1-1 0,1 1 0,-1 0 0,0-1 0,1 1 0,-2-1 0,-2 4 0,4-5-49,0-1-1,-1 0 1,1 0 0,0 0 0,-1 0-1,1 0 1,-1-1 0,0 1 0,1 0-1,-1-1 1,1 1 0,-1-1 0,0 0-1,0 1 1,1-1 0,-1 0 0,0 0-1,1 0 1,-1 0 0,0 0 0,1-1-1,-1 1 1,0 0 0,1-1 0,-1 1-1,0-1 1,1 0 0,-1 1 0,1-1-1,-1 0 1,1 0 0,-1 0 0,1 0-1,0 0 1,-2-2 0,-9-7-6785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8:2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24575,'2'-3'0,"0"0"0,1 0 0,-1 0 0,1 0 0,-1 1 0,1-1 0,0 1 0,0 0 0,0-1 0,0 1 0,1 1 0,-1-1 0,1 0 0,5-1 0,-1-1 0,57-30 0,73-34 0,-105 53 0,-17 7 0,0 1 0,1 1 0,28-7 0,-43 13 0,0 0 0,1 0 0,-1 0 0,0 0 0,0 0 0,1 1 0,-1-1 0,0 1 0,1-1 0,-1 1 0,0 0 0,0 0 0,0 0 0,0 0 0,0 0 0,0 1 0,0-1 0,0 1 0,0-1 0,-1 1 0,1 0 0,-1-1 0,1 1 0,-1 0 0,0 0 0,1 0 0,-1 0 0,0 0 0,0 0 0,0 0 0,-1 1 0,1-1 0,-1 0 0,1 0 0,0 4 0,2 10 0,-1-1 0,0 0 0,-1 29 0,0-25 0,-1-1 0,-1 1 0,-1-1 0,0 0 0,-1 0 0,-1 0 0,-1 0 0,-14 33 0,5-18 0,10-23 0,0 0 0,-1 0 0,0 0 0,-1 0 0,0-1 0,-12 14 0,17-22 0,0 0 0,0 0 0,1 0 0,-1 0 0,0 0 0,0 1 0,0-1 0,1 0 0,-1 1 0,1-1 0,-1 1 0,1-1 0,0 0 0,-1 1 0,1-1 0,0 1 0,0-1 0,0 1 0,0-1 0,0 1 0,0-1 0,1 1 0,-1-1 0,0 1 0,1-1 0,-1 0 0,1 1 0,-1-1 0,1 0 0,1 3 0,3 3 0,0-1 0,0 0 0,1 0 0,10 9 0,-7-7 0,5 4 0,1 0 0,0-1 0,0 0 0,1-2 0,1 0 0,16 7 0,122 56 0,-151-70 0,-1 1 0,1-1 0,0 1 0,-1 0 0,1 0 0,-1 0 0,0 0 0,0 1 0,0-1 0,-1 1 0,5 7 0,-7-10 0,1 1 0,0-1 0,-1 0 0,1 1 0,-1-1 0,0 0 0,1 1 0,-1-1 0,0 1 0,0-1 0,0 1 0,0-1 0,0 1 0,0-1 0,0 0 0,-1 1 0,1-1 0,0 1 0,-1-1 0,1 0 0,-1 1 0,0-1 0,1 0 0,-1 0 0,0 1 0,0-1 0,0 0 0,0 0 0,0 0 0,0 0 0,0 0 0,0 0 0,0 0 0,0-1 0,0 1 0,-1 0 0,1 0 0,0-1 0,-1 1 0,-1 0 0,-13 5-227,-1 0-1,-1 0 1,1-2-1,-1 0 1,-21 2-1,19-5-6598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8:2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8:35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0 479 24575,'18'-1'0,"1"-1"0,34-8 0,-33 6 0,-1 0 0,27-1 0,-26 4 0,10 1 0,-1-2 0,55-10 0,-59 8 0,-1 1 0,1 1 0,30 1 0,-29 2 0,0-2 0,0-1 0,28-6 0,-11 1 0,0 2 0,63 0 0,-55 3 0,62-9 0,-52 3-172,72 1 0,26-3-83,-68-3-12,112-9-640,16 7 907,-75 3 0,-14 2 0,137-4 0,84-1 0,-294 8-51,392-42-1001,-381 44 1052,204-27 0,-201 23-13,0 3 0,121 5 0,20-1 494,-160-3-252,60-15 1,-68 11-96,1 2 0,57-3 0,597 12 1439,-659-4-1573,60-11 0,-14 1 0,-18 4 0,164-9 0,-182 16 0,57-10 0,40-2 0,10 0 0,12 1 0,-116 14 0,99 16 0,-100-8 0,-8-2 0,-1-1 0,63 0 0,750-8 0,-808-7 102,-41 6-347,0 1 1,1-1-1,-1 1 1,1 0-1,8 1 1,-3 2-6582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8:3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24575,'1'1'0,"0"-1"0,0 1 0,0-1 0,0 1 0,0-1 0,0 1 0,0 0 0,0-1 0,0 1 0,0 0 0,0 0 0,-1 0 0,1 0 0,0 0 0,0-1 0,-1 2 0,1-1 0,-1 0 0,1 0 0,-1 0 0,1 0 0,-1 0 0,0 0 0,1 0 0,-1 1 0,0-1 0,0 2 0,5 38 0,-5-36 0,2 268 0,-4-140 0,1-103 0,-10 54 0,5-53 0,-1 51 0,4-40 0,-1 0 0,-15 60 0,10-62 0,3 1 0,-4 69 0,9-54 0,-12 98 0,-3-46-285,-4 199 1,22-181 284,-4 183 0,-10-213 0,6-58 0,-1 52 0,5-51 0,-2-1 0,-15 59 0,11-58 0,1 1 0,-3 56 0,-6 53 416,6-73-263,-19 107-153,-21 45 0,24-129 0,9-42 0,-11 84 0,18-90 0,-18 61 0,11-50 0,7-4 0,2 0 0,3 1 0,2 0 0,7 78 0,-2-14 0,-2 613-907,2-692 907,9 53 0,-4-51 0,0 47 0,-7-26 269,-1-4-56,3-1 0,11 64-1,-5-47-212,-2 0 0,-8 114 0,-1-58 0,2-116 0,-1 0 0,-7 33 0,-4 34 0,13-70 0,-1 13 0,0-1 0,-2 1 0,-7 30 0,-1-9 0,7-25 0,-2-1 0,-13 37 0,11-50 0,4-20 0,6-21 0,7 9 0,-1 3 0,-1 0 0,-1-1 0,5-23 0,14-85 0,-20 99-227,0 1-1,2-1 1,1 1-1,1 0 1,15-29-1,-17 42-6598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8:38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214 381 24575,'45'1'0,"-29"1"0,0-1 0,0-1 0,0-1 0,-1 0 0,1-1 0,0-1 0,-1 0 0,27-10 0,7-9 0,-21 10 0,1 0 0,-2-2 0,0-1 0,-1-2 0,29-22 0,-50 34 0,-1 0 0,0 0 0,0 0 0,-1-1 0,1 1 0,-1-1 0,0 0 0,0 0 0,-1 0 0,0 0 0,2-8 0,9-75 0,-7 37 0,-6 52 0,1 0 0,-1-1 0,0 1 0,0 0 0,1 0 0,-1-1 0,0 1 0,0 0 0,0-1 0,0 1 0,0-1 0,1 1 0,-1 0 0,0-1 0,0 1 0,0 0 0,0-1 0,0 1 0,0-1 0,0 1 0,0 0 0,0-1 0,-1 1 0,1 0 0,0-1 0,0 1 0,0-1 0,0 1 0,0 0 0,-1-1 0,1 1 0,0 0 0,0 0 0,-1-1 0,1 1 0,0 0 0,0-1 0,-1 1 0,1 0 0,0 0 0,-1 0 0,1-1 0,0 1 0,-1 0 0,1 0 0,0 0 0,-1 0 0,1 0 0,0 0 0,-1-1 0,-21 18 0,-19 36 0,-9 53 0,34-74 0,1 1 0,-14 43 0,24-54 0,1-1 0,1 1 0,1 0 0,1 0 0,1 0 0,0 0 0,6 32 0,-6-53 0,0-1 0,1 1 0,-1 0 0,0-1 0,0 1 0,0-1 0,1 1 0,-1 0 0,0-1 0,1 1 0,-1-1 0,0 1 0,1-1 0,-1 1 0,1-1 0,-1 1 0,1-1 0,-1 0 0,1 1 0,-1-1 0,1 0 0,-1 1 0,1-1 0,-1 0 0,1 0 0,-1 1 0,1-1 0,0 0 0,-1 0 0,1 0 0,0 0 0,0 0 0,26-7 0,21-21 0,-42 23 0,-1 0 0,1-1 0,-1 0 0,0 1 0,-1-2 0,1 1 0,-1 0 0,0-1 0,-1 0 0,0 0 0,0 0 0,0 0 0,-1-1 0,0 1 0,-1-1 0,2-13 0,-1-6 0,-1 0 0,-1-1 0,-6-37 0,6 60 0,-1-1 0,0 0 0,0 0 0,0 0 0,-1 1 0,0-1 0,0 1 0,-1-1 0,1 1 0,-1 0 0,0 0 0,0 0 0,-1 0 0,0 1 0,1-1 0,-2 1 0,1 0 0,0 0 0,-1 1 0,0-1 0,0 1 0,0 0 0,0 0 0,0 0 0,0 1 0,-1 0 0,0 0 0,1 1 0,-1-1 0,0 1 0,-7-1 0,-35-5 0,43 5 0,0 1 0,0 0 0,0 0 0,-1 0 0,1 0 0,0 1 0,-1 0 0,1 0 0,0 0 0,-1 1 0,1-1 0,0 1 0,0 1 0,0-1 0,0 1 0,0 0 0,0 0 0,-6 4 0,-62 40 0,48-32 0,1 1 0,1 2 0,-40 36 0,32-25 0,24-22 0,0 0 0,1 0 0,-1 1 0,1-1 0,0 2 0,1-1 0,-6 10 0,-32 51 0,33-55 0,1 1 0,0 1 0,1-1 0,0 1 0,1 0 0,-7 25 0,8-22-1365,0-3-5461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8:4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326 430 24575,'-16'1'0,"-1"1"0,1 0 0,0 1 0,0 1 0,1 0 0,-1 1 0,1 1 0,-17 8 0,8-2 0,1 2 0,1 0 0,0 1 0,-24 22 0,43-34 0,0-1 0,1 1 0,-1 0 0,1 0 0,0 0 0,0 0 0,0 0 0,0 0 0,1 0 0,-1 1 0,1-1 0,0 0 0,0 1 0,0 0 0,0-1 0,1 1 0,-1-1 0,1 1 0,0 0 0,0-1 0,0 1 0,1 0 0,-1-1 0,1 1 0,0-1 0,0 1 0,0-1 0,1 1 0,-1-1 0,1 0 0,-1 0 0,1 0 0,3 4 0,8 11 0,0 0 0,2-1 0,0-1 0,22 20 0,-16-17 0,-2 1 0,-1 0 0,23 36 0,-35-49 0,0 0 0,0-1 0,1 0 0,13 11 0,-12-12 0,-1 1 0,1 1 0,-2-1 0,11 13 0,-10-9 0,1-1 0,1 1 0,-1-2 0,2 1 0,-1-1 0,1 0 0,0-1 0,0 0 0,1-1 0,0 0 0,20 7 0,-12-7 0,0 0 0,1-2 0,-1 0 0,1-2 0,0 0 0,30-1 0,430-2 0,-462 0 0,1-1 0,34-8 0,-33 5 0,0 2 0,25-2 0,102 6 0,58-3 0,-78-22 0,-91 17 0,0-1 0,-1-2 0,0-2 0,52-24 0,73-45 0,-103 52 0,26-14 0,131-71 0,-106 60 0,77-30 0,-167 76 0,0 0 0,32-7 0,-34 11 0,0-1 0,-1-1 0,1 0 0,22-13 0,-8 2 0,1 2 0,58-21 0,1 0 0,-74 29 0,1 2 0,33-8 0,-38 11 0,0 0 0,0-1 0,-1 0 0,0-1 0,1-1 0,-1 1 0,-1-2 0,18-11 0,-20 12 0,1 0 0,0 0 0,-1 1 0,2 0 0,-1 1 0,0 0 0,20-4 0,-16 4 0,-1 0 0,1-1 0,23-11 0,-24 9 0,1 1 0,0 1 0,1 0 0,-1 1 0,20-3 0,-15 3 0,-1 0 0,29-10 0,-4-1 0,1 1 0,61-8 0,-57 12 0,79-24 0,-115 29 0,11-5 0,1 2 0,38-8 0,46-4 0,93-12 0,-51 8 0,-98 13 0,86-6 0,569 14-626,-348 4 401,1089-2-757,-1274 13 982,-15 0 0,-87-9-383,87 17 0,19 2-129,-63-19 688,-79-5 205,-1 2-1,0 1 1,0 1 0,0 3-1,56 15 1,-71-16-300,0 0 0,0-2 1,35 3-1,-43-6-58,1 1 0,-1-1 1,1 2-1,-1 0 0,0 0 1,0 1-1,0 1 0,0-1 1,-1 2-1,1 0 0,-1 0 1,0 1-1,18 13 0,37 48-23,-47-46 0,2 0 0,1-2 0,0 0 0,24 16 0,-32-25 0,-1 1 0,0 0 0,0 0 0,-2 1 0,1 1 0,-1 0 0,11 20 0,15 18 0,21 39 0,-16-22 0,-27-45 0,-2 1 0,0 0 0,13 41 0,2 6 0,-22-58 0,-1 1 0,0-1 0,-1 0 0,-1 1 0,0 0 0,0 21 0,-8 83 0,0-81 0,-2-1 0,-1 0 0,-16 41 0,2-7 0,23-69 15,0 1 0,-1-1 0,1 0 0,0 0-1,-1 0 1,1 0 0,0 0 0,-1 1 0,1-1 0,-1 0-1,0 0 1,1 0 0,-1 0 0,0-1 0,0 1 0,0 0 0,1 0-1,-1 0 1,0-1 0,0 1 0,0 0 0,-2 0 0,3-1-79,-1-1 1,0 0 0,0 1 0,0-1 0,1 1-1,-1-1 1,0 0 0,1 0 0,-1 1 0,0-1-1,1 0 1,-1 0 0,1 0 0,-1 0-1,1 0 1,0 0 0,-1 0 0,1 0 0,0 0-1,0 0 1,0 0 0,0 1 0,-1-1 0,1 0-1,1 0 1,-1-2 0,-2-14-6763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8:4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24575,'-1'8'0,"-1"1"0,0-1 0,-1 0 0,0 0 0,0 0 0,0-1 0,-1 1 0,-1-1 0,1 1 0,-8 8 0,-12 23 0,-9 23 0,19-38 0,1 0 0,1 1 0,1 0 0,2 1 0,-9 32 0,7-14 0,8-36 0,0 0 0,0 1 0,1-1 0,0 1 0,1-1 0,0 1 0,0 0 0,1 0 0,0-1 0,1 1 0,0 0 0,3 14 0,-3-21 0,1 1 0,0-1 0,-1 1 0,1-1 0,0 0 0,0 0 0,1 0 0,-1 0 0,0 0 0,1 0 0,-1-1 0,1 1 0,-1-1 0,1 0 0,0 1 0,-1-1 0,1 0 0,0-1 0,0 1 0,0 0 0,0-1 0,5 0 0,11 2 0,0-2 0,29-3 0,-22 1 0,63 0 0,-48 3 0,0-2 0,0-2 0,0-1 0,-1-2 0,47-14 0,47-15 0,-88 25 0,85-30 0,-100 26 0,1 2 0,0 1 0,62-11 0,-67 16 0,0-2 0,-1 0 0,-1-2 0,36-18 0,-51 22-19,-14 4 129,-1 0-1566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8:55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24575,'-3'130'0,"6"143"0,21-129 7,-15-104-46,-2 0 1,3 61-1,-9-9-123,12 212-221,18-1 140,-24 237-3129,-10-306 3562,6 118-105,-6 378-2851,-37-255 2233,10-162 269,26-259 207,-22 440-1,0-196 682,13-197-293,1 108-1,12-182-313,1 64 849,-16 143 0,5-125 1296,7 203 0,6-150-1848,-5-57-314,4 116 0,-1-218 9,-1 0-1,1-1 1,-1 1-1,1 0 1,0-1 0,0 1-1,0-1 1,1 1-1,-1-1 1,0 1-1,1-1 1,0 0-1,3 4 1,-4-5-51,0 0-1,0 0 1,0-1-1,0 1 1,0 0-1,0-1 1,0 1 0,0-1-1,0 1 1,0-1-1,0 0 1,0 1-1,0-1 1,1 0 0,-1 0-1,0 0 1,0 0-1,0 0 1,0 0-1,1 0 1,-1 0 0,0 0-1,0 0 1,0-1-1,0 1 1,0-1-1,1 1 1,-1 0 0,0-1-1,0 0 1,0 1-1,0-1 1,0 0-1,0 0 1,9-9-6784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8:5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24575,'15'1'0,"-1"1"0,1 1 0,-1 0 0,1 1 0,-1 0 0,19 9 0,35 10 0,298 60-3095,-110-26 1838,128 6-2614,-235-42 2951,351 69 753,55-10-2113,-235-43 944,618 85 540,-257-39 796,231 72-857,-496-66 1601,-177-57-22,54 10 251,-74-8 2346,-12-2 354,-203-31-3387,0 0 0,1 0 0,-1 0-1,0-1 1,1 1 0,-1-1 0,1 0 0,-1-1 0,1 1-1,-1-1 1,0 0 0,1 0 0,6-3 0,-9 3-234,0-1 0,1 0 0,-1 0 0,0 0 0,0-1 0,-1 1 1,1 0-1,0-1 0,-1 1 0,0-1 0,1 1 0,-1-1 0,0 0 0,0 1 0,-1-1 1,1 0-1,0 0 0,-1 0 0,0 0 0,0 0 0,0-5 0,0 2-49,0 0-1,-1 0 0,0-1 1,0 1-1,0 0 1,-1 0-1,1 1 1,-1-1-1,-1 0 0,1 1 1,-1-1-1,0 1 1,-1 0-1,1 0 0,-9-9 1,-16-28-1407,20 27-5422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8:5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24575,'2'0'0,"1"1"0,-1 0 0,1 0 0,-1 0 0,1 0 0,-1 0 0,0 0 0,1 0 0,-1 1 0,0-1 0,0 1 0,0 0 0,0 0 0,0 0 0,0 0 0,1 2 0,28 39 0,-27-37 0,16 21 0,33 36 0,11 15 0,-7-11 0,-41-50 0,-1 0 0,23 34 0,-15-17 0,37 42 0,17 24 0,87 130-448,-34-52-194,-77-101 642,103 161 0,-30-42 0,-9-15 0,71 86 0,-17-29 0,34 76-544,-111-174 381,8 34 163,-89-150 173,1-1 0,18 22 0,23 38 278,5 20-928,92 117 0,-25-38 65,-69-97 977,66 108-510,-100-151 445,-2 0-1,28 81 1,29 81-426,-71-185-74,0 1 0,1-1 0,23 34 0,6 15 0,-28-52 0,0 1 0,22 26 0,-20-27 0,-1 0 0,16 26 0,-20-29 0,0-1 0,1 0 0,1-1 0,0 0 0,0 0 0,1-1 0,1 0 0,0-1 0,0 0 0,20 11 0,-29-19-85,-1 0 0,1 0-1,-1 0 1,1 0 0,-1 1-1,1-1 1,-1 0 0,0 1-1,0-1 1,1 1 0,-1-1-1,0 1 1,0-1 0,-1 1-1,2 3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42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24575,'1'11'0,"0"-1"0,1 1 0,0 0 0,4 11 0,7 37 0,-13-55 0,0 17 0,1 0 0,2-1 0,0 1 0,1-1 0,0 0 0,11 27 0,-14-45 0,-1-1 0,1 0 0,-1 0 0,1 0 0,-1 0 0,1 0 0,0 0 0,-1 0 0,1 0 0,0 0 0,0 0 0,0 0 0,0 0 0,0 0 0,0-1 0,0 1 0,0 0 0,0-1 0,0 1 0,0-1 0,0 1 0,0-1 0,1 1 0,-1-1 0,0 0 0,0 0 0,0 1 0,1-1 0,-1 0 0,0 0 0,0 0 0,1-1 0,-1 1 0,0 0 0,0 0 0,1-1 0,-1 1 0,0 0 0,0-1 0,0 0 0,0 1 0,0-1 0,0 1 0,2-3 0,5-3 0,0-1 0,-1-1 0,0 1 0,10-15 0,0 2 0,-9 10 0,-1 0 0,0 0 0,0-1 0,-1 0 0,0 0 0,5-17 0,-38 72 0,25-40 0,-1-1 0,1 1 0,-1-1 0,0 0 0,1 0 0,-2 0 0,1 0 0,0 0 0,0-1 0,-1 1 0,0-1 0,-4 3 0,6-6-37,1 1 0,0-1 0,0 1 0,0-1 0,0 1-1,0-1 1,0 1 0,0-1 0,0 0 0,0 0 0,0 1 0,0-1 0,1 0-1,-1 0 1,0 0 0,0 0 0,1 0 0,-1 0 0,1 0 0,-1 0-1,1 0 1,-1-1 0,1 1 0,0 0 0,0 0 0,-1 0 0,1 0 0,0-1-1,0 1 1,0-2 0,0 2-177,-2-17-6612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9:06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50 24575,'0'14'0,"-1"-6"0,1 1 0,0 0 0,1 0 0,0-1 0,0 1 0,6 16 0,-6-22 0,0-1 0,1 1 0,0-1 0,-1 0 0,1 1 0,0-1 0,0 0 0,0 0 0,1 0 0,-1 0 0,0 0 0,1-1 0,-1 1 0,1-1 0,0 0 0,-1 1 0,1-1 0,0 0 0,0-1 0,0 1 0,-1 0 0,1-1 0,0 0 0,5 0 0,-1 1 0,0 0 0,0-1 0,-1 1 0,1-2 0,0 1 0,0-1 0,8-2 0,-14 3 0,1-1 0,-1 0 0,1 0 0,-1 0 0,1 0 0,-1 0 0,0 0 0,0 0 0,1-1 0,-1 1 0,0 0 0,0 0 0,0-1 0,0 1 0,-1-1 0,1 1 0,0-1 0,-1 0 0,1 1 0,-1-1 0,1 1 0,-1-1 0,0 0 0,1 1 0,-1-1 0,0 0 0,0 0 0,0 1 0,-1-1 0,1 0 0,0 1 0,-1-1 0,0-2 0,0-2 0,0-1 0,-1 0 0,1 1 0,-2-1 0,1 1 0,-1 0 0,0 0 0,0 0 0,0 0 0,-6-6 0,8 11 0,0-1 0,0 1 0,-1 0 0,1-1 0,-1 1 0,1 0 0,-1 0 0,0 0 0,1 0 0,-1 0 0,0 1 0,0-1 0,0 0 0,1 1 0,-1-1 0,0 1 0,0 0 0,0 0 0,0 0 0,0 0 0,0 0 0,0 0 0,0 0 0,0 0 0,1 1 0,-1-1 0,0 1 0,0 0 0,0-1 0,1 1 0,-1 0 0,0 0 0,1 0 0,-1 0 0,0 0 0,1 1 0,0-1 0,-3 2 0,-7 8 0,1-1 0,0 1 0,1 1 0,0 0 0,0 0 0,2 0 0,-1 1 0,-5 15 0,9-20 0,1-1 0,0 1 0,0-1 0,1 1 0,0 0 0,0 0 0,1 0 0,0 0 0,1 0 0,0 0 0,0 0 0,0 1 0,1-1 0,0 0 0,1 0 0,2 9 0,-1-14 0,-1 1 0,1-1 0,0 0 0,0 0 0,0 0 0,0 0 0,0-1 0,0 1 0,1-1 0,-1 0 0,1 0 0,0 0 0,0 0 0,-1-1 0,1 1 0,0-1 0,0 0 0,0-1 0,1 1 0,-1 0 0,0-1 0,0 0 0,8-1 0,-3 1 0,0 0 0,0-1 0,0 0 0,0-1 0,0 0 0,0 0 0,0-1 0,-1 0 0,1 0 0,8-6 0,-13 5 0,1 0 0,-1 0 0,0-1 0,0 1 0,-1-1 0,1 0 0,-1 0 0,0 0 0,-1-1 0,1 1 0,-1-1 0,0 0 0,0 1 0,-1-1 0,1 0 0,-1 0 0,-1 0 0,1-6 0,0-5 0,-1 1 0,0 0 0,-1-1 0,-1 1 0,-6-26 0,6 35 0,-1 0 0,1 0 0,-1 0 0,-1 0 0,1 0 0,-1 1 0,-1-1 0,1 1 0,-1 0 0,0 1 0,-10-10 0,13 13 0,0 1 0,0-1 0,0 1 0,0-1 0,-1 1 0,1 0 0,-1-1 0,1 1 0,-1 1 0,1-1 0,-1 0 0,1 0 0,-1 1 0,0 0 0,1-1 0,-1 1 0,0 0 0,0 1 0,1-1 0,-1 0 0,0 1 0,1-1 0,-1 1 0,1 0 0,-1 0 0,1 0 0,-1 0 0,1 0 0,0 1 0,-1-1 0,1 1 0,0-1 0,0 1 0,0 0 0,-3 3 0,-73 74 0,72-71 0,0 0 0,1 1 0,-1-1 0,2 1 0,-1 0 0,1 1 0,1-1 0,0 1 0,0 0 0,0 0 0,0 11 0,-7 22 0,9-40 0,0 0 0,0-1 0,1 1 0,-1 0 0,1 0 0,0 0 0,0-1 0,0 1 0,0 0 0,0 0 0,2 4 0,-2-7 0,0 0 0,0 1 0,0-1 0,1 1 0,-1-1 0,0 0 0,0 1 0,1-1 0,-1 0 0,0 1 0,0-1 0,1 0 0,-1 0 0,0 1 0,1-1 0,-1 0 0,0 0 0,1 0 0,-1 1 0,1-1 0,-1 0 0,0 0 0,1 0 0,-1 0 0,1 0 0,-1 0 0,0 0 0,2 0 0,17-10 0,-16 7 13,0 0 0,0 0 1,-1-1-1,1 1 0,-1-1 0,0 1 0,0-1 0,0 0 0,2-6 0,-3 6-200,1-1 0,0 1 0,0 0 0,0 0 0,0 0 0,1 1 0,3-5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9:0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24575,'9'1'0,"-1"1"0,1 0 0,-1 0 0,1 1 0,-1 0 0,0 1 0,0-1 0,0 2 0,0-1 0,9 8 0,38 18 0,42 12 0,-60-24 0,76 24 0,-72-32 0,69 10 0,17 4 0,-114-22 0,0 2 0,-1 0 0,18 8 0,-17-7 0,-1 0 0,1-1 0,18 4 0,303 32-773,-235-29 653,307-3 120,-233-11 0,-1 1 0,183 5 0,-230 8 0,66 3 0,-7-1 437,6-1 19,-187-12-456,0 0 0,0 0 0,0 0 0,0 0 0,0 0 0,0 1 0,0-1 0,0 1 0,0 0 0,-1 0 0,1 0 0,0 0 0,0 0 0,-1 1 0,1-1 0,-1 1 0,1-1 0,-1 1 0,0 0 0,0 0 0,4 5 0,-3-2 0,-1 0 0,0 0 0,0 0 0,-1 0 0,1 1 0,-1-1 0,-1 1 0,1-1 0,-1 1 0,1-1 0,-2 7 0,1 30 0,-6 148 0,3-165 0,-2-1 0,-1 1 0,0-1 0,-19 42 0,8-19 0,5-10 0,3 1 0,-7 52 0,9-46 0,-17 58 0,13-58 0,2 1 0,-5 67 0,8-54 0,-1 48 0,5-63 0,-9 58 0,6-59 0,-2 52 0,6-53 0,-11 58 0,4-35 0,2 0 0,4 0 0,5 71 0,0-9 0,-3 553 0,1-661 0,1 1 0,8 34 0,-5-33 0,-2 0 0,2 25 0,-5 51 0,-1-59 0,1 1 0,2-1 0,12 68 0,11 70 0,-20-123-78,-5-41 110,1 0-1,0 1 1,1-1-1,0-1 1,4 16-1,-5-24-82,0 1 0,0-1 0,0 0 0,1 0 1,-1 0-1,1 0 0,-1 0 0,1 0 0,-1 0 0,1-1 0,0 1 0,0 0 0,0-1 0,0 0 1,0 1-1,0-1 0,0 0 0,1 0 0,-1 0 0,0 0 0,0-1 0,1 1 0,-1-1 0,1 1 1,-1-1-1,1 0 0,-1 0 0,5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0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756 958 24575,'1'-3'0,"-1"1"0,0 0 0,1-1 0,0 1 0,-1 0 0,1-1 0,0 1 0,0 0 0,1 0 0,-1 0 0,0 0 0,1 0 0,-1 0 0,1 0 0,-1 0 0,1 1 0,0-1 0,0 1 0,0-1 0,0 1 0,0 0 0,0 0 0,0 0 0,0 0 0,1 0 0,-1 0 0,0 0 0,1 1 0,-1-1 0,0 1 0,1 0 0,2-1 0,14-1 0,0 1 0,0 0 0,22 3 0,-19-1 0,35-4-321,-1-3 0,1-2 0,-1-3 0,107-35 0,56-11-207,261-47-3631,-175 29 2688,10-2 42,-287 72 1417,869-137-322,104 10-3096,-459 57 2613,-155 27 328,748-44 686,-880 82 50,225-4 388,-286 13-168,226 4 1033,-336 1 344,162 28-1,-199-22-1620,-13-1 318,2-1 0,-1-2 0,59 1 0,-76-4-80,0-1 1,0 2-1,0 0 1,0 2-1,-1 0 1,0 0-1,0 2 1,0 0-1,-1 1 1,27 20-1,-36-23-452,0 0 1,-1 1-1,0 0 0,0 1 0,0-1 0,-1 1 0,0 0 0,7 17 0,-6-13-10,0-1 0,1 1 0,15 18 0,117 140 1,-83-100-546,-2 1-1,-4 3 0,53 103 1,97 252-707,-137-264 141,74 300 0,-19 122-1279,-102-498 2319,25 252-557,-12-76 198,-11-83 296,-5 201 1,-11-207 89,10 89-79,0 85-65,-12-296 187,2 97-73,-8 0 0,-30 194 1,5-124 24,-11 52 54,-51 148 1055,-85 246 1989,132-471-3048,33-131 0,5-12 1493,3 0-1,2 1 1,6 82 0,0-23-1486,-4-82-7,0 35 0,1-62 0,0 0 0,1 1 0,0-1 0,0 0 0,0 0 0,0 1 0,0-1 0,1 0 0,0 0 0,0 0 0,3 4 0,-5-8 0,0-1 0,1 1 0,-1 0 0,1 0 0,-1 0 0,0-1 0,1 1 0,-1 0 0,0 0 0,1-1 0,-1 1 0,0 0 0,1-1 0,-1 1 0,0 0 0,0-1 0,1 1 0,-1 0 0,0-1 0,0 1 0,0-1 0,0 1 0,0-1 0,1 1 0,-1 0 0,0-1 0,0 1 0,0-1 0,0 1 0,0-1 0,0 1 0,0 0 0,0-1 0,-1 1 0,1-1 0,0 1 0,0-1 0,0 0 0,-1-24 0,-4 18 0,-1 0 0,0 0 0,0 1 0,-1-1 0,0 1 0,0 1 0,0-1 0,0 1 0,-1 1 0,-12-7 0,0 0 0,18 9 0,-12-7 0,1 1 0,-1 0 0,0 1 0,-1 0 0,0 2 0,-15-5 0,-109-22-550,0 6 0,-2 6 0,-203-3-1,-235 21-2586,-445 6-227,542 33 919,154-8 1314,-535 55 1540,687-51 1691,104-17-1864,-120 10 1,-66-1-237,-85 3 0,285-25 1137,0 2 0,-99 24 0,102-17-100,0-2 0,-1-2 0,-60 0 0,39-8 348,-70-3-1033,143 2-352,-1 0 0,1-1 0,0 1 0,0-1 0,0 0 0,0-1 0,0 1 0,0-1 0,0 1 0,1-1 0,-1 0 0,1-1 0,0 1 0,-6-8 0,-27-22 0,11 20 0,0 1 0,-1 2 0,0 0 0,0 2 0,-37-7 0,1-1 0,17 5 0,30 8 0,1 0 0,-1-2 0,1 1 0,-1-2 0,-14-8 0,14 8 0,0 0 0,0 1 0,-1 0 0,0 1 0,0 1 0,-19-1 0,-42-11 0,-150-47 0,70 32 0,141 27 0,-40-5 0,-63-19 0,-159-40 0,266 64 0,0 0 0,0-1 0,0-1 0,-12-6 0,-36-12 0,-213-30 0,246 47 0,0-2 0,0-1 0,-42-20 0,35 14 0,27 12 0,0 0 0,0-1 0,0 0 0,1-1 0,0 1 0,-1-1 0,2 0 0,-1-1 0,1 1 0,-1-1 0,1 0 0,-4-9 0,-2-4 0,1 0 0,2 0 0,-8-22 0,7 16 0,-21-41 0,24 53 0,0 0 0,1 0 0,1-1 0,-4-15 0,6 18 0,-1 0 0,0 0 0,-1 0 0,0 0 0,-1 1 0,0 0 0,-10-15 0,5 11 0,1 0 0,1-1 0,0-1 0,-6-17 0,-4-9 0,-15-9 0,26 43 0,1-1 0,0-1 0,0 1 0,1-1 0,-4-11 0,-105-259 0,87 203 0,4-2 0,2-1 0,-12-112 0,28 163 0,-15-54 0,13 59 0,1 0 0,1 0 0,-3-34 0,4 17-245,-2 0 0,-10-39 0,-9-57 92,-25-169 153,14 70 0,1 5 0,25 78-1228,7 83 1136,-4 0-1,-21-100 0,11 86 93,-9-115 0,5 21 0,4 46 1,-17-83-61,25 171-192,-3-52 1,-5-27-835,-12-106 1087,23 153-1,-18-85 0,-15-101 51,16 84-22,10 71 354,10 67-102,-2 0 1,-15-58 0,8 58 74,2 0 0,2-1-1,2 0 1,-3-73 0,8 86-128,-2 0-1,-7-31 1,0-2 43,-1 1-271,6 43 0,2-1 0,0 0 0,-1-35 0,5 47 0,-1 1 0,1-1 0,0 1 0,0-1 0,0 1 0,1 0 0,0 0 0,0-1 0,0 1 0,1 1 0,0-1 0,0 0 0,0 1 0,0-1 0,1 1 0,-1 0 0,7-5 0,6-5 0,1 0 0,0 1 0,1 1 0,1 1 0,0 1 0,0 0 0,1 2 0,0 0 0,25-6 0,-26 8 0,-2-1 0,24-12 0,32-12 0,-29 15 0,55-27 0,15-6 0,-43 21 0,-48 17 0,1 1 0,1 1 0,0 2 0,43-8 0,-42 10 0,0-1 0,-1-1 0,0-1 0,40-19 0,-35 14 0,0 1 0,45-11 0,-10 8 0,-18 3 0,1 2 0,0 3 0,83-4 0,-107 12-1365,-3-1-5461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8:2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2492 1007 24575,'-4'7'0,"0"0"0,0 0 0,1 1 0,0-1 0,0 1 0,1-1 0,-1 1 0,2 0 0,-1 0 0,1 0 0,1 0 0,-1 8 0,-4 26 0,1-27 0,-1-1 0,0 0 0,-1 0 0,0 0 0,-1-1 0,-1 0 0,0-1 0,-1 1 0,0-1 0,-12 11 0,-1 5 0,9-11 0,0-1 0,-1-1 0,-18 16 0,25-24 0,-1 1 0,1-1 0,1 2 0,-8 9 0,10-10 0,-2-1 0,1 0 0,-1 0 0,0 0 0,0-1 0,-13 10 0,8-9 0,1 2 0,1-1 0,0 1 0,-10 12 0,11-11 0,-1 0 0,0-1 0,-1 0 0,-12 9 0,-25 16 0,35-24 0,0-1 0,-1-1 0,0 1 0,0-2 0,-1 0 0,-16 6 0,9-5 0,1 1 0,0 1 0,-21 13 0,22-11 0,0-1 0,-1-1 0,-22 7 0,11-5 0,-57 30 0,1 1 0,70-36 0,-22 9 0,-42 24 0,61-31 0,-1-2 0,1 0 0,-2-1 0,1-1 0,0-1 0,-1-1 0,-38 1 0,-239-3 0,145-2 0,141-1 0,0 1 0,1-2 0,-1 0 0,1 0 0,0-1 0,-1 0 0,-12-8 0,-38-12 0,37 16 0,1 0 0,-1-2 0,2-1 0,-46-28 0,52 29 0,0 1 0,-30-10 0,-24-13 0,70 31 0,-20-11 0,1-1 0,-28-22 0,44 31 0,0-1 0,0 1 0,1-1 0,0 1 0,0-1 0,0 0 0,0-1 0,1 1 0,0-1 0,0 1 0,0-1 0,1 0 0,0 0 0,0 0 0,-1-7 0,-6-52 0,2 23 0,-2-76 0,7 84 0,-9-58 0,5 58 0,-1-58 0,8-311 0,-1 393 0,0 1 0,1 0 0,1 0 0,-1 0 0,1 0 0,1 0 0,0 1 0,0-1 0,1 1 0,-1-1 0,10-12 0,-2 6 0,1 1 0,0 0 0,1 0 0,23-18 0,38-45 0,-64 68 0,-1-1 0,0 1 0,10-16 0,-13 16 0,0 1 0,1 0 0,0 0 0,1 0 0,-1 1 0,14-9 0,25-15 0,86-48 0,-39 29 0,75-34 0,-101 56 0,-15 6 0,71-21 0,-41 16 0,-62 19 0,1 1 0,-1 0 0,1 2 0,1 1 0,-1 0 0,22 0 0,-30 4 0,-1 1 0,1 0 0,0 1 0,-1 0 0,1 1 0,-1 1 0,0 0 0,0 0 0,16 9 0,-7-1 0,-2 1 0,1 0 0,-2 1 0,22 22 0,86 64 0,-91-63 0,30 43 0,-50-60 0,74 67 0,7 43 0,-89-120 0,-1 0 0,-1 1 0,0-1 0,0 1 0,-1 1 0,0-1 0,-1 0 0,0 1 0,1 13 0,-2-1 0,-1 1 0,-1 0 0,-4 33 0,0-35 0,-1-1 0,-1 0 0,0 0 0,-11 21 0,9-24 0,1 0 0,1 1 0,1 0 0,0 0 0,-2 28 0,7-41 0,-1 0 0,0 1 0,-1-1 0,0 0 0,0 0 0,0 0 0,-1 0 0,0-1 0,0 1 0,-1-1 0,0 1 0,0-1 0,0 0 0,-1-1 0,-9 10 0,-12 17 0,-21 46-1365,38-66-5461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8:2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1212 24575,'2'1'0,"-1"-1"0,0 1 0,0 0 0,0-1 0,0 1 0,0 0 0,0-1 0,0 1 0,0 0 0,0 0 0,0 0 0,-1 0 0,1 0 0,0 0 0,0 0 0,-1 0 0,1 0 0,-1 1 0,1 1 0,13 31 0,-11-25 0,3 16 0,0 0 0,-2 1 0,0-1 0,-2 1 0,-1 0 0,-1 0 0,-4 32 0,1 21 0,1 23 0,5 122 0,-3-221 0,0-1 0,0 0 0,1 1 0,-1-1 0,1 0 0,-1 1 0,1-1 0,0 0 0,0 0 0,0 1 0,1-1 0,0 2 0,-1-4 0,-1 1 0,1 0 0,0-1 0,0 1 0,-1-1 0,1 1 0,0-1 0,0 1 0,-1-1 0,1 1 0,0-1 0,0 0 0,0 1 0,0-1 0,0 0 0,0 0 0,0 0 0,-1 0 0,1 0 0,0 0 0,2 0 0,-1-1 0,1 0 0,-1 1 0,0-2 0,1 1 0,-1 0 0,0 0 0,0-1 0,0 1 0,0-1 0,0 0 0,0 1 0,0-1 0,-1 0 0,1 0 0,-1 0 0,1-1 0,-1 1 0,0 0 0,0 0 0,1-3 0,19-49 0,-13 33 0,0 1 0,1-1 0,19-29 0,-13 25 0,-2 0 0,13-32 0,2-5 0,7-17-18,38-123 1,-53 145-85,-13 30-89,0 1-1,-2-1 1,-1 0 0,2-38-1,-9-115 312,0 64-171,3 70 51,2 4 0,-2 1 0,-2-1 0,-2 1 0,-2-1 0,-14-53 0,4 54 2,-1 2 0,-25-41 0,10 19 672,24 45-643,-1 2 0,-1-1 1,0 1-1,-1 0 0,-1 1 1,1 1-1,-2 0 0,0 0 1,-1 1-1,0 1 0,-22-13 1,24 17-34,0 0 0,0 0 0,-1 1 0,1 1 0,-1 0 0,0 1 0,-1 0 0,1 1 1,0 0-1,-1 1 0,1 1 0,-1 0 0,1 1 0,0 1 0,-20 3 0,23-1 2,0 0 0,1 0 0,-1 1 0,1 0 0,0 0 0,0 1 0,0 0 0,1 1 0,0 0 0,0 0 0,1 1 0,0 0 0,0 0 0,-8 14 0,-4 10 0,1 0 0,-25 62 0,7 31 0,28-102 0,2 0 0,0 0 0,1 0 0,2 1 0,-1 25 0,5 123 0,1-69 0,-1-86 0,1 0 0,1 0 0,0-1 0,1 1 0,1-1 0,0 0 0,1 0 0,1 0 0,1-1 0,0 0 0,1-1 0,0 1 0,1-2 0,1 0 0,0 0 0,1 0 0,0-2 0,1 1 0,19 12 0,-25-20 0,-1-1 0,1 0 0,-1 0 0,1 0 0,0-1 0,0 0 0,0-1 0,0 1 0,1-1 0,8 0 0,81-4 0,-46 1 0,-46 1 0,1 1 0,0 0 0,-1-1 0,1 0 0,0 0 0,-1-1 0,0 0 0,1 0 0,-1 0 0,0 0 0,0-1 0,9-6 0,-13 8 0,1-1 0,-1 1 0,1-1 0,-1 1 0,0-1 0,0 0 0,0 0 0,0 0 0,0 0 0,0 0 0,0 1 0,-1-2 0,1 1 0,-1 0 0,1 0 0,-1 0 0,0 0 0,0 0 0,0 0 0,0 0 0,0 0 0,0-1 0,0 1 0,-1 0 0,1 0 0,-1 0 0,0 0 0,0 0 0,1 0 0,-1 0 0,-1 1 0,1-1 0,0 0 0,0 0 0,0 1 0,-1-1 0,-2-1 0,-2-5 0,-2 1 0,1 0 0,-1 1 0,1 0 0,-16-9 0,19 12 0,0 1 0,0-1 0,0 1 0,-1 0 0,1 0 0,-1 1 0,1-1 0,-1 1 0,1 0 0,-1 0 0,0 1 0,0-1 0,-7 1 0,10 1 0,0 0 0,1 0 0,-1 0 0,1 0 0,-1 0 0,1 0 0,0 0 0,-1 0 0,1 0 0,0 1 0,0-1 0,0 0 0,0 1 0,0-1 0,0 1 0,0 0 0,0-1 0,1 1 0,-1 0 0,0-1 0,1 3 0,-10 46 0,6-27 0,-1-2 0,1-1 0,1 1 0,1 0 0,0 0 0,2 0 0,0 0 0,2 0 0,0 0 0,1-1 0,1 1 0,1-1 0,1 1 0,9 19 0,-4-6 0,-10-27 0,1-1 0,0 1 0,0 0 0,1-1 0,0 1 0,5 7 0,-7-13 0,0 0 0,0 0 0,0 0 0,0 0 0,0 0 0,1 0 0,-1 0 0,0 0 0,1 0 0,-1-1 0,0 1 0,1-1 0,-1 1 0,1-1 0,-1 1 0,1-1 0,-1 0 0,1 0 0,-1 1 0,1-1 0,-1 0 0,1 0 0,-1-1 0,1 1 0,-1 0 0,1-1 0,-1 1 0,1 0 0,-1-1 0,1 0 0,-1 1 0,0-1 0,3-1 0,6-5 0,-1 0 0,0 0 0,0 0 0,-1-1 0,0-1 0,0 1 0,-1-1 0,12-19 0,26-30 0,-41 54 0,-1 0 0,1-1 0,-1 0 0,0 0 0,-1 0 0,1 0 0,-1 0 0,3-10 0,-3 9 0,-5 41 0,4-27 0,-1 0 0,0 0 0,-1 0 0,0-1 0,0 1 0,-4 13 0,-6 2 0,4-8 0,1 1 0,0 0 0,-6 30 0,5-9 0,1-5 0,1 1 0,-2 55 0,7-88-33,0-8 64,-1 1 1,1-1-1,-1 1 1,-4-15-1,4 21-40,1 0-1,0 0 1,0 0-1,-1 1 1,1-1-1,-1 0 1,1 0-1,-1 0 1,1 0-1,-1 1 1,0-1-1,1 0 1,-1 0-1,0 1 1,0-1-1,0 0 1,1 1-1,-1-1 1,0 1-1,0 0 1,0-1-1,-1 0 1,0 1-55,1 1 1,-1-1-1,0 0 1,1 1-1,-1-1 1,1 1-1,-1-1 0,0 1 1,1 0-1,-1 0 1,1 0-1,0 0 1,-1 0-1,1 0 1,0 0-1,0 0 1,-1 0-1,1 0 1,-1 3-1,-8 7-6762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9:23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24575,'1'1'0,"1"0"0,-1 0 0,1-1 0,0 1 0,-1 0 0,0 0 0,1 0 0,-1 0 0,1 1 0,-1-1 0,0 0 0,0 1 0,0-1 0,0 1 0,0-1 0,0 1 0,1 2 0,14 30 0,11 95 0,-20-85 0,-2 1 0,-3 1 0,-5 84 0,1-26 0,2 299 0,0-1131 0,2 739 0,1 1 0,0-1 0,1 1 0,0-1 0,0 0 0,2 0 0,-1-1 0,13 17 0,1 6 0,50 112 0,-54-109 0,38 81 0,26 13 0,-44-77 0,28 59 0,-28-49 0,2 0 0,67 82 0,-71-105 0,62 57 0,-70-74 0,-25-22 0,0-1 0,0 0 0,0 1 0,1-1 0,-1 0 0,0 1 0,1-1 0,-1 0 0,0 0 0,1 1 0,-1-1 0,0 0 0,1 0 0,-1 0 0,0 1 0,1-1 0,-1 0 0,1 0 0,-1 0 0,1 0 0,-1 0 0,0 0 0,1 0 0,-1 0 0,1 0 0,-1 0 0,0 0 0,1 0 0,-1 0 0,1 0 0,-1 0 0,1 0 0,-1 0 0,1-1 0,5-15 0,-5-31 0,-1 42 0,-2-72 0,2-105 0,12 115 0,-8 48 0,0 0 0,1-27 0,-4 19 0,0-1 0,12-53 0,-6 38 0,-2 0 0,-2-1 0,-2 0 0,-4-48 0,0-9 0,3-253-1365,0 370-5461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9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24575,'1'0'0,"0"1"0,-1-1 0,1 0 0,0 1 0,-1-1 0,1 0 0,-1 1 0,1-1 0,0 1 0,-1-1 0,1 1 0,-1-1 0,1 1 0,-1-1 0,0 1 0,1 0 0,-1-1 0,1 1 0,-1 0 0,0-1 0,0 1 0,1 0 0,-1-1 0,0 1 0,0 0 0,0 0 0,0-1 0,0 1 0,0 0 0,0 0 0,0-1 0,0 1 0,0 0 0,0-1 0,0 1 0,-1 0 0,1 0 0,0-1 0,-1 1 0,0 1 0,-12 39 0,11-33 0,-1-4 0,2 1 0,-1 0 0,0 1 0,1-1 0,0 0 0,0 0 0,1 1 0,0-1 0,-1 0 0,2 1 0,-1-1 0,1 0 0,-1 1 0,2-1 0,-1 0 0,0 0 0,1 0 0,0 0 0,0 0 0,1 0 0,-1-1 0,1 1 0,0-1 0,0 1 0,5 4 0,4 5 0,-1 1 0,-1 0 0,0 1 0,-2 0 0,1 0 0,-2 1 0,0 0 0,-1 0 0,6 32 0,10 22 0,-14-52 0,0-1 0,2 0 0,11 18 0,21 39 0,-28-47 0,2 0 0,1-2 0,1 0 0,29 32 0,6 8 0,4 4 0,4-3 0,132 113 0,-178-167 0,6 9 0,-2 0 0,0 1 0,-1 1 0,-1 1 0,15 31 0,-30-54 0,0 1 0,-1 0 0,1 1 0,-1-1 0,0 0 0,0 0 0,0 0 0,0 1 0,0-1 0,-1 1 0,1-1 0,-1 0 0,0 1 0,0-1 0,0 1 0,-1-1 0,1 1 0,-1-1 0,0 0 0,-2 7 0,1-6 0,-1-1 0,0 1 0,1 0 0,-1-1 0,0 0 0,-1 0 0,1 0 0,-1 0 0,1-1 0,-1 1 0,0-1 0,0 0 0,0 0 0,0 0 0,-8 2 0,-15 5 0,0 1 0,0 2 0,-36 21 0,-36 18 0,76-41 0,-1 1 0,2 1 0,0 2 0,-24 18 0,-27 26 0,-1-3 0,-134 74 0,162-110 0,39-17 0,-1 0 0,1 1 0,-1 0 0,1 0 0,0 1 0,0 0 0,0 0 0,1 0 0,-1 1 0,1 0 0,-6 7 0,12-12 0,-1 0 0,1 1 0,0-1 0,-1 1 0,1-1 0,0 0 0,0 1 0,0-1 0,-1 0 0,1 1 0,0-1 0,0 1 0,0-1 0,0 1 0,0-1 0,0 0 0,0 1 0,0-1 0,0 1 0,0-1 0,0 1 0,0-1 0,0 1 0,0-1 0,0 0 0,0 1 0,1-1 0,-1 1 0,0-1 0,0 0 0,0 1 0,1-1 0,0 1 0,17 4 0,34-9 0,-38 2 0,-10 2 0,0 0 0,0 0 0,0 0 0,-1 0 0,1 1 0,0-1 0,0 1 0,-1 0 0,1 0 0,0 0 0,-1 1 0,1-1 0,-1 1 0,0 0 0,0 0 0,1 0 0,-1 0 0,5 6 0,-4-4 0,-1 1 0,0 0 0,0 0 0,0 0 0,0 0 0,-1 0 0,0 1 0,0-1 0,0 1 0,-1-1 0,0 1 0,1 7 0,1 34-1365,-3-26-5461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9:27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51 131 24575,'1'3'0,"0"0"0,0-1 0,0 1 0,0 0 0,0 0 0,1-1 0,-1 1 0,1-1 0,0 1 0,0-1 0,4 4 0,11 18 0,4 35 0,-2 1 0,-3 0 0,-3 2 0,6 66 0,1 0 0,-8-53 0,6 150 0,-16-196 0,0 0 0,7 29 0,-4-28 0,2 51 0,-7 34 0,-1-1063 0,3 931 0,1 0 0,0 0 0,1 0 0,1 1 0,1-1 0,0 1 0,1 1 0,11-19 0,8-23 0,-21 48 0,-1-1 0,2 1 0,-1 0 0,1 0 0,1 1 0,0 0 0,0 0 0,0 0 0,1 1 0,0 0 0,0 1 0,1 0 0,0 0 0,0 1 0,1 0 0,-1 0 0,1 1 0,0 0 0,16-3 0,1 1 0,1 1 0,0 2 0,0 1 0,0 1 0,0 1 0,34 5 0,-56-5 0,0 1 0,-1 0 0,1 0 0,-1 1 0,0 0 0,1 0 0,-1 0 0,0 1 0,0-1 0,0 1 0,0 0 0,-1 1 0,1-1 0,-1 1 0,5 5 0,-3-2 0,0 1 0,-1-1 0,0 1 0,0 1 0,-1-1 0,0 1 0,0 0 0,2 12 0,1 9 0,-1-1 0,-2 1 0,-1 0 0,-2 49 0,0-14 0,0-30 0,-5 60 0,3-86 0,0 1 0,-1-1 0,0 0 0,-1 1 0,0-1 0,0 0 0,-1-1 0,-1 1 0,1-1 0,-12 16 0,-15 18 0,-42 73 0,39-58 0,33-54 0,-1-1 0,0 1 0,1-1 0,0 1 0,-1 0 0,1-1 0,0 1 0,1 0 0,-1 0 0,0 0 0,1 0 0,-1-1 0,1 1 0,0 0 0,0 0 0,0 0 0,2 5 0,-2-6 0,2 1 0,-1-1 0,0 0 0,0 0 0,0 0 0,1 0 0,0 0 0,-1 0 0,1-1 0,0 1 0,-1-1 0,1 1 0,0-1 0,0 1 0,1-1 0,-1 0 0,2 1 0,10 3 0,0-1 0,0 0 0,0-1 0,1-1 0,21 1 0,-32-2 0,5 0 0,0 2 0,0-1 0,0 1 0,-1 0 0,1 1 0,-1 0 0,0 1 0,0-1 0,0 1 0,-1 1 0,8 6 0,41 25 0,-52-34 0,1 1 0,-1-1 0,1 1 0,-1-1 0,0 1 0,0 0 0,-1 1 0,1-1 0,-1 1 0,0-1 0,0 1 0,-1 0 0,0 0 0,1 0 0,-1 1 0,-1-1 0,1 0 0,-1 1 0,1 5 0,1 15 0,-1-1 0,-1 47 0,-1-56 0,0-9 0,-1-1 0,1 1 0,-2 0 0,1 0 0,0-1 0,-1 1 0,-1-1 0,1 1 0,-1-1 0,0 0 0,0 0 0,-1 0 0,1 0 0,-1-1 0,-1 1 0,-5 5 0,1-3 0,0-1 0,0 0 0,0-1 0,-1 0 0,0 0 0,0-1 0,0 0 0,-1-1 0,-11 3 0,-1 0 0,0-1 0,0 0 0,-1-2 0,1-1 0,-33 0 0,27-1 0,1 1 0,0 1 0,-41 12 0,39-8 0,1-2 0,-1-1 0,-30 1 0,24-5 0,-154-3 0,178 0 0,-1 1 0,1-2 0,1 1 0,-1-2 0,0 1 0,1-2 0,-20-9 0,27 11 0,-1 1 0,1-1 0,0 0 0,0-1 0,0 1 0,0-1 0,0 0 0,1 0 0,0 0 0,0 0 0,0 0 0,0-1 0,1 1 0,-1-1 0,1 0 0,1 0 0,-1 0 0,0 0 0,1 0 0,-1-6 0,-9-54-75,7 42 136,0 0 1,-1-27 0,5 43-185,0 0 0,1 0 0,0-1 0,0 1 0,0 0 0,1 0 0,0 1 1,0-1-1,1 0 0,0 1 0,5-9 0,1 2-6703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9:3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24575,'1'4'0,"1"1"0,-1-1 0,1 0 0,-1 1 0,1-1 0,1 0 0,-1 0 0,5 6 0,5 10 0,-1 9 0,-2-1 0,-1 1 0,9 56 0,-3-8 0,-8-47 0,-2 1 0,-1 35 0,-1-33 0,8 53 0,-5-51 0,-2-1 0,0 45 0,-3-47 0,1-1 0,2 1 0,7 33 0,-5-33 0,-2-1 0,0 1 0,-4 55 0,1-63 0,-23-113 0,17 49 0,-14-51 0,12 60 0,1 0 0,2 0 0,-3-50 0,9-448 0,0 515 0,1 0 0,0-1 0,0 1 0,2 0 0,-1 1 0,2-1 0,0 1 0,1 0 0,0 0 0,14-21 0,9-34 0,-26 58 0,1 0 0,0-1 0,0 1 0,1 1 0,0-1 0,1 1 0,0 0 0,11-13 0,-9 15 0,5-6 0,1 1 0,27-19 0,-36 28 0,-1 0 0,1 1 0,0 0 0,-1 0 0,1 0 0,0 0 0,1 1 0,-1 0 0,0 0 0,0 0 0,0 1 0,1 0 0,-1 0 0,9 1 0,-6 1 0,1 0 0,-1 1 0,0 0 0,0 1 0,-1 0 0,1 0 0,-1 0 0,0 1 0,8 7 0,57 56 0,-68-64 0,6 6 0,0 0 0,-2 0 0,1 1 0,-1 0 0,-1 1 0,0 0 0,6 15 0,16 28 0,-23-45 0,0 0 0,-1 0 0,0 1 0,0 0 0,-1 0 0,-1 0 0,0 0 0,0 1 0,1 16 0,-3-15 0,0 8 0,0 1 0,-2-1 0,-4 30 0,4-45 0,0 0 0,0 0 0,-1 0 0,0 0 0,-1 0 0,1-1 0,-1 1 0,0-1 0,0 0 0,-1 0 0,0 0 0,0 0 0,0-1 0,0 1 0,0-1 0,-9 6 0,-130 103 0,98-74 0,-1-3 0,-59 36 0,84-61 0,1 1 0,1 0 0,0 2 0,1 0 0,1 1 0,0 0 0,1 2 0,-16 20 0,26-26-1365,3-3-5461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9:4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69 24575,'1'-2'0,"-1"1"0,1-1 0,0 0 0,0 1 0,0-1 0,0 1 0,0 0 0,0-1 0,1 1 0,-1 0 0,0-1 0,1 1 0,-1 0 0,1 0 0,-1 0 0,1 1 0,2-2 0,29-14 0,-14 10 0,0 0 0,0 1 0,1 1 0,-1 0 0,1 2 0,0 0 0,35 3 0,-49-1 0,0 1 0,0 0 0,0 0 0,-1 1 0,1-1 0,0 1 0,-1 1 0,0-1 0,1 1 0,-1 0 0,0 0 0,0 0 0,-1 1 0,1 0 0,-1 0 0,0 0 0,0 0 0,0 1 0,0-1 0,-1 1 0,1 0 0,-2 0 0,1 0 0,0 1 0,-1-1 0,0 1 0,0-1 0,-1 1 0,1 0 0,0 8 0,5 27 0,-1-6 0,-1-1 0,1 49 0,-6-71 0,-1 1 0,0 0 0,-1-1 0,-1 1 0,0-1 0,-1 0 0,0 0 0,0 0 0,-1 0 0,-9 13 0,-3 4 0,5-7 0,-1 0 0,-17 20 0,-31 37 0,-37 43 0,-46 12 0,27-28 0,99-93 0,1 1 0,20-10 0,12-3 0,515-3 0,-485 6-1365,-29 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44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24575,'0'0'0,"0"1"0,0-1 0,0 0 0,0 1 0,0-1 0,0 0 0,-1 0 0,1 1 0,0-1 0,0 0 0,0 1 0,0-1 0,0 0 0,0 0 0,1 1 0,-1-1 0,0 0 0,0 1 0,0-1 0,0 0 0,0 0 0,0 1 0,0-1 0,1 0 0,-1 0 0,0 1 0,0-1 0,0 0 0,0 0 0,1 1 0,-1-1 0,0 0 0,0 0 0,1 0 0,-1 0 0,0 1 0,0-1 0,1 0 0,-1 0 0,0 0 0,1 0 0,-1 0 0,0 0 0,0 0 0,1 0 0,13-11 0,7-19 0,-5 10 0,-15 20 0,-1 0 0,1 0 0,-1 0 0,0 0 0,1 0 0,-1 0 0,1 0 0,-1 0 0,0 0 0,1 0 0,-1 0 0,1 0 0,-1 0 0,0 0 0,1 0 0,-1 0 0,0 1 0,1-1 0,-1 0 0,0 0 0,1 0 0,-1 1 0,0-1 0,1 0 0,-1 1 0,0-1 0,0 0 0,1 0 0,-1 1 0,0-1 0,0 0 0,0 1 0,1 0 0,12 49 0,-6-21 0,-6-26 0,0 0 0,1 0 0,0-1 0,-1 1 0,1-1 0,0 1 0,0-1 0,5 4 0,3 5 0,-9-11 1,-1 0 0,0 0-1,0 1 1,0-1 0,0 0 0,0 0-1,0 0 1,0 0 0,0 1-1,0-1 1,0 0 0,1 0 0,-1 0-1,0 0 1,0 1 0,0-1-1,0 0 1,0 0 0,0 0 0,0 0-1,0 1 1,0-1 0,-1 0-1,1 0 1,0 0 0,0 0 0,0 1-1,0-1 1,0 0 0,0 0-1,0 0 1,0 0 0,0 0 0,0 1-1,-1-1 1,1 0 0,0 0-1,0 0 1,0 0 0,0 0 0,0 0-1,0 0 1,-1 1 0,1-1-1,0 0 1,0 0 0,0 0 0,0 0-1,-1 0 1,1 0 0,0 0-1,0 0 1,0 0 0,-1 0 0,1 0-1,0 0 1,0 0 0,0 0-1,0 0 1,-1 0 0,-12 0-969,11 0 527,-13 0-6385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9:43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0 24575,'1'19'0,"1"-1"0,8 35 0,-6-33 0,0 0 0,1 26 0,-7-7 0,-1 0 0,-2 0 0,-2-1 0,-15 52 0,11-50 0,2 1 0,1 0 0,-3 72 0,11-89 0,-1 1 0,-1-1 0,-9 38 0,6-38 0,1 1 0,-1 30 0,4-45 0,1 1 0,1-1 0,0 1 0,0-1 0,1 0 0,0 0 0,7 20 0,-8-27 0,1-1 0,0 1 0,0 0 0,0-1 0,0 1 0,0-1 0,1 1 0,-1-1 0,1 0 0,-1 0 0,1 0 0,0 0 0,0-1 0,0 1 0,0-1 0,0 0 0,0 0 0,0 0 0,1 0 0,-1 0 0,0-1 0,0 1 0,1-1 0,-1 0 0,0 0 0,1 0 0,-1-1 0,0 1 0,6-2 0,10-2 0,1-1 0,-1 0 0,30-14 0,-37 14 0,12-6 0,0-2 0,0-1 0,-1 0 0,-1-2 0,0-1 0,-2 0 0,25-27 0,-38 36 0,-1 0 0,0-1 0,-1 1 0,1-1 0,-2 0 0,1-1 0,-1 1 0,-1-1 0,0 0 0,0 0 0,-1 0 0,2-17 0,-1-12 0,-2 0 0,-4-42 0,0 3 0,3 67 0,-1 0 0,1-1 0,-2 1 0,1 0 0,-2 1 0,1-1 0,-2 0 0,1 1 0,-1-1 0,-1 1 0,0 0 0,0 1 0,-1-1 0,0 1 0,-1 0 0,0 0 0,0 1 0,-1 0 0,-11-9 0,1 0 0,14 12 0,0 1 0,0 0 0,0 0 0,0 0 0,-1 0 0,1 1 0,-1 0 0,0 0 0,0 0 0,0 1 0,-1 0 0,1 0 0,-1 0 0,1 0 0,-9 0 0,-7-1 0,0 2 0,1 0 0,-1 2 0,0 0 0,1 2 0,-1 0 0,1 1 0,0 1 0,0 0 0,-23 11 0,7-2 0,21-9 0,1 0 0,1 0 0,-1 2 0,1-1 0,0 2 0,0 0 0,1 0 0,-11 11 0,-5 5-2,20-19-225,2 1 0,-1 0 0,0 0-1,1 1 1,-9 12 0,7-6-6599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9:4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24575,'3'0'0,"0"1"0,0 0 0,0 1 0,-1-1 0,1 0 0,0 1 0,-1-1 0,1 1 0,-1 0 0,1 0 0,3 4 0,17 11 0,8-7 0,-1-1 0,62 11 0,-17-6 0,11 11 0,25 5 0,-12-7 0,-54-12 0,59 8 0,-57-17-1365,-25-1-5461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9:5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0 428 24575,'20'1'0,"46"-5"0,-62 4 0,0-1 0,-1 0 0,1-1 0,0 1 0,0-1 0,-1 1 0,1-1 0,-1 0 0,1 0 0,-1-1 0,0 1 0,0-1 0,0 0 0,3-3 0,6-9 0,-2 4 0,-1 0 0,-1-1 0,0 0 0,9-17 0,-7 12 0,1-1 0,1 1 0,1 1 0,0 0 0,1 1 0,1 0 0,0 1 0,24-17 0,40-16 0,-59 34-110,-12 8-16,-1 0 1,0 0-1,0-1 1,0 0-1,0 0 1,-1-1-1,0 1 1,0-1-1,5-10 1,-4 2-6701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9:5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24575,'39'3'0,"-1"1"0,0 2 0,73 22 0,-59-14 0,-30-7 0,0 1 0,40 21 0,-41-18 0,1-1 0,39 13 0,-48-20 0,-1 1 0,0 0 0,0 1 0,0 0 0,0 1 0,-1 0 0,19 14 0,-27-18 0,-1 0 0,1 0 0,-1 1 0,0-1 0,0 1 0,0-1 0,0 1 0,-1 0 0,1 0 0,-1 0 0,1 0 0,-1 0 0,0 0 0,0 0 0,0 1 0,-1-1 0,1 0 0,-1 1 0,0-1 0,0 0 0,0 0 0,0 1 0,0-1 0,-1 0 0,0 1 0,1-1 0,-1 0 0,0 0 0,-1 0 0,1 0 0,-1 0 0,1 0 0,-1 0 0,0 0 0,-3 3 0,-1 2 0,-1 0 0,0-1 0,0 0 0,0 0 0,-11 7 0,-23 23 0,-29 18-1365,59-44-5461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9:3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38 24575,'-11'-1'0,"0"0"0,0-1 0,1 0 0,-12-4 0,-38-7 0,19 7 0,34 4 0,0 0 0,0 1 0,0 0 0,-1 1 0,1-1 0,-12 2 0,17 0 0,0-1 0,0 1 0,-1 0 0,1 0 0,0 0 0,0 0 0,0 0 0,0 0 0,0 1 0,0-1 0,0 1 0,0-1 0,1 1 0,-1 0 0,0 0 0,1 0 0,0 0 0,-1 0 0,1 0 0,0 0 0,0 0 0,0 0 0,0 1 0,0 3 0,-11 30 0,5-11 0,-1 0 0,-2 0 0,-16 30 0,22-45 0,-1 0 0,2 1 0,-1-1 0,1 1 0,1 0 0,0 0 0,1 0 0,0 0 0,0 14 0,2-4 0,0-1 0,1 0 0,1 0 0,6 25 0,-3-31 0,-1 0 0,2 0 0,-1 0 0,2-1 0,0 0 0,1 0 0,11 13 0,78 77 0,-92-98 0,0 1 0,1-1 0,0 0 0,0-1 0,0 1 0,0-2 0,0 1 0,1-1 0,15 5 0,72 11 0,-39-9 0,-51-9 0,0-1 0,1 1 0,-1-1 0,0 0 0,0-1 0,0 0 0,1 1 0,-1-1 0,0-1 0,0 1 0,0-1 0,-1 0 0,1 0 0,0 0 0,-1-1 0,1 0 0,-1 0 0,0 0 0,0 0 0,0-1 0,0 1 0,-1-1 0,1 0 0,3-6 0,3-3 0,-1-1 0,0 0 0,-1-1 0,-1 0 0,0 0 0,7-24 0,-12 30 0,1 0 0,-1 0 0,-1 0 0,1 0 0,-2 0 0,1-1 0,-2-11 0,1 18 0,0 1 0,-1-1 0,1 0 0,-1 1 0,0-1 0,0 1 0,0-1 0,0 1 0,0-1 0,0 1 0,-1 0 0,1 0 0,-1-1 0,1 1 0,-1 0 0,0 0 0,0 1 0,0-1 0,0 0 0,0 1 0,0-1 0,-1 1 0,1 0 0,0-1 0,-1 1 0,1 0 0,-1 1 0,1-1 0,-4 0 0,-22-3 0,0 2 0,0 2 0,0 0 0,0 2 0,1 1 0,-1 1 0,1 1 0,-51 17 0,64-16 0,0 0 0,-25 16 0,26-14 0,0 0 0,-27 10 0,29-14-97,-1 0-1,2 0 1,-1 1-1,1 0 1,-1 0-1,1 1 1,1 1-1,-1 0 1,1 0-1,0 1 1,1 0-1,0 0 0,-12 18 1,10-14-6729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9:37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24575,'0'455'0,"0"-451"0,0-1 0,0 1 0,1 0 0,-1-1 0,1 1 0,0 0 0,0-1 0,0 1 0,0 0 0,1-1 0,-1 0 0,1 1 0,0-1 0,0 0 0,0 0 0,0 0 0,1 0 0,4 4 0,-2-3 0,0-1 0,0 0 0,1 0 0,-1 0 0,1-1 0,-1 0 0,1 0 0,0 0 0,0-1 0,0 0 0,7 1 0,-1-1 0,-1 0 0,1-1 0,0 0 0,-1-1 0,1 0 0,-1-1 0,13-4 0,-21 5 0,1 0 0,0 0 0,0 0 0,-1 0 0,1-1 0,-1 0 0,1 0 0,-1 0 0,0 0 0,0 0 0,0-1 0,0 1 0,0-1 0,0 0 0,-1 0 0,0 0 0,1 0 0,-1-1 0,0 1 0,0 0 0,-1-1 0,1 1 0,-1-1 0,2-4 0,0-26 0,-1-1 0,-2 1 0,-7-65 0,3 78-1365,-2 5-5461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0:2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0 444 24575,'28'0'0,"0"2"0,0 1 0,33 7 0,-47-7 0,0 1 0,-1 1 0,1 0 0,-1 0 0,0 1 0,-1 1 0,1 0 0,13 12 0,-17-11 0,-1 2 0,0-1 0,-1 1 0,0 0 0,0 1 0,-1 0 0,8 19 0,-18-41 0,1-1 0,0 0 0,0 1 0,1-1 0,1 0 0,0 0 0,1 0 0,0 0 0,0 0 0,1 0 0,1 0 0,0 0 0,1 1 0,0-1 0,1 1 0,0-1 0,7-11 0,-4 10 0,1 0 0,0 1 0,1 0 0,0 1 0,1 0 0,1 0 0,-1 1 0,25-17 0,-19 15 0,-1 0 0,24-22 0,-29 24 0,0 0 0,1 1 0,0 0 0,1 0 0,0 2 0,22-12 0,-7 7 0,-1-2 0,27-17 0,-33 18 0,1 1 0,1 0 0,41-15 0,-56 25 0,1 0 0,0 0 0,0 1 0,0-1 0,0 2 0,0-1 0,0 1 0,0 0 0,13 3 0,-17-2 0,0 0 0,0 0 0,0 1 0,0 0 0,0 0 0,0 0 0,-1 0 0,1 0 0,-1 1 0,1-1 0,-1 1 0,0 0 0,0 0 0,0 0 0,0 1 0,-1-1 0,1 1 0,-1-1 0,2 6 0,6 12 0,-2 1 0,9 34 0,12 33 0,-25-78 0,0 0 0,-1 1 0,0-1 0,-1 1 0,-1 0 0,1 16 0,47-88 0,-10 22 0,42-37 0,-48 48 0,-18 14 0,0 1 0,1 1 0,20-11 0,15-16 0,-1 1 0,-44 33 0,1 1 0,-1 0 0,1 0 0,-1 1 0,1 0 0,0 0 0,0 0 0,0 1 0,9 0 0,-13 1 0,0 0 0,0 0 0,0 1 0,0 0 0,-1-1 0,1 1 0,0 0 0,0 0 0,-1 1 0,1-1 0,-1 0 0,1 1 0,-1 0 0,1-1 0,-1 1 0,0 0 0,0 0 0,0 1 0,0-1 0,0 0 0,-1 1 0,1-1 0,0 1 0,1 4 0,22 48 0,-2 1 0,25 93 0,-46-142-136,0 1-1,0-1 1,-1 1-1,0-1 1,-1 1-1,0 0 1,0-1-1,0 1 0,-3 9 1,-2-1-6690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0:3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24575,'1'29'0,"2"-1"0,6 29 0,-4-28 0,3 55 0,-9 293 0,1-374-94,-4 20-1177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0:30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24575,'0'4'0,"4"2"0,6-1 0,5 0 0,1-2-8191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0:3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24575,'1994'0'-2058,"-1786"16"2047,-117-6 522,-8 2 70,-44-6-92,62 1-1,-94-6-488,1-1 0,-1 0 0,1 0 0,-1-1 0,0 0 0,1 0 0,-1 0 0,0-1 0,0-1 0,0 1 0,0-1 0,0 0 0,-1 0 0,1-1 0,-1 0 0,0 0 0,9-8 0,-2 0 0,1 1 0,24-15 0,13-10 0,-43 30 38,0 1 0,0 1 0,0-1 0,1 1 0,-1 1 0,1 0 0,0 0 0,16-3 0,0 2-607,-1 1 0,27-1 0,-41 4-6257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26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24575,'0'71'0,"2"-12"0,-3 0 0,-16 107 0,14-147 0,0 1 0,1-1 0,0 1 0,2 0 0,1 0 0,0-1 0,1 1 0,9 34 0,-4-17 0,-2 1 0,-2 0 0,-1 0 0,-6 60 0,2-5 0,2-58 0,1 17 0,-3 0 0,-13 85 0,10-102 0,2 0 0,1 0 0,3 37 0,-3 52 0,-1-103-1365,-3-5-5461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48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46 24575,'0'4'0,"0"14"0,-1 0 0,-4 28 0,4-39 0,-1-1 0,0 0 0,0 0 0,0 0 0,-1 0 0,0 0 0,0-1 0,-1 1 0,1-1 0,-9 9 0,-16 30 0,23-23 0,6-20 0,-1-1 0,1 0 0,-1 1 0,1-1 0,-1 0 0,1 1 0,-1-1 0,1 0 0,0 0 0,-1 1 0,1-1 0,-1 0 0,1 0 0,0 0 0,-1 0 0,1 0 0,-1 0 0,1 0 0,0 0 0,-1 0 0,1 0 0,-1-1 0,1 1 0,0 0 0,-1 0 0,1 0 0,-1-1 0,1 1 0,-1 0 0,1-1 0,-1 1 0,1 0 0,-1-1 0,1 0 0,8-5 0,-1 0 0,1 0 0,-2-1 0,1 0 0,-1-1 0,0 0 0,10-13 0,12-14 0,-22 26 0,-1-1 0,0 1 0,0-1 0,-1 0 0,0 0 0,0-1 0,4-18 0,19-38 0,-77 158 0,38-70 6,-2 0 0,0-1 0,-22 25 0,2-2-1395,24-30-5437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0:3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24575,'0'8'0,"1"1"0,1-1 0,-1 0 0,6 14 0,4 24 0,2 35 0,-7-54 0,-2 0 0,2 40 0,-4-41 0,1 0 0,1 0 0,2-1 0,9 28 0,3 19 0,14 46 0,-21-80 0,0 0 0,-3 0 0,-1 1 0,1 40 0,-6-59 0,1 1 0,0-1 0,2 0 0,8 24 0,-7-25 0,0 2 0,-2-1 0,0 0 0,1 27 0,-1 11 0,12 62 0,-12-97 0,-3-19 0,0-1 0,0 1 0,0-1 0,0 0 0,1 0 0,0 1 0,0-1 0,0 0 0,0 0 0,0-1 0,0 1 0,1 0 0,-1-1 0,1 1 0,0-1 0,0 0 0,0 0 0,6 3 0,4 2 0,1-1 0,0 0 0,16 3 0,-29-9 0,0 1 0,1-1 0,-1 0 0,0 0 0,0 0 0,0 0 0,1 0 0,-1 0 0,0 0 0,0 0 0,1-1 0,-1 1 0,0 0 0,0-1 0,0 1 0,0-1 0,0 1 0,1-1 0,-1 0 0,0 1 0,0-1 0,-1 0 0,1 0 0,0 0 0,0 0 0,0 0 0,0 0 0,-1 0 0,1 0 0,0 0 0,-1 0 0,1 0 0,-1 0 0,1 0 0,-1 0 0,0-1 0,1 1 0,-1 0 0,0 0 0,0 0 0,0-1 0,0-1 0,2-63 0,-2 55 0,-2-13 44,-1 1 0,-6-28 0,-5-32-1541,13 62-5329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0:3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1 403 24575,'19'-1'0,"0"-1"0,33-7 0,-32 4 0,1 2 0,24-2 0,-18 4 0,1 0 0,-1-2 0,28-7 0,-23 4 0,0 2 0,36-1 0,42-5 0,-52-1-12,-12 1-45,1 3 0,54-2 0,87-6-839,-106 7 874,67-17 22,-99 15 0,88-6 0,367-10-1598,-357 15 1143,81-3-79,346 15 4222,-557-2-3688,1-1 0,33-7 0,32-4 0,-55 10 0,1-1 0,0-1 0,32-11 0,38-7 0,126-27 0,-132 26 0,-74 17 0,-1 2 0,1 0 0,1 1 0,31-2 0,427 7 0,-475-1 0,0 0 0,0 0 0,0 1 0,0-1 0,0 1 0,0 0 0,-1 0 0,1 0 0,0 0 0,-1 1 0,1-1 0,-1 1 0,1 0 0,-1 0 0,0 1 0,0-1 0,5 4 0,-5-1 0,0-1 0,0 1 0,0 0 0,0-1 0,-1 1 0,0 0 0,0 1 0,0-1 0,0 0 0,-1 1 0,0-1 0,1 6 0,2 48 0,-1 1 0,-7 61 0,1-4 0,6-60 0,20 106 0,-12-100 0,3 69 0,-13 178 0,-2-154 0,-1-121 0,-12 63 0,4-31 0,6-49 0,0 1 0,-1-1 0,-8 19 0,6-18 0,0 1 0,-4 24 0,11-41 0,0 1 0,-1-1 0,1-1 0,-1 1 0,0 0 0,0 0 0,0 0 0,0 0 0,0 0 0,0-1 0,-1 1 0,0 0 0,1-1 0,-1 0 0,0 1 0,0-1 0,0 0 0,-1 0 0,1 0 0,0 0 0,-1 0 0,1-1 0,-1 1 0,0-1 0,0 0 0,1 1 0,-5 0 0,-2-1 0,0 0 0,0-1 0,0 0 0,0-1 0,0 1 0,0-2 0,0 1 0,-9-4 0,6 2 0,0-1 0,1-1 0,0 0 0,-13-7 0,16 8 0,0-1 0,-1 1 0,0 0 0,0 1 0,0 0 0,0 1 0,-1-1 0,-11 0 0,-123-11 0,-164-37 0,255 44 0,0 2 0,-1 2 0,-69 6 0,12 0 0,2-4-218,14-1-492,-182 20 0,177-5 710,50-8 0,-53 13 0,-7 5-40,56-13 165,-99 32 0,-15 34 1303,-101 53-1428,252-122-1365,1-1-5461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0:3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0 536 24575,'11'0'0,"0"2"0,0-1 0,0 2 0,10 3 0,39 6 0,16-8 0,102-8 0,-169 2 0,1-1 0,-1 1 0,0-1 0,1-1 0,-2 0 0,1 0 0,0-1 0,15-11 0,14-7 0,-28 17 0,-1 0 0,0-1 0,0 0 0,0 0 0,-1-1 0,-1 0 0,1-1 0,-1 0 0,0 0 0,-1 0 0,0-1 0,6-14 0,-4-5 0,-2 0 0,5-51 0,-7 51 0,-1 9-170,-1 0-1,0 0 0,-2-1 1,0 1-1,-1 0 0,-1 0 1,-7-31-1,3 35-6655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0:3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67 24575,'-2'14'0,"0"1"0,-1-1 0,-1 0 0,0 0 0,-1-1 0,0 1 0,-1-1 0,-9 15 0,-7 19 0,9-10 0,10-27 0,-1 0 0,1 0 0,-2 0 0,1 0 0,-1-1 0,-8 11 0,42-76 0,-5 20 0,-16 25 0,-1-1 0,0 1 0,7-19 0,18-23 0,-7 12 0,-20 33 0,0 0 0,1 0 0,0 1 0,0-1 0,10-7 0,-9 8 0,-1 1 0,0-1 0,0 0 0,0 0 0,8-16 0,-14 23 0,0 0 0,0-1 0,0 1 0,0-1 0,1 1 0,-1-1 0,0 1 0,0 0 0,1-1 0,-1 1 0,0 0 0,1-1 0,-1 1 0,0 0 0,1-1 0,-1 1 0,0 0 0,1 0 0,-1-1 0,0 1 0,1 0 0,-1 0 0,1 0 0,-1 0 0,1-1 0,-1 1 0,0 0 0,1 0 0,-1 0 0,1 0 0,-1 0 0,1 0 0,-1 0 0,1 0 0,-1 0 0,0 1 0,1-1 0,-1 0 0,1 0 0,17 17 0,11 37 0,-26-49 0,4 9-120,-5-8 17,0 0-1,1-1 0,0 1 0,0-1 1,1 1-1,0-1 0,-1 0 0,2 0 0,-1 0 1,1-1-1,6 6 0,4-3-6722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3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 24575,'-19'53'0,"6"-9"0,10-38 0,1 1 0,-1-1 0,1 1 0,1 0 0,-1 0 0,1 0 0,0 0 0,1 1 0,-1-1 0,1 0 0,1 0 0,1 9 0,-1-14 0,0-1 0,0 1 0,0-1 0,0 0 0,1 1 0,-1-1 0,0 0 0,1 0 0,-1 0 0,1 0 0,-1 0 0,1 0 0,-1-1 0,1 1 0,0 0 0,-1-1 0,1 1 0,0-1 0,0 0 0,-1 1 0,1-1 0,0 0 0,0 0 0,0 0 0,-1 0 0,1-1 0,0 1 0,0 0 0,2-2 0,53-14 0,-55 15 0,63-29 0,-49 21 0,1 1 0,0 1 0,33-10 0,-21 10 0,43-19 0,-50 17 0,1 0 0,0 2 0,33-6 0,96-17 0,-109 21 0,-26 4 0,0 1 0,0 1 0,0 1 0,23 0 0,-37 1 0,0 1 0,0 1 0,0-1 0,0 0 0,0 1 0,0 0 0,0-1 0,0 1 0,0 0 0,0 1 0,0-1 0,-1 0 0,1 1 0,-1 0 0,1-1 0,-1 1 0,1 0 0,-1 0 0,0 0 0,0 1 0,0-1 0,0 0 0,0 1 0,-1 0 0,1-1 0,-1 1 0,0 0 0,1 0 0,-1-1 0,0 4 0,14 58 0,-8-32 0,1 1 0,23 56 0,-27-77 0,0 0 0,0 0 0,-1 0 0,-1 0 0,0 0 0,1 20 0,-5 80 0,-1-43 0,3-45 0,1 7 0,-1 0 0,-1 0 0,-2 0 0,-1 0 0,-2 0 0,-16 51 0,14-60 0,4-11 0,0 1 0,0-1 0,-1 0 0,-1 0 0,0-1 0,-1 1 0,1-1 0,-13 13 0,11-14 0,0 0 0,1 1 0,-12 20 0,15-21 0,-1-1 0,0-1 0,0 1 0,0-1 0,-1 0 0,0 0 0,-15 12 0,12-12 0,5-4 0,0 0 0,0 0 0,0 0 0,0-1 0,-1 0 0,1 0 0,-7 3 0,10-5 0,1 0 0,-1 0 0,0 0 0,0 0 0,1 0 0,-1 0 0,0 0 0,1 0 0,-1 0 0,0 0 0,1 0 0,-1-1 0,0 1 0,1 0 0,-1-1 0,0 1 0,1 0 0,-1-1 0,0 1 0,1 0 0,-1-1 0,0 0 0,-8-25 0,7 5-1365,1 0-5461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34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24575,'20'53'0,"-16"-19"0,1 67 0,-5-69 0,1-1 0,10 54 0,-4-32 0,-1 1 0,-3 0 0,-6 88 0,0-23 0,1 17-143,4 149-293,10-202 436,-7-55 0,3 47 0,-2 8 248,23 111 0,-15-109-165,-13-76-83,2 12 0,0 0 0,1 0 0,1-1 0,1 0 0,0 0 0,17 33 0,-23-53 0,1 1 0,-1-1 0,0 1 0,1-1 0,-1 0 0,0 1 0,1-1 0,-1 1 0,1-1 0,-1 0 0,1 0 0,-1 1 0,1-1 0,-1 0 0,1 0 0,-1 1 0,1-1 0,-1 0 0,1 0 0,-1 0 0,1 0 0,-1 0 0,1 0 0,0 0 0,-1 0 0,1 0 0,-1 0 0,1 0 0,-1 0 0,1 0 0,-1-1 0,1 1 0,0 0 0,18-17 0,10-27 0,-29 43 0,10-15-1365,0 2-5461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3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702 1 24575,'20'52'0,"4"14"0,13 43 0,-30-82 0,2 11 0,25 64 0,-27-83 0,-1 1 0,-1 0 0,4 33 0,1 5 0,-7-46 0,58 222 0,-54-207 0,-1 0 0,5 49 0,1 2 0,-5-19 0,-2 0 0,-2 0 0,-7 66 0,1-4 0,2-94-82,-2 0-1,0 0 1,-2-1 0,-1 1-1,-1-1 1,-2 0 0,-15 33-1,-28 53 83,-122 190 0,150-265 0,-11 13-186,-2-2 0,-2-1-1,-53 47 1,-1 3-17,-79 64 1563,113-110-1113,51-44-247,-1-1 0,0 0 0,0-1 0,-20 8 0,19-8 0,1-1 0,-1 1 0,1 1 0,-16 11 0,25-16 0,-1-1 0,1 0 0,0 1 0,-1-1 0,1 1 0,0-1 0,-1 0 0,1 1 0,-1-1 0,1 0 0,-1 1 0,1-1 0,-1 0 0,1 0 0,-1 1 0,1-1 0,-1 0 0,1 0 0,-1 0 0,1 0 0,-1 0 0,1 0 0,-1 0 0,1 0 0,-1 0 0,1 0 0,-2 0 0,1-13 0,16-23 0,-12 34-151,-1 0-1,1-1 0,0 1 0,1 0 1,-1 0-1,0 1 0,0-1 1,6-1-1,9-3-6674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3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1 24575,'-5'0'0,"0"1"0,0 0 0,0 0 0,0 1 0,1-1 0,-1 1 0,0 0 0,1 1 0,-1-1 0,-4 4 0,-48 37 0,30-21 0,9-8 0,2 1 0,0 1 0,1 1 0,-23 31 0,20-23 0,-37 37 0,28-34 0,1 2 0,1 1 0,2 1 0,-38 68 0,30-55 0,26-38 0,-1 0 0,1 0 0,0 1 0,1-1 0,0 1 0,0 0 0,1 0 0,-4 14 0,-5 47 0,4 0 0,3 0 0,5 97 0,0-83 0,1-65 0,0-1 0,1 1 0,0-1 0,2 0 0,0 0 0,1 0 0,7 16 0,7 10 0,34 53 0,-44-81 0,13 25 0,-13-23 0,0 0 0,1 0 0,0-1 0,2 0 0,0-1 0,0 0 0,1-1 0,23 19 0,13 6 0,-41-31 0,0 0 0,1-1 0,0 0 0,0-1 0,0 0 0,1 0 0,0-1 0,0 0 0,0-1 0,1 0 0,13 3 0,-11-5 0,0 0 0,0-1 0,0 0 0,0-1 0,0 0 0,1-1 0,-1-1 0,14-3 0,-20 3 0,1-1 0,-1 1 0,0-2 0,0 1 0,-1-1 0,1 0 0,-1 0 0,0-1 0,0 1 0,0-2 0,-1 1 0,1 0 0,-1-1 0,-1 0 0,6-8 0,20-30 0,-16 24 0,0 0 0,-1-1 0,-1-1 0,-1 1 0,-1-2 0,-1 0 0,8-28 0,10-33 0,-20 68 0,-2 0 0,1-1 0,-2 1 0,0-1 0,1-23 0,7-85 0,1-48 0,-15 126 0,1 31 0,0-1 0,1 1 0,0-1 0,2 0 0,4-23 0,-6 40 0,0-1 0,0 1 0,0-1 0,0 1 0,0-1 0,0 1 0,0-1 0,0 1 0,0 0 0,0-1 0,0 1 0,1-1 0,-1 1 0,0 0 0,0-1 0,0 1 0,1 0 0,-1-1 0,0 1 0,1 0 0,-1-1 0,0 1 0,1 0 0,-1-1 0,0 1 0,1 0 0,-1 0 0,0 0 0,1-1 0,-1 1 0,1 0 0,0 0 0,5 13 0,0 23 0,-7 108 0,3 22 0,1-141 0,2-1 0,1-1 0,1 1 0,1-1 0,0 0 0,16 26 0,-20-42 0,1 0 0,1-1 0,-1 1 0,1-1 0,0 0 0,1-1 0,-1 1 0,1-1 0,0-1 0,0 1 0,1-1 0,-1-1 0,1 1 0,0-1 0,12 3 0,9 2 0,1-2 0,0-1 0,30 1 0,-47-6 0,0 0 0,0-1 0,0-1 0,0 0 0,-1 0 0,21-8 0,74-31 0,-89 33 0,11-6 0,-1-2 0,-1 0 0,37-31 0,-29 21 0,-27 19 0,-1 1 0,-1-1 0,1-1 0,-1 1 0,0-1 0,-1 0 0,0-1 0,0 1 0,-1-1 0,0 0 0,0 0 0,-1-1 0,3-16 0,-3 13 0,0 0 0,-1 0 0,-1-1 0,0 1 0,-1-1 0,-1 1 0,0 0 0,0-1 0,-6-18 0,1 10 0,-1-1 0,-1 2 0,-1-1 0,-1 1 0,0 1 0,-2 0 0,-1 0 0,-23-28 0,-11-12 0,37 44 0,-1 1 0,-24-25 0,30 36 0,1 0 0,-1 0 0,0 1 0,0 0 0,0-1 0,-1 2 0,1-1 0,-1 1 0,0-1 0,1 2 0,-1-1 0,-12-1 0,8 1 0,-1 1 0,0 0 0,0 0 0,0 2 0,0-1 0,1 1 0,-1 1 0,0 0 0,1 0 0,-1 1 0,1 1 0,0-1 0,0 2 0,0-1 0,0 1 0,1 1 0,0 0 0,0 0 0,1 1 0,-1 0 0,1 0 0,-9 12 0,-53 68 0,3 3 0,-86 153 0,78-100-1365,65-119-5461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36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24575,'1'4'0,"1"1"0,-1-1 0,1 1 0,-1-1 0,1 0 0,1 0 0,-1 0 0,5 7 0,5 9 0,-9-15 0,27 59 0,-2 0 0,20 75 0,-43-120 0,1 5 0,1 0 0,0 0 0,2-1 0,16 31 0,-20-45 0,-1 0 0,0 1 0,-1-1 0,0 1 0,0 0 0,-1 0 0,0 0 0,0 11 0,-2 84 0,-2-68 0,2-75 0,-2 22 0,2 0 0,0-1 0,1 1 0,0-1 0,1 1 0,1 0 0,1-1 0,6-17 0,88-131 0,-84 141 0,0 1 0,1 1 0,21-23 0,4-8 0,61-72 0,-95 117 0,1 1 0,1 0 0,-1 0 0,1 1 0,14-10 0,17-13 0,-34 25 0,1 0 0,0 0 0,0 1 0,1 0 0,-1 0 0,1 0 0,-1 1 0,1 0 0,0 0 0,0 1 0,0-1 0,0 2 0,0-1 0,8 1 0,-11 0 0,-1 0 0,1 0 0,0 0 0,-1 0 0,1 1 0,-1 0 0,1 0 0,-1 0 0,1 0 0,-1 0 0,1 0 0,-1 1 0,0 0 0,0 0 0,0 0 0,0 0 0,0 0 0,0 0 0,-1 1 0,1 0 0,-1-1 0,0 1 0,1 0 0,-1 0 0,-1 0 0,1 0 0,0 1 0,1 4 0,28 90 0,-20-67 0,-1 0 0,-2 1 0,-1-1 0,5 46 0,0 36 0,-6-72 0,1 58 0,-6-69 0,11 56 0,-7-56 0,2 49 0,-7-73 0,1-11 0,-1-27 0,8-50 0,48-194 0,-54 268 0,0-5 0,1 0 0,0 0 0,1 0 0,0 0 0,1 1 0,1 0 0,-1 0 0,2 0 0,0 0 0,0 1 0,16-18 0,9-9 0,-27 30 0,1 0 0,0 1 0,0 0 0,1 0 0,14-11 0,9-4 0,-21 15 0,-1 0 0,1 1 0,0 0 0,1 0 0,0 1 0,-1 1 0,2 0 0,10-4 0,16 0 0,0 1 0,0 2 0,0 1 0,41 2 0,-41 2 0,-21-1 0,-1 1 0,0 0 0,1 1 0,-1 1 0,18 4 0,-28-4 0,-1-1 0,0 1 0,0 0 0,0 0 0,0 0 0,0 0 0,-1 1 0,1-1 0,-1 1 0,1 0 0,-1 0 0,0 1 0,0-1 0,0 1 0,-1-1 0,1 1 0,-1 0 0,0 0 0,0 0 0,0 0 0,-1 0 0,2 8 0,5 10 0,1 1 0,11 21 0,-12-28 0,-1-1 0,0 1 0,-1 0 0,-1 0 0,0 1 0,2 18 0,-1 5 0,1-1 0,24 69 0,-9-35 0,4 78 0,-19-121 0,6 34 0,-13-63 0,0-1 0,0 0 0,0 0 0,0 1 0,0-1 0,0 0 0,0 0 0,0 1 0,0-1 0,0 0 0,0 0 0,-1 0 0,1 1 0,0-1 0,0 0 0,0 0 0,0 0 0,0 0 0,-1 1 0,1-1 0,0 0 0,0 0 0,0 0 0,-1 0 0,1 0 0,0 1 0,0-1 0,0 0 0,-1 0 0,1 0 0,0 0 0,0 0 0,-1 0 0,1 0 0,0 0 0,0 0 0,0 0 0,-1 0 0,1 0 0,0 0 0,0 0 0,-1 0 0,1 0 0,0 0 0,0 0 0,-1-1 0,-17-7 0,-15-14 0,-3-22-1365,27 30-5461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37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24575,'-1'25'0,"2"-1"0,1 1 0,0 0 0,2-1 0,1 0 0,1 0 0,9 23 0,-8-24 0,-1 0 0,-1 0 0,3 38 0,-2-12 0,31 144 0,12 98 0,-44-257 0,16 57 0,-12-55 0,7 42 0,-7-12 0,-2-22 0,1 52 0,-7-83 0,0 1 0,1-1 0,1 0 0,0 0 0,1 0 0,8 18 0,1 5 0,-1 4 0,10 76 0,3 10 0,-27-187 0,-5 27 0,1 1 0,-1 0 0,-2 1 0,-17-39 0,21 54 0,0 1 0,1-1 0,1 1 0,0-1 0,2 0 0,0 0 0,0 0 0,4-25 0,-2 19 0,-1-1 0,0 1 0,-7-40 0,-3 1 0,3-1 0,3 0 0,6-107 0,1 43 0,-3-368 0,1 478 0,0 1 0,2 0 0,-1 0 0,2 0 0,0 0 0,1 1 0,1-1 0,8-14 0,-3 8 0,1 0 0,1 1 0,1 0 0,26-28 0,-31 41 0,0 0 0,0 1 0,0 0 0,1 0 0,0 1 0,0 1 0,1 0 0,0 0 0,0 1 0,0 0 0,0 1 0,0 0 0,18-2 0,17 0 0,0 2 0,48 3 0,-66 1 0,-5-1 0,-3-1 0,0 2 0,0 0 0,37 7 0,-53-6 0,1-1 0,0 0 0,0 1 0,-1 0 0,1 0 0,-1 0 0,0 1 0,0 0 0,1-1 0,-2 1 0,1 1 0,0-1 0,-1 1 0,1-1 0,-1 1 0,0 0 0,0 0 0,-1 0 0,1 1 0,3 7 0,10 33 0,-9-22 0,2-1 0,16 31 0,-17-36 0,-1 1 0,0-1 0,-2 1 0,0 0 0,-1 0 0,-1 1 0,-1-1 0,0 1 0,-1 21 0,2 15 0,9 14 0,0 13 0,-10-48 0,-1 1 0,-2-1 0,-2 0 0,-1 0 0,-12 52 0,12-77 0,-1 0 0,0-1 0,0 0 0,-1 1 0,0-2 0,0 1 0,-1-1 0,0 0 0,0 0 0,-10 6 0,-26 28 0,31-29 0,-2-1 0,1 0 0,-2-1 0,1 0 0,-1-1 0,0-1 0,-1-1 0,0 0 0,0-1 0,-1 0 0,0-2 0,0 0 0,0 0 0,-34 1 0,42-5 0,1 1 0,-1-2 0,1 1 0,0-1 0,-1 0 0,1-1 0,0 0 0,-9-3 0,14 4 0,0-1 0,1 1 0,-1-1 0,0 0 0,1 0 0,-1 0 0,1 0 0,0 0 0,0-1 0,0 1 0,0-1 0,0 1 0,0-1 0,0 0 0,1 0 0,0 0 0,-1 0 0,1 0 0,0 0 0,1 0 0,-1 0 0,0 0 0,1-7 0,-2-11-195,1-1 0,2 1 0,0-1 0,1 0 0,1 1 0,10-37 0,-8 41-6631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49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24575,'0'2'0,"2"1"0,-1 0 0,0 0 0,0 0 0,1-1 0,0 1 0,-1-1 0,1 1 0,0-1 0,3 2 0,10 18 0,-6 4 0,-1-1 0,-1 1 0,-2 0 0,-1 0 0,2 53 0,-2-38 0,-5-40 0,1 1 0,1 0 0,-1-1 0,0 1 0,0-1 0,0 1 0,1-1 0,-1 1 0,1-1 0,-1 1 0,1-1 0,0 0 0,0 1 0,-1-1 0,1 0 0,0 1 0,1 0 0,5-6 0,-2-14 0,-2-23 0,-3-57 0,-2 72 0,2 0 0,0 0 0,2 0 0,1 0 0,1 0 0,7-27 0,-4 111 0,-7-5-1365,-1-29-5461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3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24575,'0'22'0,"1"-3"0,0-1 0,-2 1 0,0 0 0,-1-1 0,-1 0 0,-1 0 0,0 0 0,-12 30 0,2-12 0,2 1 0,2 0 0,2 1 0,-8 73 0,9-59 0,0 31 0,6 153 0,4-101 0,-3-127 0,0 1 0,0-1 0,1 0 0,0 0 0,1 1 0,-1-1 0,2 0 0,-1 0 0,1-1 0,4 9 0,-4-12 0,0 0 0,0 0 0,0-1 0,0 1 0,0-1 0,1 0 0,0 0 0,0 0 0,0 0 0,0-1 0,0 0 0,0 0 0,1 0 0,-1 0 0,1 0 0,-1-1 0,1 0 0,-1 0 0,7 0 0,-2 0 0,0-1 0,0 0 0,-1 0 0,1-1 0,-1 0 0,1-1 0,-1 0 0,1 0 0,-1-1 0,0 0 0,0-1 0,0 1 0,0-1 0,-1-1 0,10-7 0,11-9 0,-2-1 0,35-38 0,-49 49 0,4-10 0,0-1 0,-1 0 0,-1 0 0,-1-2 0,-2 0 0,13-33 0,-21 49 0,3-9 0,-1 0 0,-1 0 0,-1-1 0,0 0 0,0-20 0,8-44 0,-4 35 0,-3-1 0,-1 1 0,-6-77 0,1 22 0,2 98 0,4-56 0,-4 58 0,1 0 0,-1 0 0,1 1 0,-1-1 0,1 0 0,0 1 0,0-1 0,0 0 0,-1 1 0,2-1 0,-1 1 0,2-2 0,-3 2 0,1 1 0,0-1 0,0 1 0,-1 0 0,1-1 0,0 1 0,0 0 0,0 0 0,-1 0 0,1 0 0,0 0 0,0-1 0,0 2 0,0-1 0,-1 0 0,1 0 0,0 0 0,0 0 0,0 0 0,-1 1 0,1-1 0,0 0 0,0 1 0,-1-1 0,1 0 0,0 1 0,-1-1 0,2 2 0,1 1 0,1 0 0,-1 0 0,0 0 0,-1 1 0,1-1 0,-1 1 0,1-1 0,-1 1 0,0 0 0,0 0 0,-1 0 0,1 1 0,-1-1 0,0 0 0,0 0 0,0 1 0,0 5 0,1 13 0,-2 47 0,-1-50 0,2 13 0,10 63 0,-6-62 0,2 55 0,-5-64 0,0-1 0,7 28 0,-5-26 0,4 49 0,-6-53 0,1-1 0,1 1 0,1 0 0,1-1 0,12 28 0,4 20 0,-17-51 0,0 0 0,1 0 0,1 0 0,1-1 0,0 0 0,20 28 0,6 20-1365,-27-51-5461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3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24575,'1'19'0,"1"-1"0,1 1 0,1-1 0,1 0 0,8 21 0,8 33 0,-17-59 0,0 0 0,1-1 0,8 16 0,11 33 0,-15-25 0,1 0 0,2-1 0,2 0 0,23 42 0,-32-66 0,-1 0 0,0 0 0,0 1 0,-1-1 0,-1 1 0,0-1 0,1 13 0,-1-8 0,0 0 0,1 0 0,7 20 0,15 44 0,-17-52 0,20 49 0,-28-77 0,0 1 0,0-1 0,0 0 0,0 1 0,0-1 0,0 0 0,0 0 0,0 1 0,0-1 0,0 0 0,0 0 0,0 1 0,1-1 0,-1 0 0,0 0 0,0 1 0,0-1 0,0 0 0,0 0 0,0 0 0,1 1 0,-1-1 0,0 0 0,0 0 0,0 0 0,1 1 0,-1-1 0,0 0 0,0 0 0,0 0 0,1 0 0,-1 0 0,0 0 0,0 0 0,1 1 0,-1-1 0,0 0 0,0 0 0,1 0 0,-1 0 0,0 0 0,0 0 0,1 0 0,-1 0 0,0 0 0,0 0 0,1 0 0,-1 0 0,0-1 0,0 1 0,1 0 0,-1 0 0,1 0 0,3-19 0,-2-28 0,-4-56 0,4-103 0,3 167 0,18-60 0,-3 11 0,-16 75 0,0-1 0,1 1 0,0 0 0,13-23 0,8-17 0,-10 15 0,2 0 0,23-35 0,-30 58-1365,0 3-5461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38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254 424 24575,'-4'3'0,"1"-1"0,0 1 0,0 0 0,1 0 0,-1 0 0,0 0 0,1 0 0,0 0 0,0 1 0,0 0 0,0-1 0,0 1 0,-2 7 0,-3 6 0,-35 34 0,35-44 0,0 1 0,0 0 0,0 0 0,1 1 0,1-1 0,-8 16 0,6-2 0,0 1 0,1 0 0,-5 42 0,8-40 0,-1 0 0,-1-1 0,-11 31 0,4-26 0,2 0 0,1 0 0,2 1 0,0 0 0,2 0 0,2 0 0,0 39 0,2-10 0,4 59 0,-4-116 0,1 0 0,0 0 0,0 0 0,0 0 0,1-1 0,-1 1 0,0 0 0,1 0 0,-1 0 0,1 0 0,0 0 0,0 0 0,0 0 0,-1-1 0,2 1 0,-1 0 0,0-1 0,0 1 0,0-1 0,1 1 0,-1-1 0,1 0 0,-1 1 0,1-1 0,0 0 0,-1 0 0,1 0 0,0 0 0,0 0 0,0-1 0,-1 1 0,1-1 0,0 1 0,0-1 0,0 1 0,0-1 0,0 0 0,0 0 0,0 0 0,0 0 0,0-1 0,0 1 0,0 0 0,0-1 0,0 1 0,2-2 0,5-1 0,-1 0 0,0-1 0,0 0 0,0 0 0,-1-1 0,1 0 0,-1-1 0,13-11 0,15-20 0,-13 17 0,-2-2 0,0 0 0,-1-2 0,-2 0 0,15-26 0,-21 33 0,0 0 0,2 1 0,-1 0 0,22-19 0,8-10 0,93-137 0,-117 158 0,-1 0 0,-1-1 0,-1 0 0,15-36 0,-28 56 0,0 0 0,0 1 0,1-1 0,0 1 0,0-1 0,0 1 0,0 0 0,5-4 0,-7 8 0,-1-1 0,0 1 0,1 0 0,-1-1 0,1 1 0,-1 0 0,1-1 0,-1 1 0,1 0 0,-1 0 0,1 0 0,0 0 0,-1-1 0,1 1 0,-1 0 0,1 0 0,-1 0 0,1 0 0,-1 0 0,1 0 0,0 1 0,-1-1 0,1 0 0,-1 0 0,1 0 0,-1 0 0,1 1 0,-1-1 0,2 1 0,-1 0 0,0 1 0,1 0 0,-1-1 0,0 1 0,0 0 0,0 0 0,0 0 0,0 0 0,0 0 0,0 0 0,-1 0 0,1 4 0,8 47 0,-8-42 0,0 0 0,1 0 0,1-1 0,-1 1 0,2-1 0,0 1 0,5 10 0,-5-10 0,0-1 0,0 1 0,-1 1 0,0-1 0,-1 0 0,-1 1 0,0-1 0,0 1 0,-2 15 0,1-10 0,1 0 0,0-1 0,5 27 0,39 113 0,-7-69 0,-13-36 0,-24-48 0,0-1 0,0 0 0,0 0 0,0 0 0,0 0 0,0 0 0,1 0 0,-1 0 0,1-1 0,-1 1 0,1-1 0,0 1 0,0-1 0,3 3 0,-4-4 0,0 1 0,0-1 0,0 0 0,0 0 0,0 1 0,1-1 0,-1 0 0,0 0 0,0 0 0,0 0 0,0 0 0,0 0 0,1-1 0,-1 1 0,0 0 0,0 0 0,0-1 0,0 1 0,0-1 0,2 0 0,0-2 0,0 1 0,0 0 0,-1-1 0,0 0 0,1 1 0,-1-1 0,0 0 0,0 0 0,0 0 0,-1 0 0,1-1 0,-1 1 0,1 0 0,-1-1 0,0 1 0,-1-1 0,2-3 0,20-122 0,-12 77 0,-1 0 0,1-73 0,-8 83 0,9-47 0,0-22 0,2-24 0,1-32 0,-15 156-38,0-35-261,1 0 0,3 1 0,1-1 0,3 1 1,12-47-1,-11 68-6061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3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24575,'0'505'0,"1"-475"0,10 55 0,-5-53 0,1 52 0,-9 21 0,4 87 0,23-66 0,1 74 0,-22-178 0,2 0 0,0-1 0,1 0 0,1 0 0,21 39 0,3 7 0,-25-53 0,9 20 0,-15-33 0,-1 0 0,1 0 0,-1 0 0,0 0 0,1 0 0,-1 0 0,0 0 0,0 0 0,0 0 0,0 0 0,0 0 0,0 0 0,0 1 0,0-1 0,0 0 0,0 0 0,-1 0 0,1 0 0,0 0 0,-1 0 0,1 0 0,-1 0 0,0 1 0,-11-9-1365,4 0-5461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3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24575,'7'1'0,"0"-1"0,0 1 0,0 0 0,0 1 0,-1-1 0,1 1 0,-1 1 0,1-1 0,-1 1 0,0 0 0,0 1 0,0-1 0,0 1 0,8 8 0,2 0 0,-3-5 0,-1-1 0,1 0 0,0-1 0,0 0 0,0-1 0,1 0 0,-1-1 0,1-1 0,0 0 0,0-1 0,24-1 0,9 3 0,30 9 0,-53-7 0,-1-2 0,30 2 0,-15-3 0,46 8 0,-47-4 0,55 0 0,-79-6-227,0 0-1,-1 1 1,1 0-1,-1 1 1,16 4-1,-12-1-6598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3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24575,'2'1'0,"1"-1"0,-1 1 0,1-1 0,0 1 0,-1 0 0,1 0 0,-1 0 0,1 1 0,-1-1 0,0 0 0,0 1 0,0 0 0,1-1 0,-1 1 0,-1 0 0,4 3 0,29 41 0,-23-29 0,0 0 0,-2 0 0,0 0 0,-1 1 0,9 29 0,-10-25 0,2 1 0,15 27 0,-19-37 0,-1 0 0,0 1 0,0-1 0,-1 1 0,-1 0 0,-1 0 0,0 0 0,0 0 0,-2 0 0,0 0 0,-2 14 0,2-25-40,1 0 0,-1-1 0,0 1 0,0 0-1,0-1 1,0 1 0,0-1 0,-1 1 0,1-1 0,-1 1 0,1-1-1,-1 0 1,0 0 0,0 0 0,0 0 0,0 0 0,0 0-1,0-1 1,-1 1 0,1-1 0,-1 1 0,1-1 0,-1 0 0,1 0-1,-1 0 1,0 0 0,1-1 0,-1 1 0,0-1 0,0 1-1,0-1 1,1 0 0,-6-1 0,-13 2-6786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4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24575,'0'4'0,"0"6"0,0 6 0,0 3 0,0 4 0,0 2 0,0 1 0,0 0 0,4-4 0,2-1 0,-1-1 0,-1 1 0,4-3 0,-1 0 0,0-4-8191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4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1 677 24575,'15'0'0,"4"0"0,0 0 0,0 1 0,21 5 0,-33-4 0,0 0 0,0 0 0,0 0 0,-1 1 0,1 1 0,-1-1 0,0 1 0,0 0 0,0 0 0,0 1 0,8 8 0,31 28 0,-31-29 0,-1 0 0,0 0 0,17 23 0,-22-24 0,1 0 0,0 0 0,1-1 0,0 0 0,0 0 0,1-1 0,1-1 0,-1 0 0,1-1 0,1 0 0,-1 0 0,1-1 0,20 6 0,-30-13 0,-1 1 0,1 0 0,0-1 0,-1 0 0,1 0 0,-1 0 0,1 0 0,-1 0 0,0 0 0,1 0 0,-1-1 0,0 1 0,0-1 0,0 0 0,0 1 0,0-1 0,0 0 0,0 0 0,-1-1 0,1 1 0,-1 0 0,1 0 0,-1-1 0,0 1 0,1-5 0,6-8 0,-2 0 0,9-29 0,12-93 0,-21 92 0,-1 0 0,-2 0 0,-6-84 0,0 26 0,3-224-1365,0 306-5461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4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1 458 24575,'1'-1'0,"0"1"0,0-1 0,0 1 0,0-1 0,0 0 0,0 0 0,0 1 0,0-1 0,0 0 0,0 0 0,0 0 0,0 0 0,-1 0 0,1 0 0,0 0 0,-1 0 0,1 0 0,-1-1 0,1-1 0,13-31 0,-11 25 0,10-18 0,1 0 0,2 2 0,0 0 0,2 1 0,29-31 0,-34 39 0,-1 0 0,0-1 0,15-28 0,-24 38 0,1 0 0,-1 0 0,0-1 0,0 1 0,-1-1 0,0 0 0,-1 0 0,1 1 0,-1-1 0,-1 0 0,0-16 0,0 24 0,0-1 0,0 1 0,0 0 0,0-1 0,0 1 0,-1-1 0,1 1 0,0 0 0,0-1 0,0 1 0,0-1 0,0 1 0,-1 0 0,1-1 0,0 1 0,0 0 0,0-1 0,-1 1 0,1 0 0,0-1 0,-1 1 0,1 0 0,0 0 0,-1-1 0,1 1 0,0 0 0,-1 0 0,1 0 0,0 0 0,-1-1 0,1 1 0,-1 0 0,1 0 0,0 0 0,-1 0 0,1 0 0,-1 0 0,1 0 0,0 0 0,-1 0 0,1 0 0,-1 0 0,-20 13 0,-14 26 0,26-26 0,0 0 0,1 1 0,0 1 0,1-1 0,1 1 0,0 1 0,-7 29 0,8-16 0,1 1 0,1 0 0,2 40 0,2-39 0,-2 3 0,3 1 0,0 0 0,10 43 0,-3-44 0,1 1 0,2-2 0,20 42 0,-25-60 0,1-1 0,0 1 0,2-2 0,-1 1 0,2-2 0,-1 1 0,2-1 0,0-1 0,19 15 0,-27-24 0,-1 1 0,1-1 0,0 0 0,0 0 0,0 0 0,1 0 0,-1-1 0,0 1 0,1-1 0,-1 0 0,1-1 0,-1 1 0,1-1 0,-1 0 0,1 0 0,-1 0 0,1-1 0,-1 0 0,0 1 0,1-2 0,-1 1 0,5-2 0,-3 0 0,0 0 0,-1-1 0,0 1 0,1-1 0,-2 0 0,1-1 0,0 1 0,-1-1 0,0 0 0,0 0 0,0 0 0,-1 0 0,1-1 0,3-10 0,-1 2 30,0 1 0,1-1 0,14-19 0,-17 29-129,-1 0 0,0 1 0,1-1 0,-1 1 0,1 0 0,0 0 0,0 0 0,1 0 0,-1 1 0,0 0 0,1 0 0,0 0 0,-1 0 0,10-1 0,4 0-6727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4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24575,'2'71'0,"0"-47"0,0 0 0,-2-1 0,-1 1 0,-1 0 0,-1-1 0,-1 1 0,-8 26 0,-18 18 0,20-48 0,1 0 0,1 1 0,1-1 0,0 2 0,-3 23 0,6-23 0,-2 1 0,-11 30 0,11-36 0,0 1 0,1-1 0,1 1 0,1-1 0,-2 24 0,4-3 0,-1-22 0,1-1 0,1 0 0,0 1 0,1-1 0,1 0 0,6 27 0,-7-40 0,-1 0 0,1 0 0,0 0 0,0 0 0,0 0 0,0-1 0,0 1 0,1 0 0,-1-1 0,0 1 0,1-1 0,-1 0 0,1 1 0,0-1 0,-1 0 0,1 0 0,0 0 0,0 0 0,0 0 0,-1 0 0,1-1 0,0 1 0,0-1 0,0 1 0,0-1 0,0 0 0,0 1 0,0-1 0,1 0 0,-1-1 0,0 1 0,0 0 0,0 0 0,0-1 0,0 1 0,-1-1 0,1 0 0,3-1 0,8-4 0,1-1 0,-1 0 0,-1-1 0,17-13 0,-3 4 0,9-7 0,50-43 0,-6 3 0,-70 58 0,0-1 0,-1-1 0,0 0 0,-1 0 0,0 0 0,0-1 0,0 0 0,8-17 0,-2-2 0,16-51 0,-19 49 0,39-74 0,-48 102 0,0 0 0,0-1 0,0 1 0,1 0 0,-1-1 0,0 1 0,1 0 0,-1 0 0,1 0 0,0 0 0,0 1 0,0-1 0,3-2 0,-4 4 0,1 0 0,-1 0 0,0 0 0,0 0 0,0 1 0,0-1 0,0 0 0,0 1 0,1-1 0,-1 1 0,0-1 0,0 1 0,0-1 0,0 1 0,-1 0 0,1 0 0,0-1 0,0 1 0,0 0 0,0 0 0,-1 0 0,1 0 0,0 0 0,-1 0 0,1 0 0,-1 0 0,1 0 0,-1 0 0,0 0 0,1 2 0,13 29 0,-2-1 0,17 63 0,5 18 0,0-38 0,-26-60 0,-1 0 0,0 1 0,-1 0 0,0 0 0,-2 0 0,0 1 0,0 0 0,1 21 0,-6-93-1365,0 34-5461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5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1 24575,'3'0'0,"-1"0"0,0 0 0,0 0 0,0 1 0,1-1 0,-1 1 0,0 0 0,0 0 0,0 0 0,0-1 0,0 2 0,0-1 0,0 0 0,-1 0 0,1 1 0,0-1 0,-1 1 0,1-1 0,1 3 0,0 1 0,1 0 0,-1 0 0,-1 0 0,1 1 0,-1-1 0,0 1 0,2 6 0,0 7 0,0 0 0,-2 0 0,1 31 0,-1 43 0,-6 221 0,-22-130 0,17-92-117,-7 138-358,4-39 503,-1-1-170,14-90-366,1-11 471,-3-1 0,-15 94 0,2 0-175,3-23 37,4-85 311,5 117 0,0 8 41,-23-38-179,16-117 6,2 0-1,-3 71 0,11-62-83,-3 1 0,-2-1 1,-3 0-1,-14 59 0,12-73 593,-5 78 0,5-35-520,4-26 191,3 90 0,0 16 83,-11-93-267,9-51 0,1 0 0,-3 28 0,5 300 0,3-164 0,-4-152 0,-9 54 0,6-54 0,-3 53 0,7-63 0,-1-1 0,-7 31 0,-4 36 0,9-40 0,-1 0 0,-13 48 0,-7 47 0,1 35 0,13-109 0,6-42 0,1-1 0,-1 36 0,4-40 0,0-15 0,0 1 0,1-1 0,0 1 0,0-1 0,0 1 0,0-1 0,1 1 0,0-1 0,0 1 0,1-1 0,-1 0 0,1 1 0,0-1 0,6 9 0,-8-13-38,1-1 0,-1 1 0,1-1 1,-1 0-1,1 1 0,-1-1 0,1 1 0,-1-1 0,1 0 0,-1 0 0,1 1 0,0-1 0,-1 0 0,1 0 0,-1 0 0,1 1 1,0-1-1,-1 0 0,1 0 0,-1 0 0,1 0 0,0 0 0,-1 0 0,1 0 0,-1-1 0,1 1 0,0 0 0,-1 0 0,1 0 1,-1-1-1,1 1 0,0 0 0,-1-1 0,1 1 0,0-1 0,6-7-6788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41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24575,'2'30'0,"2"0"0,1-1 0,16 53 0,-6-27 0,38 118 0,-42-141 0,1 8 0,-3 1 0,8 67 0,-12-65 0,2 0 0,16 52 0,-14-60 0,8 58 0,-9-45 0,17 173 0,-20-189 0,-1 1 0,-1-1 0,-2 1 0,-5 64 0,4-96 0,0-1 0,0 1 0,0-1 0,0 1 0,-1-1 0,1 0 0,0 1 0,0-1 0,0 1 0,0-1 0,0 0 0,0 1 0,-1-1 0,1 1 0,0-1 0,0 0 0,-1 1 0,1-1 0,0 0 0,-1 1 0,1-1 0,0 0 0,-1 0 0,1 1 0,0-1 0,-1 0 0,1 0 0,0 0 0,-1 0 0,1 1 0,-1-1 0,1 0 0,-1 0 0,1 0 0,0 0 0,-1 0 0,1 0 0,-1 0 0,1 0 0,-1 0 0,1 0 0,0 0 0,-1 0 0,1 0 0,-1-1 0,1 1 0,0 0 0,-1 0 0,1 0 0,0 0 0,-1-1 0,1 1 0,-1 0 0,1-1 0,0 1 0,0 0 0,-1 0 0,1-1 0,0 1 0,0-1 0,-1 1 0,1 0 0,0-1 0,-24-29 0,19 24 0,-26-28 0,20 23 0,1 0 0,0-1 0,1 0 0,0-1 0,-7-15 0,5 6 0,1 1 0,0 0 0,-2 1 0,0 1 0,-15-20 0,26 39 0,1-1 0,0 1 0,0 0 0,0-1 0,-1 1 0,1 0 0,0-1 0,0 1 0,-1 0 0,1-1 0,0 1 0,-1 0 0,1 0 0,-1-1 0,1 1 0,0 0 0,-1 0 0,1 0 0,0-1 0,-1 1 0,1 0 0,-1 0 0,1 0 0,-1 0 0,1 0 0,0 0 0,-1 0 0,1 0 0,-1 0 0,1 0 0,-1 0 0,1 0 0,0 0 0,-1 0 0,1 1 0,-1-1 0,1 0 0,0 0 0,-1 0 0,0 1 0,-7 20 0,4 31 0,4-51 0,-1 84 0,5 230 0,-2-297 0,1 0 0,1 0 0,0 0 0,1 0 0,1-1 0,1 0 0,1 0 0,0 0 0,1-1 0,1-1 0,0 1 0,14 15 0,-20-27 0,-1-1 0,1 1 0,0 0 0,0-1 0,0 0 0,0 0 0,1 0 0,-1 0 0,1-1 0,0 0 0,0 0 0,0 0 0,0 0 0,0-1 0,0 0 0,0 0 0,0 0 0,0-1 0,1 0 0,-1 0 0,0 0 0,0-1 0,1 1 0,-1-1 0,0 0 0,0-1 0,0 1 0,0-1 0,0 0 0,-1 0 0,1-1 0,0 0 0,-1 1 0,0-1 0,0-1 0,0 1 0,0-1 0,0 1 0,0-1 0,4-8 0,1-2-114,-1-1 1,0-1-1,-2 1 0,1-1 0,-2 0 1,0-1-1,-1 1 0,-1-1 0,-1 0 1,0 0-1,-1-25 0,-1 21-6712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24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984 2 24575,'-37'-2'0,"1"2"0,0 2 0,-1 2 0,1 1 0,0 1 0,-40 14 0,-43 17 0,-49 18 0,123-37 0,-56 12 0,2 0 0,87-26 0,1 0 0,0 1 0,0 1 0,0 0 0,1 1 0,0 0 0,0 0 0,1 1 0,0 0 0,0 1 0,-11 14 0,17-19 0,0 0 0,0 0 0,1 1 0,0-1 0,0 1 0,0-1 0,0 1 0,1 0 0,-1-1 0,1 1 0,1 0 0,-1 0 0,1 0 0,-1 0 0,1 0 0,1 0 0,-1 0 0,1 0 0,0-1 0,0 1 0,0 0 0,1 0 0,-1-1 0,1 1 0,1-1 0,-1 1 0,0-1 0,1 0 0,0 0 0,6 7 0,64 69 0,-54-62 0,1-1 0,1-1 0,39 22 0,26 20 0,-63-42 0,1-1 0,48 23 0,-40-22 0,35 23 0,-46-26 0,0-2 0,1 0 0,0-1 0,0-1 0,1-1 0,0-1 0,28 5 0,-16-4 0,-23-4 0,1-1 0,0 0 0,0-1 0,0-1 0,0 0 0,15-1 0,-25 0 0,0 0 0,0-1 0,0 0 0,0 0 0,0 0 0,0 0 0,-1 0 0,1-1 0,0 1 0,-1-1 0,1 0 0,-1 1 0,0-1 0,0 0 0,1-1 0,-1 1 0,0 0 0,-1 0 0,1-1 0,0 0 0,-1 1 0,1-1 0,-1 0 0,0 1 0,0-1 0,0 0 0,0 0 0,-1 0 0,1 0 0,-1 0 0,0 0 0,1-4 0,3-79 0,-4 55 0,9-56 0,-1 21 0,-2-1 0,-7-127 0,-2 69 0,3 104 0,-1 11 0,1-1 0,-1 1 0,2-1 0,0 1 0,0-1 0,1 1 0,0 0 0,1 0 0,0 0 0,6-13 0,-9 22 0,0 1 0,0 0 0,1 0 0,-1-1 0,0 1 0,0 0 0,0 0 0,0-1 0,1 1 0,-1 0 0,0 0 0,0-1 0,1 1 0,-1 0 0,0 0 0,0 0 0,1 0 0,-1-1 0,0 1 0,0 0 0,1 0 0,-1 0 0,0 0 0,1 0 0,-1 0 0,0 0 0,1 0 0,-1 0 0,0 0 0,1 0 0,-1 0 0,0 0 0,0 0 0,1 0 0,-1 0 0,0 0 0,1 0 0,-1 0 0,0 1 0,1-1 0,10 15 0,6 27 0,-16-38 0,11 37 0,10 59 0,-14-59 0,21 64 0,-22-79 0,0 1 0,-2-1 0,3 28 0,10 51 0,2-21 0,-11-38 0,18 46 0,76 237 0,-94-298 0,8 24 0,-16-52 0,0 0 0,0 0 0,1 0 0,-1-1 0,1 1 0,0 0 0,0-1 0,0 1 0,0-1 0,0 0 0,1 1 0,-1-1 0,5 3 0,-6-5 0,-1-1 0,1 1 0,-1 0 0,1 0 0,-1 0 0,1-1 0,-1 1 0,1 0 0,-1 0 0,1-1 0,-1 1 0,1 0 0,-1-1 0,1 1 0,-1-1 0,1 1 0,-1 0 0,0-1 0,1 1 0,-1-1 0,0 1 0,0-1 0,1 1 0,-1-1 0,0 0 0,0 1 0,0-1 0,0 1 0,1-1 0,-1 1 0,0-1 0,0 0 0,0 1 0,0-1 0,0 1 0,-1-1 0,1 1 0,0-2 0,2-27 0,-2 28 0,1-31 0,-5-194 0,-21 77 0,0 20 0,15 81-1365,4 26-5461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24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1516 1 24575,'5'6'0,"1"1"0,-1 0 0,0 1 0,-1 0 0,0-1 0,0 1 0,-1 1 0,0-1 0,0 0 0,-1 1 0,2 13 0,-1-11 0,-1 0 0,1-1 0,1 1 0,0 0 0,0-1 0,10 15 0,14 23 0,35 77 0,-9-17 0,0-17 0,-32-57 0,-2 1 0,25 57 0,-28-49 0,-1 1 0,-3 1 0,-1 0 0,-3 0 0,-1 1 0,2 89 0,-8-70 0,0-39 0,-2 0 0,0 0 0,-2 0 0,-5 27 0,3-40 0,-1 0 0,0 0 0,-1 0 0,-1-1 0,0 0 0,0 0 0,-1-1 0,-10 11 0,-79 80 0,92-96 0,-58 46-202,-2-2 0,-1-3 0,-109 57 0,130-78 177,-171 87-832,0 0 0,144-77 542,-1-2-1,-138 42 0,124-47 217,-100 45 99,113-43 286,53-21-43,0-1 1,-1 0-1,0-2 0,-34 7 0,42-12 129,-37 7 565,48-9-920,1 1 1,-1 0-1,0-1 1,0 1 0,0 1-1,1-1 1,-1 0 0,1 1-1,-1-1 1,1 1-1,-1 0 1,-3 3 0,6-4-4,0 0 1,0-1 0,0 1-1,0-1 1,1 1 0,-1 0-1,0-1 1,0 1 0,0-1-1,1 1 1,-1-1 0,0 1-1,1 0 1,-1-1 0,0 0-1,1 1 1,-1-1 0,1 1-1,-1-1 1,1 1-1,-1-1 1,1 0 0,-1 1-1,1-1 1,-1 0 0,1 0-1,-1 1 1,1-1 0,0 0-1,-1 0 1,1 0 0,-1 0-1,1 1 1,0-1 0,-1 0-1,1 0 1,-1 0 0,1-1-1,0 1 1,0 0 0,30 4-63,16-4 63,-33-1-360,0 1 0,1 1 0,23 3 0,-21 1-6481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25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508 372 24575,'0'5'0,"1"21"0,-1 0 0,-1 0 0,-1-1 0,-1 1 0,-2 0 0,0-1 0,-13 33 0,-55 133 0,39-117 0,-59 93 0,23-33 0,-80 104 0,141-221 0,1 0 0,0 0 0,1 1 0,-9 36 0,9-30 0,25-72 0,48-88 0,-51 107 0,36-81 0,17-29 0,43-87 60,-22 40-729,-7 21 547,-47 87 109,-24 52 6,1 0 0,19-30 0,26-33 390,49-103-1,-103 185-382,1 0 0,0 0 0,1 1 0,-1-1 0,1 1 0,0 0 0,9-8 0,-13 14 0,0 0 0,-1 0 0,1 0 0,0 0 0,0 0 0,-1 0 0,1 0 0,0 0 0,-1 1 0,1-1 0,0 0 0,0 0 0,-1 0 0,1 1 0,0-1 0,-1 0 0,1 1 0,-1-1 0,1 1 0,0-1 0,-1 1 0,1-1 0,-1 1 0,1-1 0,-1 1 0,1 0 0,-1-1 0,0 1 0,1-1 0,-1 1 0,0 0 0,1 0 0,-1-1 0,0 1 0,0 0 0,0-1 0,0 3 0,12 29 0,25 191 0,7-94 0,48 167 0,-85-276 0,7 21 0,22 61 0,43 192 0,-30-69 0,-43-202 0,1-1 0,0 1 0,2-1 0,1-1 0,23 39 0,-31-65 0,-1 1 0,0 0 0,0 0 0,0-1 0,-1 1 0,0-1 0,0-4 0,0-4 0,-1 1 0,0-1 0,-1 1 0,0 0 0,-1 0 0,-5-13 0,6 20 0,-1-1 0,1 0 0,-1 1 0,0-1 0,0 1 0,-1 0 0,0 0 0,0 0 0,0 1 0,0 0 0,-1-1 0,1 1 0,-11-6 0,-54-31-1365,55 33-5461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2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24575,'656'0'0,"-631"-1"0,0-2 0,0-1 0,0-1 0,23-8 0,-23 6 0,0 1 0,1 1 0,-1 1 0,29 0 0,-12 4 0,2 1 0,1-2 0,79-12 0,-88 8 0,-1 1 0,1 3 0,43 2 0,56-3 0,-111-3 120,-23 5-152,-1 0 1,0-1-1,1 1 1,-1 0-1,1 0 0,-1-1 1,0 1-1,1 0 1,-1-1-1,0 1 0,1 0 1,-1-1-1,0 1 1,0 0-1,1-1 0,-1 1 1,0-1-1,0 1 1,0-1-1,0 1 0,0 0 1,1-1-1,-1 1 1,0-1-1,0 1 0,0-1 1,0 1-1,0-1 1,0 1-1,0-1 0,-1 1 1,1 0-1,0-1 1,0 1-1,0-1 1,0 1-1,0-1 0,-1 1 1,1 0-1,0-1 1,0 1-1,-1-1 0,1 1 1,0 0-1,-1-1 1,0 1-1,-6-9-6794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2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24575,'1'29'0,"1"0"0,9 38 0,-5-36 0,0 30 0,-2 0 0,-6 98 0,-1-42 0,3 589 0,0-700 0,1-3 0,-1 0 0,0 0 0,0 0 0,0 0 0,0 0 0,-1 0 0,1 0 0,-1 0 0,0 0 0,0 0 0,0 0 0,0 0 0,0 0 0,-3 3 0,4-6 0,-1 0 0,0 0 0,1 0 0,-1-1 0,0 1 0,1 0 0,-1-1 0,1 1 0,-1-1 0,1 1 0,-1 0 0,1-1 0,-1 1 0,1-1 0,0 0 0,-1 1 0,1-1 0,-1 1 0,1-1 0,0 1 0,0-1 0,-1 0 0,1 1 0,0-1 0,0 0 0,0 1 0,0-1 0,0 0 0,0 1 0,0-1 0,0 0 0,0 1 0,0-1 0,0-1 0,-4-28 0,2 3 0,1 0 0,1 0 0,2 0 0,0 0 0,2 1 0,1-1 0,1 1 0,1 0 0,1 0 0,16-33 0,9-3 0,2 3 0,3 0 0,2 3 0,2 1 0,73-71 0,-87 97 0,-18 16 0,2 0 0,0 1 0,0 0 0,1 1 0,1 1 0,-1 0 0,2 1 0,28-14 0,51-23 0,-73 34 0,2 1 0,-1 1 0,43-13 0,-48 18 0,16-4 0,1 2 0,45-4 0,-71 10 0,0 0 0,0 1 0,0 0 0,0 1 0,0 0 0,0 0 0,0 0 0,0 1 0,0 1 0,-1-1 0,1 1 0,-1 0 0,1 1 0,-1 0 0,10 7 0,-12-5 0,0-1 0,-1 0 0,0 1 0,0 0 0,0 0 0,-1 0 0,0 1 0,0-1 0,0 1 0,-1-1 0,0 1 0,2 12 0,0 5 0,-1 0 0,-1 33 0,-2-51 0,1 63 0,-10 89 0,6-135 0,-2 0 0,0-1 0,-1 0 0,-1 0 0,-1 0 0,-1-1 0,-21 37 0,11-28 0,-152 228 0,142-219 0,-1-2 0,-2-2 0,-2-1 0,-54 43 0,-43 22 0,85-69 0,-2-1 0,-96 41 0,0-16 0,135-50 0,-1 0 0,1-1 0,0 0 0,-1-1 0,1 0 0,-1 0 0,-19 0 0,26-2 0,1 0 0,-1 0 0,0 0 0,0 0 0,1-1 0,-1 1 0,0-1 0,1 0 0,-1 0 0,1 0 0,-1 0 0,1 0 0,-1 0 0,1-1 0,0 1 0,0-1 0,-1 1 0,1-1 0,0 0 0,1 0 0,-1 0 0,0 0 0,0 0 0,1-1 0,0 1 0,-1 0 0,1-1 0,0 1 0,0-1 0,0 1 0,0-1 0,0-3 0,0-4 0,-1-1 0,2 1 0,0-1 0,0 0 0,1 1 0,0-1 0,1 1 0,0 0 0,1-1 0,0 1 0,0 0 0,1 0 0,0 1 0,1-1 0,0 1 0,1 0 0,8-11 0,13-12 0,0 1 0,2 2 0,39-31 0,6-6 0,-38 31-605,2 2-1,63-42 0,-78 61-5768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26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835 1 24575,'-3'0'0,"-15"0"0,0 0 0,-29 5 0,41-3 0,0-1 0,-1 1 0,1 0 0,0 1 0,0 0 0,1 0 0,-1 0 0,1 0 0,-1 1 0,-8 8 0,1-2 0,-1 1 0,0-2 0,-28 14 0,-17 11 0,-121 88 0,135-96 0,2-1 0,-68 52 0,91-61 0,0 2 0,1 0 0,0 1 0,-25 35 0,40-49 0,0 1 0,1 0 0,-1 1 0,1-1 0,0 0 0,1 1 0,0 0 0,0-1 0,0 1 0,1 0 0,-1 0 0,2 0 0,-1 0 0,1 0 0,0 1 0,1-1 0,0 0 0,0 0 0,0 0 0,1-1 0,0 1 0,4 10 0,-3-13 0,-1 1 0,1-1 0,0 0 0,0-1 0,0 1 0,1 0 0,-1-1 0,1 0 0,0 0 0,0 0 0,0 0 0,0-1 0,6 3 0,68 25 0,-12-5 0,-50-16 0,0 0 0,0-2 0,1 0 0,0-1 0,0-1 0,1 0 0,-1-2 0,1 0 0,0 0 0,34-1 0,402-5 0,-466 4 0,0 2 0,0-1 0,0 2 0,0-1 0,1 2 0,-1-1 0,1 2 0,0-1 0,1 1 0,0 1 0,-19 15 0,-22 12 0,-112 72 0,109-55 0,15-12 0,35-35 0,-1 1 0,1-1 0,1 1 0,-1 0 0,1 0 0,-1 0 0,1 0 0,1 0 0,-1 1 0,-3 10 0,-8 60 0,13-64 0,0 0 0,-1-1 0,-1 1 0,1 0 0,-2-1 0,0 0 0,0 0 0,-10 18 0,-105 131 0,109-148 0,-6 11 0,1 1 0,-19 43 0,-9 13 0,28-45-1365,11-17-5461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2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38 24575,'-4'0'0,"-6"0"0,-5 0 0,-5 0 0,-3 0 0,-1 0 0,2-4 0,6-6 0,9-1 0,11 1 0,4 7 0,-3 4 0,-7 1 0,-3 6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4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54 244 24575,'-19'53'0,"13"-2"0,2 0 0,6 96 0,0-47 0,-5-77 0,3-23 0,0 0 0,0 0 0,0 0 0,-1 0 0,1 0 0,0 0 0,0 0 0,0 0 0,-1 0 0,1 0 0,0 0 0,0 0 0,0 0 0,-1 0 0,1 0 0,0 0 0,0 0 0,0 0 0,-1 0 0,1 0 0,0 0 0,0 0 0,0 0 0,-1 0 0,1 0 0,0-1 0,0 1 0,0 0 0,0 0 0,0 0 0,-1 0 0,1 0 0,0 0 0,0-1 0,0 1 0,0 0 0,0 0 0,0 0 0,-1-1 0,1 1 0,0 0 0,0 0 0,0 0 0,0 0 0,0-1 0,0 1 0,-12-38 0,8-15 0,2 0 0,6-74 0,-1 106 0,2 0 0,0 1 0,9-25 0,7-26 0,-12 42 0,0 1 0,26-51 0,-7 16 0,-19 47 0,-6 21 0,-3-2 0,0 0 0,-1 0 0,1 0 0,-1 0 0,0 0 0,1 0 0,-1 0 0,-1 0 0,-1 5 0,-6 10 0,1 0 0,1 1 0,1 0 0,1 1 0,0-1 0,2 1 0,-2 24 0,0-12 0,-1 36 0,2 0 0,7 74 0,0-22 0,-3-113 0,0-1 0,1 1 0,0 0 0,0-1 0,1 1 0,0-1 0,0 1 0,0-1 0,1 0 0,0 0 0,0 0 0,1 0 0,4 6 0,5 3 0,1 0 0,0-1 0,17 14 0,-15-16 0,-1 2 0,-1 0 0,19 24 0,-1 23 0,-13-22 0,2 14-1365,-13-39-5461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24575,'1'11'0,"0"1"0,2 0 0,-1-1 0,1 1 0,1-1 0,6 14 0,-4-11 0,-1-1 0,-1 1 0,0 0 0,2 14 0,-2 25 0,-2-25 0,9 51 0,-10-75 0,0 4 0,1 0 0,0 0 0,1 0 0,0 0 0,0-1 0,7 13 0,-9-19 0,0 1 0,1-1 0,-1 0 0,0 0 0,1 1 0,-1-1 0,1 0 0,-1 0 0,1-1 0,-1 1 0,1 0 0,0 0 0,-1-1 0,1 1 0,0-1 0,0 0 0,-1 1 0,1-1 0,0 0 0,0 0 0,0 0 0,-1 0 0,1 0 0,0-1 0,0 1 0,-1 0 0,1-1 0,0 0 0,-1 1 0,1-1 0,0 0 0,-1 0 0,1 0 0,-1 0 0,1 0 0,-1 0 0,2-2 0,2 0 10,-1 0 0,-1 0 0,1-1 0,0 1 0,-1-1 0,0 0 0,0 0 0,0 0 0,0 0 0,-1-1 0,4-7 0,-4 9-75,-1 1 1,-1-1-1,1 0 1,0 1-1,-1-1 1,1 0-1,-1 0 0,0 1 1,0-1-1,0 0 1,0 0-1,0 1 1,0-1-1,-1 0 0,0 1 1,1-1-1,-1 0 1,0 1-1,0-1 1,-1 1-1,1-1 1,-3-3-1,-7-5-6761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53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24575,'89'-1'0,"0"4"0,-1 4 0,91 18 0,-110-15-364,0-2-1,1-4 0,104-7 1,-42 0 76,329 18-1354,98 0-1097,-55-5 1518,-333 3 1337,282 11-1100,781-25 473,-913 27 1308,10-1 33,-206-25-690,141 18 1,-188-7 1424,-14-1 1062,95 2 0,-139-11-2627,0 1 0,31 7 0,34 3 0,-70-12 0,14 1 0,0 0 0,0 2 0,30 7 0,-40-7 0,-1 0 0,1-2 0,29 0 0,29 2 0,-76-2 0,0-1 0,-1 0 0,1 0 0,0 1 0,0-1 0,-1 1 0,1-1 0,0 1 0,-1-1 0,1 1 0,0-1 0,-1 1 0,1 0 0,-1-1 0,1 1 0,-1 0 0,1-1 0,-1 1 0,1 0 0,-1 0 0,0 0 0,1-1 0,-1 1 0,0 1 0,6 29 0,1 3 0,-3-28 0,0-1 0,0 0 0,1 1 0,-1-2 0,1 1 0,1 0 0,-1-1 0,1 0 0,-1 0 0,1-1 0,0 0 0,1 0 0,-1 0 0,0-1 0,1 0 0,-1 0 0,1 0 0,10 0 0,13 1 0,-1-1 0,0-2 0,34-4 0,5 1 0,-35 2 0,0-2 0,35-8 0,-45 7 0,81-4 0,-77 7 0,-1-1 0,48-8 0,-42 4-72,0 2 1,0 2-1,61 3 0,-51-1-1006,-31 1-5748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45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24575,'2'4'0,"0"0"0,1 0 0,-1-1 0,1 1 0,0-1 0,0 0 0,1 0 0,4 4 0,8 9 0,5 13 0,-2 2 0,-1 0 0,-1 0 0,20 58 0,-27-67 0,79 223 0,-11 16 0,-77-259 0,7 42 0,-2 2 0,-2-1 0,-2 0 0,-5 64 0,1-16 0,1-68 0,-2-1 0,0 0 0,-2 1 0,-1-2 0,-1 1 0,-1-1 0,0 0 0,-2 0 0,-1-1 0,-1 0 0,-1-1 0,-19 24 0,12-16 0,-9 12 0,0-2 0,-61 61 0,85-94-105,0-1 0,-1 0 0,1 0 0,-1-1 0,0 0 0,0 0 0,0 0 0,-1-1 0,0 0 0,1 0 0,-1 0 0,-11 2 0,-2-2-6721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4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56 24575,'-6'0'0,"1"0"0,-1 0 0,0 1 0,1 0 0,-1 0 0,1 0 0,-1 0 0,1 1 0,-1 0 0,1 0 0,0 0 0,0 1 0,0 0 0,0 0 0,1 0 0,-1 1 0,1-1 0,0 1 0,0 0 0,0 0 0,0 1 0,1-1 0,0 1 0,0-1 0,0 1 0,0 0 0,-2 8 0,-1 5 0,1 0 0,1 0 0,1 1 0,0 0 0,1-1 0,2 1 0,0 19 0,-1-18 0,-1 0 0,-8 38 0,5-36 0,1 1 0,-1 28 0,5-45 0,0 1 0,0 0 0,1-1 0,0 1 0,0-1 0,1 1 0,-1-1 0,2 1 0,-1-1 0,1 0 0,-1 0 0,5 6 0,1 1 0,-5-7 0,0-1 0,0 0 0,1-1 0,0 1 0,-1 0 0,7 4 0,-9-8 0,0 0 0,0-1 0,0 1 0,0 0 0,1-1 0,-1 1 0,0-1 0,0 0 0,0 1 0,1-1 0,-1 0 0,0 0 0,0 0 0,1 0 0,-1 0 0,0 0 0,0 0 0,1 0 0,-1 0 0,0-1 0,0 1 0,0-1 0,1 1 0,-1 0 0,0-1 0,0 0 0,0 1 0,0-1 0,0 0 0,0 0 0,0 1 0,0-1 0,0 0 0,0 0 0,0-2 0,61-62 0,-30 31 0,63-55 0,29-15 0,60-44 0,-167 134 0,0-1 0,-1-1 0,-1-1 0,25-35 0,-37 49 0,-2 2 0,0-1 0,1 1 0,-1-1 0,0 1 0,0-1 0,0 0 0,0 1 0,0-1 0,0 0 0,0 0 0,0 1 0,-1-1 0,1 0 0,-1 0 0,0 0 0,1 0 0,-1 0 0,0 0 0,0 0 0,0 0 0,0 0 0,0 0 0,-1 0 0,1 0 0,-1 0 0,1 1 0,-1-1 0,-1-2 0,0 2 0,0 0 0,-1 0 0,1 0 0,-1 0 0,0 0 0,1 1 0,-1 0 0,0-1 0,0 1 0,0 0 0,0 0 0,0 0 0,0 1 0,0-1 0,0 1 0,-1 0 0,-2 0 0,-24-3 0,-1 2 0,1 2 0,0 0 0,0 2 0,0 2 0,1 0 0,0 2 0,-31 11 0,-9 5 0,50-17 0,-1 0 0,2 1 0,-1 0 0,-26 17 0,18-9 0,-1 0 0,-1-2 0,-41 13 0,58-22 0,-1 2 0,1 0 0,0 1 0,-22 15 0,-23 13 0,52-33-80,0 1 0,0 0-1,0 1 1,0-1 0,0 1-1,1 0 1,0 0 0,-1 0-1,2 1 1,-1-1 0,0 1 0,1 0-1,0 0 1,0 0 0,1 1-1,-3 7 1,-1 3-6746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4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53 333 24575,'0'519'0,"0"-519"0,0 0 0,0 0 0,0 0 0,0 0 0,0 0 0,0 0 0,0 0 0,-1 0 0,1 0 0,0 0 0,0 0 0,0 0 0,0 0 0,0 0 0,0 0 0,0 0 0,0 0 0,0 0 0,0 0 0,0 0 0,0 0 0,-1 0 0,1 0 0,0 0 0,0 0 0,0 0 0,0 0 0,0 0 0,0 0 0,0 0 0,0 0 0,0 0 0,0 0 0,0 0 0,0 0 0,0 0 0,0 0 0,0 0 0,-1 0 0,1 1 0,0-1 0,0 0 0,0 0 0,0 0 0,0 0 0,0 0 0,0 0 0,0 0 0,0 0 0,0 0 0,0 0 0,0 0 0,0 1 0,-6-13 0,-4-17 0,-2-32 0,5 31 0,2 1 0,-3-55 0,7-30 0,4-149 0,-1 252 0,0 1 0,1 0 0,0 1 0,1-1 0,0 0 0,10-17 0,37-52 0,-49 77 0,2-4 0,0 1 0,0 1 0,1-1 0,0 1 0,0-1 0,0 1 0,0 1 0,1-1 0,-1 1 0,1 0 0,0 0 0,0 1 0,0-1 0,1 1 0,-1 1 0,0-1 0,12 0 0,6 0 0,1 1 0,-1 2 0,35 4 0,-50-3 0,1 0 0,-1 0 0,0 0 0,-1 1 0,1 1 0,0 0 0,-1 0 0,14 9 0,59 51 0,-61-47 0,1 0 0,24 15 0,-36-26 0,0 1 0,0-1 0,-1 2 0,0-1 0,0 1 0,-1 0 0,0 1 0,-1-1 0,1 1 0,-2 1 0,1-1 0,-2 1 0,1 0 0,-1 0 0,3 12 0,-3-7 0,0 0 0,-2 0 0,0 1 0,0-1 0,-1 0 0,-1 1 0,-1-1 0,0 0 0,-1 1 0,-5 17 0,5-28 0,0-1 0,0 1 0,0-1 0,-1 0 0,0 0 0,0 0 0,0 0 0,0 0 0,-1-1 0,1 1 0,-1-1 0,0 0 0,0 0 0,0 0 0,0-1 0,-1 0 0,1 1 0,-1-2 0,1 1 0,-1 0 0,0-1 0,0 0 0,-5 1 0,-8 1 0,0 0 0,0-1 0,0-1 0,0-1 0,-20-2 0,29 1-85,0-1 0,0 1-1,1-1 1,-1-1 0,1 0-1,0 0 1,0-1 0,0 0-1,0 0 1,1-1 0,-1 0-1,1 0 1,1 0 0,-1-1-1,-8-10 1,5 3-6741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4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24575,'0'-4'0,"4"-2"0,6 1 0,1 5 0,-1 7 0,-3 6 0,-2 6 0,-2 3 0,-1-6 0,-2-9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4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658 3 24575,'-36'0'0,"16"-2"0,0 2 0,1 0 0,-1 1 0,0 1 0,1 1 0,-1 1 0,1 1 0,-31 11 0,20-1 0,2 2 0,0 1 0,1 1 0,-39 35 0,-87 101 0,148-148 0,0-1 0,0 1 0,1 1 0,-1-1 0,2 1 0,-1-1 0,1 1 0,0 0 0,-3 14 0,1 5 0,-2 45 0,-3 13 0,4-55 0,1 1 0,-1 47 0,6-66 0,0-1 0,1 0 0,0 0 0,1 0 0,0 0 0,1 0 0,0-1 0,1 1 0,0-1 0,8 15 0,-1-7 0,-2 0 0,1-1 0,1 0 0,0-1 0,1 0 0,1-1 0,0-1 0,29 26 0,-12-16 0,-24-19 0,-1-1 0,1 1 0,0-1 0,0 0 0,7 4 0,3-1 0,0-1 0,1 0 0,27 5 0,-36-9 0,-1-1 0,1 0 0,0-1 0,-1 1 0,1-1 0,0-1 0,-1 0 0,1 0 0,-1 0 0,13-5 0,-17 5 0,-1-1 0,1 1 0,-1-1 0,0 0 0,1 0 0,-1 0 0,0 0 0,0-1 0,0 1 0,-1 0 0,1-1 0,-1 1 0,1-1 0,-1 0 0,0 1 0,0-1 0,0 0 0,0 0 0,0 0 0,-1 0 0,1 0 0,-1-5 0,1-10 0,0-1 0,-4-29 0,1 22 0,1 0-1365,0 4-5461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48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24575,'2'51'0,"11"59"0,-1-19 0,-11-77 0,1-1 0,0 1 0,1-1 0,7 21 0,-8-30 0,0 1 0,0-1 0,0 0 0,0 0 0,1 0 0,0 0 0,0-1 0,0 1 0,0-1 0,0 0 0,1 0 0,-1 0 0,1 0 0,0 0 0,0-1 0,8 4 0,7 1 0,0-1 0,1 0 0,0-2 0,0 0 0,29 1 0,-42-4 0,0-1 0,-1 0 0,1 0 0,0 0 0,-1-1 0,1 0 0,0 0 0,-1-1 0,0 0 0,1 0 0,-1 0 0,0-1 0,0 0 0,0 0 0,0 0 0,-1-1 0,1 0 0,-1 0 0,0 0 0,6-7 0,-8 5 0,0 1 0,0-1 0,-1 0 0,1 1 0,-1-1 0,-1 0 0,1-1 0,-1 1 0,0 0 0,0-11 0,-3-71 0,-1 43 0,3 34 0,-1 0 0,-1 0 0,1 0 0,-2 1 0,1-1 0,-2 1 0,1-1 0,-1 1 0,-1 0 0,0 1 0,-6-11 0,8 17 0,1 0 0,-1-1 0,1 1 0,-1 0 0,0 0 0,0 1 0,0-1 0,0 1 0,-1-1 0,1 1 0,-1 0 0,1 0 0,-1 1 0,0-1 0,0 1 0,0 0 0,0 0 0,0 0 0,0 0 0,0 1 0,0-1 0,0 1 0,0 0 0,0 1 0,0-1 0,0 1 0,0-1 0,0 1 0,0 0 0,0 1 0,0-1 0,-5 3 0,-2 3 0,1-1 0,-1 1 0,1 1 0,1 0 0,-1 0 0,-9 13 0,-18 14 0,-33 29-1365,56-51-5461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48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24575,'-1'24'0,"-2"1"0,-1-1 0,-13 46 0,11-50 0,1 1 0,0 0 0,2 0 0,0 0 0,1 35 0,3-48 0,1 1 0,0 0 0,1 0 0,0-1 0,0 0 0,1 1 0,0-1 0,0-1 0,1 1 0,0-1 0,0 1 0,1-1 0,0-1 0,0 1 0,0-1 0,1 0 0,0-1 0,0 1 0,1-1 0,0-1 0,-1 0 0,2 0 0,-1 0 0,0-1 0,1 0 0,-1-1 0,18 3 0,49 8 0,-50-8 0,0-1 0,25 1 0,-30-5 0,0 2 0,-1 1 0,0 0 0,1 1 0,-1 1 0,30 13 0,-44-16 0,-1 1 0,0 0 0,1 0 0,-1 1 0,0-1 0,0 1 0,-1 0 0,1 0 0,-1 0 0,0 1 0,0-1 0,0 1 0,-1 0 0,0-1 0,0 1 0,0 0 0,0 0 0,-1 0 0,0 1 0,2 9 0,-1 11 0,-1-1 0,-1 1 0,-4 31 0,1 3 0,3-53 0,0 1 0,-1 0 0,0-1 0,0 0 0,-1 1 0,0-1 0,0 0 0,-1 0 0,0 0 0,0 0 0,-1 0 0,0 0 0,0-1 0,0 0 0,-1 0 0,1 0 0,-2-1 0,1 1 0,-1-1 0,1 0 0,-1-1 0,-1 1 0,1-1 0,-1-1 0,1 1 0,-1-1 0,0 0 0,0 0 0,-1-1 0,1 0 0,0-1 0,-1 1 0,1-1 0,-14 0 0,-156-3-1365,156 2-5461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49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24575,'1'2'0,"0"-1"0,-1 1 0,1-1 0,0 1 0,0-1 0,0 1 0,0-1 0,0 1 0,0-1 0,0 0 0,1 0 0,-1 0 0,0 0 0,1 0 0,1 1 0,13 14 0,81 168 0,-83-158 0,-2 0 0,0 1 0,10 35 0,-11-25 0,21 59 0,-27-80 0,0-1 0,-1 1 0,0 1 0,1 24 0,5 22 0,25 153 0,-11-99 69,-16-89-428,-2 0 1,-1 0-1,2 48 1,-7-55-6468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4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24575,'81'1'0,"90"-3"0,-138-2 0,58-16 0,-66 12 0,0 2 0,1 1 0,51-3 0,-68 8-117,1 0-133,-1 0 1,0 1-1,0-1 1,16 5-1,-9 0-6576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9:45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24575,'1'18'0,"0"1"0,10 34 0,-7-33 0,0 0 0,1 26 0,-7 100 0,4 61 0,10-139 0,-8-49 0,0 0 0,0 26 0,-5 79 0,3 54 0,7-138-1365,-3-24-5461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5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24575,'0'-7'0,"0"0"0,1 1 0,0-1 0,0 0 0,0 0 0,1 1 0,0-1 0,1 1 0,-1-1 0,6-8 0,-7 13 0,1 0 0,-1 0 0,0 1 0,1-1 0,-1 0 0,1 1 0,0-1 0,-1 1 0,1 0 0,0-1 0,0 1 0,0 0 0,0 0 0,0 0 0,0 1 0,0-1 0,0 0 0,0 1 0,1-1 0,-1 1 0,0 0 0,0 0 0,0 0 0,1 0 0,-1 0 0,0 0 0,0 0 0,0 1 0,1-1 0,-1 1 0,0 0 0,0-1 0,0 1 0,0 0 0,2 2 0,0-1 0,1 1 0,-1 0 0,0 0 0,-1 0 0,1 0 0,-1 1 0,1-1 0,-1 1 0,0 0 0,0 0 0,3 6 0,24 55 0,-8-15 0,-20-47 0,14 27 0,1 0 0,1-2 0,39 46 0,-41-59 0,1 0 0,0-1 0,24 15 0,25 19 0,36 26 0,-75-52 0,0-1 0,58 32 0,6 4 0,-3-1 0,-56-38 0,-1 2 0,30 24 0,29 23 0,-59-45 0,48 42 0,-6-7 0,-19-17 0,-4 0 0,-18-16 0,46 47 0,-67-61 0,0-1 0,0 0 0,0-1 0,14 7 0,26 20 0,-25-14 0,1-1 0,56 31 0,-71-44 0,0 1 0,-1 0 0,0 1 0,11 11 0,36 27 0,-50-42 0,-1 0 0,0 1 0,-1 0 0,1 1 0,-1 0 0,5 8 0,-5-8 0,0 1 0,1-1 0,0 0 0,0 0 0,9 6 0,5 2 0,-1 2 0,28 29 0,8 7 0,6-5 0,-32-25 0,32 30 0,-55-47 0,1 1 0,1-1 0,-1-1 0,1 0 0,0 0 0,15 5 0,-14-5 0,0-1 0,0 1 0,-1 1 0,1-1 0,10 10 0,173 139 0,-78-64 0,51 58 0,-106-107 0,-40-28 0,0 0 0,30 29 0,14 16 0,72 50 0,-54-45 0,118 112 0,-36-30 0,-128-113 0,51 63 0,-52-56 0,47 44 0,-27-34 0,56 45 0,-99-84 0,0 0 0,-1 0 0,10 13 0,24 23 0,-6-3 0,-34-35 0,1-1 0,0 0 0,1 0 0,0 0 0,8 6 0,9 6 0,-1 1 0,-1 1 0,0 1 0,27 39 0,-6-10 0,33 53 0,-28-36 0,-30-47 0,0-1 0,1-1 0,29 22 0,-6-5 0,-38-32-195,0 0 0,0-1 0,0 2 0,-1-1 0,0 0 0,5 8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9:4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24575,'0'16'0,"0"0"0,-1 0 0,-1 0 0,0 0 0,-1 0 0,-1 0 0,-1-1 0,-11 27 0,11-27 0,0 0 0,1 1 0,1-1 0,0 1 0,-1 27 0,-5 31 0,2-27 0,2 0 0,2 1 0,6 76 0,0-22 0,-3-90 0,0 0 0,1 0 0,1 0 0,0 0 0,0-1 0,2 1 0,5 14 0,-8-22 0,1 0 0,0 0 0,0 0 0,1 0 0,0 0 0,-1-1 0,1 1 0,0-1 0,0 1 0,1-1 0,-1 0 0,1-1 0,0 1 0,-1 0 0,1-1 0,0 0 0,0 0 0,1 0 0,-1-1 0,0 1 0,1-1 0,5 1 0,43 8 0,-34-6 0,0 0 0,1-1 0,30 0 0,-44-4 0,0 1 0,1-1 0,-1 0 0,0 0 0,0-1 0,0 0 0,0 0 0,0 0 0,-1-1 0,1 0 0,-1 0 0,0 0 0,1-1 0,-1 0 0,6-5 0,9-11 0,0-1 0,31-41 0,-44 52 0,-1-1 0,0 0 0,-1 0 0,0-1 0,-1 1 0,0-1 0,0 0 0,-2 0 0,2-13 0,2-34 0,-3-1 0,-9-103 0,4 150 0,-1 1 0,0-1 0,-1 1 0,0 0 0,-9-17 0,-3-11 0,15 38 0,1 1 0,0-1 0,-1 0 0,1 1 0,-1-1 0,1 0 0,-1 1 0,0-1 0,0 1 0,0 0 0,0-1 0,0 1 0,0 0 0,0-1 0,0 1 0,0 0 0,-1 0 0,1 0 0,-1 0 0,1 0 0,0 0 0,-1 0 0,1 1 0,-1-1 0,0 0 0,1 1 0,-1-1 0,0 1 0,1 0 0,-1 0 0,0-1 0,1 1 0,-1 0 0,0 0 0,1 1 0,-1-1 0,0 0 0,1 1 0,-1-1 0,0 0 0,1 1 0,-1 0 0,1-1 0,-1 1 0,1 0 0,-1 0 0,1 0 0,-3 2 0,-9 7 0,1 0 0,1 1 0,-1 0 0,-12 17 0,11-13 0,-29 45 77,22-30-1519,11-17-5384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9:3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24575,'2'11'0,"0"1"0,0-1 0,1 1 0,1-1 0,0 0 0,0 0 0,1-1 0,10 17 0,16 38 0,-24-45 0,-1 1 0,-1 0 0,-1 0 0,0 1 0,-2-1 0,0 24 0,-1-20 0,2-1 0,5 28 0,-3-26 0,2 48 0,-7-53-117,0-7-133,0 0 1,1 0-1,0 0 1,6 25-1,-1-22-6576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9:40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24575,'2'0'0,"1"0"0,-1 1 0,0-1 0,1 1 0,-1 0 0,0 0 0,0 0 0,0 0 0,1 0 0,-1 0 0,0 1 0,0-1 0,-1 0 0,1 1 0,0 0 0,0 0 0,-1-1 0,1 1 0,-1 0 0,1 0 0,-1 0 0,0 0 0,0 1 0,0-1 0,0 0 0,0 0 0,-1 1 0,1-1 0,-1 0 0,1 1 0,-1-1 0,0 4 0,2 13 0,0 0 0,-2 0 0,-1 22 0,0-20 0,0 11 0,0-1 0,-2 1 0,-9 36 0,11-65 0,1 0 0,-1-1 0,1 1 0,0-1 0,-1 1 0,1 0 0,1 0 0,-1-1 0,0 1 0,0 0 0,1-1 0,0 1 0,-1-1 0,1 1 0,0-1 0,0 1 0,1-1 0,-1 1 0,0-1 0,1 0 0,0 0 0,-1 0 0,1 0 0,0 0 0,4 3 0,3 2 0,1-1 0,0-1 0,0 0 0,0 0 0,12 3 0,21 10 0,-33-14 0,0 0 0,1-1 0,0 0 0,-1 0 0,1-1 0,0-1 0,0 0 0,19-1 0,-14 0 0,0 1 0,0 1 0,18 3 0,-7 1 0,-17-4 0,1 0 0,-1 1 0,0 0 0,0 1 0,0-1 0,10 8 0,-17-10 0,-1 1 0,0 0 0,0 0 0,0 0 0,0 0 0,0 0 0,0 0 0,-1 0 0,1 1 0,-1-1 0,1 1 0,-1-1 0,0 1 0,0-1 0,0 1 0,0 0 0,-1 0 0,1-1 0,-1 1 0,1 0 0,-1 0 0,0 0 0,0-1 0,-1 1 0,1 0 0,0 0 0,-1 0 0,-1 3 0,1 0 0,-1 1 0,0-1 0,0 0 0,0 0 0,-1 0 0,0 0 0,0 0 0,-1-1 0,0 1 0,0-1 0,-8 8 0,1-3 0,-1-1 0,0 0 0,-20 11 0,-28 19 0,27-12 0,-98 83 0,30-34 0,1 0 0,87-66-195,-1 1 0,0-2 0,-1 0 0,0-1 0,0 0 0,-27 9 0,26-12-6631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9:4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24575,'0'-1'0,"0"0"0,0 0 0,1 1 0,-1-1 0,1 0 0,-1 0 0,1 0 0,-1 0 0,1 1 0,-1-1 0,1 0 0,0 0 0,-1 1 0,1-1 0,0 1 0,0-1 0,-1 0 0,1 1 0,0 0 0,0-1 0,0 1 0,0-1 0,0 1 0,0 0 0,0-1 0,33-7 0,-17 4 0,53-19 0,86-34 0,-130 47 0,1 1 0,0 2 0,1 0 0,28-3 0,24-5 0,-14 6-1365,-45 8-5461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9:5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24575,'33'0'0,"-7"1"0,53-6 0,-71 4 0,1-1 0,-1 0 0,0 0 0,0-1 0,0 0 0,0-1 0,-1 0 0,1 0 0,-1 0 0,10-8 0,-9 6 0,1 1 0,0 0 0,0 0 0,0 1 0,1 0 0,-1 1 0,16-4 0,-15 5 0,1-1 0,-1-1 0,0 0 0,0 0 0,0-1 0,16-10 0,19-15-1365,-33 20-5461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9:53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24575,'20'1'0,"1"1"0,37 9 0,-7 0 0,-47-11 0,0 1 0,-1-1 0,1 1 0,0 1 0,0-1 0,-1 0 0,1 1 0,-1 0 0,1 0 0,-1 0 0,0 0 0,0 0 0,0 1 0,0-1 0,0 1 0,-1 0 0,1 0 0,-1 0 0,1 0 0,-1 0 0,3 7 0,-3-4 0,0 0 0,0 0 0,-1 0 0,0 0 0,0 0 0,-1 0 0,0 0 0,0 0 0,0 0 0,0 1 0,-1-1 0,0 0 0,-3 8 0,2-7 0,-1 0 0,1-1 0,-2 1 0,1-1 0,0 1 0,-1-1 0,0 0 0,-1-1 0,0 1 0,1-1 0,-1 0 0,-6 5 0,-9 5 0,0-1 0,-27 14 0,28-18 0,1 2 0,1-1 0,-20 17 0,-23 16 0,49-38 0,0 1 0,0 1 0,0 0 0,-17 18 0,6-1 0,0 2 0,2 1 0,2 0 0,-29 57 0,39-65 0,5-13 0,1 0 0,-1-1 0,0 1 0,0-1 0,0 0 0,-1 0 0,0 0 0,-1 0 0,1-1 0,-1 1 0,0-1 0,-6 5 0,6-9-1365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0:37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1218 24575,'53'2'0,"-26"-1"0,0-1 0,31-3 0,-51 2 0,0 0 0,1 0 0,-1-1 0,0 0 0,-1 0 0,1-1 0,0 0 0,-1 0 0,1-1 0,-1 0 0,0 0 0,9-8 0,39-33 0,-42 36 0,0-1 0,0 0 0,-1-1 0,0 0 0,-1-1 0,11-14 0,-18 20 0,3-2 0,0 0 0,-1 0 0,-1 0 0,1-1 0,-1 0 0,-1 0 0,1 0 0,-1 0 0,-1-1 0,0 1 0,1-15 0,9-68 0,-7 64 0,3-53 0,-7 50 0,0 8 0,0 0 0,-2 1 0,0-1 0,-1 0 0,-2 1 0,0-1 0,-1 1 0,-15-36 0,10 30 0,0 1 0,-8-41 0,10 35 0,-17-42 0,10 37 0,-22-47 0,21 40 127,7 15-1619,2 15-5334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0:38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24575,'-1'20'0,"-1"1"0,-9 37 0,0-8 0,-1 6 0,9-46 0,-1 1 0,2 0 0,0 0 0,0 0 0,1 0 0,0 1 0,1-1 0,0 0 0,1 0 0,4 20 0,-5-31 0,0 1 0,0-1 0,0 1 0,0-1 0,0 1 0,0-1 0,0 0 0,0 1 0,0-1 0,1 1 0,-1-1 0,0 1 0,0-1 0,0 1 0,1-1 0,-1 0 0,0 1 0,1-1 0,-1 0 0,0 1 0,1-1 0,-1 0 0,1 1 0,-1-1 0,0 0 0,1 0 0,-1 0 0,1 1 0,-1-1 0,1 0 0,-1 0 0,1 0 0,-1 0 0,1 0 0,-1 0 0,1 0 0,-1 0 0,1 0 0,0 0 0,14-13 0,-5 4 0,-10 9 0,1 0 0,-1-1 0,0 1 0,0 0 0,0 0 0,1 0 0,-1 0 0,0 0 0,0 0 0,0 0 0,1 0 0,-1 0 0,0 0 0,0 0 0,1 0 0,-1 0 0,0 1 0,0-1 0,0 0 0,0 0 0,1 0 0,-1 0 0,0 0 0,0 0 0,0 0 0,1 0 0,-1 1 0,0-1 0,0 0 0,0 0 0,0 0 0,0 0 0,0 1 0,1-1 0,-1 0 0,0 0 0,0 0 0,0 1 0,0-1 0,0 0 0,0 0 0,0 0 0,0 1 0,0-1 0,0 0 0,0 0 0,0 0 0,0 1 0,64 221 0,-52-185 0,3-1 0,1-1 0,39 66 0,-54-99-28,1 0-1,-1 0 1,1 0-1,-1-1 1,1 1 0,0 0-1,0 0 1,0-1-1,0 1 1,0-1-1,0 0 1,0 0-1,0 1 1,1-1 0,-1-1-1,0 1 1,1 0-1,-1 0 1,0-1-1,1 0 1,-1 1-1,1-1 1,-1 0 0,1 0-1,-1 0 1,1-1-1,-1 1 1,1-1-1,-1 1 1,0-1-1,1 0 1,-1 1 0,0-1-1,1-1 1,-1 1-1,0 0 1,0 0-1,0-1 1,0 1-1,0-1 1,-1 0 0,1 0-1,0 1 1,-1-1-1,1 0 1,-1 0-1,2-4 1,6-7-6798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2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0 410 24575,'3'-2'0,"0"0"0,0 0 0,0 0 0,0 0 0,-1-1 0,1 1 0,-1-1 0,1 0 0,-1 0 0,0 1 0,0-2 0,3-5 0,4-4 0,2-1 0,-1 0 0,0 0 0,-1-1 0,11-24 0,-4 6 0,-11 25 0,0-1 0,-1 0 0,-1 0 0,1 0 0,-1-1 0,-1 1 0,0-1 0,1-13 0,-2-93 0,-1 116 0,0-1 0,0 0 0,0 1 0,0-1 0,0 1 0,0-1 0,0 0 0,0 1 0,0-1 0,0 1 0,0-1 0,1 0 0,-1 1 0,0-1 0,0 1 0,1-1 0,-1 1 0,0-1 0,1 1 0,-1-1 0,0 1 0,1-1 0,-1 1 0,1 0 0,-1-1 0,1 1 0,-1-1 0,1 1 0,-1 0 0,1 0 0,1-1 0,13 12 0,10 27 0,-20-26 0,-1 0 0,0 1 0,-1-1 0,0 1 0,-1 0 0,0 0 0,-1 0 0,-1 21 0,2 15 0,-2-45 0,1 0 0,0 0 0,0 1 0,1-1 0,-1-1 0,1 1 0,0 0 0,0 0 0,0-1 0,0 1 0,1-1 0,-1 1 0,1-1 0,0 0 0,0 0 0,0-1 0,0 1 0,1 0 0,-1-1 0,1 0 0,-1 0 0,1 0 0,0 0 0,0-1 0,0 1 0,0-1 0,5 1 0,14 3 0,1 0 0,0-2 0,39 2 0,-27-3 0,-27 0 0,1 0 0,0 0 0,-1 1 0,0 0 0,0 1 0,11 6 0,33 11 0,-48-20 0,12 3 0,-1 1 0,1 0 0,-1 2 0,24 11 0,-36-15 0,1 0 0,-1 0 0,0 1 0,0-1 0,0 1 0,0 0 0,-1 0 0,1 0 0,-1 1 0,0-1 0,0 1 0,-1-1 0,1 1 0,-1 0 0,0 0 0,-1 0 0,1 1 0,1 9 0,0 6 0,-1 0 0,-1 0 0,0 0 0,-4 28 0,2-39 0,0 0 0,-1 0 0,-1 0 0,0 0 0,0-1 0,0 1 0,-1-1 0,-1 0 0,0 0 0,0 0 0,-7 8 0,-16 21 0,-42 75 0,5-6 0,60-102 0,1 1 0,-1-1 0,-1 0 0,1-1 0,-1 1 0,-6 4 0,5-5 0,1 0 0,0 1 0,0 0 0,1 0 0,-6 7 0,10-10 0,0 0 0,0 0 0,0-1 0,0 1 0,-1 0 0,1-1 0,-1 1 0,1 0 0,-1-1 0,0 0 0,1 1 0,-1-1 0,0 0 0,0 0 0,0 0 0,0 0 0,0 0 0,0-1 0,0 1 0,0 0 0,0-1 0,0 0 0,-1 1 0,1-1 0,0 0 0,0 0 0,0 0 0,0-1 0,-5 0 0,5-1 0,-1 0 0,1 1 0,0-1 0,0-1 0,0 1 0,0 0 0,0-1 0,1 1 0,-1-1 0,0 1 0,1-1 0,0 0 0,0 1 0,0-1 0,0 0 0,0 0 0,0 0 0,1 0 0,0 0 0,-1 0 0,1-4 0,-2-32 0,0 10 0,-7-44 0,4 47 0,1 0 0,1 0 0,1 0 0,1 0 0,2-1 0,1 1 0,5-29 0,-3 42 0,1 0 0,1 1 0,11-21 0,0 2 0,-11 19 0,1 2 0,0-1 0,1 1 0,0 0 0,1 1 0,0 0 0,1 0 0,12-9 0,39-39 0,-60 56 0,1-1 0,-1 1 0,0 0 0,0 0 0,1-1 0,-1 1 0,0-1 0,0 1 0,-1-1 0,1 1 0,0-1 0,0 0 0,-1 1 0,1-1 0,-1 0 0,1 0 0,-1 1 0,0-1 0,0 0 0,0 0 0,0 0 0,0 1 0,0-1 0,0 0 0,-1 0 0,1 1 0,-1-1 0,1 0 0,-1 1 0,1-1 0,-2-2 0,-1 2 0,1 0 0,-1 0 0,0 0 0,0 0 0,0 1 0,0-1 0,0 1 0,0-1 0,0 1 0,0 0 0,0 0 0,-1 1 0,1-1 0,0 1 0,-1-1 0,-2 1 0,-7-1 0,0 0 0,0-2 0,0 1 0,-15-7 0,26 9 0,0-1 0,0 1 0,-1-1 0,1 0 0,0 0 0,0 1 0,0-2 0,0 1 0,0 0 0,0 0 0,0-1 0,0 1 0,1-1 0,-1 1 0,0-1 0,1 0 0,0 0 0,-1 0 0,1 0 0,0 0 0,0 0 0,0 0 0,0 0 0,0 0 0,0 0 0,1-1 0,-1 1 0,1 0 0,0-1 0,-1 1 0,1-4 0,2 3 0,-1 1 0,1 0 0,0-1 0,0 1 0,0 0 0,0 0 0,0 0 0,0 0 0,1 1 0,-1-1 0,0 1 0,1-1 0,-1 1 0,1 0 0,0 0 0,-1 0 0,1 0 0,6-1 0,20-10 0,-22 6 0,-1-1 0,0 1 0,0-1 0,0 0 0,-1 0 0,0-1 0,0 0 0,6-15 0,-9 20 0,-1 0 0,1 0 0,-1-1 0,1 1 0,-1 0 0,0-1 0,0 1 0,-1 0 0,1-1 0,-1 1 0,0-1 0,0 1 0,0-1 0,0 1 0,0-1 0,-1 1 0,0-1 0,0 1 0,0 0 0,0-1 0,0 1 0,0 0 0,-1 0 0,-3-6 0,3 8 0,1 0 0,-1 0 0,1 1 0,-1-1 0,0 0 0,1 1 0,-1-1 0,1 1 0,-1 0 0,0-1 0,1 1 0,-1 0 0,0 0 0,0 0 0,1 0 0,-1 0 0,0 1 0,1-1 0,-1 0 0,0 1 0,1-1 0,-1 1 0,1 0 0,-1-1 0,1 1 0,-1 0 0,1 0 0,-1 0 0,1 0 0,0 0 0,-2 3 0,-46 43 0,41-37 0,0-1 0,0 0 0,-1-1 0,0 0 0,0-1 0,-1 0 0,0 0 0,0-1 0,-20 9 0,23-12-195,0 1 0,0 0 0,0 0 0,0 0 0,0 1 0,-11 11 0,8-5-6631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21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24575,'-10'1'0,"0"1"0,0 0 0,0 1 0,0 0 0,0 0 0,1 1 0,0 0 0,-1 1 0,2 0 0,-1 0 0,0 1 0,1 0 0,-12 12 0,-5 1 0,20-15 0,0 0 0,0 1 0,1-1 0,0 1 0,0 0 0,0 0 0,0 1 0,-5 10 0,8-15 0,0 1 0,1-1 0,-1 1 0,0 0 0,1-1 0,-1 1 0,1 0 0,-1 0 0,1-1 0,0 1 0,0 0 0,0 0 0,0 0 0,0-1 0,0 1 0,0 0 0,1 0 0,-1-1 0,0 1 0,1 0 0,0-1 0,-1 1 0,1 0 0,0-1 0,0 1 0,0-1 0,0 1 0,0-1 0,0 0 0,0 1 0,1-1 0,-1 0 0,0 0 0,3 2 0,39 31 0,-36-28 0,0 0 0,0 0 0,0 0 0,0-1 0,1-1 0,9 5 0,6-1 0,1-2 0,0 0 0,0-2 0,1 0 0,0-2 0,-1-1 0,49-3 0,58 3 0,-129-1 0,1 1 0,-1-1 0,0 1 0,1-1 0,-1 1 0,0 0 0,0 0 0,0 0 0,0 0 0,0 0 0,0 0 0,0 1 0,0-1 0,0 1 0,0-1 0,-1 1 0,1 0 0,-1-1 0,1 1 0,-1 0 0,2 3 0,-1 0 0,1 0 0,-2 0 0,1 0 0,0 1 0,-1-1 0,0 1 0,0-1 0,-1 1 0,1 5 0,-1-1 0,0 1 0,-1-1 0,0 0 0,-1 0 0,0 0 0,-1 0 0,1-1 0,-2 1 0,0-1 0,-5 10 0,-6 0 0,-1-1 0,-1 0 0,0-2 0,-1 0 0,-1-1 0,-1-1 0,0-1 0,-36 18 0,-19 15 0,63-38 0,1-1 0,-1-1 0,0 1 0,0-2 0,-1 0 0,0 0 0,0-1 0,-16 2 0,25-5 0,1-1 0,-1 0 0,0 0 0,0 0 0,0 0 0,0-1 0,0 1 0,1-1 0,-1 0 0,0 0 0,0-1 0,1 1 0,-1-1 0,1 1 0,-1-1 0,1 0 0,0-1 0,0 1 0,0 0 0,0-1 0,0 0 0,1 0 0,-1 0 0,1 0 0,-1 0 0,1 0 0,0 0 0,1-1 0,-1 1 0,0-1 0,1 0 0,0 1 0,-1-6 0,1 5-114,0 0 1,0 0-1,0 0 0,1-1 0,0 1 1,0 0-1,0 0 0,0-1 0,1 1 1,0 0-1,1-7 0,3-4-6712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58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79 802 24575,'1'-40'0,"0"25"0,0 1 0,-1-1 0,0 1 0,-1-1 0,-1 1 0,0 0 0,-1 0 0,-1 0 0,0 0 0,-12-26 0,11 29 0,1-1 0,0 0 0,0 0 0,2 0 0,-1 0 0,1 0 0,1-1 0,0 1 0,1 0 0,3-24 0,-2 19 0,-1 0 0,-1-1 0,0 1 0,-6-29 0,0 8-61,2 0 0,1-1 0,2 1 1,4-62-1,-1 46-1000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2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24575,'0'-4'0,"-4"-2"0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2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29 24575,'35'0'0,"0"-1"0,-1-1 0,49-10 0,-62 7 0,1 1 0,0 2 0,0 0 0,29 2 0,-42 0 0,0 0 0,0 1 0,-1 1 0,1 0 0,-1 0 0,1 0 0,-1 1 0,0 0 0,0 1 0,0 0 0,0 0 0,-1 1 0,12 9 0,-15-10 0,-1 0 0,1 1 0,-1-1 0,0 1 0,-1 0 0,1 0 0,-1 0 0,0 0 0,0 0 0,-1 1 0,0-1 0,0 1 0,0-1 0,0 10 0,0 12 0,-5 48 0,1-27 0,3-39 0,1 2 0,-1-1 0,-1 1 0,1 0 0,-2 0 0,1-1 0,-2 1 0,1 0 0,-1-1 0,-1 0 0,0 0 0,-7 13 0,-18 28 0,16-26 0,-2 0 0,0 0 0,-2-1 0,-35 38 0,25-32 0,21-23 0,0 0 0,0-1 0,0 0 0,-1 0 0,0 0 0,0-1 0,-11 7 0,0 3 0,17-15 0,1 0 0,0 1 0,0-1 0,0 0 0,0 0 0,0 1 0,0-1 0,0 0 0,0 1 0,0-1 0,0 0 0,0 1 0,0-1 0,0 0 0,0 1 0,1-1 0,-1 0 0,0 1 0,0-1 0,0 0 0,0 0 0,1 1 0,-1-1 0,0 0 0,0 1 0,0-1 0,1 0 0,-1 0 0,0 0 0,0 1 0,1-1 0,-1 0 0,0 0 0,1 0 0,-1 1 0,3 0 0,0 0 0,1-1 0,-1 1 0,0 0 0,0-1 0,1 1 0,-1-1 0,0 0 0,0 0 0,7-2 0,78-14 0,86-12 0,-102 26 0,-54 3 0,1-2 0,-1 0 0,0 0 0,25-7 0,-41 7 0,0 0 0,-1 1 0,1-1 0,0 1 0,0-1 0,-1 1 0,1 0 0,0 0 0,0 0 0,0 0 0,0 0 0,-1 0 0,1 0 0,0 1 0,0-1 0,-1 0 0,1 1 0,0 0 0,0-1 0,-1 1 0,1 0 0,-1 0 0,1 0 0,-1 0 0,1 0 0,-1 0 0,1 0 0,-1 1 0,0-1 0,0 1 0,0-1 0,1 2 0,0 2 0,0 0 0,-1 0 0,1 0 0,-1-1 0,0 2 0,-1-1 0,1 0 0,-1 0 0,0 0 0,-2 9 0,1-5 0,0-1 0,-1 1 0,0-1 0,-1 1 0,0-1 0,0 0 0,-1 0 0,-9 14 0,-46 53 0,11-16 0,40-50 0,0-1 0,-1 1 0,0-1 0,-19 13 0,-11 9 0,1 3 0,-2-2 0,-1-2 0,-70 39 0,39-28 0,3 3 0,1 4 0,-93 83 0,146-119 0,-20 16 0,34-26 0,1-1 0,-1 1 0,0 0 0,1-1 0,-1 1 0,1-1 0,-1 1 0,1 0 0,-1-1 0,1 1 0,-1 0 0,1 0 0,0-1 0,-1 1 0,1 0 0,0 0 0,0-1 0,0 1 0,-1 0 0,1 0 0,0 0 0,0 0 0,0-1 0,0 1 0,1 0 0,-1 0 0,0 0 0,0-1 0,0 1 0,1 0 0,-1 0 0,0 0 0,1-1 0,-1 1 0,0 0 0,1-1 0,-1 1 0,2 1 0,-1-2 0,0 1 0,1-1 0,-1 1 0,1-1 0,0 1 0,-1-1 0,1 0 0,-1 0 0,1 0 0,-1 0 0,1 0 0,0 0 0,-1 0 0,1 0 0,-1 0 0,1-1 0,-1 1 0,1-1 0,-1 1 0,2-2 0,37-15 0,-30 12 0,25-13 0,43-28 0,8-5 0,-39 20 72,-39 24-312,1 1 1,-1 0-1,1 1 1,0 0-1,11-5 1,-1 5-6587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2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 24575,'1'-1'0,"-1"0"0,1 0 0,-1 0 0,1 0 0,-1 0 0,1 0 0,0 0 0,0 0 0,-1 0 0,1 0 0,0 0 0,0 0 0,0 1 0,0-1 0,0 0 0,0 1 0,0-1 0,0 1 0,0-1 0,0 1 0,0-1 0,0 1 0,1 0 0,-1-1 0,0 1 0,0 0 0,2 0 0,39-5 0,-38 5 0,8-1 0,0 1 0,0 0 0,0 1 0,0 0 0,0 0 0,0 2 0,0-1 0,0 2 0,13 5 0,-20-7 0,0 0 0,-1 1 0,1 0 0,-1 0 0,0 1 0,0-1 0,0 1 0,0 0 0,0 0 0,-1 0 0,1 0 0,-1 1 0,-1-1 0,1 1 0,0 0 0,-1 0 0,0 0 0,0 0 0,-1 0 0,0 1 0,1-1 0,-1 11 0,3 29 0,-3 0 0,-7 66 0,3-94 0,-2 0 0,0-1 0,-1 1 0,-1-1 0,-1 0 0,-14 23 0,4-6 0,-59 93 0,63-103 0,0-1 0,-20 21 0,20-27 0,2 1 0,0 0 0,0 0 0,-11 25 0,23-41 0,0 0 0,-1-1 0,1 1 0,0 0 0,-1 0 0,1 0 0,0-1 0,0 1 0,-1 0 0,1 0 0,0 0 0,0 0 0,0 0 0,0-1 0,0 1 0,1 0 0,-1 0 0,0 0 0,0 0 0,0-1 0,1 1 0,-1 0 0,0 0 0,1 0 0,-1-1 0,1 1 0,-1 0 0,1-1 0,-1 1 0,2 1 0,0-1 0,0 0 0,0 0 0,0 0 0,0-1 0,0 1 0,0 0 0,0-1 0,1 1 0,-1-1 0,0 0 0,4 1 0,4-1 0,0-1 0,1 0 0,-1 0 0,12-4 0,150-34 0,-128 32 0,3-2 0,1 2 0,58 0 0,-83 6 0,0-2 0,-1 0 0,1-2 0,28-8 0,-28 6 0,0 1 0,1 1 0,42-3 0,-16 8-1365,-29 0-5461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3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28 333 24575,'5'-1'0,"1"1"0,-1 0 0,1 0 0,-1 1 0,1-1 0,-1 1 0,1 0 0,-1 1 0,0-1 0,1 1 0,-1 0 0,0 1 0,0-1 0,-1 1 0,1 0 0,0 0 0,-1 0 0,0 1 0,1 0 0,-2-1 0,1 2 0,0-1 0,-1 0 0,0 1 0,0-1 0,0 1 0,0 0 0,-1 0 0,0 0 0,2 6 0,1 5 0,-1 0 0,0 0 0,-1 0 0,-1 1 0,-1-1 0,0 1 0,-3 32 0,1-27 0,1 0 0,0 1 0,7 35 0,35 218 0,-30-202 0,-7-50 0,-2 0 0,2 30 0,-6 37 0,1-97 0,2-10 0,-2 0 0,0 0 0,-1 0 0,-1 0 0,0 1 0,-1-1 0,-1 0 0,0 1 0,-12-26 0,6 19 0,0-1 0,1 0 0,2-1 0,-9-42 0,-8-27 0,5 50 0,15 36 0,0 0 0,0-1 0,1 1 0,0-1 0,1 1 0,-3-13 0,-21-111 0,-1-12 0,16 81 0,6 41 0,2-1 0,-2-25 0,3 26 0,0 0 0,-7-24 0,5 23 0,0 0 0,-1-23 0,5 39 0,0 0 0,0-1 0,0 1 0,0-1 0,1 1 0,0 0 0,1-1 0,-1 1 0,5-9 0,-5 12 0,1 1 0,0-1 0,0 1 0,0 0 0,0 0 0,1 0 0,-1 0 0,0 0 0,1 1 0,-1-1 0,1 1 0,0 0 0,0-1 0,-1 1 0,1 0 0,0 0 0,0 1 0,0-1 0,0 1 0,0-1 0,0 1 0,5 0 0,14-1 0,0 1 0,0 1 0,-1 0 0,1 2 0,36 9 0,-44-8 0,0 1 0,0 0 0,-1 1 0,0 1 0,0 0 0,0 1 0,-1 0 0,-1 1 0,17 15 0,72 52 0,-74-53 0,-21-19 0,1 0 0,-1 0 0,0 0 0,-1 1 0,1-1 0,-1 1 0,0 0 0,0 1 0,0-1 0,-1 1 0,0 0 0,0 0 0,0 0 0,-1 0 0,0 0 0,0 0 0,0 1 0,0 7 0,-1-9 0,-1 1 0,0-1 0,0 0 0,-1 0 0,1 0 0,-1 0 0,0 0 0,0-1 0,-1 1 0,0 0 0,1 0 0,-2-1 0,1 1 0,0-1 0,-1 0 0,0 1 0,0-1 0,-6 6 0,-4 1 0,0 0 0,0 0 0,-1-2 0,-19 11 0,-21 14 0,8-2 0,-2-2 0,-73 35 0,113-61 0,0 1 0,1 0 0,-1 1 0,-11 11 0,12-10 0,0-1 0,0 0 0,-1-1 0,-12 8 0,2 0-1365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3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0 455 24575,'60'0'0,"-1"2"0,0-4 0,92-13 0,127-26 0,-188 21 0,43-6 0,-107 21 16,0-1 1,0-1-1,26-11 0,-21 6-409,46-9-1,103-28 313,17-3-1761,64-4 1380,139-20-83,-362 71 627,47-14 0,-58 12 718,1 0 0,0 2 0,51-2-1,11 8-510,-90-1-281,0 0 0,1 0 0,-1 0-1,0 0 1,1 0 0,-1 0 0,0 0 0,0 0 0,1 0-1,-1 0 1,0 1 0,0-1 0,1 0 0,-1 0-1,0 0 1,0 0 0,0 0 0,1 0 0,-1 1-1,0-1 1,0 0 0,0 0 0,1 0 0,-1 1-1,0-1 1,0 0 0,0 0 0,0 1 0,0-1-1,1 0 1,-1 0 0,0 1 0,0-1 0,0 0-1,0 0 1,0 1 0,0-1 0,0 0 0,0 0 0,0 1-1,4 8-1692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0:40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24575,'4'0'0,"0"-1"0,0 1 0,0 0 0,-1 0 0,1 1 0,0-1 0,0 1 0,0 0 0,-1-1 0,1 2 0,0-1 0,-1 0 0,1 1 0,-1 0 0,1 0 0,-1 0 0,0 0 0,0 0 0,0 1 0,0-1 0,0 1 0,-1 0 0,1 0 0,-1 0 0,1 0 0,-1 0 0,0 0 0,-1 1 0,1-1 0,0 1 0,-1-1 0,0 1 0,0 0 0,1 5 0,7 31 0,-2 1 0,5 82 0,-14 86 0,0-76 0,2 2076 0,-2-2163-208,-9 49 0,-2 34 73,1 35 135,-1 20 0,14 1375 551,-2-1540-551,-1 0 0,-8 35 0,-3 28 0,13-80-99,-2 15 331,2-17-268,0 0 0,0 0 1,0 1-1,0-1 0,0 0 1,0 1-1,0-1 0,0 0 1,0 1-1,0-1 0,0 0 1,0 0-1,0 1 0,-1-1 1,1 0-1,0 0 0,0 1 1,0-1-1,0 0 0,-1 0 1,1 1-1,0-1 0,0 0 1,-1 0-1,1 0 1,0 0-1,0 1 0,-1-1 1,1 0-1,0 0 0,-1 0 1,1 0-1,0 0 0,0 0 1,-1 0-1,1 0 0,0 0 1,-1 0-1,1 0 0,0 0 1,-1 0-1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0:4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24575,'19'-1'0,"0"-1"0,33-7 0,-31 4 0,-1 2 0,25-2 0,1 4 0,85-13 0,-98 9 27,60 0 0,-65 5-229,0-2-1,0 0 0,35-9 1,1-2-284,0 3 0,91-3 0,52-7-1375,-77 5 696,182 1 0,-203 12 971,228-23-582,40 0-207,558 25 55,-399 2 562,-174 13 678,-186-4-206,146 26 24,33 1 20,-92-11 703,-80-4-355,-85-12-513,81 4 2066,-134-13-1925,44 8-1,-45-4 1097,51 0 1,677-7 1648,-608-13-3489,-71 3 357,133-23 261,-110 13 0,-4 5-37,98-18-1468,-156 24 1275,0 2 0,75 0 1,-68 5 254,96-16 0,-59 6 0,1 3 1,0 5-1,110 8 0,-45 0 2125,86-3-2706,-229 0-6270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0:4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2 24575,'-114'-2'0,"-125"5"0,223-1 0,1 1 0,-1 0 0,-16 6 0,28-8 0,0 0 0,0 1 0,0-1 0,0 1 0,0 0 0,0 0 0,0 1 0,1-1 0,-1 1 0,1-1 0,0 1 0,0 0 0,0 1 0,0-1 0,-4 6 0,7-7 0,-1-1 0,1 1 0,0-1 0,0 1 0,0 0 0,0-1 0,0 1 0,0 0 0,0-1 0,1 1 0,-1-1 0,0 1 0,1 0 0,0-1 0,-1 1 0,1-1 0,0 1 0,0-1 0,-1 0 0,1 1 0,0-1 0,0 0 0,1 0 0,1 2 0,38 32 0,-26-23 0,0-1 0,1 0 0,0-1 0,1 0 0,18 6 0,-19-9 0,0 1 0,-1 1 0,0 0 0,0 1 0,15 13 0,-19-13 0,1-2 0,1 1 0,-1-1 0,1-1 0,1 0 0,15 5 0,-12-5 0,-1 0 0,0 1 0,24 17 0,-28-17 0,0-1 0,1 0 0,0-1 0,0 0 0,27 7 0,-26-9 0,-1 0 0,0 1 0,0 1 0,0 0 0,0 1 0,13 9 0,-13-7 0,1 0 0,1-1 0,16 7 0,-17-8 0,1 0 0,-1 1 0,14 10 0,-25-16 0,-1 0 0,0 0 0,0 0 0,0 0 0,0 0 0,0 0 0,0 1 0,-1-1 0,1 0 0,-1 1 0,1 0 0,-1-1 0,0 1 0,0 0 0,0-1 0,-1 1 0,1 0 0,-1 0 0,1 0 0,-1 0 0,0 0 0,0 0 0,0-1 0,0 1 0,-1 0 0,1 0 0,-1 0 0,-1 3 0,-1 1 0,0-1 0,0 0 0,0 0 0,-1 0 0,0 0 0,0 0 0,0-1 0,-1 0 0,0 0 0,-8 7 0,-13 10 0,-2-1 0,1-1 0,-2-1 0,-1-2 0,0-1 0,-36 14 0,32-22 0,-56 8 0,88-16 0,0 0 0,0 0 0,1 0 0,-1-1 0,0 1 0,0 0 0,1-1 0,-1 1 0,0-1 0,1 1 0,-1-1 0,1 0 0,-1 1 0,0-1 0,1 0 0,0 0 0,-1 0 0,1-1 0,0 1 0,-1 0 0,1 0 0,0-1 0,0 1 0,0-1 0,0 1 0,0-1 0,1 1 0,-1-1 0,0 1 0,1-1 0,-1 0 0,1 1 0,-1-1 0,1 0 0,0 0 0,0-3 0,-2-9 0,1-1 0,1 0 0,2-21 0,-1 19 0,1-60 0,-2-252 0,-13 268 0,10 52 0,1 1 0,0-1 0,0 1 0,1-1 0,0 0 0,0 0 0,1 0 0,0 0 0,1 1 0,2-14 0,-3 22-37,0-1 0,0 1 1,0 0-1,0-1 0,0 1 0,0-1 0,0 1 0,0-1 0,1 1 0,-1-1 0,0 1 0,0 0 1,0-1-1,1 1 0,-1-1 0,0 1 0,0 0 0,1-1 0,-1 1 0,0 0 0,1-1 0,-1 1 1,0 0-1,1 0 0,-1-1 0,1 1 0,-1 0 0,0 0 0,1 0 0,-1-1 0,1 1 0,-1 0 1,1 0-1,-1 0 0,0 0 0,2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0:4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5 24575,'0'1'0,"1"-1"0,-1 0 0,0 0 0,0 0 0,0 0 0,0 0 0,0 0 0,1 0 0,-1 0 0,0 0 0,0 0 0,0 0 0,0 0 0,0 0 0,1 0 0,-1 0 0,0 0 0,0 0 0,0 0 0,0 0 0,0 0 0,1 0 0,-1 0 0,0 0 0,0 0 0,0-1 0,0 1 0,0 0 0,0 0 0,1 0 0,-1 0 0,0 0 0,0 0 0,0 0 0,0-1 0,0 1 0,0 0 0,0 0 0,0 0 0,0 0 0,0 0 0,1 0 0,-1-1 0,0 1 0,0 0 0,0 0 0,0 0 0,0 0 0,0-1 0,0 1 0,0 0 0,0 0 0,0 0 0,0 0 0,-1 0 0,1-1 0,0 1 0,0 0 0,0 0 0,0 0 0,0 0 0,0 0 0,0-1 0,0 2 0,-1 0 0,1 0 0,0 0 0,0 0 0,-1 0 0,1 0 0,-1 0 0,1 0 0,0 0 0,-1 0 0,0-1 0,1 1 0,-1 0 0,0 0 0,1-1 0,-1 1 0,0 0 0,0-1 0,1 1 0,-1-1 0,0 1 0,-1 0 0,-39 33 0,33-26 0,-2 0 0,1 0 0,-1-1 0,-12 8 0,-15-1 0,30-12 0,1 0 0,-1 1 0,1 0 0,0-1 0,0 2 0,0-1 0,0 1 0,-9 7 0,15-9 0,-1-1 0,0 1 0,1-1 0,-1 1 0,1-1 0,-1 1 0,1-1 0,0 1 0,0 0 0,-1-1 0,1 1 0,1-1 0,-1 1 0,0 0 0,0-1 0,0 1 0,1-1 0,-1 1 0,1-1 0,-1 1 0,1-1 0,0 1 0,-1-1 0,1 1 0,0-1 0,0 0 0,0 1 0,0-1 0,0 0 0,0 0 0,1 0 0,-1 0 0,0 0 0,1 0 0,1 1 0,54 36 0,-52-36 0,99 48 0,-58-28 0,-33-17 0,0 1 0,0 0 0,17 13 0,-26-17 0,-1 1 0,0-1 0,0 1 0,0 0 0,0 0 0,-1 1 0,1-1 0,-1 0 0,0 1 0,0 0 0,0-1 0,0 1 0,-1 0 0,1 0 0,-1 0 0,1 6 0,-2-2 0,1 0 0,-1 0 0,-1 0 0,0 1 0,0-1 0,0 0 0,-1 0 0,0 0 0,-1-1 0,1 1 0,-2-1 0,1 1 0,-1-1 0,0 0 0,-7 9 0,-2 2 0,-1-2 0,0 0 0,-2 0 0,-28 23 0,24-23 0,15-10 0,-1 0 0,0-1 0,-1 0 0,1 0 0,-1-1 0,0 0 0,0 0 0,0-1 0,-14 5 0,20-8-50,0 0-1,0-1 1,0 1-1,1 0 0,-1-1 1,0 1-1,0-1 1,0 0-1,1 1 1,-1-1-1,0 0 0,0 1 1,1-1-1,-1 0 1,1 0-1,-1 1 1,1-1-1,-1 0 0,1 0 1,-1 0-1,1 0 1,0 0-1,-1 0 1,1 0-1,0 0 1,0-2-1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02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25 24575,'49'0'0,"-13"1"0,1-1 0,-1-2 0,69-13 0,-94 12 0,0 1 0,0 0 0,0 1 0,0 0 0,0 1 0,18 1 0,-27 0 0,0-1 0,0 0 0,0 1 0,0-1 0,0 1 0,0-1 0,0 1 0,0 0 0,0 0 0,0 0 0,0 0 0,0 0 0,0 1 0,-1-1 0,1 0 0,-1 1 0,1-1 0,-1 1 0,1 0 0,-1-1 0,0 1 0,0 0 0,0 0 0,0 0 0,0 0 0,0 0 0,0 0 0,-1 0 0,1 0 0,-1 0 0,0 0 0,1 0 0,-1 0 0,0 1 0,0-1 0,0 0 0,0 0 0,-1 0 0,1 0 0,-2 4 0,-2 11 0,-1 0 0,-1 0 0,-16 30 0,-1 4 0,-14 21 0,28-58 0,1 1 0,0 0 0,1 1 0,-6 22 0,3-7 0,-2 0 0,-16 33 0,13-33 0,2 0 0,-9 33 0,21-63 0,0 1 0,1 0 0,-1 0 0,1-1 0,-1 1 0,1 0 0,0 0 0,0 0 0,-1-1 0,1 1 0,1 0 0,-1 0 0,0 0 0,0 0 0,1-1 0,-1 1 0,1 0 0,-1 0 0,1-1 0,0 1 0,0 0 0,0-1 0,0 1 0,0-1 0,0 1 0,0-1 0,3 3 0,-2-3 0,0-1 0,1 1 0,-1 0 0,0-1 0,1 1 0,-1-1 0,1 0 0,-1 0 0,0 0 0,1 0 0,-1 0 0,1 0 0,-1-1 0,1 1 0,-1-1 0,0 0 0,0 1 0,1-1 0,-1 0 0,0-1 0,2 0 0,23-10 0,0 2 0,0 1 0,1 1 0,0 1 0,0 1 0,1 2 0,42-1 0,-71 4 0,0 1 0,0 0 0,0 0 0,1 0 0,-1 0 0,0 0 0,0 0 0,1 0 0,-1 1 0,0-1 0,0 0 0,1 0 0,-1 0 0,0 0 0,0 0 0,0 0 0,1 0 0,-1 0 0,0 0 0,0 1 0,0-1 0,0 0 0,1 0 0,-1 0 0,0 0 0,0 1 0,0-1 0,0 0 0,0 0 0,0 0 0,1 1 0,-1-1 0,0 0 0,0 0 0,0 1 0,0-1 0,0 0 0,0 0 0,0 0 0,0 1 0,0-1 0,0 0 0,-4 14 0,-12 11 0,4-12 0,-2 1 0,1-2 0,-2 0 0,1-1 0,-19 11 0,4-2 0,-82 49 0,75-49 0,1 2 0,-58 47 0,39-25 0,34-30 0,2 2 0,-22 22 0,-84 84 0,52-54 0,35-42 0,33-24 0,0 0 0,0 0 0,0 1 0,0-1 0,0 1 0,0 0 0,0 0 0,1 1 0,0-1 0,0 0 0,0 1 0,0 0 0,0 0 0,1 0 0,-1 0 0,1 0 0,-2 7 0,4-10 0,0-1 0,0 1 0,1 0 0,-1-1 0,0 1 0,0 0 0,1-1 0,-1 1 0,0-1 0,1 1 0,-1 0 0,0-1 0,1 1 0,-1-1 0,1 1 0,-1-1 0,1 1 0,-1-1 0,1 0 0,-1 1 0,1-1 0,0 0 0,-1 1 0,1-1 0,0 0 0,-1 0 0,1 1 0,0-1 0,-1 0 0,1 0 0,0 0 0,-1 0 0,1 0 0,0 0 0,-1 0 0,1 0 0,0 0 0,-1 0 0,1-1 0,0 1 0,-1 0 0,1 0 0,0 0 0,-1-1 0,2 0 0,32-9 0,-27 7-227,0 0-1,-1 0 1,1-1-1,-1 0 1,11-9-1,-5 1-6598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5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24575,'528'0'-1365,"-506"0"-5461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0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24575,'5'1'0,"-1"0"0,1 0 0,-1 1 0,1-1 0,-1 1 0,0 0 0,0 0 0,0 1 0,0-1 0,0 1 0,0 0 0,-1 0 0,7 6 0,-5-4 0,1 0 0,-1-1 0,1 0 0,1 0 0,10 5 0,9 1 0,2-2 0,-1-1 0,34 5 0,-38-9 0,-1 1 0,1 1 0,-1 1 0,28 11 0,-46-15 0,-1 1 0,0-1 0,0 1 0,0-1 0,0 1 0,-1 0 0,1 0 0,-1 0 0,1 0 0,-1 1 0,0-1 0,-1 1 0,1-1 0,0 1 0,-1 0 0,0-1 0,0 1 0,0 0 0,-1 0 0,1 0 0,-1 0 0,0 0 0,0 0 0,0 0 0,0 0 0,-2 6 0,1 0 0,-1 0 0,0 1 0,-1-2 0,0 1 0,0 0 0,-1 0 0,0-1 0,-1 0 0,-7 11 0,-6 1 0,-2-1 0,-1 0 0,0-1 0,-1-1 0,-1-2 0,-40 23 0,26-16 0,-59 48 0,14-2 0,-91 59 0,167-124 0,-55 40 0,57-40 0,-1 0 0,1 0 0,-1 1 0,1-1 0,0 1 0,1 0 0,-1 0 0,1 0 0,-4 10 0,6-14 0,1 0 0,0 0 0,0 0 0,-1 0 0,1 0 0,0 0 0,0 1 0,0-1 0,0 0 0,0 0 0,0 0 0,1 0 0,-1 0 0,0 0 0,1 1 0,-1-1 0,0 0 0,1 0 0,-1 0 0,1 0 0,0 0 0,-1 0 0,2 1 0,28 17 0,43-1 0,-66-17 0,15 3 0,17 4 0,1-2 0,61 1 0,-69-8 0,0-2 0,34-8 0,-38 6 0,70-10 0,-23 4 0,96-27 0,-121 25 0,1 2 0,97-9 0,-129 17 0,1 0 0,-1-2 0,0 0 0,0-1 0,31-14 0,-53 16 0,-14 2 0,-21 1 0,16 5-1365,4 2-5461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10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78 24575,'9'-8'0,"0"0"0,0 1 0,1 0 0,0 1 0,0-1 0,1 2 0,0 0 0,0 0 0,0 1 0,0 0 0,1 1 0,-1 0 0,1 1 0,0 0 0,0 1 0,0 1 0,-1 0 0,1 0 0,0 1 0,0 0 0,0 1 0,0 1 0,22 7 0,-32-9 0,1 1 0,0-1 0,-1 0 0,1 1 0,-1 0 0,1-1 0,-1 1 0,0 0 0,0 0 0,0 1 0,0-1 0,0 0 0,-1 1 0,1-1 0,-1 1 0,1-1 0,1 5 0,-1-1 0,-1 0 0,0-1 0,0 1 0,0 0 0,0 0 0,-1 0 0,0 0 0,-1 8 0,-1 0 0,0 0 0,-1 0 0,-1 0 0,0 0 0,-1-1 0,-10 21 0,-12 8 0,-2 0 0,-1-2 0,-57 57 0,22-25 0,-116 141 0,-32 60 0,203-258 0,1 0 0,0 0 0,1 0 0,1 1 0,1 0 0,0 1 0,-4 18 0,9-31 0,0 0 0,0 0 0,1 0 0,0 0 0,-1 1 0,1-1 0,1 0 0,-1 0 0,1 0 0,0 0 0,0 0 0,0 0 0,0 0 0,1 0 0,-1 0 0,1 0 0,0 0 0,0-1 0,1 1 0,-1-1 0,1 0 0,-1 0 0,1 0 0,0 0 0,0 0 0,1 0 0,-1-1 0,0 1 0,1-1 0,0 0 0,-1 0 0,1-1 0,0 1 0,0-1 0,5 2 0,15 2 0,0-1 0,0-1 0,1-1 0,0-1 0,-1-1 0,31-4 0,23 0 0,-23 5 0,-27 0 0,0 0 0,0-2 0,0-1 0,0-1 0,-1-1 0,1-2 0,39-13 0,-14 1 0,-38 13 0,0 0 0,0-1 0,17-9 0,-4-1-100,-15 7-111,1 1 0,1 0 0,-1 1 1,1 1-1,21-6 0,-18 9-6615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11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24575,'2'123'0,"-5"133"0,0-235 0,-1-1 0,-1 1 0,-11 26 0,-3 17 0,16-52 0,-4 16 0,0 0 0,2 0 0,-2 55 0,6-58 0,-1 0 0,-7 26 0,-3 43 0,11-51 0,4 197 0,-3-232 0,1 1 0,0 0 0,1-1 0,0 1 0,1-1 0,-1 1 0,1-1 0,1 0 0,5 10 0,-7-16 0,0 1 0,0-1 0,0 0 0,0 0 0,1 0 0,-1 0 0,1 0 0,-1 0 0,1 0 0,-1-1 0,1 0 0,0 1 0,0-1 0,0 0 0,-1 0 0,1-1 0,0 1 0,0-1 0,0 1 0,0-1 0,1 0 0,-1 0 0,0 0 0,0 0 0,0-1 0,0 1 0,0-1 0,0 0 0,3-1 0,3 0 0,-1 0 0,1 0 0,-1-1 0,0 0 0,0 0 0,0-1 0,0 0 0,0-1 0,-1 1 0,0-1 0,0-1 0,0 1 0,0-1 0,-1-1 0,9-11 0,-3 2 0,0 0 0,25-25 0,-24 28 0,0-1 0,-1-1 0,13-20 0,-21 29 0,0 0 0,-1 0 0,1-1 0,-1 0 0,0 1 0,-1-1 0,0 0 0,0 0 0,0 0 0,-1-1 0,0 1 0,-1 0 0,0 0 0,0-1 0,0 1 0,-1 0 0,-1-9 0,1 14 0,1 0 0,0 0 0,-1 0 0,1 0 0,0 0 0,0 0 0,1-1 0,-1 1 0,0 0 0,1 0 0,-1 0 0,1 0 0,0 0 0,-1 0 0,1 0 0,0 0 0,0 1 0,0-1 0,1 0 0,-1 0 0,0 1 0,1-1 0,-1 1 0,1-1 0,-1 1 0,1-1 0,0 1 0,0 0 0,-1 0 0,1 0 0,0 0 0,0 0 0,0 1 0,0-1 0,0 0 0,0 1 0,0 0 0,0-1 0,3 1 0,0-1 0,-1 1 0,1 0 0,0 0 0,-1 0 0,1 0 0,0 1 0,-1 0 0,1 0 0,-1 0 0,1 1 0,-1-1 0,1 1 0,-1 0 0,0 0 0,0 0 0,0 1 0,4 3 0,1 5 0,-1-1 0,0 1 0,-1 0 0,-1 1 0,0 0 0,0 0 0,-1 0 0,-1 1 0,0 0 0,3 15 0,21 57 0,-17-56 0,-2 0 0,-2 1 0,0 1 0,4 54 0,-5-37 0,1 33 0,-7 138 0,-2-92 0,0-100 0,0 0 0,-2 0 0,-1 0 0,-1 0 0,-18 49 0,17-60-97,0 0-1,-2 0 1,0-1-1,-1 0 1,0-1-1,-1 0 1,-1 0-1,0-1 1,-1-1-1,0 0 1,-1-1-1,0 0 0,-20 10 1,20-13-6729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1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24575,'-1'14'0,"-2"0"0,1 0 0,-2-1 0,0 0 0,0 1 0,-7 12 0,-6 21 0,-26 78 0,-10 33 0,28-7 0,21-130 0,0 0 0,1-1 0,2 1 0,0 0 0,1 1 0,4 33 0,-2-43 0,1-1 0,0 1 0,0-1 0,1 0 0,1 0 0,0 0 0,0 0 0,1-1 0,0 0 0,1 0 0,0-1 0,1 0 0,9 10 0,-7-9 0,0 0 0,0-1 0,1 0 0,0-1 0,0 0 0,1-1 0,0 0 0,0 0 0,1-2 0,0 1 0,0-2 0,0 0 0,0 0 0,21 2 0,49 6 0,-55-6 0,1-2 0,30 0 0,-42-3 0,-1-2 0,0 0 0,0-1 0,0 0 0,24-8 0,-30 6 0,0 0 0,0 0 0,-1-1 0,0-1 0,0 0 0,0 0 0,-1 0 0,1-1 0,9-12 0,-9 8 0,0 0 0,-1-1 0,0-1 0,-1 1 0,0-1 0,-1 0 0,-1-1 0,0 1 0,-1-1 0,-1 0 0,0 0 0,2-19 0,-1-8 0,-2 1 0,-2 0 0,-6-49 0,3 67 0,-2 0 0,-7-23 0,10 41 0,-1 91 0,4 550 0,1-598 0,2 0 0,19 76 0,-2-6 0,-13-71 0,2-1 0,1 1 0,27 58 0,-35-91 0,1 4 0,-1 0 0,1 0 0,-1 1 0,1 9 0,-3-18 0,-1 0 0,0 0 0,1 0 0,-1 0 0,0-1 0,0 1 0,0 0 0,0 0 0,0 0 0,0 0 0,0 0 0,0 0 0,-1 0 0,1 0 0,0-1 0,0 1 0,-1 0 0,1 0 0,-1 0 0,1 0 0,-1-1 0,1 1 0,-1 0 0,1 0 0,-1-1 0,1 1 0,-1-1 0,0 1 0,0 0 0,1-1 0,-1 1 0,0-1 0,0 1 0,0-1 0,1 0 0,-1 1 0,0-1 0,0 0 0,0 0 0,0 0 0,0 1 0,0-1 0,1 0 0,-1 0 0,0 0 0,0 0 0,0 0 0,0-1 0,0 1 0,0 0 0,0 0 0,0-1 0,1 1 0,-1 0 0,0-1 0,-1 0 0,-10-6-1365,1-3-5461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1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24575,'-1'10'0,"0"0"0,-1-1 0,0 1 0,0-1 0,-1 1 0,-1-1 0,1 0 0,-6 9 0,-13 40 0,-5 67 0,16-66 0,6-33 0,0 0 0,0 39 0,5-52 0,-1-1 0,1-1 0,1 1 0,0-1 0,4 21 0,-4-29 0,0 1 0,1-1 0,-1 0 0,0 0 0,1 0 0,0 0 0,0-1 0,0 1 0,0 0 0,0-1 0,0 0 0,1 1 0,-1-1 0,1 0 0,-1 0 0,1 0 0,0 0 0,0-1 0,0 1 0,0-1 0,5 2 0,24 6 0,1-1 0,1-2 0,35 3 0,2 3 0,-46-8 0,0 0 0,31 1 0,-32-3 0,0 0 0,34 9 0,-12-2 0,-43-9 0,1 1 0,-1-1 0,1 1 0,-1 0 0,1 0 0,-1 1 0,0-1 0,0 0 0,0 1 0,1 0 0,-2 0 0,1 0 0,0 0 0,0 1 0,-1-1 0,1 0 0,-1 1 0,1 0 0,-1 0 0,0 0 0,0 0 0,-1 0 0,1 0 0,-1 0 0,2 5 0,0 5 0,-1-1 0,0 1 0,-1-1 0,-1 1 0,-2 22 0,2-15 0,-1-10 0,0-1 0,-1 1 0,0-1 0,-1 1 0,1-1 0,-2 0 0,1 0 0,-10 16 0,-48 64 0,39-59 0,-3 1 0,-1-2 0,-41 37 0,15-16 0,45-44 0,0-1 0,0 0 0,0 0 0,-1-1 0,0 1 0,-9 3 0,8-4 0,0 0 0,0 1 0,0 0 0,-11 9 0,-13 16 0,20-17 0,1-1 0,-2-1 0,0-1 0,0 0 0,0 0 0,-2-1 0,-23 10 0,38-19 0,0 0 0,-1 1 0,1-1 0,0 0 0,0 0 0,0 1 0,-1-1 0,1 0 0,0 0 0,0-1 0,0 1 0,-1 0 0,1 0 0,0-1 0,0 1 0,0 0 0,0-1 0,0 1 0,-1-1 0,1 0 0,0 1 0,0-1 0,0 0 0,1 1 0,-1-1 0,0 0 0,0 0 0,0 0 0,0 0 0,1 0 0,-1 0 0,0 0 0,1 0 0,-1 0 0,1 0 0,0 0 0,-1-1 0,1 1 0,0 0 0,-1 0 0,1 0 0,0-1 0,0-1 0,-1-9 0,0 0 0,0 0 0,2-19 0,0 20 0,1-20 0,1 1 0,2-1 0,2 1 0,0 0 0,2 1 0,1 0 0,26-50 0,-3 12 0,52-76 0,9-15 0,-3 4 0,-55 87 0,-16 30 0,-1 0 0,21-59 0,-35 81 0,18-68 0,-22 77 0,0-1 0,0 1 0,-1 0 0,0-1 0,0 1 0,0 0 0,-1-1 0,1 1 0,-2 0 0,-2-11 0,2 14 0,0 0 0,0 0 0,0 1 0,0-1 0,0 0 0,-1 1 0,1 0 0,-1 0 0,1 0 0,-1 0 0,0 0 0,0 0 0,0 1 0,0-1 0,0 1 0,0 0 0,-1 0 0,1 0 0,0 0 0,0 1 0,-1-1 0,-4 1 0,-12-2 0,0 2 0,-34 3 0,24-2 0,-96 1-1365,104-2-5461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0:2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459 303 24575,'0'-18'0,"0"0"0,-1 0 0,-7-33 0,6 45 0,0 0 0,0 0 0,-1-1 0,1 2 0,-1-1 0,-1 0 0,1 1 0,-1-1 0,0 1 0,-1 0 0,1 0 0,-1 1 0,-8-8 0,-16-15 0,25 21 0,-2 1 0,1 0 0,-1 0 0,0 0 0,-6-4 0,-1 1 0,-1 1 0,1 0 0,-1 0 0,0 2 0,0 0 0,-30-6 0,40 10 0,0 1 0,0 0 0,0 0 0,-1 0 0,1 0 0,0 1 0,0-1 0,0 1 0,0 0 0,0 1 0,0-1 0,0 1 0,0-1 0,0 1 0,1 0 0,-1 1 0,1-1 0,-1 0 0,1 1 0,0 0 0,0 0 0,0 0 0,1 0 0,-1 1 0,1-1 0,-1 1 0,1-1 0,0 1 0,-2 7 0,-1 3 0,0 0 0,1 0 0,1 1 0,-2 23 0,-3 14 0,3-25 0,1 1 0,2 0 0,1 0 0,4 52 0,-3-76 0,1 0 0,0 1 0,0-1 0,0 0 0,0 0 0,1 0 0,-1-1 0,1 1 0,0 0 0,0-1 0,0 1 0,1-1 0,-1 1 0,1-1 0,0 0 0,0 0 0,0 0 0,0-1 0,0 1 0,1-1 0,-1 0 0,1 0 0,0 0 0,0 0 0,5 1 0,7 2 0,0-1 0,0-1 0,1 0 0,31 0 0,-28-2 0,61 11 0,15-1 0,73-13 0,90 5 0,-256-3 0,-1 0 0,0 0 0,0 0 0,0 1 0,0-1 0,0 1 0,0-1 0,1 1 0,-1 0 0,-1 0 0,1 0 0,0 0 0,0 0 0,0 1 0,-1-1 0,1 0 0,0 1 0,-1-1 0,1 1 0,-1 0 0,0-1 0,1 1 0,-1 0 0,0 0 0,0 0 0,0 0 0,-1 0 0,1 0 0,0 0 0,-1 0 0,1 0 0,-1 0 0,0 3 0,0-2 0,0 1 0,0-1 0,0 1 0,-1-1 0,1 1 0,-1-1 0,0 1 0,0-1 0,-1 0 0,1 1 0,-1-1 0,0 0 0,1 0 0,-1 0 0,0 0 0,-1-1 0,1 1 0,0 0 0,-6 3 0,-101 87 0,81-72 0,-1-1 0,0-2 0,-49 24 0,-183 83 0,195-98 0,-118 31 0,181-57 0,-1 0 0,1 0 0,-1 0 0,0-1 0,0 1 0,1-1 0,-1 0 0,0 0 0,1 0 0,-1 0 0,0-1 0,0 0 0,1 1 0,-1-1 0,1-1 0,-5-1 0,5 1 0,1 0 0,0 0 0,0 0 0,0 0 0,0-1 0,0 1 0,0-1 0,1 1 0,-1-1 0,1 0 0,-1 0 0,1 0 0,0 0 0,0 1 0,1-1 0,-1 0 0,1-1 0,-1 1 0,1 0 0,0-4 0,-2-40 0,8-86 0,-5 126 0,1 0 0,0 0 0,0 0 0,0 0 0,1 1 0,0-1 0,0 1 0,1 0 0,6-8 0,46-54 0,-13 19 0,-16 17 0,2 2 0,1 0 0,1 2 0,2 2 0,1 1 0,43-25 0,34-45 0,101-29 0,-168 100 0,-31 16 0,-16 7 0,-25 15 0,-13 24-1365,31-25-5461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0:2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24575,'1'5'0,"0"0"0,0 0 0,1-1 0,-1 1 0,1-1 0,0 1 0,1-1 0,-1 0 0,5 5 0,11 25 0,8 27 0,-20-50 0,-1 0 0,0 0 0,0 0 0,-1 1 0,-1-1 0,0 1 0,2 17 0,6 52 0,2 14 0,-11-74 0,0 1 0,7 23 0,-5-24 0,0 1 0,1 23 0,-8 57 0,1-67 0,1 1 0,7 59 0,-6-95 0,0 0 0,0 1 0,0-1 0,0 0 0,0 1 0,0-1 0,0 0 0,0 1 0,0-1 0,0 0 0,0 1 0,1-1 0,-1 0 0,0 1 0,0-1 0,0 0 0,1 1 0,-1-1 0,0 0 0,0 0 0,1 1 0,-1-1 0,0 0 0,0 0 0,1 0 0,-1 1 0,0-1 0,1 0 0,-1 0 0,0 0 0,1 0 0,-1 0 0,0 0 0,1 0 0,0 0 0,13-7 0,14-21 0,-24 24 0,39-56 0,-37 49 0,1 0 0,0 0 0,1 1 0,1 0 0,11-12 0,1 2 0,-2-1 0,0-1 0,26-41 0,-26 35 0,2 1 0,26-28 0,0 6 0,-21 20 0,1 2 0,41-31 0,21 0 0,-85 54 0,1 1 0,0 0 0,0 0 0,1 0 0,-1 1 0,0 0 0,1 0 0,0 0 0,6-1 0,-10 3 0,0-1 0,1 1 0,-1 0 0,1 0 0,-1 0 0,1 0 0,-1 0 0,1 0 0,-1 1 0,1 0 0,-1-1 0,0 1 0,1 0 0,-1 0 0,0 0 0,0 0 0,0 0 0,1 1 0,-1-1 0,-1 1 0,1-1 0,0 1 0,2 2 0,2 5 0,0 0 0,0 0 0,0 1 0,-1 0 0,-1 0 0,0 0 0,0 1 0,-1-1 0,3 17 0,-1 8 0,0 58 0,-2-23 0,9 7 0,-8-54 0,0 1 0,0 27 0,-4-40 0,0 1 0,1-1 0,0 0 0,1 0 0,0 0 0,1 0 0,0-1 0,0 1 0,2-1 0,7 17 0,-8-22 0,0 0 0,0 0 0,0 0 0,1-1 0,-1 1 0,1-1 0,0 0 0,1-1 0,-1 1 0,0-1 0,1 0 0,0 0 0,0-1 0,0 0 0,0 0 0,0 0 0,0-1 0,0 1 0,1-2 0,7 1 0,9 1-1365,-2-2-5461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0:23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24575,'-1'0'0,"0"1"0,0-1 0,0 0 0,0 1 0,0-1 0,0 1 0,0-1 0,0 1 0,0 0 0,0-1 0,1 1 0,-1 0 0,0-1 0,0 1 0,1 0 0,-1 0 0,1 0 0,-1 0 0,1 0 0,-1 0 0,1 0 0,-1 0 0,1 0 0,0 0 0,-1 0 0,1 0 0,0 1 0,-6 37 0,5-28 0,-6 31 0,0-5 0,1 1 0,0 51 0,5 2 0,4 95 0,21-60 0,-20-108 0,1-1 0,13 32 0,5 18 0,5 12 0,-9-29 0,-18-46 0,1 0 0,0 0 0,0 0 0,0-1 0,0 1 0,0-1 0,1 1 0,-1-1 0,1 0 0,0 0 0,0 0 0,0-1 0,0 1 0,1-1 0,-1 1 0,7 2 0,-8-4 0,0 0 0,0-1 0,0 1 0,0-1 0,0 1 0,1-1 0,-1 0 0,0 0 0,0 0 0,0 0 0,0 0 0,0 0 0,0-1 0,0 1 0,0-1 0,0 1 0,0-1 0,0 0 0,0 0 0,0 0 0,0 0 0,0 0 0,-1 0 0,1 0 0,0-1 0,-1 1 0,1 0 0,-1-1 0,1 0 0,-1 1 0,0-1 0,0 0 0,2-3 0,7-14 0,0 0 0,-2 0 0,0-1 0,-1 0 0,-1-1 0,-1 0 0,-1 0 0,2-22 0,-2-26 0,-5-80 0,0 53 0,-2 72 0,0 1 0,-2 0 0,0 0 0,-2 0 0,-1 0 0,0 1 0,-15-27 0,6 11 0,15 34 0,0 0 0,0 0 0,0 1 0,-1-1 0,0 1 0,1 0 0,-1-1 0,-1 1 0,1 1 0,0-1 0,-1 0 0,1 1 0,-1 0 0,0-1 0,0 2 0,0-1 0,0 0 0,0 1 0,0 0 0,0 0 0,0 0 0,0 0 0,-1 0 0,1 1 0,0 0 0,-1 0 0,-7 1 0,6 0 0,0 0 0,-1 0 0,1 0 0,0 1 0,0 0 0,0 0 0,0 0 0,1 1 0,-1 0 0,0 0 0,1 0 0,0 1 0,0 0 0,0 0 0,0 0 0,1 1 0,0-1 0,-7 10 0,6-6-195,1 0 0,0 0 0,0 0 0,0 0 0,1 1 0,-3 13 0,3-4-6631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0:23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24575,'1'1'0,"0"-1"0,0 1 0,1-1 0,-1 1 0,0-1 0,0 1 0,0-1 0,0 1 0,0 0 0,-1 0 0,1 0 0,0-1 0,0 1 0,0 0 0,-1 0 0,1 0 0,0 0 0,-1 0 0,1 0 0,-1 0 0,1 1 0,-1-1 0,0 0 0,1 0 0,-1 0 0,0 0 0,0 3 0,5 37 0,-5-37 0,2 100 0,-3-71 0,1 1 0,2-1 0,11 54 0,-9-63 0,-1 1 0,1 38 0,-5-48 0,1 1 0,1-1 0,1 0 0,0 1 0,1-1 0,0 0 0,2-1 0,-1 1 0,11 19 0,-12-30 0,0-1 0,0 1 0,0-1 0,1 0 0,0 0 0,0 0 0,0 0 0,0-1 0,0 0 0,0 0 0,0 0 0,1 0 0,-1 0 0,1-1 0,0 0 0,-1 0 0,1 0 0,0-1 0,-1 1 0,1-1 0,0 0 0,0-1 0,5 0 0,16-2 0,-1 0 0,45-13 0,-60 14 0,-1-1 0,0 0 0,0-1 0,0 0 0,0 0 0,0 0 0,-1-1 0,0-1 0,0 0 0,14-12 0,-19 14 0,0 0 0,0 0 0,0 0 0,0 0 0,-1-1 0,0 1 0,0-1 0,0 1 0,-1-1 0,1 0 0,-1 0 0,0 0 0,0 0 0,-1 1 0,1-1 0,-1 0 0,-1 0 0,1 0 0,0 0 0,-1 0 0,0 0 0,-3-9 0,-35-154 0,18 38 0,18 114 0,0 2 0,-2-1 0,1 0 0,-2 1 0,-12-24 0,9 11 0,9 27 0,0-1 0,0 1 0,-1-1 0,1 1 0,0-1 0,0 1 0,0-1 0,0 1 0,0-1 0,0 0 0,0 1 0,0-1 0,0 1 0,0-1 0,0 1 0,1-1 0,-1 1 0,0-1 0,0 1 0,0-1 0,1 1 0,-1-1 0,0 1 0,1-1 0,-1 1 0,0 0 0,1-1 0,-1 1 0,1-1 0,-1 1 0,0 0 0,1-1 0,-1 1 0,1 0 0,-1 0 0,1-1 0,-1 1 0,1 0 0,-1 0 0,1 0 0,-1 0 0,1 0 0,0 0 0,-1 0 0,1 0 0,-1 0 0,1 0 0,1 0 0,-1 1 0,1 0 0,-1 0 0,0-1 0,0 1 0,1 0 0,-1 0 0,0 1 0,0-1 0,0 0 0,0 0 0,0 0 0,0 1 0,-1-1 0,1 0 0,0 1 0,-1-1 0,1 1 0,0-1 0,-1 1 0,0-1 0,1 1 0,-1-1 0,0 3 0,5 44 0,-5-43 0,24 178-1365,-23-162-5461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0:24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24575,'1'1'0,"0"-1"0,0 0 0,0 1 0,0-1 0,0 0 0,0 1 0,0 0 0,0-1 0,0 1 0,0-1 0,-1 1 0,1 0 0,0-1 0,0 1 0,-1 0 0,1 0 0,-1 0 0,1 0 0,0 0 0,-1-1 0,0 1 0,1 0 0,-1 0 0,0 0 0,1 0 0,-1 0 0,0 2 0,6 35 0,-5-26 0,6 28 0,0-2 0,-1 0 0,0 51 0,-7 416 0,3-535 0,1 0 0,2 0 0,1 1 0,2 0 0,0 0 0,2 1 0,1 0 0,20-36 0,-16 28 0,-11 26 0,0 1 0,0-1 0,1 1 0,0 0 0,1 0 0,12-15 0,10-12 0,-22 28 0,0 0 0,0 0 0,1 1 0,0 0 0,15-12 0,9-4 0,-23 16 0,0 1 0,0 0 0,0 0 0,1 1 0,0 0 0,0 1 0,0 0 0,19-5 0,-8 4 0,-9 2 0,-1 0 0,1 1 0,-1 0 0,1 1 0,12 0 0,-21 2 0,1-1 0,-1 0 0,0 0 0,1 1 0,-1-1 0,0 1 0,0 0 0,1 0 0,-1 0 0,0 0 0,0 0 0,0 0 0,0 1 0,0-1 0,-1 0 0,1 1 0,0 0 0,-1-1 0,1 1 0,-1 0 0,1 0 0,-1 0 0,0 0 0,0 0 0,0 0 0,0 0 0,0 0 0,0 1 0,0 2 0,9 38 0,-2 1 0,-2 1 0,-2-1 0,-2 1 0,-6 85 0,3-127-57,1-1 0,0 0 1,0 0-1,-1 1 0,1-1 0,-1 0 0,0 0 0,0 0 0,0 0 0,0 0 0,0 0 1,0 0-1,0 0 0,-1 0 0,1 0 0,-1-1 0,1 1 0,-1-1 0,0 1 1,0-1-1,1 1 0,-1-1 0,-2 1 0,-12 4-6769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3:00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1581 24575,'1'-8'0,"0"0"0,0 0 0,1 0 0,0 0 0,3-7 0,7-31 0,-7 12 0,3 0 0,1 0 0,19-48 0,-16 51 0,-2 1 0,-1-2 0,-1 1 0,5-46 0,-12 57 0,1 1 0,0-1 0,2 1 0,0 0 0,13-36 0,-11 37 0,-1 1 0,-1-1 0,-1 0 0,-1 0 0,0 0 0,-2-33 0,0 26 0,1 0 0,7-43 0,17-110 0,-15 87 0,-7 27 0,-3 50 0,0 0 0,1 1 0,0-1 0,2 0 0,4-19 0,1 21 0,-5 22 0,-3 21 0,-12 28 0,6-31 0,0 0 0,-2 0 0,-15 35 0,3-20 0,-2 5 0,-19 54 0,30-60 0,9-30 0,-1-1 0,0 0 0,-1 0 0,0 0 0,-1-1 0,0 1 0,-12 17 0,5-9 0,1 0 0,0 0 0,2 1 0,-14 40 0,12-32 0,-24 48 0,28-62 0,5-10 0,-1 1 0,1 0 0,-1-1 0,0 1 0,0-1 0,0 0 0,-6 5 0,8-9 0,1 0 0,-1 0 0,1 0 0,-1 0 0,1-1 0,-1 1 0,1 0 0,-1-1 0,1 1 0,-1 0 0,1-1 0,-1 1 0,1 0 0,0-1 0,-1 1 0,1-1 0,0 1 0,-1-1 0,1 1 0,0-1 0,0 1 0,-1-1 0,1 1 0,0-1 0,0 1 0,0-1 0,0 1 0,0-1 0,0 1 0,0-1 0,0 1 0,0-1 0,0 0 0,0 1 0,0-1 0,0 1 0,0-1 0,1 0 0,-3-26 0,1-4 0,2 1 0,1 0 0,2 0 0,1 0 0,1 1 0,14-42 0,1-2 0,15-89 0,-25 104 0,20-62 0,112-248 0,-128 345 0,-15 23 0,1-1 0,-1 1 0,0 0 0,1 0 0,-1-1 0,0 1 0,1 0 0,-1 0 0,1 0 0,-1 0 0,0 0 0,1-1 0,-1 1 0,1 0 0,-1 0 0,0 0 0,1 0 0,-1 0 0,1 0 0,-1 0 0,0 0 0,1 1 0,-1-1 0,0 0 0,1 0 0,-1 0 0,1 0 0,-1 0 0,0 1 0,1-1 0,-1 0 0,1 1 0,1 2 0,0 0 0,1 1 0,-1-1 0,0 1 0,-1 0 0,1 0 0,-1-1 0,1 1 0,0 5 0,8 28 0,-2 0 0,4 42 0,12 72 0,1-24 0,-21-108 0,1 1 0,11 27 0,-9-29 0,-1 1 0,7 34 0,-6-2 0,2 0 0,3 0 0,1-1 0,29 67 0,-35-98-5,0 1-1,4 24 1,-3-12-1344,-4-15-5477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0:2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24575,'-1'10'0,"-1"-1"0,0 0 0,0 0 0,0 0 0,-1-1 0,-1 1 0,-5 10 0,5-9 0,0-1 0,0 0 0,1 1 0,0 0 0,-3 16 0,6-22 0,0-1 0,0 1 0,0-1 0,1 1 0,-1-1 0,1 1 0,0-1 0,0 1 0,0-1 0,0 0 0,1 0 0,-1 1 0,1-1 0,0 0 0,0 0 0,0-1 0,0 1 0,1 0 0,-1-1 0,6 5 0,5 2 0,0 0 0,1 0 0,0-1 0,0-1 0,1-1 0,0 0 0,0-1 0,24 5 0,-1 1 0,91 44 0,-114-50 0,-2-1 0,1 2 0,-1 0 0,1 0 0,-2 1 0,22 15 0,-32-20 0,1 0 0,-1 0 0,0 0 0,1 0 0,-1 0 0,0 1 0,0-1 0,0 1 0,-1-1 0,1 1 0,0 0 0,-1 0 0,0-1 0,0 1 0,0 0 0,0 0 0,0 0 0,0 0 0,-1 1 0,0-1 0,1 0 0,-1 0 0,0 0 0,-1 0 0,1 0 0,0 0 0,-1 0 0,0 0 0,0 0 0,0 0 0,0 0 0,0 0 0,0 0 0,-1 0 0,0-1 0,1 1 0,-1 0 0,-3 2 0,-2 2 0,0 0 0,0-1 0,-1 1 0,0-1 0,0-1 0,-1 0 0,0 0 0,1-1 0,-2 0 0,1 0 0,0-1 0,-1 0 0,-17 3 0,-51 19 0,-148 72 0,211-91 0,0 1 0,0 1 0,1 0 0,0 1 0,0 0 0,1 1 0,0 1 0,-21 23 0,33-33-3,1-1 1,-1 1-1,1-1 0,0 1 0,-1-1 0,1 1 0,0 0 1,-1-1-1,1 1 0,0-1 0,0 1 0,0-1 1,0 1-1,-1 0 0,1-1 0,0 1 0,0 0 0,0-1 1,0 1-1,0-1 0,0 1 0,1 0 0,-1-1 1,0 1-1,0 0 0,0-1 0,1 1 0,-1-1 0,0 1 1,0-1-1,1 1 0,20 9 197,31-6-1221,-48-4 585,19 0-6384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0:25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24575,'33'-1'0,"0"2"0,1 1 0,52 11 0,-50-6 0,62 3 0,-5-1 0,14 7 0,174 3 0,1361-21-1465,-867 3 995,-730-3 332,51-9 1,41-2-128,-119 13 311,31 0 764,-1-2 0,59-10-1,-65 6-809,43 0 0,-43 4 0,46-9 0,-53 6 0,41-1 0,-44 4 0,-1-1 0,31-6 0,-29 3 0,-1 2 0,67 0 0,-64 4 0,0-1 0,52-9 0,-16-4 0,0 4 0,141-2 0,306 13 0,-494 0 0,0 1 0,30 8 0,-29-6 0,0 0 0,28 0 0,400-5 0,-427 0 0,0-2 0,-1-1 0,47-13 0,-46 10 0,-1 1 0,1 1 0,49-3 0,-51 8-1365,-2 0-5461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22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24575,'504'0'0,"-475"-2"6,53-9 0,13-2-137,460 10-451,-284 6 1283,-268-3-792,1 0 0,0 1 0,0-2 0,0 1 0,0 0 0,0-1 0,-1 0 0,1 0 0,0 0 0,-1 0 0,1 0 0,0-1 0,-1 0 0,5-2 0,3-7-6735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2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24575,'554'0'0,"-519"-2"0,-1-2 0,0-1 0,35-10 0,-32 7 0,1 0 0,40-1 0,-38 8 0,134-13 0,90-11 0,-217 19 0,-1 3 0,62 4 0,45-3 0,-132-2-1365,-5-2-5461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56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0 747 24575,'1'-5'0,"1"1"0,-1-1 0,1 0 0,0 1 0,0 0 0,0-1 0,1 1 0,0 0 0,-1 0 0,1 0 0,1 0 0,-1 1 0,1-1 0,-1 1 0,1 0 0,8-5 0,26-30 0,-19 15 0,1 0 0,1 2 0,1 0 0,1 1 0,32-21 0,26-24 0,59-47 0,-67 56 0,-28 24 0,1 2 0,79-37 0,16-10 0,-69 37-1365,-58 32-5461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56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24575,'49'3'0,"64"10"0,-24-1 0,-70-10 0,1 1 0,-1 0 0,1 2 0,-1 0 0,25 11 0,-41-14 0,0 0 0,-1 0 0,1 1 0,0-1 0,-1 1 0,1-1 0,-1 1 0,0 0 0,0 0 0,0 0 0,0 0 0,-1 0 0,1 0 0,-1 1 0,0-1 0,1 1 0,-2-1 0,1 1 0,0-1 0,0 7 0,0 9 0,0 1 0,-4 32 0,1-21 0,1-6-341,0 0 0,-2 0-1,-9 37 1,8-45-6485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22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26 409 24575,'0'1223'0,"-12"-1072"-447,-1-4 275,14 547 172,2-649-2,2-1-1,2 1 1,13 44-1,-3-14-189,-1 10-857,22 90 558,-29-139 491,3 11 0,27 72 0,-15-55 0,18 77 0,8 25 0,14 48 0,-8-25 0,-33-123 0,-4 1 0,14 86 0,-23-92 715,-3-29 60,2 61 0,-6-64-745,0 0 0,2 0 0,10 34 0,-8-35-36,0 1 0,-2 0 0,1 37 0,-7 478 6,-1-515-144,-1-1 0,-1 1 0,-13 43 0,9-40-20,2-1 0,-5 49-1,9-28 165,-2 0 0,-19 88 0,-14 43 0,24-106 0,-29 95 0,31-131-28,3 1 0,0 0-1,-1 54 1,5-40-11,-14 63-1,5-39 307,4 1-1,4 0 0,7 130 0,1-61-70,-2-128-196,1 0 0,0-1 0,2 1 0,1-1 0,14 41 0,52 98 0,-40-97 0,-26-49 0,0 1 0,-1-1 0,0 1 0,2 22 0,-4-20 0,1 0 0,1 0 0,7 20 0,-5-18 0,0 2 0,-1-1 0,-1 0 0,1 29 0,7 35 0,-11-78 0,0 1 0,1 0 0,0 0 0,0-1 0,0 1 0,1 0 0,-1 0 0,6 6 0,-6-10 0,0-1 0,0 0 0,1 0 0,-1 0 0,1 0 0,0 0 0,-1 0 0,1-1 0,0 1 0,0-1 0,0 0 0,0 0 0,0 0 0,0 0 0,1-1 0,-1 1 0,0-1 0,0 0 0,4 0 0,4 0 0,0-1 0,1 0 0,-1 0 0,0-1 0,19-7 0,39-5 0,-15 11 0,82-10 0,12-12-861,294-11 0,-221 24-12,-2-1 10,-181 13 901,492-14-2867,279 1 2813,-495 16-1555,581 24 1253,-412 4-788,-56-5 192,61-8-196,45 4-159,-209 3 1269,83 8 0,75-8-101,-209-15 103,187-3 467,-93-4-134,-162 9-40,59 2 138,-169-15-18,271 15 3733,-262-6-3804,-62-6 1330,53 8 0,-92-9-1632,-1-1 0,1 1 0,0-1 0,-1 0 0,1 0 0,0 0 0,0 0 0,-1-1 0,1 1 0,0-1 0,-1 0 0,1 1 0,-1-1 0,1 0 0,-1-1 0,1 1 0,-1 0 0,0-1 0,1 1 0,-1-1 0,0 0 0,0 0 0,0 0 0,0 0 0,-1 0 0,1 0 0,0 0 0,-1 0 0,0-1 0,1 1 0,-1-1 0,0 1 0,0-1 0,-1 1 0,1-1 0,0 0 0,0-3 0,2-12 205,-1 0-1,0 0 1,-1 0-1,-2-25 1,1 28-211,11-166-36,1 7 0,-10-67-301,-5-174-382,-9 241 46,-1-77-482,13 100 652,-15-441-3495,2-216 3962,16 492 0,-3-796-1106,-25 807 1086,-1 18 266,-4-88-119,16 249 1220,-7-127-868,14 151-439,5 64-40,0 0 0,-3 0 0,-1 0-1,-12-37 1,-5-12 1041,-23-161 0,34 164-799,-43-151 331,3 16-59,19-56 2127,32 268-2636,-1-12-5,-1 1 0,-1-1 0,-1 1 0,0 0 0,-2 0 0,0 1 0,-14-26 0,15 31 0,2 0 0,-1-1 0,2 1 0,0-1 0,0 0 0,-2-24 0,-3-16 0,3 26 0,-1 0 0,-1 1 0,-18-41 0,20 59 0,1-1 0,-1 1 0,0 0 0,-1 1 0,0-1 0,0 1 0,-1 0 0,0 1 0,0 0 0,0 0 0,-1 0 0,0 1 0,0 0 0,-10-4 0,-28-16 0,37 19 0,-1 1 0,0 0 0,0 0 0,0 1 0,0 0 0,-1 1 0,1 0 0,-1 0 0,-12 0 0,-112-8 0,-89-3 0,-918 15-5569,807-25 4944,281 18-171,-100-13 516,-132-9 320,-146-13 157,149 8-37,105 9 115,104 12 144,-108-4 0,122 12-81,0-2 1,-87-22 0,89 16-230,-2 1 0,-92-3 1,36 8-110,-159-28 0,137 24 300,95 8 914,-74-11-1,54 5-854,0 3 1,-1 2-1,-72 7 0,11-2-107,-1209-2-252,1311 2 0,1 0 0,-1 2 0,1 0 0,-29 10 0,28-7 0,-1-1 0,0-1 0,-42 3 0,-50-10 0,82 0 0,0 1 0,1 1 0,-1 2 0,0 1 0,0 2 0,-33 9 0,32-5 0,0-1 0,-1-2 0,0-2 0,-43 1 0,64-4 0,-91 10 0,-18 0 0,50-10 0,21-2 0,1 3 0,-73 11 0,60-4 0,0-4 0,-132-6 0,72-2 0,110 4 0,0-1 0,-1 2 0,1 0 0,0 1 0,1 0 0,-1 1 0,1 1 0,-1 0 0,1 1 0,1 1 0,-1 0 0,1 0 0,0 2 0,1-1 0,0 2 0,-14 13 0,-33 18 0,50-36 0,0 0 0,1 0 0,-1 1 0,1 1 0,0-1 0,1 1 0,0 1 0,-10 12 0,-14 20 266,24-33-469,1 1-1,0-1 0,1 1 0,-1 0 0,2 1 0,-1-1 0,-5 17 0,5-7-6622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23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6 329 24575,'-3'-72'0,"1"44"0,1-1 0,2 0 0,0 1 0,7-34 0,-7 59 0,0 0 0,1 0 0,-1-1 0,1 1 0,0 0 0,0 0 0,0 0 0,0 1 0,0-1 0,0 0 0,1 1 0,-1 0 0,1-1 0,0 1 0,0 0 0,0 0 0,0 1 0,0-1 0,0 1 0,0-1 0,7-1 0,7-2 0,1 1 0,0 1 0,20-1 0,-10 1 0,34-3 0,105 6 0,-73 1 0,-83-1-85,0 1 0,0 0-1,0 0 1,0 1 0,0 0-1,0 1 1,0 1 0,-1-1-1,1 1 1,-1 1 0,0 0-1,-1 1 1,1 0 0,-1 0-1,16 14 1,-16-8-6741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23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24575,'1'3'0,"0"1"0,0-1 0,1 1 0,0-1 0,0 1 0,0-1 0,0 0 0,0 0 0,0 0 0,1 0 0,0-1 0,-1 1 0,7 3 0,10 15 0,-10-8 0,0-1 0,0 0 0,1-1 0,1 0 0,0 0 0,18 12 0,12 10 0,-28-22 0,1 0 0,0-1 0,1 0 0,20 9 0,17 9 0,-43-22 0,0 0 0,1 0 0,0-2 0,0 1 0,1-1 0,-1 0 0,1-1 0,13 2 0,-20-5 0,-1 0 0,1 1 0,-1-1 0,1 1 0,-1 0 0,1 0 0,-1 0 0,0 0 0,1 1 0,-1-1 0,0 1 0,0 0 0,0 0 0,0 0 0,0 0 0,-1 0 0,5 5 0,-4-2 0,-1-1 0,0 1 0,0 0 0,0 0 0,-1 0 0,0 0 0,0 0 0,0 0 0,0 0 0,-1 0 0,0 0 0,0 6 0,0 34 0,-5 190 0,2-224 0,1-1 0,-1 1 0,-1-1 0,1 0 0,-2 0 0,1 0 0,-10 12 0,-14 35 0,22-41 0,1-1 0,-1 1 0,0-1 0,-1 0 0,-1-1 0,-15 21 0,-23 44-1365,36-68-5461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2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24575,'7'19'0,"-1"0"0,0 0 0,-2 0 0,0 0 0,2 27 0,2 15 0,0-18 0,-3-11 0,2 0 0,13 38 0,-10-38 0,9 52 0,-14-56 0,2 1 0,17 49 0,4-9 0,-20-45 0,1 0 0,0-1 0,2-1 0,1 0 0,1 0 0,1-1 0,16 19 0,50 54-149,37 38-507,-101-116 538,1-2 1,0 0-1,1-1 0,1 0 0,-1-2 0,22 10 0,75 29-659,210 61 0,79-29 777,-297-69 0,1-6 0,157-8 0,-95-2 0,-114 2 38,1-2-1,-2-2 1,1-3 0,-1-2-1,102-33 1,-123 31 96,-1 0-1,-1-2 1,0-2 0,-1-1 0,51-36 0,-71 44-21,-1 0 1,0 0-1,-1 0 1,0-1-1,0-1 0,-1 1 1,-1-2-1,0 1 1,0-1-1,-1 0 1,0 0-1,-1 0 1,-1-1-1,0 0 0,-1 0 1,0 0-1,-1 0 1,1-18-1,-3 7-113,-1-1 0,-1 0 0,-1 1 0,-1-1 0,-1 1 0,-15-41 0,-67-131 0,23 60 0,55 116 0,-9-22 0,-23-42 0,16 40 0,-2 2 0,-2 0 0,-1 2 0,-2 2 0,-2 0 0,-2 3 0,-42-35 0,52 47 0,-25-19 0,49 41 0,-1-1 0,1 0 0,-1 1 0,1 0 0,-1-1 0,0 1 0,1 0 0,-1 0 0,0 1 0,0-1 0,0 1 0,0-1 0,0 1 0,1 0 0,-1 0 0,0 0 0,-4 1 0,5 0-57,-1 1 0,1-1 1,0 1-1,0 0 0,0 0 0,0 0 0,0 0 0,1 0 0,-1 0 0,0 0 0,1 1 1,0-1-1,-1 0 0,1 1 0,0 0 0,0-1 0,1 1 0,-1-1 0,0 1 1,1 0-1,0-1 0,-1 1 0,1 4 0,-2 13-6769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3:01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27 216 24575,'0'530'0,"-1"-511"0,-2 0 0,0 0 0,-1-1 0,-8 25 0,9-131 0,3-347 0,2 410 0,1 1 0,1-1 0,1 1 0,11-31 0,4-19 0,-18 65 0,0 1 0,0 0 0,1 0 0,1 0 0,-1 0 0,1 1 0,0-1 0,1 1 0,0 0 0,0 0 0,0 1 0,1-1 0,8-6 0,-13 13 0,0-1 0,-1 1 0,1 0 0,0-1 0,0 1 0,0 0 0,-1 0 0,1 0 0,0 0 0,0-1 0,0 1 0,0 0 0,0 0 0,0 1 0,-1-1 0,1 0 0,0 0 0,0 0 0,0 1 0,0-1 0,-1 0 0,1 1 0,0-1 0,0 0 0,-1 1 0,1-1 0,1 2 0,16 24 0,-1 34 0,-11-36 0,1 1 0,0-2 0,2 1 0,13 23 0,-8-15 0,-8-17 0,3 5 0,0 0 0,6 28 0,-11-35 0,1 1 0,0-1 0,1 0 0,13 19 0,15 37 0,34 112 0,-64-167-136,-1-1-1,0 0 1,-1 1-1,-1-1 1,0 1-1,-1 0 1,0 0-1,-1-1 0,-5 26 1,0-23-6690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3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81 24575,'-1'3'0,"0"0"0,0 0 0,0 0 0,-1 1 0,1-1 0,-1 0 0,0-1 0,1 1 0,-5 4 0,-6 12 0,-103 245 0,88-210 0,2 1 0,-27 93 0,27-88 0,20-51 0,1 0 0,0 1 0,0 0 0,0 0 0,-2 15 0,-21 90 0,1-6 0,16-57 0,5-30 0,1 0 0,-1 33 0,2-21 0,-7 42 0,4-43 0,-1 51 0,6-11 0,4 130 0,-2-190 0,2-1 0,0 0 0,0 1 0,1-1 0,1-1 0,0 1 0,0 0 0,1-1 0,1 0 0,14 18 0,7 4 0,58 53 0,-58-59 0,-11-12 0,1-2 0,1 0 0,0-2 0,1 0 0,28 12 0,34 18 0,-17-6 0,124 46 0,-104-47 0,191 60-576,-60-24 179,-165-52 397,0-3 0,1-2 0,92 11 0,-74-15 178,-13-1 219,71 0 1,-49-7-398,94-4 0,-162 1 0,0 0 0,0-1 0,0 0 0,-1-1 0,1 0 0,-1 0 0,0-1 0,0-1 0,10-6 0,3-5 0,-1 0 0,29-29 0,-39 32 0,-1-1 0,0 1 0,-1-2 0,-1 0 0,-1 0 0,0 0 0,8-27 0,-5 16 0,25-47 0,-13 33 0,28-75 0,-11 22 0,85-234 0,-115 292 0,8-66 0,-12 65 0,16-61 0,57-210 0,-73 273 0,-2 0 0,-1-49 0,-2 47 0,10-73 0,-4 67 0,-3 0 0,-1 0 0,-2 0 0,-7-60 0,5 97 0,0 1 0,-1 0 0,0 0 0,0 0 0,0 0 0,0 0 0,-1 0 0,0 1 0,0-1 0,0 1 0,-1 0 0,1 0 0,-1 0 0,0 0 0,0 1 0,-8-5 0,-10-8 0,-1 2 0,-26-12 0,22 12 0,4 1 0,9 7 0,1-2 0,0 0 0,0 0 0,-19-17 0,24 18 0,-2 1 0,1 1 0,-1-1 0,0 2 0,0-1 0,0 2 0,0-1 0,-1 1 0,-20-3 0,-33-11 0,-176-56 0,208 64 0,5 3 0,-1 2 0,1 1 0,-1 2 0,1 0 0,-52 7 0,76-6 5,0 1-1,1-1 1,-1 1 0,1 0-1,-1 0 1,1 0 0,-1 0-1,1 0 1,0 0-1,0 1 1,-1-1 0,1 1-1,0 0 1,0-1-1,0 1 1,1 0 0,-1 0-1,0 0 1,1 1 0,-1-1-1,1 0 1,-2 3-1,-1 5-221,0 1 0,1-1 0,0 1 0,-1 11-1,2-15-167,-1 11-6441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32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24575,'2'42'0,"9"53"0,-5-53 0,1 56 0,-8 481 0,2-560 0,1-1 0,8 35 0,-6-33 0,0 0 0,1 26 0,-4-17 0,1 1 0,1 0 0,13 50 0,-13-168 0,-4-96-1365,1 163-5461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33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24575,'3'0'0,"-1"1"0,1 0 0,0 0 0,-1-1 0,1 2 0,-1-1 0,1 0 0,-1 0 0,0 1 0,1-1 0,-1 1 0,0 0 0,0 0 0,0 0 0,0 0 0,0 0 0,2 4 0,0-1 0,0 1 0,-1 0 0,1 0 0,-1 0 0,-1 0 0,4 8 0,-2 4 0,-1 0 0,-1 0 0,0 1 0,-1 0 0,-1-1 0,-3 24 0,-24 108 0,22-138 0,0-1 0,0 1 0,-1-1 0,-1-1 0,1 1 0,-2-1 0,0-1 0,-9 10 0,-17 24 0,23-26-1365,3-3-5461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3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24575,'53'-19'0,"1"13"0,0 2 0,103 6 0,-46 1 0,-88-3-90,-13 1-165,1-1 0,0 0 0,0-1 0,18-4 0,-13-1-6571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34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1 547 24575,'3'0'0,"1"0"0,-1 0 0,0 1 0,1 0 0,-1 0 0,0 0 0,1 0 0,-1 0 0,0 1 0,0-1 0,0 1 0,0 0 0,-1 0 0,1 0 0,4 4 0,33 43 0,-14-14 0,-18-25 0,-1 0 0,0 1 0,-1 0 0,0 0 0,0 1 0,-2 0 0,1 0 0,3 17 0,0 4 0,6 65 0,-12-76 0,0 1 0,2-1 0,0 1 0,2-1 0,0 0 0,17 37 0,-27-99 0,-5-16 0,2-1 0,3 1 0,2-1 0,6-59 0,-2-2 0,-2 60 0,-2 18 0,2 0 0,2 0 0,13-69 0,-5 48 0,-9 48 0,0 0 0,1 0 0,1 0 0,0 1 0,1-1 0,7-15 0,-6 17 0,38-64 0,-39 70 0,-1 0 0,1 0 0,0 1 0,0 0 0,0-1 0,0 1 0,1 1 0,0-1 0,0 1 0,0 0 0,0 0 0,6-2 0,-8 4 0,-1 0 0,0 0 0,1 1 0,-1 0 0,1-1 0,-1 1 0,1 0 0,-1 0 0,1 0 0,-1 1 0,1-1 0,-1 1 0,1-1 0,-1 1 0,1 0 0,-1 0 0,0 0 0,0 0 0,1 0 0,-1 0 0,0 1 0,0-1 0,0 1 0,0-1 0,0 1 0,-1 0 0,1 0 0,0 0 0,-1 0 0,0 0 0,1 0 0,-1 0 0,0 0 0,0 1 0,0-1 0,0 0 0,0 4 0,3 5 0,-1 1 0,0 0 0,0 0 0,-2 0 0,1 0 0,-1 14 0,0-6 0,1 0 0,1 0 0,1 0 0,10 28 0,-8-28 0,0 1 0,-2-1 0,0 1 0,1 22 0,-5-9 0,-2 159 0,-7-153 0,7-34 0,0-1 0,1 1 0,-1-1 0,1 1 0,1-1 0,-1 1 0,1-1 0,1 9 0,-1-14 0,0 1 0,1-1 0,-1 1 0,0-1 0,1 0 0,-1 1 0,0-1 0,1 0 0,-1 0 0,1 0 0,-1 1 0,1-1 0,-1 0 0,1 0 0,-1 0 0,1 0 0,-1 0 0,1 1 0,-1-1 0,1 0 0,-1 0 0,1 0 0,-1-1 0,1 1 0,-1 0 0,1 0 0,-1 0 0,1 0 0,-1 0 0,0-1 0,1 1 0,-1 0 0,1-1 0,29-9 0,-8 1 0,-11 7 0,0 0 0,0 1 0,0 0 0,0 0 0,0 1 0,11 2 0,-19-2 0,0 1 0,0-1 0,0 1 0,0 0 0,0 0 0,0 0 0,0 0 0,-1 0 0,1 0 0,0 1 0,-1 0 0,1-1 0,-1 1 0,0 0 0,1 0 0,-1 0 0,0 1 0,0-1 0,0 0 0,-1 1 0,1-1 0,-1 1 0,1 0 0,-1-1 0,0 1 0,2 4 0,-2 0 0,5 13 0,-1 0 0,-1 0 0,2 35 0,-6-48 0,-1 1 0,1-1 0,-1 0 0,-1 0 0,1 0 0,-1-1 0,0 1 0,-1 0 0,1 0 0,-1-1 0,-1 0 0,1 0 0,-1 0 0,-8 9 0,-13 17 0,-60 65 0,76-86 0,-1-1 0,0-1 0,-1 0 0,0-1 0,0 0 0,0 0 0,-1-1 0,0-1 0,-19 7 0,2 1 0,22-10 0,-1 0 0,0-1 0,0 1 0,0-2 0,-17 5 0,24-7 0,0 0 0,1 0 0,-1 0 0,0 0 0,0 0 0,0 0 0,0 0 0,0 0 0,1-1 0,-1 1 0,0 0 0,0 0 0,0-1 0,1 1 0,-1-1 0,0 1 0,0 0 0,1-1 0,-1 0 0,1 1 0,-1-1 0,0 1 0,1-1 0,-1 0 0,0 0 0,0-2 0,1 1 0,-1 0 0,1-1 0,-1 1 0,1-1 0,0 1 0,0 0 0,0-1 0,0 1 0,0-1 0,0 1 0,1-1 0,1-2 0,2-14-1365,1 1-5461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3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24575,'0'1'0,"1"0"0,-1 0 0,1 0 0,-1 0 0,1 0 0,0 0 0,-1 0 0,1 0 0,0 0 0,0 0 0,-1 0 0,1 0 0,0-1 0,0 1 0,0 0 0,0-1 0,0 1 0,0-1 0,0 1 0,0-1 0,1 1 0,-1-1 0,0 0 0,0 1 0,0-1 0,0 0 0,3 0 0,37 5 0,-37-5 0,64 3 0,94-6 0,-87-9 0,-52 7 0,0 1 0,32 0 0,36 4 0,-91 0-20,0 0 1,0 0-1,-1 0 0,1 0 0,0-1 1,0 1-1,0 0 0,0 0 0,0 0 0,0 0 1,0 0-1,0-1 0,0 1 0,0 0 0,0 0 1,0 0-1,0 0 0,0-1 0,0 1 1,0 0-1,0 0 0,0 0 0,0 0 0,0 0 1,1-1-1,-1 1 0,0 0 0,0 0 0,0 0 1,0 0-1,0 0 0,0 0 0,0 0 1,0-1-1,1 1 0,-1 0 0,0 0 0,0 0 1,0 0-1,0 0 0,0 0 0,1 0 0,-1 0 1,0 0-1,0 0 0,0 0 0,0 0 1,0 0-1,1 0 0,-1 0 0,0 0 0,0 0 1,0 0-1,0 0 0,1 0 0,-1 0 0,0 0 1,0 0-1,0 0 0,0 0 0,0 0 0,1 0 1,-1 0-1,0 0 0,0 1 0,0-1 1,0 0-1,0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3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24575,'5'1'0,"0"-1"0,0 1 0,-1 0 0,1 0 0,0 0 0,-1 1 0,1 0 0,0 0 0,-1 0 0,0 0 0,0 1 0,6 3 0,47 46 0,-47-41 0,1-1 0,0 0 0,19 13 0,-14-13 0,1 0 0,-2 1 0,1 1 0,15 16 0,-21-19 0,1-1 0,0-1 0,0 0 0,16 7 0,-4-1 0,4 1 0,-22-13 0,0 1 0,-1 0 0,0 0 0,1 0 0,-1 1 0,0-1 0,0 1 0,0 0 0,-1 0 0,1 0 0,-1 1 0,1-1 0,-1 1 0,0 0 0,-1 0 0,1 0 0,-1 0 0,0 1 0,0-1 0,0 0 0,0 1 0,1 7 0,-1-5 0,-1 1 0,0-1 0,-1 1 0,0-1 0,0 1 0,0-1 0,-1 1 0,0-1 0,-1 0 0,1 1 0,-2-1 0,1 0 0,-1 0 0,0 0 0,-5 9 0,-4 1 0,-1 0 0,0-1 0,-2-1 0,-21 19 0,11-8 0,1 1 0,2 2 0,-24 38 0,-6 8 0,-51 80 0,65-97 0,27-41 0,-1 0 0,-24 29 0,36-46 1,0 0-1,0 0 1,0 0-1,0 0 1,-1 0-1,1 0 1,0 0-1,0 1 1,0-1-1,0 0 1,0 0 0,-1 0-1,1 0 1,0 0-1,0 0 1,0 0-1,0 0 1,0-1-1,-1 1 1,1 0-1,0 0 1,0 0-1,0 0 1,0 0-1,0 0 1,0 0-1,0 0 1,-1 0-1,1 0 1,0 0-1,0 0 1,0 0 0,0-1-1,0 1 1,0 0-1,0 0 1,0 0-1,0 0 1,-1 0-1,1 0 1,0-1-1,0 1 1,0 0-1,0 0 1,0 0-1,0 0 1,0 0-1,0 0 1,0-1-1,0 1 1,0 0-1,0 0 1,0 0 0,0 0-1,0 0 1,0-1-1,0 1 1,0 0-1,1 0 1,-1 0-1,0 0 1,0 0-1,0 0 1,0 0-1,0-1 1,1-11-1035,-1 11 668,1-14-6460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4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24575,'36'0'0,"0"-1"0,0-2 0,42-8 0,-6-3 0,-42 10 0,-1-2 0,48-15 0,-67 17 0,1 1 0,-1 0 0,1 0 0,-1 1 0,1 1 0,20-1 0,-28 2 0,0 0 0,0 0 0,-1 0 0,1 1 0,0-1 0,-1 1 0,1 0 0,0-1 0,-1 1 0,1 0 0,-1 1 0,1-1 0,-1 0 0,1 1 0,-1-1 0,0 1 0,0 0 0,0-1 0,0 1 0,0 0 0,0 1 0,-1-1 0,1 0 0,-1 0 0,1 1 0,-1-1 0,0 1 0,0-1 0,0 1 0,0-1 0,1 5 0,1 16 0,-2 1 0,0 0 0,-5 47 0,2-41 0,2 51 0,2-74 0,0 1 0,0-1 0,1 0 0,0 0 0,0 0 0,1 0 0,0-1 0,7 11 0,6 10 0,14 19 0,-26-40 0,0 0 0,-1 1 0,1-1 0,-1 1 0,-1 0 0,1 0 0,-1 0 0,-1 0 0,1 1 0,-1 0 0,0-1 0,1 14 0,-3-9 0,1 0 0,-1-1 0,-1 1 0,0 0 0,0-1 0,-2 1 0,1-1 0,-1 1 0,-1-1 0,0 0 0,0 0 0,-1-1 0,-1 1 0,0-1 0,0 0 0,-1-1 0,0 0 0,-1 0 0,0 0 0,-13 11 0,-15 18 0,28-29 0,0 0 0,0 0 0,-1-1 0,-1 0 0,1 0 0,-21 12 0,-177 100 0,78-49-1365,116-62-5461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4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24575,'4'1'0,"-1"-1"0,0 1 0,0-1 0,1 1 0,-1 0 0,0 1 0,0-1 0,0 0 0,0 1 0,0 0 0,-1-1 0,1 1 0,0 0 0,-1 1 0,1-1 0,-1 0 0,3 5 0,38 55 0,-19-24 0,-19-31 0,0 2 0,-1-1 0,0 0 0,-1 1 0,1 0 0,-2 0 0,1 0 0,-1 0 0,-1 0 0,0 0 0,0 15 0,0 12 0,-8 55 0,3-70 0,-1 0 0,-1 0 0,-1-1 0,-1 0 0,0 0 0,-15 23 0,-23 17 0,39-53 0,0 0 0,1 1 0,-1-1 0,1 2 0,1-1 0,0 1 0,0-1 0,1 1 0,0 1 0,-4 14 0,8-22 0,0 0 0,0-1 0,0 1 0,0 0 0,0 0 0,1 0 0,-1 0 0,1-1 0,-1 1 0,1 0 0,0 0 0,-1-1 0,1 1 0,0 0 0,0-1 0,1 1 0,-1-1 0,0 0 0,0 1 0,1-1 0,-1 0 0,1 0 0,-1 1 0,1-1 0,-1 0 0,1-1 0,0 1 0,-1 0 0,1 0 0,0-1 0,0 1 0,-1-1 0,1 1 0,0-1 0,0 0 0,3 0 0,11 2 0,0-1 0,0 0 0,21-3 0,-22 2 0,8-2 0,0-1 0,32-9 0,-2 1 0,-16 4-682,66-22-1,-87 23-6143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4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24575,'20'-1'0,"1"-1"0,38-10 0,-10 2 0,3-1 0,25-3 0,15 0 0,-33 3 0,126-16 0,-153 22 0,0-1 0,54-17 0,-47 11 0,44-8 0,83-21 0,-111 25 0,61-10 0,-91 20 0,-1 0 0,44-18 0,-45 15 0,1 1 0,-1 0 0,27-3 0,55-13-1365,-87 21-5461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3:02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24575,'0'-1'0,"0"0"0,0 0 0,1 0 0,-1 0 0,1 0 0,-1 0 0,1 0 0,-1 0 0,1 1 0,0-1 0,-1 0 0,1 0 0,0 0 0,0 1 0,-1-1 0,1 0 0,0 1 0,0-1 0,0 1 0,0-1 0,0 1 0,0 0 0,0-1 0,0 1 0,0 0 0,0-1 0,2 1 0,35-6 0,-27 5 0,119-24 0,-106 19-57,-1 0 0,1-2 0,39-18-1,-31 12-1078,-17 8-5690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4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385 181 24575,'-8'2'0,"0"0"0,0 0 0,0 1 0,1 0 0,-10 5 0,2-1 0,-30 10 0,26-10 0,0 0 0,-26 15 0,35-15 0,0 1 0,1 0 0,0 0 0,1 1 0,-13 17 0,-10 11 0,28-34 0,0 0 0,1 0 0,-1 1 0,1 0 0,0-1 0,-1 1 0,2 0 0,-1 0 0,0 0 0,1 0 0,0 0 0,0 0 0,0 1 0,0-1 0,1 8 0,0-10 0,0 0 0,0 0 0,0 0 0,1 1 0,0-1 0,-1 0 0,1 0 0,0 0 0,0 0 0,0 0 0,0 0 0,0 0 0,0 0 0,1 0 0,-1-1 0,1 1 0,-1-1 0,1 1 0,0-1 0,-1 1 0,1-1 0,0 0 0,0 0 0,0 0 0,0 0 0,0 0 0,0 0 0,0 0 0,1-1 0,-1 1 0,3-1 0,27 4 0,1-1 0,0-2 0,57-5 0,2 0 0,37 2 0,144 5 0,-271-2 0,1-1 0,0 1 0,0 0 0,0 0 0,-1 0 0,1 0 0,-1 1 0,1-1 0,-1 1 0,1 0 0,-1-1 0,0 1 0,0 0 0,0 0 0,0 1 0,0-1 0,0 0 0,0 1 0,-1-1 0,1 1 0,-1-1 0,0 1 0,0 0 0,0-1 0,0 1 0,0 0 0,-1 0 0,1 0 0,-1 0 0,0-1 0,0 6 0,2 10 0,-2 0 0,-1 1 0,-4 29 0,5-47 0,-2 7 0,0-1 0,0 0 0,-1-1 0,0 1 0,0 0 0,-1-1 0,0 1 0,0-1 0,0 0 0,-1-1 0,0 1 0,-5 4 0,3-3 0,0 0 0,-1-1 0,1 0 0,-1 0 0,0-1 0,-1 0 0,0 0 0,-14 5 0,-8-1 0,16-5 0,0 0 0,1 1 0,-23 12 0,26-13 0,-1 1 0,0-1 0,0-1 0,0 0 0,0-1 0,-20 1 0,-10 3 0,41-6 0,0 0 0,0 1 0,-1-1 0,1 0 0,0 0 0,0 0 0,-1 0 0,1 0 0,0 0 0,0-1 0,0 1 0,-1 0 0,1-1 0,0 1 0,0-1 0,0 1 0,0-1 0,-1 1 0,1-1 0,0 0 0,0 1 0,0-1 0,1 0 0,-1 0 0,0 0 0,-1-1 0,1 0 0,0-1 0,-1 0 0,1 1 0,0-1 0,0 0 0,1 0 0,-1 0 0,1 0 0,-1 1 0,1-7 0,1-3 0,-1 0 0,2 0 0,0 0 0,5-17 0,3-4 0,1 1 0,2 1 0,31-54 0,-11 41 0,10-16 0,-37 50 0,0 1 0,1 0 0,1 0 0,14-13 0,-15 16 0,-1 0 0,0-1 0,0 1 0,0-1 0,-1-1 0,0 1 0,0-1 0,-1 0 0,5-10 0,28-64 0,-30 70 0,-1 0 0,0 0 0,0-1 0,-1 0 0,-1 0 0,0-1 0,-1 1 0,2-20 0,-4 27 0,-1 0 0,1 0 0,-2 0 0,1 0 0,-1 0 0,0 0 0,0 0 0,0 0 0,-1 0 0,-3-6 0,4 9 0,-1 1 0,0-1 0,0 1 0,0 0 0,0 0 0,-1 0 0,1 0 0,-1 0 0,1 0 0,-1 1 0,1-1 0,-1 1 0,0 0 0,0 0 0,0 0 0,0 0 0,0 0 0,0 1 0,0-1 0,0 1 0,0 0 0,-4 0 0,-53 0 0,-1 2 0,0 3 0,1 3 0,0 2 0,0 3 0,-111 40 0,31-4-1365,124-42-5461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46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307 104 24575,'3'0'0,"1"0"0,-1-1 0,0 1 0,0-1 0,0 0 0,0 0 0,1 0 0,-1 0 0,0-1 0,-1 1 0,1-1 0,0 0 0,0 0 0,3-3 0,-6 5 0,1-1 0,-1 1 0,0-1 0,1 1 0,-1-1 0,1 1 0,-1-1 0,0 1 0,1-1 0,-1 1 0,0-1 0,0 1 0,0-1 0,1 1 0,-1-1 0,0 0 0,0 1 0,0-1 0,0 1 0,0-1 0,0 0 0,0 1 0,0-1 0,0 1 0,0-1 0,0 1 0,-1-1 0,1 0 0,-1 0 0,0-1 0,-1 1 0,1 0 0,0 0 0,0 1 0,-1-1 0,1 0 0,0 0 0,-1 1 0,1-1 0,-1 1 0,1-1 0,-1 1 0,1 0 0,-1-1 0,-2 1 0,-51-12 0,34 6 0,0 2 0,-30-3 0,45 7 0,0-1 0,0 1 0,0 1 0,0-1 0,-1 1 0,1 1 0,0-1 0,0 1 0,1 0 0,-1 0 0,0 0 0,-9 7 0,5-3 0,0 1 0,1 1 0,0 0 0,0 0 0,1 1 0,0 0 0,-11 16 0,17-22 0,0 0 0,1 0 0,-1 0 0,0 0 0,1 1 0,0-1 0,-1 0 0,1 1 0,1-1 0,-1 1 0,0-1 0,1 1 0,0-1 0,0 1 0,0 0 0,0-1 0,1 1 0,-1-1 0,1 1 0,0-1 0,0 1 0,0-1 0,0 0 0,1 1 0,-1-1 0,1 0 0,0 0 0,0 0 0,0 0 0,3 3 0,1-1 0,0 0 0,0 0 0,0-1 0,0 1 0,1-2 0,0 1 0,0-1 0,0 0 0,0 0 0,0 0 0,1-1 0,-1-1 0,1 1 0,10 0 0,14 0 0,1-1 0,37-5 0,-8 1 0,43 1 0,142 5 0,-241-2 0,0 0 0,0 0 0,0 1 0,0 0 0,0 0 0,-1 0 0,1 1 0,0 0 0,-1 0 0,0 0 0,0 1 0,0-1 0,0 1 0,0 1 0,-1-1 0,0 1 0,0-1 0,0 1 0,-1 0 0,5 8 0,-5-8 0,-1 0 0,0 0 0,0 0 0,0 0 0,-1 0 0,1 0 0,-1 1 0,0-1 0,-1 1 0,1-1 0,-1 0 0,0 1 0,-1-1 0,1 1 0,-1-1 0,0 1 0,0-1 0,-1 0 0,0 0 0,0 0 0,0 0 0,0 0 0,-4 6 0,-8 11 0,-1-1 0,-1 0 0,-1-1 0,0-1 0,-23 18 0,36-33 0,0 0 0,0-1 0,0 0 0,-1 0 0,0 0 0,1-1 0,-1 1 0,0-1 0,0 0 0,-1-1 0,1 1 0,0-1 0,0 0 0,-1 0 0,1-1 0,-1 0 0,1 1 0,-1-2 0,1 1 0,0-1 0,-1 0 0,1 0 0,0 0 0,0-1 0,-1 0 0,1 0 0,0 0 0,1 0 0,-1-1 0,0 0 0,-6-5 0,9 5 0,-1 1 0,1-1 0,-1 1 0,1-1 0,0 0 0,0 0 0,0 0 0,1-1 0,-1 1 0,1 0 0,-1 0 0,1-1 0,0 1 0,1-1 0,-2-4 0,-1-63 0,3 58 0,0 1 0,-1-1 0,-2-17 0,-1 18 0,2 1 0,-1-1 0,2 0 0,0 0 0,0 0 0,1 0 0,0 0 0,1 0 0,0 0 0,1 0 0,1 1 0,0-1 0,0 1 0,1-1 0,9-16 0,8-21 0,-16 35 0,0 0 0,1 1 0,1 0 0,0 0 0,1 1 0,0 0 0,12-13 0,-19 24 0,1 0 0,-1 0 0,0 0 0,1 0 0,-1 0 0,0 0 0,0-1 0,0 1 0,0 0 0,0-1 0,0 1 0,0-1 0,-1 1 0,1-1 0,-1 1 0,1-1 0,-1 1 0,1-1 0,-1 0 0,0 1 0,0-1 0,1 0 0,-1 1 0,-1-1 0,1 0 0,0 1 0,0-1 0,-1 0 0,1 1 0,0-1 0,-2-2 0,-1 1 0,1 1 0,-1 0 0,1 1 0,-1-1 0,0 0 0,0 1 0,0 0 0,0-1 0,0 1 0,0 0 0,0 1 0,0-1 0,0 0 0,0 1 0,-1 0 0,-3 0 0,-4-1 0,-1 0 0,1 1 0,-1 1 0,1 0 0,-1 1 0,1 0 0,0 0 0,0 1 0,0 1 0,0 0 0,1 0 0,-1 1 0,1 0 0,0 1 0,-9 7 0,-11 5-28,25-16-83,0 0-1,0 1 1,0 0-1,0 0 1,0 0-1,1 1 1,0-1 0,0 1-1,0 0 1,0 0-1,-3 6 1,-1 4-6715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48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1 293 24575,'8'-1'0,"0"0"0,0 0 0,1-1 0,13-5 0,24-4 0,156-18 0,-75 6 0,-88 19 0,72-18 0,-67 12 0,215-52 0,-109 10 0,-75 33 0,76-15 0,-131 28 27,-17 4-166,0 1 0,0 0-1,0 0 1,0 0 0,1 0 0,-1 0 0,0 1-1,0 0 1,4-1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4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24575,'-1'5'0,"0"0"0,-1-1 0,1 1 0,-1 0 0,0-1 0,0 1 0,0-1 0,-1 0 0,-3 5 0,-12 25 0,14-19 0,0 1 0,1 0 0,1 0 0,0 0 0,2 0 0,-1 0 0,2 0 0,0 0 0,1 1 0,1-2 0,0 1 0,8 22 0,-9-35 0,0 0 0,0 0 0,0 0 0,0 0 0,0 0 0,1-1 0,-1 1 0,1-1 0,0 0 0,0 0 0,0 0 0,0 0 0,0 0 0,0 0 0,0-1 0,0 1 0,1-1 0,-1 0 0,1 0 0,-1-1 0,1 1 0,-1-1 0,4 1 0,15 0 0,-1 0 0,39-5 0,-23 2 0,1-2 0,1-1 0,-1-2 0,-1-2 0,63-23 0,-25 8 0,70-31 0,-114 42 0,1-3 0,-23 10 0,0 1 0,0 1 0,0 0 0,1 0 0,17-4 0,-26 8 0,1-1 0,0 1 0,0 0 0,-1 0 0,1 0 0,0 1 0,-1-1 0,1 0 0,0 1 0,-1-1 0,1 1 0,0-1 0,-1 1 0,1 0 0,-1-1 0,1 1 0,-1 0 0,1 0 0,-1 0 0,0 1 0,1-1 0,-1 0 0,0 0 0,0 1 0,0-1 0,0 0 0,0 1 0,0-1 0,0 1 0,-1 0 0,1-1 0,0 1 0,-1-1 0,0 1 0,1 0 0,-1 0 0,0-1 0,0 1 0,0 2 0,2 7 0,0 1 0,-2-1 0,1 1 0,-2-1 0,1 1 0,-1-1 0,-1 1 0,0-1 0,-1 0 0,0 0 0,-7 16 0,3-13 0,-1 1 0,0-1 0,-1-1 0,0 0 0,-1 0 0,-1 0 0,-18 16 0,-11 5 0,-60 41 0,95-71 0,1-1 0,-1 0 0,0 0 0,0-1 0,0 0 0,0 0 0,0 0 0,0 0 0,-1-1 0,1 0 0,0 0 0,-1 0 0,-7 0 0,11-2 0,-1 1 0,1-1 0,-1 0 0,1 0 0,-1 0 0,1 0 0,0 0 0,0-1 0,0 1 0,-1-1 0,1 1 0,0-1 0,1 0 0,-1 1 0,0-1 0,1 0 0,-1 0 0,1-1 0,-1 1 0,1 0 0,0 0 0,0-1 0,0 1 0,0-1 0,0 1 0,1-1 0,-1 1 0,1-1 0,0 1 0,-1-4 0,-3-34 0,1 0 0,3-1 0,6-64 0,18-22 0,-12 77 0,-9 41 0,0 0 0,-1 0 0,0 0 0,0 0 0,-1 0 0,0-1 0,-1 1 0,0 0 0,0-1 0,-4-17 0,4 26 0,0 0 0,-1 0 0,1 1 0,0-1 0,-1 0 0,1 0 0,0 0 0,-1 0 0,1 0 0,-1 1 0,0-1 0,1 0 0,-1 1 0,0-1 0,1 0 0,-1 1 0,0-1 0,0 1 0,1-1 0,-1 1 0,0-1 0,0 1 0,0-1 0,0 1 0,0 0 0,0 0 0,0-1 0,0 1 0,-1 0 0,0 0 0,-1 1 0,0-1 0,1 1 0,-1-1 0,1 1 0,-1 0 0,1 0 0,-1 0 0,1 1 0,-4 1 0,-46 40 0,39-32 0,-1 0 0,-1 0 0,0-1 0,-30 14 0,-20 13 0,48-27 0,-1 0 0,0-2 0,-28 10 0,29-12 0,0 1 0,1 0 0,0 1 0,1 0 0,-16 12 0,-43 20 0,82-46-273,0 1 0,1 1 0,-1 0 0,15-6 0,-4 6-6553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47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11 175 24575,'7'-3'0,"1"-1"0,0 0 0,-1 0 0,1 0 0,-1-1 0,0 0 0,-1-1 0,8-7 0,12-14 0,-22 22 0,1-1 0,0 1 0,0 0 0,0 1 0,0-1 0,1 1 0,0 0 0,11-6 0,-12 8 0,14-7 0,0 1 0,1 1 0,-1 0 0,1 1 0,1 2 0,29-4 0,-48 8 0,0 0 0,0 0 0,0 0 0,0 1 0,1-1 0,-1 1 0,0 0 0,0-1 0,0 1 0,0 0 0,0 0 0,0 0 0,-1 1 0,1-1 0,0 0 0,-1 1 0,1-1 0,0 1 0,-1-1 0,0 1 0,1 0 0,-1 0 0,0-1 0,0 1 0,0 0 0,0 0 0,0 0 0,-1 0 0,1 0 0,0 1 0,-1-1 0,1 4 0,1 8 0,-1 1 0,0 0 0,-3 29 0,1-7 0,1-32 0,0-1 0,1 1 0,-1-1 0,1 1 0,0-1 0,1 1 0,-1-1 0,1 1 0,0-1 0,0 0 0,0 0 0,0 0 0,1 0 0,-1-1 0,1 1 0,0 0 0,1-1 0,-1 0 0,0 0 0,1 0 0,0 0 0,0-1 0,-1 1 0,2-1 0,-1 0 0,0 0 0,6 1 0,-7-2 0,0 1 0,-1-1 0,1 0 0,-1 0 0,1 1 0,-1 0 0,1-1 0,-1 1 0,0 0 0,0 0 0,0 0 0,0 1 0,0-1 0,0 0 0,-1 1 0,1-1 0,-1 1 0,1-1 0,-1 1 0,0 0 0,0 0 0,-1-1 0,1 1 0,0 0 0,-1 0 0,0 0 0,1 0 0,-1 0 0,0 0 0,-1 0 0,1 0 0,-2 5 0,1-2 0,0-1 0,-1 1 0,0-1 0,0 0 0,0 1 0,0-1 0,-1 0 0,0 0 0,0 0 0,-1-1 0,1 1 0,-1-1 0,0 0 0,0 0 0,-1 0 0,-6 4 0,-211 149 0,213-151 0,-8 8 0,-1 0 0,0-2 0,-24 13 0,-32 27 0,38-24-435,30-23-495,-5 6-5896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48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 24575,'13'-1'0,"-4"1"0,0 0 0,0 0 0,-1 1 0,1 0 0,0 0 0,16 5 0,-23-5 0,1 1 0,-1-1 0,1 1 0,-1 0 0,1 0 0,-1 0 0,0 0 0,0 0 0,0 0 0,0 0 0,-1 1 0,1-1 0,-1 1 0,1-1 0,-1 1 0,0 0 0,0 0 0,0-1 0,0 1 0,0 0 0,-1 0 0,1 0 0,-1 0 0,0 5 0,1 11 0,-1-1 0,0 1 0,-2-1 0,0 1 0,-1-1 0,-1 1 0,0-1 0,-2 0 0,0-1 0,-1 1 0,0-1 0,-2-1 0,-20 32 0,19-31 0,1 0 0,1 1 0,-9 26 0,12-28 0,-1 0 0,0-1 0,-2 1 0,0-2 0,-11 18 0,17-29 0,-4 3 0,1 2 0,0-1 0,0 0 0,0 1 0,-3 10 0,7-17 0,1 0 0,0 0 0,-1 1 0,1-1 0,0 0 0,0 0 0,0 0 0,0 0 0,0 1 0,0-1 0,0 0 0,0 0 0,0 0 0,0 1 0,1-1 0,-1 0 0,0 0 0,1 0 0,-1 0 0,1 0 0,0 0 0,-1 0 0,1 0 0,0 0 0,-1 0 0,1 0 0,0 0 0,0 0 0,0-1 0,0 1 0,0 0 0,0-1 0,0 1 0,0 0 0,0-1 0,0 1 0,0-1 0,0 0 0,1 1 0,-1-1 0,0 0 0,0 0 0,0 0 0,0 0 0,1 0 0,-1 0 0,1 0 0,22 1 0,0 0 0,-1-2 0,1-1 0,0 0 0,34-10 0,19-1 0,49-10 0,-117 21 0,0-1 0,-1 0 0,1 0 0,-1-1 0,12-5 0,-13 4 0,1 1 0,1 1 0,-1-1 0,0 2 0,17-5 0,8 2 0,42-11 0,-66 13 0,-1 1 0,1-1 0,-1 0 0,0-1 0,0 0 0,0-1 0,0 1 0,-1-1 0,1-1 0,6-6 0,-14 12-2,1-1 0,-1 1-1,1 0 1,-1-1 0,0 1-1,1-1 1,-1 1 0,0 0-1,1-1 1,-1 1 0,0-1-1,0 1 1,1-1 0,-1 1-1,0-1 1,0 1 0,0-1-1,0 1 1,0-1 0,0 1-1,0-1 1,0 0 0,0 1-1,0-1 1,0 1 0,0-1-1,0 1 1,0-1 0,0 1-1,0-1 1,-1 1 0,1-1-1,0 1 1,0-1 0,-1 1 0,1-1-1,-22-8 201,-31 4-1418,51 5 963,-20 0-6569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5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24575,'0'7'0,"-1"0"0,1-1 0,-1 1 0,0 0 0,-1-1 0,0 1 0,0-1 0,0 0 0,-1 0 0,0 0 0,0 0 0,0 0 0,-1 0 0,0-1 0,-7 8 0,-3 1 0,-1 0 0,-1-2 0,-30 20 0,-22 17 0,68-49 0,-1 0 0,1 0 0,0 0 0,-1 0 0,1 1 0,0-1 0,-1 0 0,1 0 0,0 1 0,-1-1 0,1 0 0,0 1 0,0-1 0,-1 0 0,1 1 0,0-1 0,0 0 0,0 1 0,-1-1 0,1 1 0,0-1 0,0 0 0,0 1 0,0-1 0,0 1 0,0-1 0,0 0 0,0 1 0,0-1 0,0 1 0,0-1 0,0 0 0,0 1 0,0-1 0,0 1 0,1-1 0,-1 0 0,0 1 0,0-1 0,0 1 0,1-1 0,20 8 0,30-4 0,-50-4 0,21 0 0,-1-2 0,1 0 0,0-1 0,-1-1 0,1-1 0,35-13 0,-11 4 0,1 1 0,49-5 0,-51 11 0,-1-2 0,69-24 0,-80 22 0,49-10 0,9-2 0,-87 22 0,1-1 0,-1 1 0,1-1 0,-1 0 0,0 0 0,0-1 0,0 1 0,0-1 0,0 0 0,-1 0 0,7-7 0,-10 10 0,0 0 0,0 1 0,0-1 0,-1 0 0,1 0 0,0 0 0,0 0 0,0 0 0,0 0 0,0 0 0,0 0 0,0 0 0,0 0 0,0 0 0,-1 0 0,1 0 0,0 0 0,0 0 0,0 0 0,0 0 0,0 0 0,0 0 0,0 0 0,0 0 0,-1 0 0,1 0 0,0 0 0,0 0 0,0 0 0,0-1 0,0 1 0,0 0 0,0 0 0,0 0 0,0 0 0,0 0 0,0 0 0,0 0 0,0 0 0,-1 0 0,1 0 0,0 0 0,0-1 0,0 1 0,0 0 0,0 0 0,0 0 0,0 0 0,0 0 0,0 0 0,0 0 0,0 0 0,0-1 0,0 1 0,0 0 0,0 0 0,0 0 0,0 0 0,0 0 0,0 0 0,0 0 0,0 0 0,0 0 0,1-1 0,-1 1 0,0 0 0,0 0 0,0 0 0,-13 5 0,-13 10 0,-2 10-1365,15-15-5461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5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85 24575,'0'-1'0,"1"1"0,-1 0 0,-1-1 0,1 1 0,0-1 0,0 1 0,0-1 0,0 1 0,0 0 0,0-1 0,0 1 0,-1-1 0,1 1 0,0 0 0,0-1 0,0 1 0,-1 0 0,1-1 0,0 1 0,-1 0 0,1-1 0,0 1 0,-1 0 0,1 0 0,0-1 0,-1 1 0,1 0 0,0 0 0,-1 0 0,1 0 0,-1-1 0,1 1 0,-1 0 0,-19 2 0,-16 14 0,34-15 0,0 1 0,0-1 0,0 0 0,0 1 0,0-1 0,0 1 0,0 0 0,0 0 0,1 0 0,-1 0 0,1 0 0,-1 0 0,1 0 0,0 0 0,0 0 0,0 1 0,0-1 0,0 0 0,0 1 0,1-1 0,-1 1 0,1-1 0,0 0 0,0 1 0,0-1 0,0 1 0,0-1 0,0 1 0,1-1 0,-1 1 0,2 4 0,0-4 0,-1 0 0,1 0 0,0 0 0,0 0 0,0 0 0,0-1 0,1 1 0,-1 0 0,1-1 0,0 0 0,-1 0 0,1 0 0,0 0 0,0 0 0,0 0 0,1-1 0,-1 0 0,0 1 0,0-1 0,1 0 0,-1-1 0,4 1 0,20 2 0,-1-2 0,0-1 0,0 0 0,40-8 0,102-30 0,-167 38 0,78-13 0,-75 13 0,0-1 0,0 1 0,0 0 0,1 0 0,-1 1 0,0-1 0,0 1 0,0 0 0,0 0 0,0 0 0,0 1 0,0-1 0,0 1 0,0 0 0,-1 0 0,4 3 0,-5-4 0,-1 1 0,0-1 0,0 1 0,-1 0 0,1-1 0,0 1 0,0 0 0,-1 0 0,1 0 0,-1-1 0,0 1 0,0 0 0,1 0 0,-1 0 0,0 0 0,0 0 0,-1 0 0,1-1 0,0 1 0,-1 0 0,1 0 0,-1 0 0,1 0 0,-1-1 0,0 1 0,0 0 0,-1 1 0,-34 51 0,22-36 0,6-5 0,-1 0 0,0-1 0,-1 0 0,0 0 0,-1-1 0,0-1 0,-1 0 0,0 0 0,-1-1 0,0-1 0,0 0 0,-1 0 0,0-2 0,0 0 0,-30 9 0,-12 5 0,44-15 0,1 0 0,-1-1 0,0 0 0,0-1 0,0 0 0,-16 1 0,24-5 0,0 1 0,0 0 0,0-1 0,0 0 0,0 0 0,0 0 0,0 0 0,0-1 0,0 1 0,1-1 0,-1 0 0,1 0 0,-1 0 0,1-1 0,0 1 0,0-1 0,0 0 0,0 0 0,0 0 0,1 0 0,-1-1 0,1 1 0,-3-7 0,-2-2 0,1 0 0,1-1 0,0 0 0,1 0 0,1-1 0,0 1 0,0-1 0,1 1 0,1-1 0,1 0 0,1-18 0,3-18 0,19-84 0,-22 125 0,-1 8 0,12-45 0,-11 43 0,-1 1 0,1-1 0,0 1 0,0 0 0,0-1 0,0 1 0,0 0 0,1 0 0,-1 0 0,1 0 0,-1 0 0,1 0 0,0 0 0,0 0 0,2-2 0,-3 4 0,0 0 0,-1 1 0,1-1 0,0 0 0,-1 0 0,1 0 0,-1 0 0,1 1 0,-1-1 0,1 0 0,0 0 0,-1 1 0,1-1 0,-1 0 0,1 1 0,-1-1 0,1 1 0,-1-1 0,0 1 0,1-1 0,-1 1 0,0-1 0,1 1 0,-1-1 0,0 1 0,1-1 0,-1 1 0,0-1 0,0 1 0,0 0 0,0-1 0,1 1 0,-1 0 0,0-1 0,0 1 0,0-1 0,0 1 0,0 0 0,-1-1 0,1 2 0,-1 27 0,-1-25 7,-1 1 0,1 0-1,-1-1 1,0 1 0,0-1-1,0 0 1,-1 0-1,0 0 1,1 0 0,-1-1-1,-1 0 1,1 1 0,0-1-1,-1-1 1,0 1 0,1-1-1,-7 3 1,-1-1-219,0 0 0,-1 0 0,1-1-1,-1-1 1,1 0 0,-14 0 0,6-2-6614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5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24575,'0'-1'0,"0"0"0,1 0 0,-1 0 0,1 0 0,-1 0 0,1 0 0,0 0 0,-1 0 0,1 0 0,0 0 0,0 0 0,0 0 0,0 0 0,-1 1 0,1-1 0,0 0 0,0 1 0,1-1 0,-1 1 0,0-1 0,0 1 0,0-1 0,0 1 0,0 0 0,0 0 0,1 0 0,-1-1 0,0 1 0,2 0 0,37 0 0,-13 7 0,0 1 0,-1 1 0,0 1 0,35 19 0,-27-13 0,7 1 0,68 18 0,-71-24 0,-36-11 0,0 1 0,0-1 0,0 1 0,0-1 0,0 1 0,0 0 0,0 0 0,-1 0 0,1 0 0,0 0 0,-1 0 0,1 0 0,0 0 0,-1 1 0,1-1 0,-1 1 0,0-1 0,0 1 0,1-1 0,-1 1 0,0 0 0,0 0 0,-1-1 0,2 5 0,-2-4 0,0 1 0,0 0 0,0-1 0,-1 1 0,0-1 0,1 1 0,-1-1 0,0 1 0,0-1 0,0 1 0,-1-1 0,1 0 0,0 0 0,-1 0 0,0 0 0,-1 3 0,-9 6 0,1 1 0,-2-2 0,1 1 0,-27 15 0,-53 22-1365,72-35-5461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54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24575,'106'1'0,"116"-3"0,-96-22 0,-95 18-682,58-18-1,-73 17-6143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27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102 251 24575,'-1'90'0,"3"97"0,22-61 0,-14-73 0,-4-28 0,-2 1 0,3 45 0,-7-51 0,-1 11 0,2-1 0,1 1 0,10 45 0,-11-68 0,0 0 0,0 0 0,-1 0 0,-1 16 0,1-23 0,0 0 0,0-1 0,0 1 0,0 0 0,0 0 0,-1 0 0,1 0 0,0 0 0,0-1 0,-1 1 0,1 0 0,-1 0 0,1 0 0,-1-1 0,1 1 0,-1 0 0,1-1 0,-1 1 0,1 0 0,-1-1 0,-1 1 0,1-1 0,0 0 0,0 0 0,0 0 0,0-1 0,0 1 0,0 0 0,0-1 0,0 1 0,0-1 0,0 1 0,0-1 0,0 0 0,0 1 0,0-1 0,0 0 0,1 0 0,-1 1 0,0-1 0,1 0 0,-1 0 0,0 0 0,0-2 0,-8-10 0,1 0 0,1 0 0,0-1 0,1 0 0,1-1 0,0 1 0,0-1 0,-2-22 0,-4-6 0,-8-5 0,15 41 0,0 0 0,1-1 0,-1 0 0,2 0 0,-4-14 0,-5-44 0,5 35 0,1 0 0,-1-40 0,8-332 0,-2 395 0,1 0 0,0 0 0,1 0 0,0 0 0,0 1 0,1-1 0,-1 1 0,2-1 0,-1 1 0,1 0 0,0 0 0,1 1 0,-1-1 0,1 1 0,1 0 0,-1 0 0,1 1 0,0-1 0,0 1 0,1 1 0,-1-1 0,10-3 0,-12 5 0,1 0 0,0 1 0,0 0 0,0 0 0,0 1 0,1-1 0,-1 1 0,0 0 0,0 1 0,1-1 0,-1 1 0,1 0 0,-1 0 0,0 1 0,1 0 0,-1-1 0,0 2 0,0-1 0,1 1 0,-1 0 0,0 0 0,-1 0 0,1 0 0,0 1 0,-1 0 0,1 0 0,-1 1 0,0-1 0,0 1 0,0-1 0,-1 1 0,1 1 0,4 6 0,3 6 0,0 1 0,-1 0 0,-1 1 0,-1 0 0,0 0 0,-2 1 0,0 0 0,-1 1 0,-1-1 0,-1 1 0,-1-1 0,0 41 0,-2-16 0,1-15 0,-6 53 0,4-75 0,-1 1 0,0 0 0,0-1 0,-1 1 0,0-1 0,-1 0 0,0 0 0,0 0 0,0-1 0,-9 11 0,-45 75 0,-71 79 0,123-163 0,0 0 0,1 0 0,1 1 0,0-1 0,0 1 0,0 0 0,-2 13 0,6-21 0,-1 0 0,1 0 0,-1 0 0,1 0 0,0 1 0,0-1 0,0 0 0,0 0 0,0 0 0,0 1 0,1-1 0,-1 0 0,1 0 0,-1 0 0,1 0 0,0 0 0,0 0 0,0 0 0,0 0 0,0 0 0,0 0 0,1 0 0,-1-1 0,1 1 0,-1 0 0,1-1 0,0 0 0,-1 1 0,1-1 0,0 0 0,0 0 0,0 0 0,0 0 0,0 0 0,0 0 0,0 0 0,0-1 0,4 1 0,56 10 0,0-3 0,94-1 0,271-7-1365,-405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3:03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24575,'4'0'0,"-1"0"0,1 1 0,-1-1 0,0 1 0,1 0 0,-1 0 0,0 0 0,0 0 0,0 1 0,0 0 0,0-1 0,0 1 0,0 0 0,0 0 0,-1 0 0,1 1 0,-1-1 0,0 1 0,1-1 0,-1 1 0,0 0 0,0 0 0,1 4 0,5 8 0,-2 0 0,0 1 0,7 26 0,-3-8 0,-1-9 0,-1 0 0,-1 1 0,-1 0 0,-1 0 0,1 31 0,-4-30 0,1-1 0,7 27 0,-1-7 0,16 70 0,-27-180 0,3 46 0,-1-1 0,0 1 0,-2-1 0,-5-26 0,-2 1 0,3 0 0,2 0 0,1-1 0,7-83 0,-2 20 0,-2 104 0,0 0 0,1 0 0,-1 0 0,1 0 0,-1 0 0,1 1 0,1-1 0,-1 0 0,0 1 0,1-1 0,0 1 0,-1-1 0,2 1 0,-1 0 0,0-1 0,4-2 0,-4 4 0,0 0 0,0 1 0,0-1 0,0 1 0,1 0 0,-1 0 0,0 0 0,1 0 0,-1 0 0,1 0 0,-1 1 0,1-1 0,0 1 0,-1-1 0,1 1 0,-1 0 0,1 0 0,0 0 0,-1 1 0,1-1 0,-1 1 0,1-1 0,-1 1 0,1 0 0,3 2 0,-2-1 0,-1 1 0,1-1 0,-1 1 0,0 0 0,0 0 0,0 0 0,0 1 0,-1-1 0,1 1 0,-1-1 0,0 1 0,0 0 0,0 0 0,-1 0 0,1 0 0,-1 0 0,1 6 0,3 9 0,-2-1 0,3 31 0,-3-17 0,-3 1 0,0 0 0,-2-1 0,-1 1 0,-10 39 0,8-43 0,1 1 0,1-1 0,2 1 0,3 42 0,-2 55 0,0-126-52,0 1-1,0 0 1,0 0-1,0 0 1,-1 0-1,1-1 1,0 1-1,-1 0 1,0 0-1,1-1 1,-1 1-1,0 0 1,0-1-1,0 1 1,0-1-1,0 1 1,0-1-1,0 1 1,-1-1-1,1 0 1,0 0-1,-1 1 0,1-1 1,-1 0-1,-2 1 1,-6-1-6774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5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24575,'-5'2'0,"1"0"0,-1 0 0,0 1 0,1 0 0,-1 0 0,1 0 0,0 0 0,0 1 0,0-1 0,0 1 0,-5 7 0,-2 1 0,5-5 0,1 0 0,-1 1 0,1-1 0,0 2 0,1-1 0,0 0 0,0 1 0,-4 14 0,-17 78 0,24-91 0,-4 14 0,1 0 0,1 0 0,2 0 0,0 1 0,2-1 0,0 1 0,6 28 0,-5-49 0,-1 1 0,1-1 0,0 0 0,0 1 0,0-1 0,0 0 0,1 0 0,0 0 0,0-1 0,0 1 0,0-1 0,0 1 0,1-1 0,0 0 0,-1 0 0,1-1 0,0 1 0,1-1 0,-1 0 0,0 0 0,1 0 0,-1-1 0,1 1 0,-1-1 0,9 1 0,12 1 0,-1-1 0,0-1 0,49-6 0,-14 2 0,29 4 0,75-3 0,-157 2 0,-1-1 0,1-1 0,0 1 0,-1-1 0,1 0 0,-1 0 0,0 0 0,0-1 0,1 1 0,-2-2 0,1 1 0,0 0 0,-1-1 0,1 0 0,-1 0 0,0 0 0,0 0 0,-1-1 0,6-8 0,-1-2 0,0 0 0,-1-1 0,0-1 0,-1 1 0,4-19 0,-10 33 0,0 1 0,0-1 0,1 0 0,-1 1 0,1-1 0,-1 1 0,1-1 0,0 1 0,-1 0 0,1-1 0,0 1 0,0 0 0,0-1 0,0 1 0,0 0 0,0 0 0,1 0 0,-1 0 0,0 0 0,0 0 0,1 0 0,-1 0 0,1 1 0,-1-1 0,3 0 0,-3 1 0,1 0 0,-1 1 0,0-1 0,0 1 0,1-1 0,-1 1 0,0 0 0,0-1 0,0 1 0,0 0 0,0 0 0,0 0 0,0 0 0,0 0 0,0 0 0,-1 0 0,1 0 0,0 0 0,0 0 0,-1 0 0,1 1 0,-1-1 0,1 0 0,-1 0 0,0 1 0,1-1 0,-1 0 0,0 1 0,0-1 0,0 3 0,5 39 0,-3 0 0,-4 82 0,-1-29 0,3-93-52,1 0-1,-1 0 1,0 0-1,0 0 1,0 0-1,0 0 1,-1 0-1,1 0 1,-1 0-1,1 0 1,-1 0-1,0-1 1,0 1-1,-1 0 1,1-1-1,-1 1 1,1-1-1,-1 1 1,0-1-1,0 1 0,0-1 1,0 0-1,0 0 1,0 0-1,-3 2 1,-11 2-6774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5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55 207 24575,'1'1'0,"0"-1"0,0 1 0,1-1 0,-1 1 0,0 0 0,0-1 0,0 1 0,0 0 0,0 0 0,0 0 0,-1 0 0,1 0 0,0 0 0,0 0 0,-1 0 0,1 0 0,0 0 0,-1 0 0,1 0 0,0 2 0,12 31 0,-10-25 0,2 8 0,0 1 0,-1 0 0,-1 0 0,1 27 0,7 38 0,-6-48 0,0-1 0,-3 1 0,0 0 0,-7 67 0,5-100 0,0 0 0,0 0 0,0-1 0,0 1 0,-1 0 0,1-1 0,0 1 0,-1-1 0,1 1 0,-1 0 0,1-1 0,-1 1 0,0-1 0,0 1 0,0-1 0,0 0 0,0 1 0,0-1 0,-2 3 0,2-4 0,0 0 0,0 0 0,0 0 0,0-1 0,0 1 0,0 0 0,0 0 0,0 0 0,0-1 0,0 1 0,1 0 0,-1-1 0,0 1 0,0-1 0,0 1 0,0-1 0,1 0 0,-1 1 0,0-1 0,1 0 0,-1 1 0,0-1 0,1 0 0,-1-1 0,-8-10 0,0-1 0,-13-26 0,20 34 0,-4-9 0,1 0 0,0-1 0,1 0 0,1 0 0,0 0 0,1 0 0,0-16 0,-9-50 0,5 40 0,1 1 0,3-1 0,4-71 0,0 28 0,-3 79 0,1-1 0,1 1 0,-1-1 0,1 1 0,0 0 0,0-1 0,1 1 0,-1 0 0,1 0 0,0 0 0,1 0 0,-1 0 0,1 0 0,0 1 0,0-1 0,0 1 0,1 0 0,0 0 0,-1 0 0,9-5 0,-7 5 0,1 1 0,0 1 0,0-1 0,-1 1 0,1 0 0,1 0 0,-1 1 0,0 0 0,0 0 0,0 0 0,1 1 0,-1 0 0,0 0 0,1 1 0,-1-1 0,0 1 0,11 4 0,-7-2 0,-1 0 0,0 1 0,0 0 0,0 0 0,-1 1 0,0 0 0,0 0 0,10 10 0,52 57 0,-44-44 0,-17-18 0,-1 0 0,0 0 0,0 1 0,-1 0 0,0 0 0,-1 0 0,0 1 0,5 17 0,-9-25 0,-1 0 0,0 0 0,-1 0 0,1 0 0,-1 1 0,0-1 0,0 0 0,0 0 0,-1 1 0,1-1 0,-1 0 0,0 0 0,0 0 0,0 0 0,-1 0 0,0 0 0,1 0 0,-1 0 0,-1-1 0,1 1 0,0-1 0,-1 1 0,0-1 0,0 0 0,0 0 0,0 0 0,0-1 0,-1 1 0,-4 3 0,-3-1 0,0 1 0,0-1 0,0-1 0,0 0 0,-1 0 0,-12 1 0,12-2 0,1-1 0,-1 2 0,1 0 0,0 0 0,0 1 0,-15 8 0,-19 16-1365,33-19-5461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56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69 24575,'-4'0'0,"0"1"0,0 0 0,0 0 0,0 1 0,0-1 0,0 1 0,1 0 0,-1 0 0,0 0 0,1 0 0,0 0 0,-1 1 0,1 0 0,0 0 0,1 0 0,-1 0 0,0 0 0,-2 4 0,-4 6 0,0 1 0,1 0 0,-8 18 0,11-18 0,0 0 0,2 0 0,0 1 0,0 0 0,1-1 0,1 1 0,1 0 0,0 0 0,1 0 0,0 0 0,1-1 0,1 1 0,7 21 0,-8-33 0,0 1 0,1-1 0,0 0 0,-1 0 0,1 0 0,0-1 0,0 1 0,1-1 0,-1 0 0,1 1 0,-1-2 0,1 1 0,-1 0 0,1-1 0,0 1 0,0-1 0,0 0 0,0 0 0,0-1 0,0 1 0,0-1 0,0 0 0,0 0 0,0 0 0,0-1 0,5 0 0,-1 0 0,-1 0 0,1 0 0,0-1 0,-1 0 0,0 0 0,1-1 0,-1 1 0,0-2 0,0 1 0,0-1 0,-1 0 0,1 0 0,5-6 0,13-21 0,-2 0 0,32-55 0,-20 29 0,-22 31 0,0 0 0,-2-1 0,-1 0 0,12-56 0,-18 69 0,-5 34 0,1 0 0,1 1 0,1-1 0,1 0 0,8 31 0,15 101 0,-12-72 0,-12-57 0,2-2 0,0 1 0,14 39 0,-2-8 0,-18-59-97,-1 0-1,1 0 1,-1 0-1,-1 1 1,1-1-1,-1 1 1,0 0-1,0 0 1,-1 0-1,1 1 1,-1 0-1,0 0 0,-9-6 1,-1 1-6729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57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24575,'6'43'-5156,"17"23"7638,-6-20 192,6 18-2674,-15-43 0,0-1 0,-2 2 0,5 23 0,12 72 0,-24-124 0,-1 1 0,0-1 0,-1 0 0,1 1 0,-1-1 0,0 1 0,-6-8 0,1-3 0,0-1 0,1-1 0,1 1 0,1-1 0,1 0 0,-4-34 0,-2-12-1365,5 49-5461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5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24575,'4'0'0,"-1"0"0,1 1 0,-1-1 0,1 1 0,-1 0 0,0 0 0,0 0 0,1 0 0,-1 0 0,0 1 0,0 0 0,0-1 0,0 1 0,-1 0 0,1 0 0,0 1 0,-1-1 0,1 1 0,-1-1 0,0 1 0,0 0 0,0-1 0,0 1 0,2 6 0,3 8 0,-1 0 0,0 0 0,6 34 0,-9-36 0,0 0 0,1 0 0,8 17 0,-5-14 0,-1-1 0,-1 1 0,0 0 0,-1 0 0,2 34 0,2 7 0,-5-42 0,30 195 0,-24-129 0,-1-20 0,0 67 0,-10-62 0,3 89 0,-1-155 0,0-1 0,0 0 0,0 1 0,0-1 0,0 1 0,1-1 0,-1 1 0,0-1 0,1 0 0,-1 1 0,1-1 0,-1 0 0,1 1 0,0-1 0,-1 0 0,1 0 0,0 0 0,1 2 0,-1-3 0,0-1 0,0 1 0,0-1 0,0 1 0,0-1 0,-1 0 0,1 1 0,0-1 0,-1 0 0,1 0 0,0 0 0,-1 1 0,1-1 0,-1 0 0,1 0 0,-1 0 0,0 0 0,1 0 0,-1 0 0,0 0 0,0 0 0,1 0 0,-1 0 0,0 0 0,0-1 0,9-28 0,2 1 0,1 1 0,2 0 0,0 0 0,28-38 0,-16 20 0,-21 36 0,1 0 0,-1 0 0,1 1 0,1-1 0,0 1 0,0 1 0,15-14 0,68-39 0,-90 61 5,0 0-1,1-1 0,-1 1 0,1-1 1,-1 1-1,1 0 0,-1-1 1,1 1-1,-1 0 0,1-1 0,-1 1 1,1 0-1,-1 0 0,1 0 1,-1 0-1,1-1 0,-1 1 0,1 0 1,0 0-1,-1 0 0,1 0 1,-1 0-1,1 0 0,-1 0 0,1 1 1,0-1-1,-2 15-1485,-4-4-5345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5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24575,'5'0'0,"4"0"0,2-4 0,3-2 0,4 1 0,2 0 0,-1 6 0,-9 3 0,-6 5 0,-4 1-8191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2:5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210 277 24575,'-15'2'0,"0"1"0,0 0 0,0 1 0,1 1 0,0 0 0,-16 8 0,14-6 0,9-3 0,0-1 0,0 2 0,1-1 0,-1 1 0,1 0 0,0 1 0,0-1 0,1 1 0,-1 0 0,-6 12 0,12-17 0,0-1 0,0 0 0,0 1 0,0-1 0,0 1 0,0-1 0,0 0 0,0 1 0,0-1 0,0 0 0,0 1 0,0-1 0,0 1 0,1-1 0,-1 0 0,0 1 0,0-1 0,0 0 0,1 1 0,-1-1 0,0 0 0,1 0 0,-1 1 0,0-1 0,1 0 0,-1 0 0,0 1 0,1-1 0,-1 0 0,0 0 0,1 0 0,-1 0 0,0 0 0,1 0 0,-1 1 0,1-1 0,-1 0 0,0 0 0,1 0 0,-1 0 0,1 0 0,-1 0 0,0-1 0,1 1 0,-1 0 0,0 0 0,1 0 0,-1 0 0,1 0 0,-1 0 0,0-1 0,1 1 0,-1 0 0,0 0 0,1-1 0,-1 1 0,0 0 0,1-1 0,27-14 0,-24 13 0,38-17 0,0 1 0,1 3 0,89-20 0,-119 32 0,20-6 0,55-21 0,2 2 0,-70 23 0,0 0 0,0-1 0,-1-2 0,24-11 0,-41 18 0,12-8 0,0 1 0,1 0 0,0 2 0,0 0 0,21-6 0,-17 6 0,0 0 0,0-2 0,-1 0 0,21-13 0,20-9 0,9-16 0,-68 45 1,1 1 0,-1 0 0,0 0 0,0 0 0,0 0 0,1 0-1,-1 0 1,0 0 0,0 1 0,0-1 0,1 0 0,-1 0 0,0 0 0,0 0-1,0 0 1,1 0 0,-1 0 0,0 0 0,0 0 0,0 0 0,0 1 0,0-1-1,1 0 1,-1 0 0,0 0 0,0 0 0,0 0 0,0 1 0,0-1 0,0 0-1,0 0 1,1 0 0,-1 1 0,0-1 0,0 0 0,0 0 0,0 0 0,0 0-1,0 1 1,0-1 0,0 0 0,0 0 0,0 0 0,0 1 0,0-1 0,0 0-1,0 0 1,0 0 0,0 1 0,-1-1 0,1 0 0,0 0 0,0 0 0,0 0-1,0 1 1,0-1 0,0 0 0,0 0 0,-1 0 0,1 0 0,-6 19-500,5-15-421,-4 11-5906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0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24575,'0'605'0,"0"-599"0,-1-3 0,1 1 0,0-1 0,0 0 0,0 0 0,0 0 0,1 0 0,-1 0 0,1 0 0,0 0 0,0 0 0,0 0 0,0 0 0,0 0 0,3 3 0,-4-6 0,1 0 0,0 0 0,0-1 0,-1 1 0,1 0 0,0-1 0,-1 1 0,1-1 0,0 1 0,-1 0 0,1-1 0,-1 0 0,1 1 0,-1-1 0,1 1 0,-1-1 0,1 0 0,-1 1 0,1-1 0,-1 0 0,0 1 0,1-1 0,-1 0 0,0 0 0,0 0 0,11-24 0,-6 11 0,-1-1 0,-1 0 0,3-25 0,-5 28 0,1 0 0,0 0 0,0 0 0,1 1 0,1-1 0,0 1 0,6-13 0,13-12 0,49-59 0,-50 67 0,-16 20 0,32-37 0,-36 42 0,0 0 0,1 1 0,-1 0 0,0 0 0,1 0 0,0 0 0,0 0 0,-1 0 0,1 0 0,0 1 0,0 0 0,0-1 0,4 0 0,-6 3 0,0-1 0,0 0 0,0 1 0,0-1 0,0 0 0,0 1 0,0-1 0,0 1 0,0 0 0,0-1 0,-1 1 0,1 0 0,0-1 0,0 1 0,-1 0 0,1 0 0,-1 0 0,1 0 0,-1 0 0,1-1 0,-1 1 0,1 0 0,-1 0 0,0 0 0,1 0 0,-1 0 0,0 0 0,0 0 0,0 1 0,0 0 0,4 41 0,-4-32 0,10 65 0,-4-38 0,0 57 0,-6 5-1365,0-78-5461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01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13 165 24575,'-6'42'0,"4"-36"0,1 0 0,-1 0 0,2 0 0,-1 1 0,1-1 0,0 10 0,0-14 0,1-1 0,-1 1 0,1 0 0,-1-1 0,1 1 0,0-1 0,0 1 0,0-1 0,0 1 0,0-1 0,0 0 0,0 1 0,0-1 0,0 0 0,1 0 0,-1 0 0,1 0 0,-1 0 0,0 0 0,1 0 0,0-1 0,-1 1 0,1 0 0,-1-1 0,1 1 0,0-1 0,-1 0 0,4 1 0,5 0 0,0-1 0,0 1 0,0-2 0,0 1 0,1-2 0,-1 1 0,0-1 0,0-1 0,-1 0 0,1 0 0,15-8 0,-7 2 0,0 0 0,-1-2 0,0 0 0,0-1 0,14-14 0,-24 19 0,0 0 0,0 0 0,0-1 0,-1 0 0,-1 0 0,1-1 0,-1 1 0,-1-1 0,1 0 0,-2 0 0,1-1 0,-1 1 0,-1-1 0,0 0 0,0 0 0,-1 0 0,0 0 0,0 0 0,-2-11 0,9 33 0,0 1 0,-1 0 0,7 19 0,18 93-1365,-29-106-5461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1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0 584 24575,'0'3'0,"0"4"0,1-10 0,6-19 0,7-11 0,-11 22 0,1 1 0,1 0 0,0 0 0,0 1 0,1-1 0,13-16 0,-12 16 0,0 0 0,-1 0 0,-1-1 0,0 0 0,0 0 0,-1 0 0,0-1 0,-1 1 0,3-18 0,-2 12 0,0 0 0,1 0 0,12-26 0,60-127 0,-61 133 0,-16 35 0,1 1 0,-1-1 0,1 0 0,0 1 0,0-1 0,-1 1 0,1-1 0,0 1 0,1 0 0,-1-1 0,0 1 0,0 0 0,0 0 0,2-2 0,-2 3 0,-1 0 0,1 0 0,-1 0 0,1 0 0,-1 0 0,1 0 0,-1 0 0,1 1 0,-1-1 0,0 0 0,1 0 0,-1 0 0,1 1 0,-1-1 0,0 0 0,1 0 0,-1 1 0,1-1 0,-1 0 0,0 1 0,0-1 0,1 0 0,-1 1 0,0-1 0,1 0 0,-1 1 0,0-1 0,0 1 0,0-1 0,0 1 0,1-1 0,-1 1 0,14 58 0,-10-37 0,2 8 0,4 47 0,3 19 0,-6-51 0,-2 1 0,-2 0 0,-6 82 0,0-26 0,3 377 0,5-434-1365,0-30-5461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3:09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24575,'0'780'-1365,"0"-758"-5461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1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24575,'72'2'0,"-48"0"0,0-1 0,0 0 0,0-2 0,0-1 0,0-1 0,0-1 0,24-8 0,-44 11 0,18-8 0,0 1 0,0 2 0,23-5 0,7 2 0,-25 3 0,0 1 0,44 0 0,4-5 0,-19 2 0,-20 12-1365,-21 0-5461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15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1 301 24575,'0'355'0,"0"-376"0,-1-14 0,2 1 0,1 0 0,11-57 0,2 22 0,-12 46 0,2 1 0,0 0 0,1 0 0,2 1 0,16-36 0,25-45 0,-43 94 0,1 0 0,0 0 0,0 0 0,0 1 0,1 0 0,0 0 0,1 1 0,0 0 0,-1 1 0,2 0 0,-1 0 0,1 1 0,-1 0 0,1 0 0,0 1 0,0 1 0,19-3 0,-27 5 0,1 0 0,-1 0 0,1 1 0,-1-1 0,0 1 0,0-1 0,1 1 0,-1 0 0,0 0 0,0 0 0,0 0 0,0 0 0,0 0 0,0 1 0,0-1 0,0 1 0,0-1 0,2 4 0,-1-1 0,0 1 0,0-1 0,0 1 0,-1 0 0,0-1 0,0 1 0,0 0 0,1 6 0,1 8 0,-1 0 0,-1 0 0,-1 30 0,-3 22 0,3 61 0,-1-129 0,1-1 0,-1 1 0,1 0 0,0-1 0,0 1 0,0-1 0,0 1 0,1-1 0,-1 0 0,0 1 0,1-1 0,0 0 0,0 0 0,-1 0 0,1 0 0,0 0 0,0 0 0,1-1 0,-1 1 0,0-1 0,1 1 0,-1-1 0,1 0 0,-1 0 0,1 0 0,-1 0 0,1-1 0,0 1 0,-1-1 0,6 1 0,11 1 0,0-2 0,-1 0 0,31-3 0,-14 0 0,-31 3 0,0-1 0,0 1 0,0 1 0,0-1 0,0 0 0,0 1 0,0 0 0,0 0 0,-1 0 0,1 0 0,0 1 0,0 0 0,-1 0 0,1-1 0,-1 2 0,0-1 0,1 0 0,-1 1 0,0 0 0,0-1 0,-1 1 0,1 0 0,-1 1 0,1-1 0,-1 0 0,0 1 0,0-1 0,0 1 0,-1 0 0,1-1 0,-1 1 0,0 0 0,0 0 0,-1 0 0,1 0 0,-1 0 0,1 0 0,-2 5 0,3 9 0,-2-1 0,0 1 0,-1-1 0,-1 1 0,-1-1 0,-6 23 0,6-30 0,0-1 0,-1 1 0,0-1 0,-1 0 0,0-1 0,0 1 0,-1-1 0,0 0 0,-1 0 0,1-1 0,-1 0 0,-12 9 0,14-11 0,1-1 0,0 1 0,0 0 0,0 0 0,0 0 0,1 1 0,0-1 0,-5 12 0,5-9 0,-1-1 0,0 0 0,0 0 0,0-1 0,-10 12 0,0-4 24,-1 0 0,0-1 0,-1 0 0,-27 16 0,37-26-107,0 0 1,0 0-1,0 0 1,0-1-1,0 0 1,-1 0-1,1-1 1,-1 0-1,0 0 1,1 0-1,-1-1 1,0 0-1,1 0 1,-1-1-1,1 1 1,-1-2-1,-9-2 1,-1-2-6744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1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24575,'0'1'0,"0"0"0,1 0 0,-1 0 0,1-1 0,-1 1 0,0 0 0,1 0 0,0 0 0,-1 0 0,1-1 0,-1 1 0,1 0 0,0-1 0,-1 1 0,1 0 0,0-1 0,0 1 0,0-1 0,-1 1 0,1-1 0,0 0 0,0 1 0,0-1 0,0 0 0,1 1 0,32 7 0,-18-4 0,19 4 0,0-1 0,0-1 0,0-2 0,1-2 0,0-1 0,47-5 0,12 1 0,755 3-1365,-828 0-5461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1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25 24575,'0'-1'0,"1"-1"0,-1 1 0,1 0 0,0 0 0,-1 0 0,1 0 0,0 0 0,0-1 0,0 1 0,0 1 0,0-1 0,0 0 0,0 0 0,0 0 0,0 0 0,1 1 0,-1-1 0,0 1 0,0-1 0,1 1 0,-1-1 0,0 1 0,0 0 0,1-1 0,-1 1 0,1 0 0,1 0 0,38-3 0,-37 3 0,0 0 0,0 0 0,-1 1 0,1 0 0,0 0 0,0 0 0,-1 0 0,1 1 0,0-1 0,-1 1 0,0 0 0,1 0 0,-1 0 0,0 0 0,4 4 0,0 2 0,0 0 0,0 1 0,-1-1 0,5 11 0,-5-10 0,-1 0 0,2 0 0,-1-1 0,1 0 0,8 8 0,-3-4 0,0 0 0,-1 1 0,-1 0 0,0 1 0,9 17 0,-8-12 0,1-1 0,20 23 0,-29-39 0,-1 0 0,1 1 0,-1-1 0,0 1 0,0 0 0,0-1 0,-1 1 0,1 0 0,-1 0 0,1 0 0,-1 1 0,0-1 0,0 0 0,-1 0 0,1 1 0,-1-1 0,1 0 0,-1 1 0,0-1 0,0 0 0,-1 1 0,1-1 0,-1 0 0,1 1 0,-1-1 0,0 0 0,0 0 0,-1 0 0,1 0 0,-1 0 0,1 0 0,-1 0 0,0 0 0,-3 3 0,-8 8 0,-1 0 0,0 0 0,-2-1 0,-32 20 0,-6 8 0,-17 35 0,47-48 0,-34 29 0,36-36 0,2 1 0,0 1 0,-27 41 0,27-35 0,-1-1 0,-27 28 0,40-50-108,6-4 3,0 0 1,0 0-1,0 0 0,0 0 0,1 0 1,-1 0-1,0 0 0,1 1 0,0-1 1,-1 0-1,0 5 0,0 2-6721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3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24575,'5'-1'0,"0"0"0,-1 0 0,1-1 0,-1 0 0,1 1 0,-1-2 0,1 1 0,-1 0 0,5-5 0,24-11 0,-12 13 0,-1 0 0,30-2 0,13-2 0,-29 3 9,44-2 0,30-4-218,126-23-750,32 0-149,-149 17-80,134-4 1,143-7 837,311-19-3357,-309 10 2043,-189 12 1033,824-9 631,-1006 35 1,524 16 236,-248-4 18,20 1 27,-269-8-282,230 30 0,-91-11 458,-136-19 73,0 1 1,96 25-1,-92-17 1379,0-2 0,101 7 0,-101-14-924,13 2-505,0-4 0,98-8-1,-168 5-480,-1 0 0,0 0 0,1 0 0,-1-1 0,1 1 0,-1 0 0,0 0 0,1-1 0,-1 1 0,0-1 0,0 1 0,1-1 0,-1 1 0,0-1 0,0 0 0,0 0 0,0 0 0,0 0 0,2-1 0,-3 1 0,-1 0 0,1 0 0,-1 1 0,1-1 0,-1 0 0,1 1 0,-1-1 0,1 0 0,-1 1 0,0-1 0,1 1 0,-1-1 0,0 1 0,0-1 0,0 1 0,1-1 0,-1 1 0,0 0 0,0-1 0,0 1 0,0 0 0,1 0 0,-1 0 0,0 0 0,0-1 0,0 1 0,0 1 0,0-1 0,0 0 0,-1 0 0,-58-5 16,-94 6-1,61 1-1411,71-2-5430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38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24575,'1'13'0,"1"-1"0,0 1 0,1 0 0,0-1 0,0 0 0,9 18 0,-7-17 0,0 0 0,-1 1 0,0 0 0,-1 0 0,1 15 0,-3 81 0,-2-77 0,1 1 0,1-1 0,2 1 0,8 34 0,-4-26 0,-2 0 0,-1 0 0,-3 0 0,-5 57 0,1 2 0,4-78 0,0-16 0,0 0 0,-1 0 0,0 1 0,0-1 0,-1 0 0,0 0 0,0 0 0,0 0 0,-1 0 0,0 0 0,0 0 0,-6 10 0,7-17 0,1 0 0,-1-1 0,1 1 0,-1 0 0,1-1 0,-1 1 0,1-1 0,-1 1 0,1 0 0,0-1 0,-1 1 0,1-1 0,0 1 0,-1-1 0,1 0 0,0 1 0,-1-1 0,1 1 0,0-1 0,0 1 0,0-1 0,0 0 0,0 1 0,0-1 0,0 1 0,0-1 0,0 0 0,0 1 0,0-1 0,0 0 0,0 0 0,-3-27 0,5-143 0,-4-68 0,-17 158-1365,16 63-5461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3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0 24575,'1'0'0,"0"1"0,0-1 0,0 1 0,0-1 0,0 1 0,0 0 0,0-1 0,0 1 0,0 0 0,0 0 0,0 0 0,-1 0 0,1-1 0,0 1 0,0 0 0,-1 0 0,1 1 0,-1-1 0,1 0 0,-1 0 0,1 0 0,-1 0 0,0 0 0,1 0 0,-1 1 0,0-1 0,0 2 0,5 38 0,-5-36 0,2 37 0,-5 81 0,1-106 0,-1 0 0,0-1 0,-1 1 0,-1-1 0,0 0 0,-2-1 0,-13 27 0,12-26 0,1-1 0,0 2 0,-8 33 0,10-32 0,-1 1 0,-1-1 0,-9 18 0,0-5 0,0 2 0,2-1 0,2 2 0,-9 35 0,-1-9 120,20-56-255,0 0 0,0 0 0,-1 1 0,1-2 0,-1 1 0,0 0 0,0 0 0,0-1 0,-1 0 0,-6 6 0,2-6-6691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3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24575,'11'-1'0,"0"0"0,-1-1 0,1 0 0,11-4 0,37-7 0,-24 11 0,0 1 0,0 2 0,0 1 0,65 13 0,-58-8-1365,-23-5-5461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41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56 104 24575,'1'26'0,"1"-1"0,7 27 0,-5-37 0,-2 1 0,1-1 0,-2 0 0,0 1 0,0-1 0,-2 0 0,0 1 0,-5 26 0,-12 51 0,9-36 0,8-43 0,1 1 0,0 0 0,0-1 0,2 1 0,4 19 0,-2-6 0,7 28 0,2 16 0,7 24 0,-20-96 0,0 0 0,0 0 0,1 0 0,-1 0 0,0 0 0,0 1 0,0-1 0,0 0 0,0 0 0,0 0 0,0 0 0,0 0 0,0 0 0,0 0 0,0 1 0,0-1 0,0 0 0,0 0 0,0 0 0,0 0 0,0 0 0,0 0 0,0 0 0,0 0 0,0 1 0,0-1 0,0 0 0,0 0 0,-1 0 0,1 0 0,0 0 0,0 0 0,0 0 0,0 0 0,0 1 0,0-1 0,0 0 0,0 0 0,0 0 0,0 0 0,-1 0 0,1 0 0,0 0 0,0 0 0,0 0 0,0 0 0,0 0 0,0 0 0,0 0 0,-1 0 0,1 0 0,0 0 0,0 0 0,0 0 0,0 0 0,0 0 0,0 0 0,0 0 0,-1 0 0,1 0 0,0 0 0,0 0 0,0 0 0,0 0 0,-10-8 0,-8-15 0,9-3 0,2-1 0,0 0 0,2 0 0,1-1 0,1 1 0,1-1 0,3-36 0,-5-55 0,-8 51 0,8 49 0,1 0 0,-2-26 0,3 1 0,0 1 0,3-46 0,0 78 0,0 1 0,1-1 0,0 1 0,0-1 0,1 1 0,1 0 0,0-1 0,0 2 0,9-16 0,-10 22 0,-1 0 0,0 0 0,1 1 0,0-1 0,-1 1 0,1 0 0,0-1 0,0 1 0,1 1 0,-1-1 0,0 0 0,0 1 0,1 0 0,-1-1 0,1 1 0,0 1 0,-1-1 0,1 0 0,-1 1 0,1 0 0,0 0 0,3 0 0,9 2 0,1 0 0,-1 1 0,27 8 0,-16-3 0,-22-7 0,0 0 0,0 0 0,0 1 0,-1 0 0,1 0 0,0 0 0,-1 1 0,1-1 0,-1 1 0,0 0 0,0 0 0,0 1 0,0-1 0,-1 1 0,1 0 0,-1 0 0,0 0 0,0 0 0,-1 1 0,1-1 0,-1 1 0,0-1 0,3 9 0,-2 4 0,0 1 0,-1-1 0,-1 0 0,0 1 0,-3 27 0,0-6 0,1 17 0,2 115 0,-1-169 0,1 1 0,-1 0 0,1-1 0,0 1 0,0 0 0,0-1 0,0 0 0,1 1 0,-1-1 0,1 0 0,-1 1 0,1-1 0,0 0 0,0 0 0,0 0 0,0-1 0,0 1 0,0 0 0,0-1 0,0 1 0,1-1 0,-1 0 0,1 0 0,-1 0 0,1 0 0,-1 0 0,1 0 0,0-1 0,-1 1 0,6-1 0,11 2 0,0-1 0,-1-1 0,31-4 0,-15 1 0,-23 3 0,5-1 0,0 0 0,1 1 0,-1 1 0,0 1 0,26 6 0,-38-7 0,0 1 0,0-1 0,0 1 0,0 0 0,-1 0 0,1 0 0,-1 1 0,0-1 0,0 1 0,1 0 0,-2 0 0,1 0 0,0 0 0,-1 0 0,1 1 0,-1-1 0,0 1 0,0 0 0,0-1 0,-1 1 0,1 0 0,-1 0 0,0 0 0,0 0 0,0 0 0,-1 0 0,1 6 0,0 2 0,0-1 0,-1 1 0,0 0 0,-1 0 0,-3 15 0,3-23 0,0 1 0,-1 0 0,1-1 0,-1 0 0,0 1 0,-1-1 0,1 0 0,-1 0 0,0 0 0,1-1 0,-2 1 0,1-1 0,0 1 0,-1-1 0,-7 5 0,-48 42 0,47-38 0,-1-1 0,0 0 0,-19 12 0,-241 110 0,176-90 0,91-40 14,0-1-1,0 0 0,0 0 0,0-1 1,0 0-1,0 0 0,-1 0 1,-9-1-1,15 0-51,-1 0 0,1 0 0,-1 0 0,0 0 0,1 0 0,-1-1-1,1 1 1,-1-1 0,1 1 0,0-1 0,-1 1 0,1-1 0,-1 0 0,1 0 0,0 0 0,0 0 0,-1 0 0,1 0 0,0 0-1,0 0 1,0 0 0,0 0 0,0-1 0,0 1 0,1 0 0,-1-1 0,0 1 0,1 0 0,-1-1 0,1 1 0,-1-1 0,1 1-1,0-1 1,-1 1 0,1-1 0,0 1 0,0-1 0,1-3 0,1-8-6788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43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24575,'56'-1'0,"63"2"0,-116-1 0,-1 1 0,1-1 0,-1 1 0,0-1 0,1 1 0,-1 0 0,0 0 0,1 0 0,-1 0 0,0 0 0,0 0 0,0 0 0,0 1 0,0-1 0,0 1 0,0 0 0,0 0 0,-1-1 0,1 1 0,2 4 0,-2-1 0,0-1 0,0 0 0,-1 1 0,0 0 0,1-1 0,-2 1 0,1 0 0,0 0 0,-1-1 0,0 8 0,-1 0 0,0 0 0,-1 1 0,0-1 0,-1 0 0,-1 0 0,0 0 0,-10 20 0,-88 167 0,102-198 0,0-1 0,-1 1 0,1 0 0,0 0 0,0-1 0,-1 1 0,1 0 0,0-1 0,0 1 0,0 0 0,0 0 0,0 0 0,0-1 0,0 1 0,0 0 0,0 0 0,0-1 0,1 1 0,-1 0 0,0-1 0,0 1 0,1 0 0,-1-1 0,1 1 0,-1 0 0,0-1 0,1 1 0,-1 0 0,1-1 0,-1 1 0,1-1 0,-1 1 0,1-1 0,0 1 0,-1-1 0,1 0 0,0 1 0,-1-1 0,1 0 0,0 1 0,0-1 0,-1 0 0,1 0 0,0 0 0,-1 0 0,1 0 0,1 0 0,49 5 0,-26-4 0,166 38 0,-150-35 0,-1-1 0,73-5 0,-63 0 0,53 4 0,-101-2 0,0 1 0,0-1 0,1 0 0,-1 1 0,0-1 0,0 1 0,0 0 0,0-1 0,0 1 0,0 0 0,0 1 0,0-1 0,0 0 0,0 0 0,-1 1 0,1-1 0,0 1 0,-1-1 0,1 1 0,-1 0 0,0 0 0,0-1 0,1 1 0,-1 0 0,0 0 0,-1 0 0,1 1 0,0-1 0,0 0 0,-1 0 0,0 0 0,1 0 0,-1 1 0,0-1 0,0 0 0,0 4 0,-1 0 0,1-1 0,-1 0 0,0 1 0,-1-1 0,1 0 0,-1 0 0,0 0 0,0 0 0,-1 0 0,0 0 0,1-1 0,-1 1 0,-1-1 0,-5 6 0,-38 37 0,29-28 0,-1 0 0,-1-2 0,0 0 0,-24 14 0,29-21 0,1 1 0,-24 22 0,-10 9 0,-128 87 0,170-125 0,-33 20 0,38-23 0,0-1 0,1 1 0,-1-1 0,0 1 0,1-1 0,-1 0 0,0 0 0,1 1 0,-1-1 0,0 0 0,0 0 0,0 0 0,1 0 0,-1 1 0,0-1 0,0 0 0,1-1 0,-1 1 0,0 0 0,0 0 0,1 0 0,-1 0 0,0-1 0,0 1 0,1 0 0,-1 0 0,0-1 0,1 1 0,-1-1 0,0 1 0,1-1 0,-1 1 0,1-1 0,-1 1 0,1-1 0,-1 1 0,1-1 0,-1 0 0,1 1 0,-1-1 0,1 0 0,0 1 0,0-1 0,-1 0 0,1 0 0,0 1 0,0-1 0,0 0 0,-1-1 0,2 0-43,-1-1 0,0 0 0,1 1 0,-1-1 0,1 1 0,0-1 0,0 1-1,0-1 1,0 1 0,0 0 0,0 0 0,1-1 0,1-1 0,0-1-719,6-9-6064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3:10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24575,'2'0'0,"0"1"0,0-1 0,0 1 0,0 0 0,0-1 0,0 1 0,0 0 0,-1 0 0,1 0 0,0 0 0,0 1 0,-1-1 0,1 0 0,-1 1 0,1-1 0,-1 1 0,0-1 0,0 1 0,0 0 0,1 0 0,-2-1 0,1 1 0,0 0 0,0 0 0,0 0 0,0 4 0,10 54 0,0 48 0,-4-52 0,0 59 0,-7-106 0,0 0 0,1-1 0,0 1 0,1 0 0,0-1 0,0 1 0,1-1 0,6 14 0,-8-20 0,0 0 0,0-1 0,0 1 0,0 0 0,0-1 0,0 1 0,1-1 0,-1 0 0,1 1 0,-1-1 0,1 0 0,-1 0 0,1 0 0,0 0 0,0 0 0,-1 0 0,5 0 0,-4 0 0,0-1 0,1 0 0,-1-1 0,0 1 0,1 0 0,-1-1 0,0 1 0,1-1 0,-1 0 0,0 1 0,0-1 0,0 0 0,1-1 0,-1 1 0,0 0 0,0-1 0,-1 1 0,4-3 0,-2 1 0,0-1 0,0 1 0,0-1 0,0 0 0,0 0 0,-1 0 0,0 0 0,0 0 0,0 0 0,0-1 0,1-6 0,10-58 0,-7 32 0,0-5 0,-2-1 0,-2 1 0,-1-1 0,-7-54 0,5 92-49,1 1 1,-1-1-1,0 1 0,0-1 0,0 1 1,0-1-1,-1 1 0,0 0 0,0 0 1,0 0-1,0 0 0,-1 0 0,1 0 1,-1 0-1,0 1 0,0 0 0,-1-1 1,1 1-1,0 0 0,-1 1 0,0-1 1,0 0-1,0 1 0,0 0 0,0 0 0,0 1 1,-6-3-1,-8 1-6777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4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81 24575,'0'11'0,"-1"0"0,-1 0 0,1-1 0,-2 1 0,0 0 0,0-1 0,-1 1 0,0-1 0,-1 0 0,0-1 0,-1 1 0,1-1 0,-2 0 0,0 0 0,0-1 0,0 0 0,-1 0 0,-17 13 0,24-20 0,1-1 0,0 0 0,-1 1 0,1-1 0,-1 1 0,1-1 0,-1 0 0,1 0 0,-1 1 0,0-1 0,1 0 0,-1 0 0,1 0 0,-1 1 0,1-1 0,-1 0 0,0 0 0,1 0 0,-1 0 0,1 0 0,-1 0 0,0 0 0,1-1 0,-1 1 0,1 0 0,-1 0 0,1 0 0,-1-1 0,0 1 0,1 0 0,-1 0 0,1-1 0,-1 1 0,1 0 0,0-1 0,-1 1 0,1-1 0,-1 1 0,1-1 0,0 1 0,-1-1 0,1 1 0,0-1 0,-1 1 0,1-1 0,0 1 0,0-1 0,0 1 0,-1-1 0,1 0 0,0 1 0,0-1 0,0 1 0,0-1 0,0 0 0,0 1 0,0-1 0,0 0 0,-1-46 0,1 40 0,0-30 0,3-51 0,-2 81 0,0 0 0,0 0 0,1 1 0,0-1 0,0 1 0,1 0 0,-1-1 0,2 1 0,-1 0 0,6-7 0,-9 12 0,0 1 0,1-1 0,-1 1 0,0-1 0,1 1 0,-1-1 0,0 1 0,1 0 0,-1-1 0,1 1 0,-1-1 0,1 1 0,-1 0 0,1 0 0,-1-1 0,1 1 0,-1 0 0,1 0 0,-1-1 0,1 1 0,-1 0 0,1 0 0,-1 0 0,1 0 0,0 0 0,-1 0 0,1 0 0,-1 0 0,1 0 0,0 0 0,-1 0 0,1 0 0,-1 1 0,1-1 0,-1 0 0,2 1 0,11 20 0,0 33 0,-11-37 0,0 0 0,-2 0 0,0 0 0,0 0 0,-2 0 0,0 0 0,-1 0 0,-1 0 0,-1 0 0,0-1 0,-1 0 0,0 0 0,-14 22 0,9-18 0,1 1 0,-9 29 0,-17 34 0,-8 1 0,27-50 0,-1-1 0,-1-1 0,-30 38 0,28-38 0,20-31 0,0-1 0,0 0 0,1 0 0,-1 1 0,0-1 0,1 0 0,-1 1 0,1-1 0,-1 1 0,1-1 0,0 0 0,-1 1 0,1-1 0,0 1 0,0-1 0,0 1 0,0-1 0,1 1 0,-1-1 0,0 1 0,0-1 0,2 3 0,13-8-1365,-5-2-5461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45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24575,'0'2'0,"0"0"0,0 0 0,0 0 0,0 0 0,1-1 0,-1 1 0,0 0 0,1 0 0,0 0 0,-1-1 0,1 1 0,0 0 0,0 0 0,0-1 0,0 1 0,0-1 0,0 1 0,1-1 0,-1 0 0,0 1 0,4 1 0,-2-1 0,1-1 0,-1 1 0,1-1 0,-1 1 0,1-1 0,0 0 0,-1-1 0,1 1 0,0-1 0,5 1 0,7-2 0,0 0 0,1-1 0,30-8 0,62-7 0,-30 7 0,27-17 0,-76 17 0,-1 3 0,2 0 0,41-3 0,-31 8 0,0-1 0,0-2 0,50-14 0,-50 6 0,-8 3 0,65-13 0,-54 14 68,20-8-4431,30-6 1686,111-19 2474,-183 37-813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4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404 308 24575,'1'-2'0,"1"0"0,0-1 0,0 1 0,0 0 0,0 0 0,0 1 0,1-1 0,-1 0 0,0 1 0,1-1 0,-1 1 0,1 0 0,0 0 0,-1 0 0,1 0 0,5-1 0,9-5 0,-8 1 0,0 0 0,-1-1 0,-1 0 0,11-12 0,12-10 0,-24 23 0,-1 0 0,0-1 0,0 1 0,0-1 0,-1 0 0,0 0 0,-1 0 0,1-1 0,1-7 0,-2 9 0,-1 0 0,-1 1 0,1-1 0,-1 0 0,0-1 0,0 1 0,-1 0 0,1 0 0,-2 0 0,1 0 0,-1 0 0,-1-8 0,0 11 0,1 0 0,-1 1 0,0-1 0,0 1 0,0 0 0,0 0 0,0-1 0,-1 2 0,1-1 0,-1 0 0,1 0 0,-1 1 0,0-1 0,0 1 0,1 0 0,-1 0 0,0 0 0,0 0 0,0 0 0,0 1 0,0-1 0,0 1 0,0 0 0,-1 0 0,-5 1 0,-4-1 0,-1 1 0,1 1 0,-1 0 0,-20 6 0,-1 7 0,-1 0 0,2 3 0,1 0 0,-57 42 0,26-16 0,51-36 0,1 1 0,0 0 0,0 1 0,1 1 0,0 0 0,1 0 0,0 1 0,1 0 0,1 1 0,-12 20 0,17-26 0,0 0 0,1 0 0,-1 0 0,1 0 0,1 1 0,-1-1 0,1 0 0,0 1 0,1 0 0,0-1 0,0 1 0,1-1 0,0 1 0,0-1 0,0 0 0,1 1 0,0-1 0,1 0 0,0 0 0,0 0 0,0 0 0,1-1 0,5 7 0,-5-8 0,0 0 0,0 0 0,1-1 0,0 0 0,0 0 0,0 0 0,0 0 0,1-1 0,-1 0 0,1 0 0,0 0 0,0-1 0,0 0 0,0 0 0,0 0 0,12 0 0,8 1 0,1-1 0,46-4 0,-31 1 0,-23-1 0,0 0 0,32-8 0,-31 6 0,0 0 0,27-1 0,-8 3 0,62-11 0,-49 7 0,-1 1 0,77 4 0,-77 3 0,0-3 0,83-12 0,-119 9 0,0 2 0,1 0 0,0 0 0,-1 2 0,29 2 0,-42-2 0,1 1 0,-1-1 0,1 1 0,0 0 0,-1 0 0,1 0 0,-1 0 0,1 0 0,-1 0 0,0 1 0,0-1 0,1 1 0,-1 0 0,0 0 0,-1 0 0,4 3 0,-4-2 0,1 0 0,-1 0 0,0 0 0,0 0 0,0 0 0,-1 0 0,1 0 0,-1 0 0,0 0 0,0 0 0,0 1 0,0-1 0,0 0 0,-1 0 0,1 0 0,-1 0 0,-2 6 0,0 2 0,-1 0 0,-1 0 0,0 0 0,0-1 0,-1 1 0,-1-1 0,1-1 0,-1 1 0,-1-1 0,0 0 0,0-1 0,-1 0 0,0 0 0,-11 7 0,-20 21 0,33-29 0,0 0 0,0-1 0,0 0 0,-1 0 0,-11 7 0,-54 39 0,-44 8 0,55-30 0,44-20 0,1 0 0,-1-2 0,-1 0 0,0-1 0,0-1 0,0-1 0,-24 4 0,41-9 0,0 0 0,0-1 0,0 1 0,0 0 0,0-1 0,0 1 0,0-1 0,0 1 0,1-1 0,-1 0 0,0 0 0,0 0 0,1 0 0,-1 0 0,1 0 0,-1 0 0,1 0 0,-1-1 0,1 1 0,0-1 0,-1 1 0,1-1 0,0 1 0,0-1 0,0 0 0,0 0 0,1 1 0,-1-1 0,0 0 0,1 0 0,-1 0 0,1 0 0,0 0 0,-1-3 0,0-10 0,-1 0 0,2 1 0,2-25 0,-1 22 0,1-6 0,2 1 0,1-1 0,0 1 0,2 1 0,1-1 0,17-35 0,-10 23 0,14-45 0,-17 40 0,2 1 0,36-68 0,-37 78 0,-1 0 0,-2-1 0,13-53 0,-23 81 3,0 1 0,1-1 0,-1 0 0,0 0 0,0 0 0,0 0 0,0 0 0,0 0 0,0 0 0,0 0 0,0 0 0,0 0 1,0 0-1,-1 0 0,1 0 0,0 1 0,0-1 0,-1 0 0,1 0 0,-1 0 0,1 0 0,-1 1 0,1-1 0,-1 0 0,0 0 0,1 1 0,-1-1 0,0 0 0,1 1 0,-1-1 0,0 1 0,0-1 0,0 1 0,1-1 0,-2 1 0,-34-5-1165,33 5 850,-17 1-6514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4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24575,'4'0'0,"1"-4"0,5-2 0,0-4 0,3 0 0,3 2 0,4 2 0,-3 2-8191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48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24575,'0'-1'0,"1"0"0,-1-1 0,1 1 0,0 0 0,-1 0 0,1 0 0,0 0 0,0 0 0,-1 0 0,1 0 0,0 1 0,0-1 0,0 0 0,0 0 0,0 1 0,1-1 0,-1 1 0,0-1 0,0 1 0,1-1 0,32-12 0,-25 10 0,42-17 0,-22 7 0,2 2 0,46-11 0,51-5 0,-87 17 0,-34 8 0,-1 0 0,1 0 0,-1 1 0,1 0 0,-1 0 0,1 0 0,0 1 0,-1 0 0,14 1 0,-19-1 0,-1 0 0,1 0 0,-1 1 0,1-1 0,0 0 0,-1 0 0,1 0 0,-1 1 0,1-1 0,-1 0 0,1 0 0,-1 1 0,1-1 0,-1 1 0,1-1 0,-1 0 0,1 1 0,-1-1 0,0 1 0,1-1 0,-1 1 0,1-1 0,-1 1 0,0 0 0,0-1 0,1 1 0,-1-1 0,0 1 0,0-1 0,0 1 0,0 0 0,0-1 0,0 2 0,-11 21 0,-27 15 0,-25-6 0,21-12 0,-91 48 0,118-59-1365,1-1-5461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4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24575,'0'-1'0,"1"-1"0,0 0 0,0 1 0,0-1 0,0 1 0,0-1 0,0 1 0,0 0 0,0-1 0,0 1 0,1 0 0,-1 0 0,0 0 0,1 0 0,-1 0 0,1 0 0,2-1 0,30-14 0,-14 11 0,0 1 0,30-4 0,15-2 0,-32 5 0,50-3 0,18-3 0,-68 6 44,51 1 0,-57 3-407,0 0 0,-1-2-1,38-8 1,-47 6-6463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4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24575,'-2'11'0,"1"-1"0,-1-1 0,0 1 0,-1 0 0,0 0 0,-8 16 0,-11 38 0,11-8 0,4-26 0,2 0 0,-3 57 0,8-81 0,0 0 0,0 1 0,0-1 0,1 0 0,0 0 0,0 0 0,0 0 0,1 0 0,0 0 0,0 0 0,1 0 0,0-1 0,0 1 0,0-1 0,0 0 0,1 0 0,0 0 0,0 0 0,0-1 0,1 1 0,-1-1 0,1 0 0,8 5 0,-1-1 0,0 0 0,1 0 0,-1-1 0,1-1 0,1 0 0,-1-1 0,1 0 0,0-1 0,0-1 0,0 0 0,15 0 0,23 1 0,92-6 0,-51 0 0,-84 1 0,-1-1 0,1 0 0,-1 0 0,1 0 0,-1-1 0,0 0 0,0-1 0,0 0 0,-1 0 0,0 0 0,1-1 0,-1 0 0,-1-1 0,1 0 0,-1 0 0,0 0 0,0-1 0,-1 1 0,0-1 0,0-1 0,-1 1 0,0-1 0,0 0 0,0 0 0,-1 0 0,3-13 0,5-50 0,-5 38 0,2-63 0,-8 61 0,0 27 0,0 24 0,-1 465 0,3-460 0,0-1 0,10 40 0,-2-10 0,16 76 0,-16-70 0,-5-30 0,0-1 0,1 43 0,-5-47 0,2 0 0,0 0 0,11 35 0,-11-144 0,-4 8-1365,1 57-5461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5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133 354 24575,'3'0'0,"0"1"0,-1 0 0,1 0 0,0 0 0,-1 0 0,1 0 0,0 1 0,-1-1 0,0 1 0,1-1 0,-1 1 0,0 0 0,0 0 0,0 0 0,0 0 0,0 1 0,1 2 0,1 0 0,0 0 0,0 1 0,-1 0 0,0-1 0,0 1 0,3 9 0,6 70 0,-3-12 0,-4-41 0,-2-1 0,0 52 0,-4-54 0,2 0 0,2 1 0,7 39 0,5 25 0,-14-85 0,-1 1 0,0 0 0,0-1 0,-1 1 0,0 0 0,-1-1 0,-4 16 0,5-24 0,1 1 0,0-1 0,-1 0 0,0 1 0,1-1 0,-1 1 0,0-1 0,0 0 0,1 0 0,-1 1 0,0-1 0,0 0 0,0 0 0,-1 0 0,1 0 0,0 0 0,0 0 0,-1-1 0,1 1 0,0 0 0,-1-1 0,1 1 0,0 0 0,-1-1 0,1 0 0,-1 1 0,1-1 0,-1 0 0,1 0 0,-1 0 0,1 0 0,-1 0 0,1 0 0,-1 0 0,1 0 0,-1-1 0,1 1 0,-1-1 0,-1 0 0,-1-1 0,1 0 0,0 0 0,-1 0 0,1 0 0,0-1 0,0 1 0,0-1 0,1 0 0,-1 1 0,1-2 0,-1 1 0,1 0 0,0 0 0,-2-5 0,-8-24 0,2-2 0,1 1 0,1-1 0,-5-64 0,10 52 0,1 16 0,-11-53 0,7 40 0,1-1 0,1-1 0,3 1 0,5-46 0,-1-11 0,-3 81 0,0 1 0,2-1 0,0 1 0,2 0 0,6-25 0,-6 33 0,1 0 0,0-1 0,0 2 0,1-1 0,1 1 0,0 0 0,0 0 0,1 1 0,14-14 0,-16 18 0,1 0 0,-1 0 0,1 1 0,0 0 0,0 1 0,1-1 0,-1 2 0,1-1 0,0 1 0,-1 0 0,1 0 0,0 1 0,0 0 0,0 1 0,0-1 0,0 1 0,0 1 0,0 0 0,0 0 0,10 3 0,-12-3 0,0 1 0,0 0 0,0 0 0,0 0 0,0 1 0,-1-1 0,1 1 0,-1 1 0,0-1 0,0 1 0,0 0 0,0 0 0,-1 0 0,0 1 0,0-1 0,0 1 0,0 0 0,-1 1 0,0-1 0,0 0 0,0 1 0,0 0 0,-1-1 0,0 1 0,-1 0 0,3 11 0,7 58 0,-5-44 0,2 54 0,-8-75 0,0 0 0,-1 0 0,0 0 0,0 0 0,-1-1 0,-1 1 0,1-1 0,-2 1 0,-6 14 0,-21 36 0,15-27 0,-1 0 0,-2-1 0,-26 34 0,39-60 0,0-1 0,0 0 0,0 0 0,0-1 0,-1 1 0,0-1 0,1-1 0,-2 1 0,1-1 0,0-1 0,-1 1 0,1-1 0,-1-1 0,1 1 0,-1-1 0,-8 0 0,-17 0 0,0-1 0,-45-6 0,71 5 0,-33-8-1365,24 3-5461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5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24575,'5'0'0,"1"1"0,-1 0 0,1 0 0,-1 1 0,0-1 0,1 1 0,-1 1 0,0-1 0,0 0 0,-1 1 0,1 0 0,0 0 0,-1 1 0,0-1 0,0 1 0,0 0 0,0 0 0,0 1 0,-1-1 0,4 8 0,0-2 0,0 2 0,-1-1 0,-1 1 0,0 0 0,0 0 0,-1 1 0,4 21 0,25 133 0,-17-99 0,-4 0 0,5 74 0,-14-111 0,2 1 0,13 50 0,-11-54 0,0 0 0,-2 0 0,2 50 0,-7-36 0,3 0 0,7 45 0,5 93 0,-4-24 0,18 117 0,-21-181 0,-8 151 0,-3-99 0,3-109 0,-1-8 0,6 55 0,-4-81-2,-1 0-1,0 0 0,0 0 1,1 0-1,-1 0 0,0 0 0,0 0 1,0 1-1,-1-1 0,1 0 1,0 0-1,0 0 0,0 0 1,-1 0-1,1 0 0,-1 0 1,1 0-1,-1 0 0,1 0 1,-1 0-1,1 0 0,-1 0 1,0 0-1,0-1 0,1 1 1,-1 0-1,0 0 0,0-1 0,-2 2 1,0-1 18,1 0 1,-1 0 0,0-1 0,0 1-1,0-1 1,0 0 0,0 0-1,0 0 1,0 0 0,0 0-1,-4-1 1,-4-2-265,0 1 1,1-1-1,-1-1 1,1 0-1,-14-7 1,10 1-6579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5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64 267 24575,'13'2'0,"0"0"0,0 0 0,0 2 0,-1-1 0,1 2 0,-1-1 0,0 2 0,18 11 0,20 7 0,-19-12 0,-1-1 0,1-2 0,1-1 0,0-2 0,0-1 0,0-1 0,52-1 0,-24 0-683,110 19 0,33 2-317,-62-12 1021,21 1-323,220 2-1106,297-3-711,-428-14 2384,137-24 80,-9 0-4529,64 15 2148,65-2 909,-410 14 1147,551-16 386,-307 7 1501,-66 5-528,-135-9-1379,51-1 0,-105 13 278,16 1 882,131-17 0,46-32 1911,-133 21-1910,-99 21-964,1 2 1,82 5-1,33-3 367,-76-10-21,-58 7-210,56-4 0,-52 10-332,1-1 0,-1-3-1,0 0 1,0-3 0,60-16-1,-73 16 0,1 1 0,0 2 0,0 0 0,1 1 0,27 1 0,51-5 0,-19-2 0,144 5 0,21-1 0,-178-9 0,-51 9 0,-1 0 0,30-1 0,-3 5 0,-32 1 0,0-1 0,1 0 0,-1-1 0,0 0 0,0-1 0,1 0 0,-1-1 0,-1 0 0,1-1 0,20-9 0,-5 0 0,0 2 0,0 1 0,1 1 0,0 1 0,1 1 0,0 2 0,57-3 0,-57 7 0,0 0 0,0-1 0,45-10 0,0 3 0,7-2 0,-79 10 0,1 0 0,-1 0 0,0 1 0,1-1 0,-1 1 0,0-1 0,1 1 0,-1 0 0,1 0 0,-1 0 0,0 1 0,1-1 0,-1 0 0,1 1 0,-1 0 0,0-1 0,0 1 0,1 0 0,-1 0 0,0 0 0,0 1 0,0-1 0,0 0 0,0 1 0,0-1 0,-1 1 0,1 0 0,0 0 0,-1 0 0,1-1 0,-1 1 0,0 1 0,0-1 0,0 0 0,0 0 0,1 3 0,2 10 0,0-1 0,-1 1 0,-1 0 0,-1 0 0,0 16 0,6 32 0,-1-27 0,-1 0 0,-1 0 0,-2 0 0,-3 39 0,0-30 0,10 85 0,-1-57 0,-4 145 0,-1-6 0,10-119 0,-7-58 0,1 58 0,6 41 0,-7-88 0,0 51 0,-6-47 0,-2-15 0,2 0 0,2 0 0,1-1 0,9 38 0,-8-49 0,-2 0 0,0 0 0,-1 0 0,-3 32 0,1-39 0,-1 1 0,2-1 0,0 1 0,1-1 0,1 1 0,1-1 0,0 1 0,1-1 0,1-1 0,7 18 0,-4-16 0,0 1 0,-1-1 0,-1 1 0,-1 1 0,0-1 0,2 28 0,-7-42 0,1 0 0,-2 0 0,1-1 0,0 1 0,-1 0 0,0 0 0,1 0 0,-2-1 0,1 1 0,0-1 0,-1 1 0,1-1 0,-1 1 0,0-1 0,0 0 0,-1 0 0,1 0 0,-1 0 0,1 0 0,-1 0 0,0-1 0,0 1 0,0-1 0,0 0 0,-1 0 0,1 0 0,-6 2 0,-10 3 0,1-1 0,-1 0 0,0-2 0,-28 4 0,-12 3 0,-10 4 0,50-12 0,0 1 0,1 1 0,-33 12 0,33-10 0,-1-1 0,1-1 0,-39 5 0,-26 8 0,45-9 0,0-2 0,0-1 0,-58 1 0,48-4 0,-77 14 0,66-6-486,0-2-1,-73 0 1,-121-10-1248,101-1-787,-403 41-96,252-9 1564,34-17 798,-223 26-381,-58 12-33,-3-46-196,403-6 820,-78 14 946,-2 0-35,170-13-866,-104 14 0,102-7 1215,-82-1 0,81-6 766,-84 12 0,-163 25 876,284-33-2726,0 1 0,-33 10-1,36-8-18,0-1-1,-1-1 1,-28 2-1,8-2-111,-72 15 0,79-11 0,-1-2 0,-77 3 0,-1219-11 0,1315 0 0,1 0 0,0-1 0,0-1 0,0-1 0,0-1 0,0 0 0,-20-10 0,35 13 0,-14-7 0,0 0 0,0 0 0,-1 2 0,0 0 0,0 1 0,-1 1 0,0 1 0,0 1 0,-27-2 0,20 5 0,-1-2 0,0 0 0,-29-8 0,11 3 0,0 2 0,-1 2 0,-85 6 0,30 0 0,-21-6 0,-132 6 0,186 9 0,49-8 0,0 0 0,-27 1 0,0-4 0,-84 13 0,-61 6 0,186-21 0,0 0 0,0 1 0,0-2 0,0 1 0,0-1 0,0 1 0,0-2 0,0 1 0,0 0 0,1-1 0,-1 0 0,1 0 0,-6-5 0,-30-16 0,38 23 0,-1 0 0,1 0 0,0 0 0,0 0 0,0 0 0,1-1 0,-1 1 0,0 0 0,0-1 0,1 0 0,-1 1 0,1-1 0,-1 0 0,1 0 0,0 0 0,0 0 0,0 0 0,0 0 0,0 0 0,0 0 0,0 0 0,1 0 0,-1 0 0,1-1 0,-1-2 0,1-5 0,0 0 0,1-1 0,0 1 0,4-16 0,1-14 0,-5-11-1365,0 29-5461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3:04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24575,'34'0'0,"-1"1"0,0 1 0,54 11 0,25 3 0,-32-6 0,94 4 0,1 1 0,-87 0-649,332 59-6806,-367-65 7227,66 1-1,-70-7-37,92 17 0,-101-12 360,46 3-1,-1-4 3532,-60-5-1213,3 0-2002,0 2 0,0 1 0,-1 1 0,0 1-1,-1 1 1,33 15 0,-52-20-343,1-1-1,-1 0 1,1 0 0,14 1-1,-16-2-255,-1-1 1,1 1-1,0 0 0,-1 0 1,1 1-1,-1 0 0,1 0 1,9 5-1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55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106 426 24575,'-20'53'0,"14"-4"0,2 0 0,3 0 0,4 52 0,0 2 0,-3 247 0,-3-326 0,-4-30 0,-9-42 0,13 39 0,-4-18 0,1-1 0,-4-45 0,-4-22 0,7 49 0,2 0 0,2 0 0,6-82 0,0 26 0,-3 96 0,-1-36 0,7-46 0,-4 73 0,1-1 0,1 1 0,0 1 0,1-1 0,0 0 0,12-20 0,-12 26 0,14-27 0,28-39 0,-37 62 0,0 1 0,0 0 0,2 1 0,-1 1 0,1-1 0,18-11 0,-11 10 0,1 0 0,1 1 0,-1 1 0,1 1 0,37-10 0,-52 18 0,-1-1 0,1 2 0,0-1 0,-1 0 0,1 1 0,0 0 0,0 1 0,-1-1 0,1 1 0,0 0 0,-1 0 0,8 3 0,-9-2 0,-1 0 0,0 0 0,0 1 0,1-1 0,-1 0 0,-1 1 0,1 0 0,0 0 0,-1 0 0,1 0 0,-1 0 0,0 0 0,0 1 0,0-1 0,-1 1 0,1-1 0,-1 1 0,0-1 0,0 1 0,1 5 0,2 18 0,-2-1 0,0 0 0,-2 1 0,-3 27 0,0 11 0,2-50 0,0-1 0,-1 1 0,-1-1 0,-1 0 0,0 0 0,-1 0 0,0 0 0,-1-1 0,0 0 0,-13 18 0,2 5 0,15-31 0,0 1 0,0-1 0,-1 0 0,1 0 0,-1 0 0,-1 0 0,1 0 0,-1-1 0,1 0 0,-7 6 0,-7 5 0,2 0 0,0 1 0,-14 18 0,17-19 0,-1 1 0,0-2 0,-1 0 0,-19 14 0,-26 2 0,18-10 0,27-12 0,0-1 0,-1-1 0,1 0 0,-30 7 0,44-14-1,0 1 0,0 0 0,0 0-1,0 0 1,0 0 0,0 0 0,0 0-1,0 0 1,0 0 0,0 0 0,0 0-1,0 0 1,0-1 0,0 1 0,0 0-1,0 0 1,0 0 0,0 0 0,0 0-1,0 0 1,0 0 0,0 0 0,0 0-1,0 0 1,0 0 0,0-1 0,0 1-1,0 0 1,0 0 0,0 0 0,0 0-1,0 0 1,0 0 0,0 0 0,0 0-1,-1 0 1,1 0 0,0 0 0,0 0-1,0 0 1,0 0 0,0 0 0,0 0-1,0 0 1,0 0 0,0 0 0,0 0-1,0 0 1,-1 0 0,1 0 0,0 0-1,0 0 1,0 0 0,0 0 0,0 0-1,0 0 1,0 0 0,0 0 0,0 0-1,-1 0 1,11-9 190,14-6-1667,-10 7-5348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5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3:5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 24575,'1'11'0,"1"1"0,0 0 0,1 0 0,0-1 0,1 1 0,6 14 0,-5-13 0,0 1 0,0 0 0,4 27 0,-3 53 0,-8 102 0,0-59 0,2-110 0,0-31 0,0-47 0,0 36 0,-2-85 0,4-112 0,0 201 0,0 0 0,0 0 0,1 0 0,1 1 0,-1-1 0,2 1 0,0 0 0,0 0 0,0 0 0,2 0 0,-1 1 0,1 0 0,0 1 0,1-1 0,0 2 0,0-1 0,1 1 0,10-7 0,-4 3 0,1 1 0,0 1 0,1 0 0,29-10 0,-39 16 0,1 1 0,0 0 0,-1 0 0,1 1 0,0 0 0,0 0 0,0 1 0,0 0 0,0 0 0,0 1 0,0 0 0,0 1 0,12 3 0,-15-2 0,0-1 0,-1 1 0,1 0 0,-1 0 0,0 1 0,1-1 0,-2 1 0,1 0 0,0 0 0,-1 0 0,1 0 0,-1 1 0,-1 0 0,1-1 0,-1 1 0,1 0 0,-1 0 0,-1 0 0,1 1 0,-1-1 0,1 6 0,2 11 0,-1 1 0,-1 0 0,-1 36 0,-2-44 0,-1 1 0,-1-1 0,0 0 0,-1 0 0,-7 17 0,0 1 0,11-30 0,0 0 0,-1 0 0,2 0 0,-1 0 0,0 0 0,1-1 0,-1 1 0,1 0 0,0 0 0,0-1 0,0 1 0,0 0 0,0-1 0,1 1 0,-1-1 0,1 0 0,-1 1 0,1-1 0,0 0 0,0 0 0,0 0 0,0 0 0,4 2 0,0 2 0,1-1 0,0 0 0,0 0 0,1-1 0,0 0 0,12 5 0,57 11 0,-60-17 0,0 0 0,-1 1 0,0 1 0,0 1 0,0 0 0,0 1 0,-1 1 0,23 15 0,-35-21 0,-1 0 0,1 1 0,-1 0 0,1-1 0,-1 1 0,0 0 0,0 0 0,0 0 0,-1 0 0,1 1 0,-1-1 0,0 0 0,0 1 0,0-1 0,0 0 0,0 1 0,-1 0 0,1-1 0,-1 1 0,0-1 0,0 1 0,-1-1 0,1 1 0,-1-1 0,0 1 0,0-1 0,0 1 0,0-1 0,0 0 0,-1 1 0,1-1 0,-5 5 0,-2 6 0,-2 0 0,0-1 0,0 0 0,-1-1 0,-20 18 0,-136 99 0,53-45 0,73-55 0,-2-3 0,-1-1 0,-1-2 0,-1-2 0,-72 22 0,108-39 0,0-1 0,0-1 0,0 0 0,0 0 0,-1-1 0,-16 1 0,27-2-44,-1-1 0,0 1 0,1 0 0,-1 0 0,0 0 0,1 0 0,-1 0 0,1-1 0,-1 1 0,0 0 0,1-1 0,-1 1 0,1 0 0,-1-1 0,1 1 0,-1-1 0,1 1 0,-1 0-1,1-1 1,-1 0 0,1 1 0,0-1 0,-1 1 0,1-1 0,0 1 0,-1-1 0,1 0 0,0 1 0,0-1 0,0 0 0,-2-10-6782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1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2240 1009 24575,'-1'-28'0,"-2"1"0,-1 0 0,-1 0 0,-1 0 0,-2 1 0,0 0 0,-2 1 0,-21-40 0,10 30 0,-2 2 0,-1 0 0,-2 1 0,-50-46 0,65 68 0,-1 0 0,0 1 0,-1 1 0,0 0 0,-23-10 0,18 9 0,0 0 0,-21-16 0,-1-10 0,29 25 0,1 0 0,-2 1 0,-23-15 0,-49-16 0,-3 3 0,-136-39 0,112 40 0,103 33 0,0-1 0,0 0 0,1 0 0,-13-10 0,13 9 0,0 1 0,0-1 0,-1 1 0,1 0 0,-11-3 0,-32-7 0,29 9 0,1-1 0,0-1 0,-36-17 0,48 20 0,1 1 0,-1 0 0,0 0 0,0 0 0,1 1 0,-2 1 0,1-1 0,0 1 0,0 1 0,-12 0 0,-7 2 0,-50 10 0,52-7 0,-1-1 0,-27 1 0,47-5 0,-66 5 0,68-4 0,-1 0 0,0 0 0,1 0 0,-1 1 0,1 0 0,-1 0 0,1 0 0,0 1 0,0-1 0,0 1 0,0 0 0,-6 5 0,1 1 0,0-1 0,-1 0 0,-21 13 0,22-16 0,0 0 0,0 1 0,1 1 0,0-1 0,1 1 0,-10 11 0,7-7 0,0 1 0,-23 18 0,24-23 0,1 0 0,0 0 0,1 1 0,-1 0 0,1 1 0,1 0 0,-9 14 0,2 3 0,-8 15 0,1 1 0,2 1 0,2 1 0,-11 48 0,20-64 0,-2 0 0,-11 27 0,12-37 0,1 1 0,0 0 0,2 0 0,0 1 0,1-1 0,-1 30 0,3-20 0,-2-1 0,0 0 0,-11 35 0,7-36 0,2 0 0,1 1 0,-2 44 0,9 306 0,-1-357 0,1-1 0,10 40 0,-1-10 0,0 1 0,23 65 0,-18-67 0,-14-43 0,0 1 0,0-1 0,1 1 0,0-1 0,1 0 0,-1 0 0,1 0 0,0 0 0,1-1 0,-1 0 0,1 0 0,9 8 0,-2-5 0,0-1 0,1 0 0,0-1 0,0 0 0,17 4 0,0 3 0,0 1 0,-2 1 0,37 25 0,-54-33 0,88 43 0,-81-42 0,-1 0 0,1-2 0,0 0 0,1-1 0,0-1 0,-1 0 0,34 1 0,-51-5 0,70 11 0,-46-6 0,0-1 0,31 1 0,50-3 0,166-6 0,-251 0 0,-1-1 0,0-1 0,0 0 0,-1-2 0,0 0 0,0-1 0,-1-1 0,23-16 0,55-27 0,-52 33 0,73-30 0,-93 41 0,-1-1 0,-1-2 0,41-26 0,-50 29 0,66-37 0,-71 40 0,0-1 0,0 0 0,-1-1 0,0 1 0,0-2 0,-1 1 0,0-1 0,0 1 0,-1-2 0,-1 1 0,6-14 0,-5 7 0,0-1 0,-2 1 0,0-1 0,0 0 0,-2 0 0,0-21 0,0 13 0,1 1 0,6-29 0,-3 27 0,3-48 0,-10 47 0,0 0 0,-8-34 0,5 33 0,-3-55 0,8 8-1365,0 53-5461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1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1083 24575,'0'-48'0,"-2"12"0,3-1 0,1 1 0,13-69 0,-10 75 0,5-50 0,-9 55 0,2 0 0,1 0 0,10-34 0,9-3 0,38-71 0,-55 121 0,19-23 0,-20 31 0,-1-1 0,0 0 0,-1 0 0,1 0 0,4-10 0,3-8 15,1 1 0,0 0 0,2 1 0,1 0 0,0 1 0,2 1 0,29-28 0,-34 36-121,0 1 0,0 0 0,1 1 0,0 1 0,0 0 0,1 1-1,0 0 1,1 1 0,-1 1 0,1 0 0,0 1 0,0 0 0,24-1 0,-19 4-6720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1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24575,'16'1'0,"0"2"0,-1 0 0,1 0 0,-1 2 0,0 0 0,0 0 0,-1 2 0,25 13 0,-20-9 0,1-2 0,0 0 0,39 10 0,16-2 0,99 18 0,-46-12 0,-125-23 0,0 0 0,1 0 0,-1 1 0,0-1 0,0 1 0,1-1 0,-1 1 0,0 0 0,0 0 0,0 1 0,0-1 0,0 1 0,0-1 0,0 1 0,0 0 0,-1 0 0,1 0 0,-1 1 0,4 3 0,-4-2 0,0 1 0,0 0 0,0 0 0,0 0 0,-1 0 0,1 0 0,-1 0 0,-1 1 0,1-1 0,-1 0 0,0 10 0,-3 7 0,0 1 0,-1-1 0,-1 0 0,-1 0 0,-1-1 0,-13 26 0,-9 33 0,-8 10 0,27-70 0,1 0 0,1 1 0,-7 26 0,10-28-1365,-2-4-5461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1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1785 24575,'-2'-17'-138,"-1"1"0,0-1 0,-2 1 0,-8-24 0,-13-55 828,0-56-690,15 84 0,6 41 0,1 0 0,0-31 0,4 31 0,-2 1 0,0-1 0,-8-34 0,3 16 0,2-1 0,2 1 0,6-89 0,-1 32 0,-4-30 0,5-140 0,0 246 0,2 0 0,0 0 0,2 1 0,0-1 0,2 1 0,1 1 0,18-33 0,-14 34 0,0 2 0,34-37 0,-45 54-151,0 1-1,-1 0 0,1 0 0,0 0 1,0 0-1,0 0 0,0 1 1,5-3-1,8-1-6674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1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24575,'5'1'0,"0"-1"0,0 1 0,0 0 0,0 1 0,0-1 0,0 1 0,-1 0 0,1 0 0,-1 0 0,7 5 0,45 35 0,-28-20 0,73 55 0,-67-53 0,20 11 0,-52-34 0,0 0 0,1 0 0,-1 0 0,0 0 0,0 0 0,0 0 0,0 0 0,0 1 0,-1-1 0,1 1 0,0 0 0,-1 0 0,1-1 0,-1 1 0,0 0 0,1 0 0,-1 0 0,0 0 0,0 0 0,0 1 0,0-1 0,-1 0 0,1 0 0,-1 1 0,1-1 0,-1 0 0,0 1 0,0-1 0,0 0 0,0 1 0,0-1 0,0 0 0,-1 1 0,1-1 0,-2 2 0,-2 9 0,-2-1 0,1 0 0,-2 0 0,0-1 0,-10 14 0,-2 3 0,-40 64-1365,51-78-5461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1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1615 793 24575,'0'-27'0,"0"8"0,0-1 0,-1 1 0,0 0 0,-7-26 0,6 38 0,0 1 0,0 0 0,-1 0 0,0 0 0,0 0 0,-1 0 0,1 1 0,-1-1 0,0 1 0,-1 0 0,1 0 0,-1 1 0,0-1 0,0 1 0,-1 0 0,-9-5 0,-129-74 0,61 36 0,55 32 0,0 0 0,-38-30 0,-45-31 0,57 42 0,-167-93 0,114 77 0,7 0 0,97 48 0,0 1 0,0 0 0,-1 0 0,1 1 0,-1-1 0,1 1 0,-1-1 0,1 1 0,-1 0 0,1 0 0,0 1 0,-1-1 0,1 1 0,-1-1 0,1 1 0,0 0 0,-1 1 0,1-1 0,0 0 0,0 1 0,0 0 0,0 0 0,0 0 0,-4 3 0,-5 5 0,0 0 0,1 1 0,0 0 0,-12 16 0,2 2 0,15-20 0,0 0 0,-1 0 0,0-1 0,-13 12 0,-45 46 0,44-42 0,2 0 0,1 0 0,1 1 0,1 1 0,1 0 0,2 1 0,-17 45 0,12-33 0,13-31 0,1 1 0,0-1 0,1 1 0,0 0 0,0 0 0,1 0 0,0 1 0,-1 9 0,-9 71 0,7-62 0,-4 55 0,8-58 0,-2-1 0,-1 0 0,-1 0 0,-2 0 0,0 0 0,-1-1 0,-14 28 0,17-38 0,1-1 0,1 2 0,-1-1 0,2 0 0,0 0 0,0 24 0,8 82 0,0-84 0,2 0 0,1 0 0,21 51 0,-17-51 0,-6-19 0,0-1 0,1 0 0,1 0 0,0 0 0,1-1 0,1 0 0,0-1 0,25 22 0,-12-11 0,45 37 0,-26-32 0,1-2 0,95 41 0,-68-41 0,128 29 0,-159-50 0,0-1 0,1-2 0,-1-2 0,54-5 0,5 1 0,-5 5 0,103-4 0,-187 1 0,0 0 0,0-1 0,0 0 0,-1-1 0,1 1 0,-1-2 0,1 1 0,-1-2 0,15-8 0,-19 9 0,1-1 0,-1 0 0,0 0 0,0 0 0,0 0 0,0-1 0,-1 0 0,0 0 0,-1 0 0,1 0 0,-1-1 0,0 1 0,3-14 0,4-15 0,8-53 0,-8 29 0,-5 31 0,-1 1 0,1-36 0,-3-22 0,-5-132 0,-9 149 0,7 49 0,2 0 0,-2-26 0,3 20 0,-10-47 0,2 17 0,8 41 0,0 1 0,-1-1 0,0 0 0,-1 1 0,0-1 0,-1 1 0,0 0 0,-2 1 0,-10-18 0,11 19 18,-1 0 0,1 0 0,1 0 0,-8-24 0,-3-7-1473,9 28-5371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1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1184 24575,'1'-3'0,"0"0"0,0 0 0,0 0 0,0 0 0,0 1 0,1-1 0,-1 0 0,1 1 0,0-1 0,0 1 0,4-4 0,11-18 0,-3-16 0,-1-1 0,-1 0 0,-3-1 0,6-61 0,10-24 0,-23 116 0,1 0 0,1 1 0,0-1 0,9-17 0,10-28 0,-14 20 0,1 0 0,2 1 0,2 0 0,1 1 0,26-42 0,-31 61 0,-4 4 0,0 1 0,1 0 0,1 1 0,-1-1 0,2 2 0,11-11 0,14-10 0,-17 14 0,1 1 0,0 0 0,1 1 0,0 1 0,30-13 0,-17 11 0,1 2 0,0 1 0,1 2 0,45-6 0,88-10 0,-130 19 0,47-12 0,-56 10 0,-1 2 0,1 1 0,49-2 0,-53 7-1365,-2 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3:05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 24575,'7'-1'0,"-1"1"0,0 1 0,1-1 0,-1 1 0,1 0 0,-1 0 0,0 1 0,0 0 0,1 0 0,-2 1 0,1-1 0,0 1 0,0 0 0,-1 1 0,0 0 0,1 0 0,-1 0 0,-1 0 0,1 1 0,-1-1 0,1 1 0,4 8 0,67 63 0,-68-68 0,1 0 0,-1 0 0,1-1 0,14 9 0,18 15 0,-31-23 0,1 0 0,0-1 0,0-1 0,1 1 0,14 5 0,33 18 0,-59-30 0,0 0 0,0 1 0,1-1 0,-1 0 0,0 1 0,0-1 0,1 0 0,-1 1 0,0-1 0,0 0 0,0 1 0,0-1 0,1 1 0,-1-1 0,0 0 0,0 1 0,0-1 0,0 1 0,0-1 0,0 0 0,0 1 0,0-1 0,0 1 0,0-1 0,0 0 0,-1 1 0,1-1 0,0 0 0,0 1 0,0-1 0,0 1 0,-1-1 0,1 0 0,0 1 0,-1-1 0,-16 20 0,-22 11 0,5-3 0,2 1 0,0 1 0,-26 35 0,23-26 0,-2-1 0,-51 40 0,-100 87 0,151-123 0,32-35 0,0 0 0,0-1 0,-1 1 0,-13 10 0,17-15-76,-1-1 1,1 0-1,1 1 0,-1-1 0,0 1 0,0 0 0,1 0 0,-1-1 1,0 1-1,1 0 0,0 1 0,0-1 0,-1 0 0,1 0 1,1 0-1,-1 1 0,-1 2 0,3 6-6750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17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24575,'0'-1'0,"1"0"0,-1 0 0,1 0 0,-1 0 0,1 0 0,0 0 0,-1 0 0,1 0 0,0 0 0,0 0 0,-1 0 0,1 0 0,0 1 0,0-1 0,0 0 0,0 1 0,0-1 0,0 0 0,0 1 0,0-1 0,0 1 0,1 0 0,-1-1 0,0 1 0,0 0 0,0 0 0,0 0 0,1 0 0,1 0 0,36 0 0,-22 5 0,-2 1 0,1 1 0,-1 1 0,0 0 0,0 1 0,-1 0 0,23 21 0,-6-7 0,34 26 0,-28-20 0,68 40 0,-23-19 0,26 12 0,-102-58 0,1 0 0,-1 0 0,0 0 0,0 0 0,0 1 0,-1 0 0,1 1 0,-1-1 0,-1 1 0,1 0 0,-1 0 0,0 0 0,0 1 0,-1-1 0,4 9 0,-5-10 0,-1 0 0,1 1 0,-1 0 0,0-1 0,0 1 0,0 0 0,-1-1 0,0 1 0,0 0 0,0 0 0,-1-1 0,0 1 0,0 0 0,-1-1 0,1 1 0,-1-1 0,0 0 0,-1 1 0,1-1 0,-4 5 0,-19 24 0,-2-1 0,-39 39 0,21-25 0,34-36 0,0-1 0,-1-1 0,0 0 0,0 0 0,-1-1 0,0-1 0,-1 0 0,-14 5 0,14-5 0,0 1 0,0 1 0,1 0 0,1 0 0,0 1 0,-12 13 0,12-13 0,5-1 0,10-8 0,-2-2 0,0 1 0,0-1 0,0 0 0,-1 1 0,1-1 0,0 0 0,0 0 0,-1 0 0,1 0 0,0 0 0,-1 0 0,1 0 0,-1 0 0,1 0 0,-1 0 0,0 0 0,1 0 0,-1-1 0,1-13-1365,-3 1-5461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1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26 24575,'0'0'0,"1"0"0,-1 0 0,0 1 0,0-1 0,1 0 0,-1 0 0,0 0 0,0 0 0,1 0 0,-1 0 0,0 0 0,0 0 0,1 0 0,-1 0 0,0 0 0,0 0 0,1 0 0,-1 0 0,0 0 0,1 0 0,-1 0 0,0 0 0,0 0 0,1 0 0,-1-1 0,0 1 0,0 0 0,0 0 0,1 0 0,-1 0 0,0 0 0,0-1 0,0 1 0,1 0 0,-1 0 0,0 0 0,0-1 0,0 1 0,0 0 0,0 0 0,0-1 0,1 1 0,-1 0 0,0 0 0,0-1 0,0 1 0,0 0 0,0 0 0,0-1 0,0 1 0,0 0 0,0-1 0,0 1 0,0 0 0,0 0 0,0-1 0,0 1 0,-1 0 0,1 0 0,0-1 0,0 1 0,0 0 0,0 0 0,-16-11 0,4 9 0,1 0 0,-1 0 0,1 2 0,-1-1 0,0 2 0,1-1 0,-1 2 0,0 0 0,1 0 0,0 1 0,-1 0 0,-20 9 0,27-10 0,1 0 0,-1 1 0,1-1 0,0 1 0,0 0 0,0 0 0,0 0 0,1 0 0,-1 1 0,1-1 0,0 1 0,0 0 0,0 0 0,1 0 0,-1 1 0,1-1 0,0 0 0,0 1 0,0 0 0,1-1 0,0 1 0,0 0 0,0 0 0,0 0 0,1 0 0,0-1 0,0 1 0,0 0 0,0 0 0,1 0 0,0 0 0,2 8 0,-1-8 0,0 1 0,0-1 0,0 0 0,0 0 0,1 0 0,0 0 0,0 0 0,0-1 0,1 1 0,-1-1 0,1 0 0,0 0 0,0 0 0,1-1 0,-1 0 0,1 1 0,0-1 0,-1-1 0,8 4 0,6 0 0,0 0 0,0-2 0,1 0 0,26 3 0,-23-3 0,0 1 0,0 2 0,-1 0 0,0 1 0,37 20 0,-53-25 0,0 1 0,-1-1 0,1 1 0,-1-1 0,0 1 0,0 1 0,0-1 0,-1 1 0,0-1 0,0 1 0,0 0 0,0 0 0,-1 0 0,1 0 0,-1 1 0,-1-1 0,1 1 0,-1-1 0,1 9 0,1 11 0,-2 0 0,-1 0 0,-4 32 0,1 3 0,3-42 0,-1 0 0,-1 0 0,-1-1 0,-6 22 0,7-31 0,-1 1 0,0-1 0,0 0 0,-1 0 0,0-1 0,-1 1 0,1-1 0,-2 0 0,1 0 0,-12 11 0,12-14 0,0-1 0,0 0 0,0 0 0,0-1 0,0 1 0,-1-1 0,1 0 0,-1-1 0,0 1 0,1-1 0,-1 0 0,0-1 0,0 1 0,0-1 0,1 0 0,-1-1 0,-11-1 0,12 1 0,0 0 0,0 0 0,0-1 0,0 1 0,0-1 0,1 0 0,-1 0 0,0-1 0,1 1 0,0-1 0,-1 0 0,1 0 0,0 0 0,1-1 0,-1 0 0,1 1 0,-1-1 0,1-1 0,-5-7 0,3 0-1365,2 4-5461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19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24575,'-2'114'0,"5"125"0,-3-236 0,1 1 0,0-1 0,0 0 0,1 0 0,-1 0 0,1 0 0,-1-1 0,1 1 0,0 0 0,0-1 0,0 1 0,0-1 0,1 0 0,-1 1 0,1-1 0,-1 0 0,1-1 0,0 1 0,0 0 0,0-1 0,0 1 0,0-1 0,0 0 0,0 0 0,0 0 0,0-1 0,0 1 0,1-1 0,-1 0 0,0 1 0,0-2 0,7 1 0,-6 0 0,-1 0 0,1 0 0,0 0 0,0-1 0,0 1 0,0-1 0,-1 0 0,1 0 0,0 0 0,-1-1 0,1 1 0,-1-1 0,1 0 0,-1 0 0,0 0 0,0 0 0,0-1 0,0 1 0,0-1 0,0 1 0,-1-1 0,1 0 0,-1 0 0,0-1 0,0 1 0,0 0 0,0-1 0,1-4 0,-3 1 0,1 0 0,-1 0 0,-1 0 0,1 0 0,-1 0 0,0 0 0,-1 0 0,0 0 0,0 1 0,0-1 0,-7-11 0,5 9 0,1 0 0,-1 0 0,2-1 0,-4-15 0,6 25 0,0-1 0,0 1 0,0 0 0,0 0 0,0 0 0,0 0 0,0-1 0,0 1 0,0 0 0,0 0 0,0-1 0,0 1 0,0 0 0,0 0 0,0 0 0,0-1 0,0 1 0,0 0 0,0 0 0,0 0 0,0-1 0,0 1 0,0 0 0,0 0 0,1 0 0,-1 0 0,0-1 0,0 1 0,0 0 0,0 0 0,0 0 0,1 0 0,-1 0 0,0 0 0,0-1 0,0 1 0,0 0 0,1 0 0,-1 0 0,0 0 0,0 0 0,0 0 0,1 0 0,-1 0 0,0 0 0,1 0 0,11 6 0,10 14 0,-10-3 0,0 0 0,-2 0 0,1 1 0,-2 1 0,-1 0 0,0 0 0,-1 0 0,-1 1 0,-1 0 0,-1 1 0,-1-1 0,0 0 0,-2 1 0,0 25 0,-2-22-1365,1-2-5461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2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1557 1229 24575,'-11'1'0,"1"0"0,-1 1 0,0 1 0,1 0 0,-1 0 0,1 1 0,0 0 0,0 1 0,-9 5 0,-53 22 0,41-23 0,0-2 0,-1 0 0,1-2 0,-37 1 0,49-4 0,0 0 0,0 2 0,1 0 0,-1 1 0,1 1 0,-18 8 0,16-6 0,-1 0 0,0-2 0,0-1 0,-25 4 0,12-4 0,0 2 0,0 1 0,-59 23 0,61-20 0,21-7 0,-8 4 0,-1-2 0,0-1 0,-36 6 0,50-10 0,0-1 0,1 0 0,-1 0 0,0 0 0,1-1 0,-1 0 0,1 0 0,-1-1 0,1 1 0,-1-1 0,1 0 0,0-1 0,0 1 0,0-1 0,0 0 0,0 0 0,1 0 0,-7-7 0,-27-31 0,-40-55 0,62 71 0,1 0 0,1-1 0,-13-32 0,13 26 0,2 3 0,2 0 0,-8-38 0,12 43 0,-1-1 0,0 2 0,-2-1 0,-19-35 0,23 48 0,1-1 0,0 0 0,0 0 0,1 0 0,1 0 0,0-1 0,-1-24 0,-5-32 0,-18-82 0,13 89 0,3 1 0,2-1 0,3 0 0,3-1 0,7-70 0,-5 126 0,1 1 0,0 0 0,0-1 0,1 1 0,0 0 0,0 0 0,0 0 0,1 0 0,6-10 0,-8 14 0,1 0 0,0 0 0,-1 0 0,1 0 0,0 1 0,0-1 0,0 1 0,0-1 0,1 1 0,-1 0 0,0 0 0,0 0 0,1 0 0,-1 0 0,1 0 0,-1 1 0,1-1 0,-1 1 0,1 0 0,-1 0 0,1 0 0,-1 0 0,1 0 0,-1 0 0,1 1 0,4 1 0,40 6 0,1-2 0,-1-2 0,49-2 0,-39-1 0,87 11 0,-61-3 0,1-3 0,115-8 0,-60-1 0,-91 3 0,-11-1 0,1 1 0,-1 3 0,64 10 0,-66-5 0,-26-7 0,0 0 0,0 1 0,0 1 0,-1-1 0,1 1 0,-1 1 0,0-1 0,0 2 0,0-1 0,0 1 0,-1 0 0,10 8 0,2 9 0,-1 0 0,-1 1 0,0 1 0,-2 0 0,-1 2 0,20 48 0,-20-43 0,-3-3 0,-1 1 0,11 50 0,-12-43 0,15 42 0,-19-61 0,0 0 0,-2 1 0,1 0 0,-2 0 0,0 22 0,8 53 0,-3-47 0,-2 0 0,-2 0 0,-6 82 0,1-26 0,2-99 0,0 1 0,0 0 0,0-1 0,0 1 0,0 0 0,-1-1 0,0 1 0,0-1 0,0 1 0,-2 4 0,2-6 0,-1-1 0,1 0 0,-1 0 0,0 0 0,1 0 0,-1 0 0,0 0 0,0 0 0,1-1 0,-1 1 0,0 0 0,0-1 0,0 0 0,0 1 0,0-1 0,0 0 0,0 0 0,0 0 0,0 0 0,0-1 0,-3 0 0,-19 0 0,-7-2 0,1 2 0,-1 1 0,0 1 0,1 2 0,-31 6 0,-62 14 0,77-15 0,0 1 0,-51 17 0,-54 17 15,-6 3-207,75-19-220,34-12 173,-52 25 1,55-21 83,-2-3 1,-74 18-1,-14 4-72,88-26 570,0-1 0,-59 5-1,56-11-1100,29-4-5946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29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24575,'3'122'0,"-6"134"0,-3-221 0,0-2 0,-22 62 0,2-6 0,2-7 0,-53 121 0,71-193 0,8-25 0,7-27 0,33-58 0,-1 5 0,24-51 0,34-122 0,-80 215 0,-16 42 0,0 0 0,1 0 0,0 1 0,1-1 0,0 1 0,0 0 0,1 1 0,0-1 0,1 1 0,0 1 0,11-11 0,-18 18 0,0 1 0,1-1 0,-1 1 0,1 0 0,-1-1 0,1 1 0,-1 0 0,1-1 0,-1 1 0,1 0 0,-1 0 0,1-1 0,0 1 0,-1 0 0,1 0 0,-1 0 0,1 0 0,-1 0 0,1 0 0,0 0 0,-1 0 0,1 0 0,-1 0 0,1 0 0,0 0 0,-1 0 0,1 1 0,-1-1 0,1 0 0,-1 0 0,1 1 0,-1-1 0,1 0 0,-1 1 0,1-1 0,-1 0 0,1 1 0,-1-1 0,0 1 0,1-1 0,-1 1 0,0-1 0,1 1 0,-1-1 0,0 1 0,1-1 0,-1 1 0,0-1 0,0 1 0,0-1 0,0 1 0,0 0 0,0-1 0,1 1 0,-1-1 0,-1 1 0,1 0 0,4 46 0,-4-36 0,28 147 0,-7-96 0,-16-50 0,-1 0 0,0 0 0,0 0 0,-1 0 0,2 18 0,1 27 0,19 73 0,-8-45 0,-13-69 0,1 0 0,1 0 0,14 29 0,-12-28 0,0 0 0,8 30 0,-8 17 0,-7-54 0,-1 1 0,1-1 0,1 0 0,0 0 0,0 0 0,1 0 0,8 19 0,-4-14 0,-1 0 0,-1 1 0,-1 0 0,0 0 0,-1 1 0,-1-1 0,0 0 0,-1 27 0,0-16 0,1 0 0,6 29 0,1 18 0,-9-61 0,1 0 0,0-1 0,1 1 0,0-1 0,1 1 0,9 22 0,-21-83 0,6 35 0,0 1 0,-1 0 0,0 0 0,0 1 0,-1 0 0,-1-1 0,-13-18 0,-2 1-1365,12 16-5461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2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24575,'114'-2'0,"125"5"0,-136 19-1365,-84-20-5461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3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24575,'1'1'0,"1"0"0,0-1 0,-1 1 0,1 0 0,-1 0 0,1 0 0,-1 0 0,0 0 0,1 0 0,-1 1 0,0-1 0,0 0 0,0 1 0,0-1 0,0 1 0,0-1 0,1 4 0,14 29 0,-2 8 0,-1 0 0,-3 1 0,-1 1 0,-2-1 0,2 88 0,-8-102 0,1 0 0,7 29 0,-4-27 0,2 49 0,-5-48 0,9 48 0,-6-48 0,3 51 0,-9-57 0,0-19 0,1 0 0,-1 0 0,1 0 0,0 0 0,1 1 0,0-1 0,0 0 0,0 0 0,1 0 0,0 0 0,1-1 0,3 9 0,-5-15 0,-1-1 0,1 1 0,-1-1 0,1 1 0,-1-1 0,1 1 0,-1-1 0,0 1 0,1-1 0,-1 1 0,1-1 0,-1 1 0,0-1 0,0 0 0,1 1 0,-1-1 0,0 1 0,0-1 0,0 0 0,0 1 0,0-1 0,0 0 0,0 1 0,0-1 0,0 0 0,0 1 0,0-2 0,3-25 0,-8-7 0,-1 1 0,-2 0 0,-22-62 0,7 26 0,21 63 0,-4-14 0,0 0 0,1-1 0,1 1 0,-2-39 0,4 35 0,-1-1 0,-7-29 0,0 5 0,10 48 0,0-1 0,0 0 0,0 0 0,-1 1 0,1-1 0,0 0 0,-1 1 0,1-1 0,-1 1 0,0-1 0,0 1 0,1-1 0,-1 1 0,0-1 0,0 1 0,0 0 0,0-1 0,-1 1 0,1 0 0,0 0 0,0 0 0,-1 0 0,-1-1 0,1 2 0,0-1 0,1 1 0,-1 0 0,0 1 0,1-1 0,-1 0 0,0 0 0,1 1 0,-1-1 0,0 1 0,1-1 0,-1 1 0,1 0 0,-1 0 0,1 0 0,-1-1 0,1 1 0,-2 2 0,-7 6 0,1 0 0,0 1 0,0-1 0,-12 21 0,-36 56 0,5 3 0,-57 129 0,95-185 0,8-20 0,0 0 0,0 1 0,2 0 0,0-1 0,0 2 0,2-1 0,-3 27 0,4-17 0,0-12 0,1 1 0,0-1 0,0 0 0,4 19 0,-3-29 0,0 1 0,-1-1 0,1 1 0,0-1 0,0 1 0,0-1 0,0 0 0,1 0 0,-1 1 0,1-1 0,-1 0 0,1 0 0,0 0 0,0-1 0,0 1 0,0 0 0,0-1 0,0 1 0,0-1 0,1 0 0,-1 0 0,0 0 0,1 0 0,-1 0 0,1 0 0,3 0 0,8 0 0,1 0 0,-1-1 0,0-1 0,1 0 0,-1-1 0,0 0 0,0-2 0,0 1 0,-1-2 0,1 0 0,-1 0 0,0-1 0,0-1 0,16-11 0,11-4 0,-27 16 0,1-1 0,-1-1 0,12-10 0,44-30 89,-47 35-574,-1-2 0,20-17 1,-31 21-6342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3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0 614 24575,'4'1'0,"-1"0"0,1 0 0,-1 0 0,1 0 0,-1 0 0,0 1 0,0-1 0,0 1 0,0 0 0,0 0 0,0 0 0,0 1 0,0-1 0,-1 0 0,1 1 0,-1 0 0,0 0 0,0 0 0,0 0 0,0 0 0,0 0 0,1 4 0,22 28 0,-12-21 0,-2 2 0,1 0 0,-2 0 0,0 1 0,-1 0 0,-1 1 0,10 31 0,-6-18 0,22 42 0,-25-57 0,-8-12 0,1 0 0,0 0 0,0 0 0,1-1 0,-1 1 0,1-1 0,-1 0 0,6 5 0,-7-8 0,0 1 0,1-1 0,-1 1 0,0-1 0,1 1 0,-1-1 0,0 0 0,1 0 0,-1 0 0,1 1 0,-1-2 0,0 1 0,1 0 0,-1 0 0,1 0 0,-1-1 0,0 1 0,1 0 0,-1-1 0,0 1 0,1-1 0,-1 0 0,0 0 0,0 1 0,0-1 0,1 0 0,-1 0 0,0 0 0,0 0 0,1-2 0,6-6 0,0 0 0,0-1 0,-1 1 0,0-2 0,-1 1 0,-1-1 0,1 0 0,-2 0 0,1 0 0,3-18 0,-2 9 0,2 1 0,13-27 0,43-89 0,0-1 0,69-109 0,-31 83 0,-80 126 0,-15 25 0,-1 0 0,2 0 0,-1 1 0,1 0 0,12-12 0,-19 22 0,-1-1 0,1 1 0,-1-1 0,0 1 0,1 0 0,-1-1 0,1 1 0,-1 0 0,1-1 0,0 1 0,-1 0 0,1 0 0,-1-1 0,1 1 0,-1 0 0,1 0 0,0 0 0,-1 0 0,1 0 0,0 0 0,-1 0 0,1 0 0,-1 0 0,1 0 0,0 0 0,-1 0 0,1 0 0,-1 0 0,1 1 0,0-1 0,-1 0 0,1 1 0,9 19 0,-6 34 0,-4-51 0,-1 12 0,0 0 0,-1 0 0,-1-1 0,0 1 0,-1-1 0,-1 0 0,0 0 0,0 0 0,-2-1 0,-15 25 0,18-29 0,-39 71 0,-62 106 0,48-87-1365,42-82-5461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3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24575,'-15'37'0,"6"-21"0,-36 63 0,36-66 0,1 0 0,0 1 0,1 0 0,0 0 0,1 1 0,-7 23 0,-12 87 0,15-67 0,5-31 0,1 0 0,-1 37 0,4-54 0,2 1 0,-1-1 0,2 1 0,-1-1 0,1 1 0,7 17 0,-9-26 0,1 0 0,0 0 0,0 0 0,0 0 0,0 0 0,0 0 0,1-1 0,-1 1 0,0 0 0,1-1 0,0 1 0,-1-1 0,1 0 0,0 1 0,0-1 0,-1 0 0,1 0 0,0 0 0,0 0 0,0 0 0,0 0 0,0-1 0,1 1 0,-1-1 0,0 0 0,0 1 0,0-1 0,0 0 0,1 0 0,-1 0 0,0-1 0,0 1 0,0 0 0,0-1 0,1 0 0,-1 1 0,0-1 0,0 0 0,3-2 0,-1 0 0,1 0 0,0 0 0,-1-1 0,0 1 0,0-1 0,0 0 0,0-1 0,-1 1 0,1-1 0,-1 1 0,0-1 0,-1 0 0,4-8 0,-2 5 0,0 1 0,0 0 0,1 0 0,0 0 0,9-10 0,-1 3 0,0 0 0,0-1 0,11-19 0,12-15 0,-27 37 0,-1-1 0,-1 1 0,-1-1 0,1-1 0,6-23 0,17-34 0,-26 63 0,-1 0 0,0 0 0,0 0 0,-1-1 0,2-16 0,-3 17 0,1 0 0,-1 0 0,1 0 0,1 0 0,0 1 0,7-15 0,-5 13 0,22-29 0,-27 38 0,1-1 0,-1 1 0,0 0 0,1 0 0,-1-1 0,0 1 0,1 0 0,-1 0 0,0 0 0,1-1 0,-1 1 0,0 0 0,1 0 0,-1 0 0,1 0 0,-1 0 0,0 0 0,1 0 0,-1 0 0,1 0 0,-1 0 0,0 0 0,1 0 0,-1 0 0,1 0 0,-1 0 0,0 0 0,1 0 0,-1 0 0,0 1 0,1-1 0,-1 0 0,1 1 0,7 24 0,2 42 0,-3-24 0,3 77 0,-9-86 0,13 66 0,-3-34 0,-1-2 0,-5-37 0,-1-1 0,1 34 0,-5 5 0,0-93 0,0-8 0,1 1 0,13-69 0,-10 84-1365,-1 1-5461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31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24575,'0'454'0,"0"-448"0,1-3 0,-1 0 0,0 1 0,0-1 0,0 0 0,0 0 0,-1 0 0,1 0 0,-1 0 0,0 0 0,0 0 0,0 0 0,0 0 0,0 0 0,-3 3 0,4-6 0,0 0 0,0 0 0,0 1 0,0-1 0,0 0 0,0 0 0,-1 0 0,1 0 0,0 0 0,0 0 0,0 0 0,0 0 0,0 0 0,0 0 0,0 1 0,0-1 0,-1 0 0,1 0 0,0 0 0,0 0 0,0 0 0,0 0 0,0 0 0,-1 0 0,1 0 0,0 0 0,0 0 0,0 0 0,0 0 0,0 0 0,0 0 0,-1 0 0,1 0 0,0 0 0,0 0 0,0-1 0,0 1 0,0 0 0,0 0 0,0 0 0,-1 0 0,1 0 0,0 0 0,0 0 0,0 0 0,0 0 0,0-1 0,0 1 0,0 0 0,0 0 0,0 0 0,0 0 0,0 0 0,-1 0 0,1-1 0,-1-11 0,4-13 0,73-135 0,-38 82 0,-9 23 0,-27 50 0,0 1 0,1-1 0,-1 1 0,1-1 0,0 1 0,0 0 0,0 0 0,1 0 0,-1 1 0,1-1 0,0 1 0,0 0 0,0 0 0,1 0 0,-1 0 0,1 1 0,-1 0 0,1 0 0,5-2 0,-6 4 0,1-1 0,-1 1 0,0 0 0,0 0 0,0 1 0,0-1 0,1 1 0,-1 0 0,0 0 0,0 0 0,0 0 0,0 1 0,-1 0 0,1-1 0,0 2 0,-1-1 0,1 0 0,-1 1 0,0-1 0,0 1 0,0 0 0,0 0 0,4 6 0,5 6 0,-1 0 0,-1 1 0,0 0 0,-1 1 0,-1 0 0,0 1 0,-2-1 0,0 1 0,-1 0 0,5 34 0,-4 7 0,-2 0 0,-5 64 0,-1-35 0,-4-107-116,0 0-1,-2 0 1,0 0-1,-15-23 1,16 27-667,-1 0-6043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3:0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628 1 24575,'-10'10'0,"1"1"0,1 0 0,0 1 0,0 0 0,-9 21 0,10-19 0,0 0 0,-1-1 0,-1 0 0,-12 15 0,3-6 0,1 1 0,-17 29 0,-1 2 0,-73 125 0,17-23 0,46-81 0,-64 153 0,107-223 0,-6 12 0,2 0 0,0 1 0,1-1 0,-5 30 0,1-2 0,6-32 0,0 1 0,0 0 0,1 0 0,1 0 0,1 0 0,0 15 0,1-26 0,0 0 0,-1 1 0,1-1 0,1 0 0,-1 1 0,0-1 0,1 0 0,-1 0 0,1 0 0,0 0 0,0 0 0,0-1 0,1 1 0,-1-1 0,1 1 0,-1-1 0,1 0 0,0 0 0,0 0 0,0 0 0,0 0 0,0-1 0,0 0 0,0 1 0,0-1 0,1 0 0,-1 0 0,1-1 0,5 1 0,-2 0 0,0 0 0,0 0 0,0-1 0,0-1 0,0 1 0,-1-1 0,1 0 0,0 0 0,0-1 0,-1 0 0,1 0 0,-1-1 0,1 0 0,-1 0 0,0 0 0,0-1 0,0 0 0,-1 0 0,1 0 0,-1-1 0,0 1 0,8-12 0,0-1 0,-1 0 0,-1-1 0,0 0 0,-2-1 0,0 0 0,9-28 0,-3 2 0,30-96 0,-20 48 0,-4 18 0,14-109 0,-11 52 0,-14 64 0,-3 30 0,2-78 0,-8 96 0,0-1 0,-5 36 0,0 2 21,0 0 0,-2 0-1,0 0 1,-1-1 0,-17 30-1,-16 38-1509,35-68-5337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32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24575,'20'53'0,"-13"-18"0,1 7 0,-1 1 0,2 61 0,-7-84 0,0-1 0,7 32 0,3 35 0,-13 61 0,3 59 0,9-123 0,-5-51 0,2 54 0,-9-67 0,2 0 0,0-1 0,2 1 0,0-1 0,0 1 0,2-1 0,9 23 0,-13-38 0,1-1 0,0 0 0,-1 0 0,1 0 0,0 0 0,0 0 0,0 0 0,0 0 0,1-1 0,-1 1 0,0-1 0,1 1 0,-1-1 0,1 0 0,-1 0 0,1 0 0,0 0 0,-1-1 0,1 1 0,0-1 0,0 0 0,-1 1 0,1-1 0,0-1 0,0 1 0,-1 0 0,1-1 0,0 1 0,0-1 0,4-1 0,12-4 0,-1-1 0,0 0 0,25-14 0,-18 8 0,17-11 0,-34 18 0,1 0 0,0 1 0,1 0 0,14-5 0,-33 11-136,0-2-1,1 0 1,-1 0-1,1 0 1,-1-1-1,1 0 1,-1-1-1,1 0 0,-12-6 1,5 2-6690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1:32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24575,'41'2'0,"55"10"0,-56-6 0,60 1 0,-79-7 0,14 1 0,0-1 0,0-2 0,-1-2 0,1-1 0,50-13 0,-30 2 0,-37 12 0,0-1 0,-1 0 0,0-2 0,0 0 0,-1 0 0,25-16 0,-89 44 0,5-4 0,-49 27 0,74-33-227,0-1-1,-1-1 1,0 0-1,-1-2 1,-31 9-1,29-12-6598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54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1 424 24575,'0'-10'0,"0"-1"0,0 0 0,1 0 0,5-18 0,-5 26 0,0 0 0,0 0 0,1-1 0,-1 1 0,1 0 0,0 0 0,0 1 0,0-1 0,0 0 0,1 1 0,-1-1 0,1 1 0,-1 0 0,1 0 0,0 0 0,0 0 0,0 0 0,4-1 0,60-29 0,-25 11 0,79-27 0,94-30 0,-133 44 0,-54 21 0,41-12 0,-12 2 52,-48 18-254,0 1-1,0 0 1,1 1-1,0 0 1,-1 0-1,19-2 1,-19 4-6624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55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24575,'1'10'0,"1"0"0,0-1 0,1 1 0,0-1 0,0 1 0,1-1 0,0 0 0,1 0 0,-1-1 0,2 1 0,0-1 0,0 0 0,10 10 0,0-3 0,1 0 0,23 13 0,-13-8 0,85 44 0,-110-62 0,0 0 0,0 1 0,0-1 0,0 1 0,0-1 0,0 1 0,0-1 0,-1 1 0,1 0 0,-1 0 0,0 0 0,0 0 0,0 0 0,0 0 0,-1 0 0,1 0 0,-1 0 0,0 0 0,1 0 0,-2 1 0,1-1 0,0 0 0,-1 0 0,1 0 0,-2 4 0,1-2 0,-1-1 0,1 1 0,-1-1 0,0 0 0,0 0 0,0 0 0,-1 0 0,1 0 0,-1-1 0,0 1 0,0-1 0,-1 1 0,1-1 0,-1 0 0,1 0 0,-7 3 0,2-1-65,1 0 0,0 1 0,0-1 0,0 1 0,1 1 0,0-1 0,0 1 0,1 0 0,-1 0 0,2 1 0,-1 0 0,1 0 0,0 0 0,1 0 0,0 0 0,0 1 0,1 0 0,0-1 0,0 1 0,0 18 0,1-17-6761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7:0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1 319 24575,'9'-1'0,"-1"0"0,1 0 0,-1-1 0,1 0 0,-1 0 0,0-1 0,1 0 0,-1-1 0,-1 0 0,1 0 0,-1 0 0,8-7 0,-5 4 0,-1-1 0,0 0 0,-1 0 0,1-1 0,-2 0 0,1 0 0,-1-1 0,8-14 0,37-50 0,-47 62 0,1-1 0,-2 0 0,1 0 0,-2-1 0,0 1 0,2-17 0,-6 29 0,-1 1 0,1-1 0,0 1 0,0 0 0,0 0 0,0 0 0,0 0 0,-1 0 0,1 0 0,0 0 0,0 0 0,0 0 0,0 0 0,0 1 0,0-1 0,-1 0 0,1 1 0,0-1 0,0 1 0,0-1 0,0 1 0,0-1 0,-1 2 0,-33 15 0,33-16 0,0 0 0,0 1 0,0-1 0,1 0 0,-1 1 0,0-1 0,0 1 0,1-1 0,-1 1 0,1 0 0,0 0 0,-1 0 0,1 0 0,0 0 0,0 0 0,0 0 0,0 0 0,0 0 0,1 1 0,-1-1 0,1 0 0,-1 0 0,1 1 0,0-1 0,0 0 0,0 1 0,0-1 0,1 0 0,-1 0 0,1 5 0,3 2 0,0 0 0,1 0 0,0-1 0,0 1 0,13 15 0,8 12 0,-20-22 0,-1 0 0,0 0 0,-1 0 0,0 0 0,3 29 0,1 6 0,1-5 0,-5-24 0,0 1 0,2-1 0,13 35 0,10 27 0,-24-63 0,1 0 0,1-1 0,1 0 0,14 26 0,-17-39 9,0 1-1,0-1 1,1 0-1,-1-1 1,1 1 0,0-1-1,1 0 1,-1-1-1,0 1 1,1-1-1,0-1 1,0 1-1,8 1 1,-12-3-59,0 0 1,0 0-1,0 0 1,0 0-1,1 0 1,-1-1-1,0 0 1,1 0-1,-1 0 1,0 0-1,1 0 1,-1 0-1,0-1 1,0 0-1,1 0 1,-1 0-1,0 0 1,0 0-1,0 0 1,0-1-1,0 0 1,0 1-1,-1-1 1,1 0-1,-1 0 1,1-1-1,-1 1 1,0 0-1,4-6 1,1-8-6777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7:0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1 379 24575,'7'0'0,"9"-1"0,-1 1 0,1 1 0,27 6 0,-38-6 0,0 0 0,-1 1 0,1 0 0,-1 0 0,1 0 0,-1 1 0,0-1 0,0 1 0,0 0 0,0 0 0,0 0 0,-1 1 0,1 0 0,-1-1 0,0 1 0,3 5 0,33 43 0,-29-39 0,1 1 0,-2 0 0,15 28 0,25 54 0,11 26 0,-20-42 0,-28-58 0,-1 1 0,17 46 0,-28-68 0,1 1 0,-1 0 0,1 0 0,-1-1 0,0 1 0,1 0 0,-1 0 0,0 0 0,0-1 0,-1 1 0,1 0 0,0 0 0,-1 0 0,1-1 0,-1 4 0,0-5 0,1 1 0,-1 0 0,1-1 0,-1 1 0,0 0 0,1-1 0,-1 1 0,1-1 0,-1 1 0,0-1 0,0 1 0,1-1 0,-1 1 0,0-1 0,0 0 0,1 0 0,-1 1 0,0-1 0,0 0 0,0 0 0,0 0 0,0 0 0,0 0 0,-2 0 0,0 0 0,1-1 0,-1 1 0,1-1 0,-1 0 0,1 0 0,-1 0 0,1 0 0,0 0 0,-1-1 0,1 1 0,0 0 0,0-1 0,0 0 0,0 0 0,0 0 0,0 1 0,1-2 0,-3-2 0,-9-14 0,0-1 0,-30-32 0,37 44 0,0-1 0,0 0 0,1-1 0,1 1 0,-1-1 0,2 0 0,-6-20 0,-7-17 0,-15-22 0,11 26 0,-18-58 0,29 67 0,1 0 0,-4-44 0,-10-8 0,15 65 0,1-1 0,1 0 0,-4-37 0,8 55 0,1-1 0,0 0 0,0 0 0,1 0 0,-1 1 0,1-1 0,0 0 0,0 0 0,1 1 0,-1-1 0,1 1 0,0-1 0,0 1 0,1 0 0,-1 0 0,1 0 0,0 0 0,0 0 0,0 1 0,1-1 0,6-4 0,-4 4 0,0 1 0,0 0 0,0 1 0,1-1 0,-1 1 0,1 1 0,0-1 0,0 1 0,-1 0 0,1 1 0,0-1 0,13 2 0,-12 0 0,-1-1 0,1 0 0,0 0 0,0-1 0,-1 0 0,1-1 0,-1 0 0,1 0 0,-1 0 0,9-5 0,-3 1 0,0 0 0,1 1 0,0 1 0,0 0 0,0 1 0,0 0 0,25-1 0,31-7 0,-3 3-1365,-47 7-5461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7:02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24575,'1'-1'0,"-1"0"0,1 0 0,-1 0 0,1 0 0,-1 0 0,1 0 0,0 0 0,0 0 0,-1 0 0,1 0 0,0 0 0,0 0 0,0 1 0,0-1 0,0 0 0,0 1 0,0-1 0,0 1 0,0-1 0,0 1 0,0-1 0,1 1 0,-1 0 0,0-1 0,0 1 0,0 0 0,2 0 0,39-5 0,-38 5 0,138-2 0,-91 3 0,-1-2 0,89-13 0,-78 4 0,-41 8 0,0-1 0,0-1 0,-1-1 0,35-14 0,-23 7 0,2 2 0,54-11 0,-20 6 0,13-5-1365,-65 14-5461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7:0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25 655 24575,'3'1'0,"0"-1"0,0 1 0,0-1 0,0 1 0,0 0 0,0 0 0,0 1 0,0-1 0,0 0 0,-1 1 0,1 0 0,-1-1 0,1 1 0,-1 0 0,1 0 0,-1 1 0,0-1 0,0 0 0,0 1 0,-1-1 0,1 1 0,0 0 0,1 4 0,5 10 0,-1 1 0,9 35 0,-3-12 0,10 35 0,-16-49 0,17 41 0,15 39 0,-30-76 0,2-1 0,1-1 0,15 29 0,-13-25 0,-12-28 0,-1 0 0,1 0 0,0 0 0,1 0 0,-1-1 0,1 1 0,5 6 0,-7-11 0,-1 0 0,1 0 0,-1-1 0,1 1 0,-1 0 0,0 0 0,1-1 0,-1 1 0,1-1 0,-1 1 0,0 0 0,1-1 0,-1 1 0,0-1 0,1 1 0,-1-1 0,0 1 0,0 0 0,1-1 0,-1 1 0,0-1 0,0 0 0,0 1 0,0-1 0,0 1 0,1-1 0,-1 1 0,0-1 0,0 1 0,-1-1 0,1 1 0,0-1 0,0 1 0,0-1 0,0 0 0,1-26 0,-4 11 0,-1-1 0,0 0 0,-1 1 0,-1 0 0,-1 0 0,-14-25 0,11 21 0,0-1 0,-13-41 0,-6-10 0,21 58 0,2-1 0,-9-27 0,4 4 0,-18-37 0,-5-17 0,-35-164 0,44 105 0,22 138 0,1 0 0,0 1 0,1-1 0,0 0 0,1 0 0,1 0 0,0 1 0,0-1 0,1 0 0,1 1 0,7-21 0,-8 27 0,1 0 0,0 0 0,1 1 0,-1-1 0,1 1 0,0 0 0,0 0 0,1 0 0,-1 0 0,1 1 0,0 0 0,0 0 0,1 0 0,-1 1 0,1 0 0,0 0 0,0 0 0,0 1 0,0-1 0,0 1 0,1 1 0,-1 0 0,0-1 0,11 1 0,80-10 0,-39 4 0,63 0 0,-103 7 0,-7-1 0,1 1 0,-1 1 0,0 0 0,0 0 0,20 6 0,-28-6 0,0 0 0,0 0 0,0 1 0,-1-1 0,1 1 0,-1 0 0,1 0 0,-1 0 0,0 0 0,1 0 0,-1 1 0,0-1 0,0 0 0,-1 1 0,1 0 0,-1-1 0,1 1 0,-1 0 0,0 0 0,0 0 0,0 0 0,0 0 0,0 0 0,-1 0 0,1 6 0,1 3 0,-1 1 0,0-1 0,-1 0 0,-1 1 0,0-1 0,0 0 0,-1 1 0,0-1 0,-1 0 0,-1 0 0,0-1 0,-1 1 0,0-1 0,0 0 0,-1 0 0,-1-1 0,-13 18 0,-71 73-1365,81-90-5461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7:0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24575,'454'0'0,"-439"-1"0,1 0 0,-1-2 0,19-4 0,38-5 0,109-13 0,-118 14 0,67-4 0,-71 14 0,-31 1 0,1-1 0,0-2 0,39-8 0,-3 2-1365,-45 8-5461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7:03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24575,'3'0'0,"-1"1"0,0 0 0,0-1 0,0 1 0,0 0 0,0 0 0,0 0 0,0 1 0,0-1 0,0 0 0,0 1 0,0-1 0,-1 1 0,1 0 0,-1-1 0,1 1 0,-1 0 0,2 3 0,23 42 0,-22-39 0,19 35 0,-11-22 0,-1 1 0,-1 0 0,14 45 0,-20-39 0,-1 0 0,-1 0 0,-1 0 0,-7 56 0,6-82-36,1-1 0,-1 1 0,-1 0 1,1-1-1,0 1 0,0 0 0,-1-1 0,1 1 0,-1-1 0,1 1 0,-1-1 0,1 1 0,-1-1 0,0 1 0,0-1 0,0 1 0,0-1 1,0 0-1,0 0 0,0 1 0,-1-1 0,1 0 0,0 0 0,0 0 0,-1 0 0,1-1 0,-1 1 0,1 0 0,-1-1 0,1 1 0,-1 0 1,0-1-1,1 0 0,-1 1 0,1-1 0,-1 0 0,-2 0 0,-9-3-6790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3:07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24575,'2'0'0,"-1"1"0,0-1 0,0 1 0,0 0 0,0-1 0,0 1 0,0 0 0,0 0 0,0-1 0,0 1 0,0 0 0,0 0 0,0 0 0,-1 0 0,1 0 0,0 0 0,-1 1 0,1-1 0,-1 0 0,1 2 0,12 31 0,-10-25 0,3 13 0,-1 0 0,-1 1 0,-1 0 0,-1 0 0,-1 0 0,-1 0 0,-3 23 0,1 14 0,1-40 0,-1 0 0,-8 30 0,-2 36 0,11-68 0,0-1 0,-1 1 0,0-1 0,-1 0 0,-1 0 0,-1 0 0,-12 28 0,8-35 0,5-19 0,5-23 0,7-4 0,2 1 0,1 0 0,2 1 0,1 0 0,2 1 0,28-45 0,-18 38 0,-17 25 0,1-1 0,21-24 0,-23 32 0,-1-2 0,-1 1 0,0-1 0,6-13 0,-8 15 0,0 0 0,0 0 0,1 1 0,0 0 0,0 0 0,0 0 0,1 1 0,9-9 0,7-2 0,-16 10 0,1 2 0,0-1 0,1 1 0,-1 0 0,15-7 0,-19 12 0,-1-1 0,1 0 0,-1 1 0,1-1 0,-1 1 0,1 0 0,-1-1 0,1 1 0,-1 1 0,1-1 0,0 0 0,-1 1 0,1-1 0,-1 1 0,0 0 0,1-1 0,-1 1 0,1 0 0,-1 1 0,0-1 0,0 0 0,0 1 0,0-1 0,0 1 0,3 2 0,4 8 0,-1-1 0,0 1 0,0 1 0,-1 0 0,-1 0 0,0 0 0,-1 0 0,-1 1 0,4 16 0,4 7 0,6 28 0,-3 0 0,10 92 0,-16-89 0,-3-40 0,15 47 0,0 0 0,-20-70 0,0 0 0,1 0 0,-1 0 0,1 0 0,0 0 0,0 0 0,5 7 0,-3-13 0,-2-11 0,-3-14 0,-41-115-1365,38 122-5461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7:0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24575,'0'4'0,"5"2"0,0 4 0,5 0 0,0-2-8191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7:05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24575,'11'53'0,"0"-9"0,-11-22 0,6 47 0,-6-68 0,0 0 0,0 1 0,0-1 0,1 0 0,-1 0 0,0 1 0,1-1 0,-1 0 0,1 0 0,-1 1 0,1-1 0,-1 0 0,1 0 0,0 0 0,0 0 0,-1 0 0,1 0 0,0 0 0,0 0 0,0 0 0,0 0 0,0-1 0,0 1 0,1 0 0,-1-1 0,0 1 0,0-1 0,0 1 0,1-1 0,-1 1 0,0-1 0,0 0 0,1 0 0,-1 0 0,0 1 0,1-1 0,-1 0 0,0-1 0,2 1 0,1-2 0,-1 1 0,0-1 0,0 0 0,0 0 0,0 0 0,0 0 0,-1-1 0,1 1 0,0-1 0,-1 0 0,0 0 0,0 1 0,0-2 0,0 1 0,0 0 0,-1 0 0,1 0 0,-1-1 0,0 1 0,1-5 0,2-6 0,-1 1 0,0-1 0,1-27 0,-4-24 0,-1 84 0,-1 0 0,-7 29 0,3-19 0,-3 47 0,9-67 0,0-7 0,0 1 0,1-1 0,-1 0 0,0 0 0,0 1 0,-1-1 0,1 0 0,0 1 0,-1-1 0,1 0 0,-1 0 0,0 1 0,0-1 0,0 0 0,0 0 0,0 0 0,0 0 0,0 0 0,-1 0 0,1-1 0,-1 1 0,1 0 0,-1-1 0,0 1 0,0-1 0,1 1 0,-1-1 0,-4 2 0,-26 14-1365,17-10-5461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7:06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3200 1686 24575,'2'89'0,"-4"100"0,-1-170 0,0 0 0,-1 0 0,-1-1 0,-1 1 0,0-1 0,-2 0 0,0-1 0,-1 0 0,0 0 0,-2-1 0,0 0 0,0-1 0,-2 0 0,0-1 0,0 0 0,-2-1 0,1-1 0,-2 0 0,1-1 0,-26 14 0,-49 20 0,27-13 0,-74 27 0,67-29 0,48-19 0,-1-2 0,-44 13 0,32-14 0,14-2 0,-1-2 0,0 0 0,-27 0 0,19-1 0,1 1 0,-1 2 0,1 0 0,-47 18 0,-33 7 0,29-10 0,55-13 0,-1-1 0,0-1 0,-42 3 0,45-6 0,0 0 0,1 2 0,-34 10 0,35-9 0,0 0 0,0-1 0,0-1 0,-28 1 0,-17-2 0,-66 12 0,75-9 0,-107-5 0,84-2 0,63-1 0,1-1 0,0-1 0,0 0 0,0-1 0,1 0 0,0-2 0,0 0 0,0 0 0,-20-15 0,-36-16 0,47 24 0,0 0 0,2-1 0,-32-28 0,44 35 0,-101-81 0,79 62 0,1-1 0,1-1 0,1-1 0,2-2 0,-40-59 0,-27-66 0,12 12 0,71 125 0,1-1 0,1 0 0,-9-35 0,11 33 0,-1 0 0,-1 1 0,-13-24 0,11 23 0,1-1 0,1 0 0,1-1 0,2 1 0,-5-33 0,-2-1 0,7 18 0,1 0 0,3 0 0,0 0 0,6-48 0,-1-8 0,-4 39 0,-1 35 0,1 0 0,1 0 0,1 0 0,1 0 0,1 0 0,1 1 0,0-1 0,15-37 0,2 13 0,2 1 0,3 1 0,36-50 0,-51 82 1,1 0 0,0 0 0,0 1-1,1 1 1,0 0 0,24-12 0,95-43-36,-79 41-58,77-37-738,2 6 0,216-60 0,-14 40 779,174 3-4207,-403 64 3922,267-13 315,526 22 814,-800 3-364,150 27-1,-157-17-303,-49-4-67,0 1 0,-1 2 0,-1 2-1,60 31 1,-29-14 1987,-39-16-944,0 2 1,38 28 0,-30-19-1217,-35-23 116,0 0 0,0 0 0,0 0 0,-1 1 0,0 0 0,0 0 0,0 0 0,0 0 0,-1 0 0,0 1 0,0 0 0,0 0 0,-1 0 0,3 10 0,1 7 0,-2 1 0,2 39 0,5 22 0,-4-43 0,-3 1 0,0 0 0,-3-1 0,-8 79 0,3-95 0,-1 0 0,-1-1 0,-1 0 0,-17 39 0,-51 92 0,41-89 0,17-31 0,-2 0 0,-1-2 0,-2 0 0,-28 32 0,-6 1-6,-69 69-325,25-47-495,-4-5 0,-185 114 0,121-99-1173,-90 57-1853,255-155 3851,-64 46-68,-2-4-1,-111 52 1,3-5 1918,133-68 3599,4 3-3670,28-16-1811,-1 0 0,0-1-1,-1-1 1,0 0 0,-29 9-1,17-9 34,0 0 0,0-1 0,-1-1 0,1-1 0,-34 1 0,-6-4 0,-95-4 0,93-9 0,50 7 0,0 2 0,-29-3 0,-129-18 0,148 21 0,1-1 0,0 0 0,-36-12 0,-44-8 0,-65-14 0,42 6 0,27 18 0,0 4 0,-144 4 0,211 4 0,-55-9 0,53 6 0,-49-3 0,76 8 17,0-2 0,0 0-1,0 0 1,0-1 0,0 0 0,-19-9-1,-29-8-1498,42 16-5344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7:11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329 431 24575,'-2'14'0,"0"-1"0,-2 0 0,1 0 0,-2 0 0,0 0 0,-12 22 0,2-1 0,-100 229 0,108-249 0,0-1 0,-1 0 0,0-1 0,-13 16 0,13-18 0,0 0 0,0 1 0,1 0 0,0 1 0,1-1 0,-5 15 0,-9 29 0,13-39 0,1 0 0,1 1 0,0-1 0,2 1 0,-1 0 0,0 26 0,3-12 0,2 0 0,1 0 0,1-1 0,9 34 0,-8-50 0,0 1 0,1-1 0,1-1 0,0 1 0,1-1 0,0 0 0,1-1 0,1 1 0,0-2 0,17 18 0,97 81 0,-51-48 0,-12-21 0,-50-36 0,0 1 0,-1 0 0,1 1 0,-1 1 0,0-1 0,11 13 0,-9-8 0,1 0 0,0-1 0,21 14 0,21 19 0,-34-26 0,2-1 0,0-1 0,1-1 0,36 17 0,9 7 0,-41-24 0,-1-2 0,2-1 0,32 9 0,-21-11 0,1-2 0,0-1 0,58 2 0,-47-7 0,-13-1 0,1 1 0,39 9 0,-23-4 0,1-2 0,0-2 0,72-6 0,-18 1 0,1392 2 0,-1497 0 0,-1-1 0,1 1 0,-1-1 0,1 0 0,-1 0 0,1 0 0,-1 0 0,0-1 0,0 0 0,0 1 0,0-2 0,0 1 0,0 0 0,0-1 0,-1 0 0,1 0 0,-1 0 0,0 0 0,0 0 0,0-1 0,0 0 0,2-3 0,4-9 0,-1-1 0,0 0 0,-1 0 0,6-23 0,9-22 0,-7 20 0,-13 33 0,1 0 0,0 1 0,0 0 0,1-1 0,9-13 0,-7 10 0,0 0 0,0-1 0,-2 1 0,1-1 0,-2 0 0,0 0 0,2-17 0,9-32 0,29-118 0,-37 143 0,-4 18 0,1 0 0,1 1 0,0 0 0,14-33 0,-16 45 0,1 0 0,-1 0 0,-1 0 0,1 0 0,-1 0 0,0-1 0,-1 1 0,1 0 0,-1 0 0,-1-1 0,1 1 0,-1 0 0,0 0 0,-3-10 0,-2-2 0,-2-1 0,0 1 0,-13-22 0,11 22 0,0 0 0,-13-38 0,16 36 0,-2 1 0,0 0 0,-23-35 0,-7-15 0,19 23 0,15 33 0,0 0 0,-1 1 0,0-1 0,-1 1 0,-1 0 0,-12-15 0,-8-17 0,26 39 0,0-1 0,-1 2 0,0-1 0,0 0 0,0 0 0,0 1 0,-1 0 0,0 0 0,0 0 0,0 0 0,-7-4 0,-106-80 0,34 24 0,-143-82 0,210 138 0,0 1 0,0 0 0,-28-6 0,26 8 0,1 0 0,-1-1 0,-24-13 0,-64-31 0,13 8 0,59 27 0,0 2 0,0 0 0,-44-8 0,-28-10 0,62 19 0,1 2 0,-1 1 0,-62-3 0,103 12 0,-69-12 0,46 8 0,-1 0 0,-27 0 0,-51 2 0,-168 5 0,96 23 0,135-20 0,0 3 0,1 2 0,1 1 0,0 2 0,0 2 0,1 1 0,2 2 0,-67 45 0,89-54 0,-3 1 0,0 1 0,1 1 0,1 1 0,0 0 0,-27 30 0,32-30 0,0-1 0,-1-1 0,-1 0 0,-17 12 0,-21 21 0,21-12 0,2 1 0,-30 48 0,32-43 0,13-20 0,1 0 0,1 1 0,1 0 0,1 1 0,1 0 0,0 1 0,2 0 0,0 0 0,-2 26 0,-3 11 0,6-32 0,1-1 0,-2 39 0,5-45 0,1 1 0,0 0 0,2-1 0,0 1 0,1-1 0,1 0 0,1 0 0,14 37 0,15 22 0,-23-49 0,1 0 0,2-2 0,18 29 0,-26-50-37,1-1 0,-1 0 0,1 0 0,0 0 0,1-1 0,0 0 0,-1 0 0,2-1 0,15 6 0,-6-1-958,-4-2-5831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7:1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24575,'10'-1'0,"-1"-1"0,1 1 0,0-2 0,0 1 0,-1-1 0,1-1 0,-1 0 0,0 0 0,0-1 0,-1 0 0,1 0 0,9-9 0,-4 4 0,0 1 0,1 0 0,18-7 0,-22 11 0,-1 0 0,0-1 0,0-1 0,13-10 0,-12 8 0,0 1 0,0 1 0,17-9 0,-9 9 0,0 1 0,0 1 0,31-5 0,-30 7 0,-1-2 0,1 0 0,30-11 0,-39 11 0,1 1 0,1 1 0,-1 0 0,0 0 0,1 1 0,17 0 0,82 4 0,-43 1 0,-15-3 0,1-1 0,1 2 0,80 14 0,-101-10 0,65 0 0,-70-4 0,1 0 0,-1 2 0,31 7 0,104 26 0,-157-34 0,-1 0 0,0 0 0,0 1 0,0 0 0,0 1 0,9 5 0,29 13 0,-29-15 0,0 1 0,-1 0 0,0 0 0,0 2 0,-1 0 0,0 1 0,-1 0 0,22 24 0,26 20 0,-50-45 0,-2-1 0,0 2 0,15 20 0,8 10 0,-18-24 0,0 1 0,17 30 0,-14-21 0,14 16 0,55 61 0,9 12 0,-68-80 0,54 84 0,-45-59 0,-19-36 0,-2 1 0,-1 0 0,-1 1 0,-1 1 0,13 45 0,-21-58 0,1-1 0,1 1 0,13 25 0,-11-25 0,-1 0 0,11 30 0,-17-40 0,0-1 0,1 1 0,-1-1 0,1 0 0,0 1 0,1-1 0,-1 0 0,1 0 0,0-1 0,-1 1 0,2-1 0,-1 1 0,0-1 0,1 0 0,0 0 0,6 4 0,-6-4 0,-2-2 0,0 1 0,0 0 0,0 0 0,0 0 0,-1 0 0,1 0 0,-1 0 0,1 0 0,-1 1 0,0-1 0,1 0 0,-1 1 0,0-1 0,-1 1 0,1-1 0,0 1 0,-1 0 0,1-1 0,-1 1 0,0 0 0,0-1 0,0 1 0,0 0 0,-1-1 0,1 1 0,-1-1 0,1 1 0,-1 0 0,0-1 0,0 1 0,0-1 0,0 0 0,-1 1 0,-1 1 0,-6 11 0,-1-2 0,0 1 0,-1-1 0,-18 15 0,7-5 0,8-9 0,0 0 0,-1-1 0,-1 0 0,0-2 0,-1 0 0,-26 13 0,-116 42 0,107-46 0,15-9 0,1-1 0,-68 8 0,98-17 0,-61 5 0,0-2 0,-75-7 0,22 0 0,114 3-105,0 1 0,0-2 0,0 1 0,1-1 0,-1 0 0,0 0 0,1 0 0,-1-1 0,0 0 0,1 0 0,0-1 0,-8-3 0,2-4-6721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7:3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2492 1084 24575,'-20'-53'0,"10"0"0,-2 1 0,-3 0 0,-21-49 0,-4 32 0,5 12 0,27 46 0,0 0 0,0 1 0,-1 1 0,0-1 0,0 1 0,-1 1 0,-1-1 0,1 2 0,-23-13 0,-31-25 0,48 32 0,-2 1 0,-36-19 0,-9-7 0,31 16 0,0 2 0,-62-28 0,26 10 0,53 28 0,0 1 0,-1 1 0,-24-10 0,27 13 0,1 0 0,-1-2 0,-21-14 0,24 14 0,-1 0 0,0 1 0,-1 0 0,-20-7 0,11 6 0,0-1 0,0 0 0,-37-24 0,56 31 0,-24-16 0,1 1 0,-34-14 0,42 23 0,0 1 0,-1 0 0,0 2 0,0 0 0,0 1 0,-1 0 0,1 2 0,-32 1 0,9 0 0,6 0 0,0 1 0,0 1 0,-56 12 0,64-8 0,0 1 0,1 2 0,1 1 0,-1 0 0,2 2 0,-1 1 0,2 1 0,0 1 0,0 1 0,-24 23 0,38-31 0,0-1 0,0-1 0,-19 11 0,-12 8 0,28-17 0,-1-1 0,0 0 0,0 0 0,-18 5 0,17-7 0,0 0 0,1 2 0,-1 0 0,-15 11 0,-23 18 0,32-23 0,1 0 0,0 2 0,1 0 0,1 1 0,0 1 0,-15 19 0,-13 43 0,35-64 0,1 0 0,1 0 0,0 1 0,1 0 0,1 0 0,0 1 0,1 0 0,1 0 0,-3 27 0,3 11 0,3 94 0,3-61 0,1-58 0,1 0 0,2-1 0,1 0 0,1 0 0,1-1 0,26 54 0,-5-9 0,55 127 0,-74-176 0,1 0 0,1-1 0,1 0 0,1-1 0,0-1 0,2 0 0,1-1 0,35 30 0,-3-6-96,2-3 1,1-1-1,3-3 0,0-3 0,80 36 1,-89-50 95,73 21 0,-58-22 0,31 7 0,1-5 0,-56-12 0,0-1 0,1-2 0,57 3 0,13-8 179,133-5 216,-237 4-395,0-1 0,1 0 0,-1 0 0,0-1 0,0 1 0,0-1 0,0 0 0,0 0 0,-1-1 0,1 0 0,-1 1 0,1-2 0,-1 1 0,0 0 0,0-1 0,-1 0 0,1 0 0,-1 0 0,1 0 0,-1 0 0,4-8 0,1-7 0,0 0 0,-1 0 0,-1-1 0,5-28 0,9-28 0,-13 52 0,-1 0 0,-1 0 0,2-38 0,0 6 0,-1-10 0,-3 0 0,-5-74 0,4-88 0,22 102 0,-22 107 0,0-1 0,1 1 0,0 0 0,2 0 0,11-30 0,-13 44 19,0 0 0,1 0-1,-1 1 1,1-1 0,0 1-1,5-4 1,19-23-1515,-21 17-5330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7:3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0 504 24575,'21'-52'0,"-16"41"0,0 0 0,1 1 0,0-1 0,1 1 0,11-14 0,-8 12 0,-1-1 0,15-26 0,44-68 0,-56 87 0,1 1 0,28-33 0,2 0 0,-39 47 0,1 0 0,-1 0 0,2 1 0,-1 0 0,0 0 0,1 0 0,-1 1 0,1 0 0,0 0 0,0 0 0,1 1 0,-1-1 0,1 2 0,-1-1 0,9 0 0,11-2 0,1 1 0,36 2 0,236 3-1365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7:3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24575,'3'1'0,"1"0"0,-1-1 0,1 1 0,-1 0 0,1 0 0,-1 1 0,0-1 0,0 1 0,0 0 0,0 0 0,0 0 0,0 0 0,0 0 0,4 5 0,38 45 0,-23-26 0,3 1 0,1-1 0,1-1 0,41 29 0,-13-5 0,-45-39 0,0 1 0,1-2 0,1 1 0,12 7 0,65 46 0,-46-31 0,-42-32 0,1 1 0,-1 0 0,0 0 0,1 0 0,-1 0 0,0 0 0,0 0 0,0 1 0,0-1 0,0 0 0,0 0 0,0 1 0,0-1 0,-1 1 0,1-1 0,-1 0 0,1 1 0,-1 0 0,1-1 0,-1 1 0,0-1 0,1 1 0,-1-1 0,0 1 0,0 0 0,0-1 0,-1 1 0,1-1 0,0 1 0,0-1 0,-1 1 0,1-1 0,-1 1 0,0-1 0,1 1 0,-1-1 0,0 1 0,0-1 0,0 0 0,0 1 0,0-1 0,0 0 0,-1 1 0,-9 8 0,1 0 0,-1-1 0,-1-1 0,-15 10 0,-6 5 0,-139 132 0,128-117 58,-18 18-1481,52-45-5403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7:3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760 47 24575,'-11'0'0,"1"-2"0,-1 1 0,0-2 0,-10-3 0,-39-6 0,59 12 0,-33-2 0,1-1 0,-37-8 0,63 9 0,0 0 0,0 1 0,0 0 0,1 1 0,-1-1 0,0 1 0,0 1 0,0-1 0,0 1 0,0 1 0,0-1 0,0 1 0,1 0 0,-8 3 0,3 2 0,0-1 0,1 2 0,0-1 0,1 1 0,0 0 0,0 1 0,-8 11 0,-4 4 0,-97 120 0,105-125 0,1 1 0,1 0 0,1 1 0,0 0 0,2 0 0,-7 26 0,9-28 0,-1 0 0,-14 26 0,13-28 0,1 0 0,0 0 0,-7 26 0,8 4 0,1 1 0,2 0 0,6 80 0,0-20 0,-3-76 0,2 1 0,1-1 0,1 0 0,2 0 0,12 39 0,-7-28 0,9 75 0,-16-82 0,1-1 0,3 0 0,20 60 0,2 4 0,-24-75 0,1 0 0,2 0 0,19 42 0,-11-34 0,-9-17 0,0 0 0,0-1 0,1-1 0,15 18 0,2 0 0,-20-23 0,0-1 0,1 1 0,-1-1 0,1-1 0,1 1 0,-1-1 0,1 0 0,9 5 0,51 31 0,-51-30 0,1 0 0,0-2 0,28 12 0,-13-9 0,0-2 0,0-1 0,1-2 0,1-1 0,-1-2 0,69 2 0,-9-7-35,173-8-292,-233 4 288,0-1 0,0-2 1,-1-1-1,0-2 1,57-25-1,-62 23 39,0-2 0,-2-1 0,0-1 0,0-1 0,-2-1 0,0-1 0,-1-2 0,30-33 0,-46 43 18,0 0 1,-1 0-1,0-1 1,-1 1-1,0-1 1,-1 0-1,0-1 1,-1 1-1,0-1 1,1-19-1,-2-14 143,-4-75-1,-1 34-90,3 30-70,-6-134 0,3 167 0,0 0 0,-2 0 0,-1 1 0,-1 0 0,-19-44 0,17 46 0,1-1 0,1 0 0,-6-32 0,10 37 0,-1 1 0,0 0 0,-1 0 0,0 1 0,-1-1 0,-1 1 0,-1 1 0,-15-24 0,-6-11 0,25 41 0,0 0 0,0 1 0,-1-1 0,0 1 0,0 0 0,-1 0 0,-12-11 0,-3 1 0,13 10 0,0 0 0,-1 0 0,0 1 0,0 0 0,-1 0 0,1 1 0,-1 0 0,0 1 0,-1 0 0,-19-4 0,8 5-1365,2 1-5461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7:34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1405 1334 24575,'4'0'0,"-1"-1"0,0 1 0,0-1 0,0 1 0,0-1 0,0 0 0,0 0 0,0-1 0,0 1 0,0 0 0,-1-1 0,1 0 0,-1 0 0,1 1 0,-1-2 0,1 1 0,-1 0 0,0 0 0,0-1 0,0 1 0,0-1 0,-1 1 0,1-1 0,-1 0 0,1 0 0,-1 0 0,0 0 0,0 0 0,0 0 0,0-6 0,2-8 0,0 0 0,-1-1 0,-2 1 0,0-20 0,0 32 0,-3-24 0,-1 1 0,-1-1 0,-2 1 0,0-1 0,-2 2 0,-2-1 0,0 2 0,-2-1 0,0 2 0,-2 0 0,-23-30 0,32 45 0,1 1 0,0-1 0,0 0 0,1 0 0,-3-13 0,-11-24 0,6 28 0,0-1 0,-1 1 0,-1 1 0,-1 1 0,-34-32 0,25 26 0,-35-44 0,27 28 0,-2 3 0,-43-38 0,47 47 0,-1 1 0,-1 1 0,-1 2 0,-2 1 0,0 1 0,-65-26 0,47 18 0,44 23 0,0 1 0,0 0 0,0 0 0,-16-5 0,-184-33 0,189 40 0,10 1 0,0 1 0,1 0 0,-1 1 0,0 0 0,0 0 0,0 1 0,1 0 0,-14 4 0,17-3 0,0 0 0,-1 1 0,1 0 0,1 0 0,-1 0 0,0 1 0,1 0 0,0 0 0,0 0 0,0 1 0,0 0 0,1 0 0,-5 5 0,-14 25 0,-22 41 0,-1 1 0,30-44-1365,10-17-5461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3:11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24575,'3'0'0,"0"0"0,0 1 0,0-1 0,0 1 0,0 0 0,0 0 0,0 0 0,-1 0 0,1 1 0,0-1 0,-1 1 0,1-1 0,-1 1 0,1 0 0,-1 0 0,3 3 0,32 44 0,-7-9 0,-16-24 0,0 0 0,-2 1 0,13 20 0,-14-18 0,2-1 0,28 31 0,-34-41 0,-1 1 0,0-1 0,0 1 0,-1 0 0,6 13 0,21 32 0,100 126 0,26 31 0,-31-29 0,-104-130-1365,-16-38-5461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7:3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24575,'-2'114'0,"5"125"0,-3-235 0,1-1 0,0 1 0,1-1 0,-1 1 0,0-1 0,1 0 0,0 0 0,-1 1 0,1-1 0,1 0 0,-1-1 0,0 1 0,1 0 0,-1-1 0,1 1 0,0-1 0,0 0 0,0 0 0,0 0 0,0 0 0,0-1 0,1 1 0,-1-1 0,1 0 0,-1 0 0,1 0 0,-1 0 0,5 0 0,13 2 0,1 0 0,-1-1 0,32-2 0,-44 0 0,26 1 0,70 13 0,-44-5 0,-34-5 0,0 1 0,-1 1 0,1 1 0,38 16 0,-65-23-17,0 0 0,0 0 0,0 0 0,0 0 0,1 0 0,-1 0 0,0 1 0,0-1 0,0 0 0,0 0 0,1 0 0,-1 0 1,0 0-1,0 1 0,0-1 0,0 0 0,0 0 0,0 0 0,0 1 0,1-1 0,-1 0 0,0 0 0,0 0 0,0 1 0,0-1 0,0 0 0,0 0 0,0 0 0,0 1 0,0-1 0,0 0 0,0 0 0,0 0 0,0 1 0,0-1 0,-1 0 0,1 0 0,0 0 0,0 1 0,0-1 0,0 0 0,0 0 0,0 0 0,0 0 0,-1 1 0,1-1 0,0 0 0,0 0 0,-1 1-516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7:3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2798 1566 24575,'-1'8'0,"0"0"0,-1 1 0,0-1 0,0 0 0,-1 0 0,0 0 0,0 0 0,-1 0 0,0-1 0,-6 9 0,2-3 0,-1-1 0,0-1 0,-1 1 0,0-2 0,-12 11 0,-26 10 0,36-24 0,0 0 0,1 0 0,-12 11 0,6-4 0,-1-1 0,-1 0 0,-25 12 0,3-2 0,18-11 0,0-2 0,0-1 0,-1 0 0,-29 5 0,14-3 0,34-9 0,0 0 0,0 1 0,0-1 0,1 1 0,-1 0 0,-6 6 0,7-6 0,-1 1 0,1-1 0,-1 0 0,0 0 0,0-1 0,-6 3 0,-38 13 0,-64 33 0,64-28 0,28-15 0,0 0 0,-36 6 0,-19 7 0,47-11 0,-1-2 0,0-1 0,-1-2 0,-34 3 0,-124-5 0,125-3 0,44-2 0,-1 0 0,-38-10 0,9 2 0,32 6 0,1-1 0,-32-12 0,-19-7 0,27 12 0,0-2 0,-59-29 0,27 11 0,8 0 0,1-1 0,2-4 0,-60-47 0,13-8 0,-9-31 0,41 39 0,65 70 0,1-1 0,1-1 0,1 0 0,0 0 0,1-1 0,1 0 0,0 0 0,1-1 0,-6-35 0,-14-34 0,19 64 0,-7-45 0,4 15 0,5 26 0,-3-48 0,7 47 0,-9-44 0,3 26 0,2 1 0,2-1 0,6-83 0,-1 27 0,-4 5 0,5-107 0,-2 193 0,2 0 0,-1 1 0,1-1 0,1 1 0,0 0 0,0 0 0,1 0 0,7-12 0,3-1 0,1 1 0,22-23 0,-34 42 0,0-1 0,1 0 0,0 1 0,-1 0 0,1 0 0,0 1 0,1-1 0,-1 1 0,0 0 0,1 0 0,-1 1 0,1 0 0,-1 0 0,1 0 0,5 0 0,18 0 0,51 4 0,-31 0 0,91-4 0,98 3 0,-96 23 0,-98-16 0,72 7 0,-86-13 0,0 2 0,52 14 0,27 6 0,-65-17 0,64 21 0,-68-17 0,80 14 0,-102-24 0,0 2 0,0 0 0,-1 1 0,1 0 0,-1 2 0,0 0 0,-1 1 0,0 0 0,21 15 0,-17-12 0,0-1 0,0-1 0,1 0 0,29 6 0,36 16 0,-74-25 0,1 0 0,-1 0 0,0 2 0,0-1 0,-1 1 0,0 1 0,0 0 0,-1 1 0,0 0 0,-1 0 0,0 1 0,0 0 0,10 20 0,4 9 0,-10-20 0,-2 1 0,0 0 0,-1 1 0,12 40 0,-11-20 0,-3 0 0,-1 1 0,-2 0 0,-1 55 0,-3-27 0,0-26 0,-7 68 0,4-100 0,0 0 0,-1 0 0,0 0 0,-1-1 0,0 1 0,-1-1 0,-1 0 0,0 0 0,-13 18 0,-11 15 0,-28 55 0,34-55 0,-49 67 0,-24 28 0,77-115 45,-1 0-1,-35 32 0,-18 21-1542,64-65-5328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7:37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1687 2467 24575,'-89'0'0,"7"2"0,0-4 0,-89-13 0,91 2 0,-138-28 0,192 34 0,1-1 0,0-1 0,0-1 0,1-1 0,1-2 0,-28-18 0,-30-19 0,56 36 0,-1-2 0,-29-24 0,12 6 0,28 22 0,-1 0 0,1-1 0,-17-20 0,-16-16 0,36 39 0,0-2 0,1 1 0,1-1 0,-17-25 0,-8-21 0,-32-60 0,14 45 0,-13-86 0,50 129 0,1-1 0,2 0 0,1-1 0,1 0 0,2-1 0,-6-39 0,5 14 0,5 32 0,0-1 0,0-38 0,6-515 0,1 555 0,1 1 0,1 0 0,1-1 0,11-30 0,3-19 0,-14 58 0,0 0 0,1 1 0,1 0 0,0 0 0,1 1 0,1-1 0,0 2 0,0-1 0,2 1 0,16-16 0,-15 18 0,1 0 0,0 1 0,1 0 0,0 1 0,1 0 0,0 2 0,0-1 0,26-7 0,-35 12 0,13-4 0,0 1 0,0 0 0,0 2 0,1 0 0,-1 1 0,1 1 0,38 1 0,541 2 0,-560 2 0,-1 2 0,1 1 0,-1 2 0,-1 2 0,56 22 0,35 8 0,-88-27 0,0 2 0,-1 2 0,-1 1 0,-1 2 0,38 27 0,-10-7 0,-37-23 0,125 80 0,-145-90 0,-1-1 0,0 2 0,-1-1 0,0 1 0,10 14 0,12 17 0,-20-30 0,-1 1 0,0 0 0,0 0 0,-1 0 0,-1 1 0,0 0 0,0 0 0,-1 1 0,2 11 0,2 14 0,5 57 0,-11-72 0,9 49 0,-6-47 0,-1 1 0,1 31 0,-8-22 0,-1-1 0,-1 0 0,-2 0 0,-2 0 0,0-1 0,-2-1 0,-24 47 0,-1 14 0,23-55 0,-2-1 0,-1 0 0,-24 36 0,-60 104 0,19-32 0,80-144-50,1 1-1,-1 0 1,1-1-1,0 1 0,-1 0 1,1 0-1,0-1 1,-1 1-1,1 0 1,0 0-1,0 0 0,0-1 1,0 1-1,0 0 1,0 0-1,0-1 1,0 1-1,0 0 0,0 0 1,0 0-1,1-1 1,-1 1-1,0 0 1,0 0-1,1-1 1,0 2-1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7:3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1536 2 24575,'-27'0'0,"-14"-2"0,1 3 0,0 1 0,-1 2 0,-73 18 0,-12 15-377,-218 100 0,235-86 377,27-13 0,1 3 0,-82 56 0,124-67 0,1 2 0,1 1 0,2 2 0,-37 46 0,62-65 79,0 2 1,1-1-1,0 1 0,2 1 0,0-1 1,1 1-1,-6 38 0,-4 6 41,10-40-120,1 0 0,1 0 0,2 0 0,0 1 0,1-1 0,1 1 0,1-1 0,6 33 0,2-13 0,2 0 0,2-1 0,29 64 0,121 200-670,-160-302 682,181 270 593,-138-209-552,107 130-53,-57-75 0,-68-81 0,2-1 0,48 46 0,56 54 0,1 1 0,-86-99 0,2-2 0,79 45 0,-94-61 0,-17-9 0,0-1 0,0-2 0,1 0 0,42 15 0,2-3 0,-47-15 0,1-1 0,0-1 0,31 6 0,-13-5-160,45 13-1,-53-11 17,2-1 0,55 6-1,265-12 145,-167-3 0,-135 0-65,1-3 0,-1-1 0,-1-3 0,1-2-1,-2-2 1,0-2 0,0-2 0,-1-1-1,-2-3 1,69-44 0,-71 38 65,-1-2 0,-2-1 0,-1-2 0,34-39 0,-63 61 86,-1-1 0,0 1 0,0-1 1,-2 0-1,1-1 0,-1 0 0,6-20 0,17-89 680,-28 120-750,7-41-3766,2-78 0,-12-46 4322,0 38 4646,1 86-4952,-2 0 0,-2 0 0,-13-44 0,0-4-233,12 61-33,-2 1 0,-23-52 0,27 67 0,-109-214 613,92 183-613,-2 1 0,-2 1 0,-2 2 0,-39-46 0,-42-61 0,74 95 0,-1 1 0,-3 2 0,-83-80 0,94 105 0,-1 2 0,-1 1 0,-1 1 0,-49-23 0,50 31 0,0 0 0,-1 2 0,-1 1 0,1 2 0,-1 1 0,-42-3 0,-199 6 0,143 5 0,112 0 0,0 1 0,1 1 0,-1 0 0,1 1 0,0 1 0,0 0 0,1 2 0,-19 10 0,-16 6 0,42-19 0,0 1 0,0-1 0,1 2 0,0-1 0,0 1 0,1 0 0,-1 1 0,1 0 0,1 0 0,0 1 0,0-1 0,1 1 0,0 0 0,0 1 0,1-1 0,0 1 0,1 0 0,0 0 0,0 0 0,1 1 0,-1 14 0,3 24-1365,0-27-5461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7:3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24575,'1'-2'0,"0"1"0,0-1 0,-1 0 0,1 1 0,0-1 0,0 1 0,0 0 0,0-1 0,1 1 0,-1 0 0,0-1 0,1 1 0,-1 0 0,1 0 0,-1 0 0,1 0 0,2-1 0,30-13 0,-14 9 0,-1 2 0,32-3 0,13-3 0,-24 4 0,1 1 0,0 2 0,76 6 0,-73-1 0,1-2 0,-1-1 0,44-8 0,-5-1-25,-1 3 0,137 7 0,-91 2-1265,-106-2-5536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7:39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5 24575,'43'-2'0,"-32"1"0,0 0 0,0 0 0,0 1 0,0 1 0,0 0 0,0 0 0,0 1 0,0 0 0,-1 1 0,1 0 0,-1 1 0,18 9 0,-9-3 0,-1 0 0,1-2 0,1 0 0,36 9 0,31 14 0,69 39 0,-153-68 0,1 0 0,-1-1 0,1 1 0,-1 0 0,0 0 0,0 1 0,0-1 0,0 1 0,0-1 0,-1 1 0,1 0 0,-1 0 0,0 0 0,0 0 0,0 1 0,0-1 0,0 0 0,-1 1 0,1 0 0,-1-1 0,0 1 0,0 0 0,0-1 0,-1 1 0,0 0 0,1 0 0,-1 0 0,0 0 0,-1-1 0,1 1 0,-1 0 0,0 0 0,-1 4 0,-1 3 0,-1 0 0,0 0 0,0 0 0,-2-1 0,1 0 0,-1 0 0,0 0 0,-1-1 0,0 1 0,-9 7 0,-17 23 0,28-32 0,-1-1 0,0 1 0,-1-1 0,0 0 0,-12 10 0,-101 72 0,66-47 0,-2-1 0,-92 49 0,79-52-55,51-26-109,-1-2 0,0 0 1,0 0-1,-1-2 0,0-1 0,0 0 1,-28 5-1,28-11-6662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8:1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24575,'1'1'0,"-1"0"0,0 0 0,1 0 0,0 0 0,-1 1 0,1-1 0,-1 0 0,1-1 0,0 1 0,0 0 0,0 0 0,-1 0 0,1 0 0,0 0 0,0-1 0,0 1 0,0-1 0,0 1 0,0 0 0,1-1 0,-1 0 0,0 1 0,0-1 0,0 0 0,0 1 0,0-1 0,3 0 0,37 5 0,-36-5 0,331 1 43,-6-1-562,-213 12 401,39 1 140,15 0-655,6 0-29,-4-12-643,424 24-1822,-144 17 2930,152 19-2749,-273-35 2246,-43-7 580,414 34 1417,-361-41-1608,-12 0 16,-248-12 286,554 14-217,-222-2 753,16 1 32,82-2-559,49 4 0,170-2 1249,-445-16-952,46-25 182,-117 4-33,-101 11 315,173-45 0,-196 37-606,54-18 1889,22-5 484,-118 32-2528,58-23 0,-78 24 0,1 1 0,1 1 0,0 1 0,0 2 0,62-4 0,-42 11 0,1 3 0,53 11 0,-25-6 0,20 3 0,-53-5 0,1-2 0,0-2 0,89-6 0,-29 0 0,41 6 0,160-6 0,-158-21 0,-110 15 0,1 2 0,74-3 0,640 11 0,-732-2 0,1-2 0,30-6 0,-28 4 0,46-3 0,80-5 0,24 1 0,-1-1-454,-3 0 17,452 14 311,-549 3 14,-1 3 0,0 3 1,-1 4-1,123 38 0,-91-14 684,-62-20-73,66 15 0,-64-16-451,-40-14-189,0 0 0,0-1 1,0 1-1,0-1 0,0-1 1,1 1-1,-1-1 0,1 0 1,9 0-1,-4-3-6685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8:16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24575,'0'1154'-688,"1"-1112"688,11 53 0,1 33 0,11 116 688,-20-224-688,2-1 0,0 0 0,13 30 0,7 18 0,-17-45 0,1 1 0,1-2 0,0 0 0,2 0 0,1-1 0,0-1 0,26 28 0,-31-39 0,-1 0 0,1-1 0,1 0 0,10 6 0,25 20 0,-36-26 0,1 0 0,1 0 0,-1-1 0,1 0 0,14 5 0,-11-5 0,0 1 0,-1 0 0,15 10 0,5 12 0,-2 1 0,0 1 0,50 70 0,-46-47 0,11 13 0,-17-24 0,-24-35 0,0 0 0,0 0 0,1 0 0,0-1 0,0 0 0,12 10 0,-6-6 0,0 0 0,-1 0 0,17 23 0,-16-20 0,-1 0 0,21 18 0,-27-28 0,-1 0 0,1-1 0,0 0 0,0 0 0,0 0 0,1-1 0,-1 1 0,1-1 0,0-1 0,-1 1 0,11 1 0,51 5 0,-1 1 0,82 0 0,-121-9 0,32 0 0,1-2 0,68-12 0,136-24-491,-124 20 303,-13 10 188,-86 7 0,65-10 0,-48 4 187,1 3 0,101 4 1,-60 2-71,-76 0-117,1 1 0,-1 1 0,0 1 0,32 11 0,18 3 0,-65-16 0,-1 0 0,1 1 0,-1 0 0,0 0 0,0 0 0,10 8 0,-9-5 0,0-2 0,0 1 0,0-2 0,20 8 0,22 4 0,83 35 0,-113-43 0,0-1 0,0-1 0,1-1 0,25 3 0,45 11 0,-72-14-273,0-2 0,1 0 0,-1 0 0,33-2 0,-31-1-6553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8:4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24575,'3'32'0,"1"1"0,2 0 0,1-1 0,1 0 0,25 59 0,3 13 0,-34-99 0,0 0 0,0 0 0,0 0 0,1-1 0,-1 1 0,1-1 0,0 1 0,1-1 0,-1 0 0,1 0 0,0-1 0,0 1 0,0-1 0,5 4 0,22 20 0,-29-24 0,0 0 0,0 1 0,0-1 0,0 1 0,0-1 0,-1 1 0,1-1 0,-1 1 0,1 7 0,-2-8 0,1 0 0,0 0 0,0 0 0,0 1 0,0-1 0,0-1 0,1 1 0,-1 0 0,1 0 0,0 0 0,2 2 0,-4-5 0,1 0 0,0-1 0,-1 1 0,1 0 0,-1 0 0,1-1 0,-1 1 0,1 0 0,-1-1 0,1 1 0,-1-1 0,1 1 0,-1-1 0,0 1 0,1-1 0,-1 1 0,0-1 0,1 1 0,-1-1 0,0 1 0,0-1 0,0 0 0,1 1 0,-1-1 0,0 1 0,0-1 0,0 0 0,0 1 0,0-1 0,0 1 0,0-1 0,0 0 0,0 1 0,-1-2 0,4-27 0,-3-180-1365,0 188-5461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8:4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24575,'4'6'0,"0"0"0,-1 0 0,0 1 0,0-1 0,0 1 0,-1 0 0,0-1 0,-1 1 0,1 0 0,-1 0 0,0 0 0,-1 8 0,8 31 0,-3-23 0,-1-1 0,0 2 0,-2-1 0,-1 0 0,0 1 0,-2-1 0,-1 0 0,-1 0 0,0 1 0,-2-2 0,-1 1 0,-12 31 0,-27 94 0,33-102 0,8-30 0,2-8 0,0 0 0,-1 1 0,0-1 0,0 0 0,-1 0 0,0-1 0,-7 11 0,10-16 0,-1-1 0,1 1 0,0-1 0,0 1 0,0 0 0,0-1 0,0 1 0,0 0 0,0 0 0,0 0 0,1 0 0,-1 0 0,1 0 0,-1 0 0,1 0 0,0 0 0,0 0 0,0 0 0,0 0 0,0 0 0,0 0 0,0 0 0,1 0 0,-1 0 0,1 0 0,0 0 0,1 3 0,1-3 0,-1 1 0,1-1 0,-1 0 0,1-1 0,0 1 0,0 0 0,0-1 0,0 0 0,0 1 0,0-1 0,0 0 0,0-1 0,0 1 0,0 0 0,1-1 0,5 0 0,6 1-151,0 0-1,-1 0 0,1 1 0,-1 1 1,1 1-1,-1 0 0,0 1 1,23 11-1,-22-4-6674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3:11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24575,'13'0'0,"-1"-2"0,0 0 0,19-5 0,23-4 0,97-15 0,-111 17 0,1 2 0,0 1 0,43 0 0,-37 7 0,0-2 0,86-13 0,-83 6-1365,-29 6-5461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8:41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24575,'580'0'0,"-566"-1"-246,0-1-1,-1 0 1,1-1 0,15-4-1,-28 6 114,16-3-6693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8:4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24575,'139'2'0,"152"-5"0,-195-9-236,43-2-165,103-10-103,-216 23 452,40 0 28,89-12 0,-99 6 24,1 2 0,-1 2 0,80 8 0,-110-1 234,0 1 1,0 1 0,44 17 0,-47-14-448,0-2 1,0 0-1,1-1 1,36 3-1,-39-8-6613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8:42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24575,'1'8'0,"2"0"0,-1 0 0,1 0 0,0-1 0,5 10 0,-1-2 0,13 31 0,2 0 0,2-1 0,43 59 0,-49-79 0,2-1 0,1-1 0,1-1 0,1-1 0,1-1 0,49 31 0,-27-22 0,1-3 0,2-2 0,0-2 0,103 30 0,-80-27 0,-137-20 0,17-4 0,-94 16 0,110-13-99,-34 6 319,61-10-355,1 2 0,-1-1 0,1 0 0,0 1 0,-1 0 0,1 0-1,0 0 1,0 1 0,0-1 0,-6 6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9:0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0 24575,'-655'0'0,"641"1"-266,0 1 0,0 0 0,1 0-1,-17 7 1,30-9 232,-17 4-6792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9:0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2065 0 24575,'-756'0'0,"738"2"0,0 0 0,0 1 0,0 0 0,0 2 0,-22 9 0,-32 7 0,-52 5 0,72-15 0,-23 3 0,50-11 0,1 1 0,0 1 0,-32 10 0,-40 9 0,-131 26 0,206-45 0,-1 0 0,1 1 0,0 1 0,1 1 0,0 1 0,0 0 0,-31 22 0,41-26 0,-1 1 0,0-2 0,1 0 0,-23 6 0,23-8 0,0 0 0,0 2 0,0-1 0,1 1 0,-1 1 0,1-1 0,-10 8 0,-11 7-1365,15-12-5461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9:0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1213 777 24575,'0'-7'0,"-1"-1"0,0 0 0,0 1 0,-1-1 0,1 1 0,-2 0 0,1 0 0,-1-1 0,0 2 0,-1-1 0,1 0 0,-1 1 0,-8-10 0,-4-3 0,-2 1 0,-34-29 0,-6-5 0,52 46 0,-2 0 0,1 1 0,0 0 0,-1 0 0,0 1 0,-12-5 0,10 5 0,1 0 0,0-1 0,0 0 0,-15-13 0,8 6 0,-1 0 0,0 1 0,-30-14 0,-23-15 0,-103-73 0,163 107 0,-1 0 0,0 1 0,1 0 0,-1 1 0,-1 0 0,1 0 0,-1 1 0,1 1 0,-13-1 0,18 2 0,-1 1 0,1 0 0,-1 1 0,1-1 0,-1 1 0,1 0 0,0 1 0,-1-1 0,1 1 0,0 1 0,0-1 0,0 1 0,0 0 0,1 0 0,-1 1 0,1 0 0,-8 7 0,-6 5 0,-1 0 0,-22 13 0,-9 6 0,5-5 0,37-25 0,1 0 0,-1 0 0,1 1 0,0 0 0,1 1 0,-1 0 0,1 0 0,-10 13 0,-7 10 0,21-26 0,-1-1 0,1 1 0,0 0 0,0 0 0,0 1 0,1-1 0,-1 0 0,1 1 0,0 0 0,0-1 0,1 1 0,-2 7 0,-1 25 0,2-1 0,2 1 0,5 53 0,20 36 0,-16-86 0,2 0 0,1-1 0,35 74 0,-25-64 0,-8-15 0,-9-19 0,1 0 0,1 0 0,0-1 0,1 0 0,1 0 0,11 12 0,24 37 0,-39-54 0,0 0 0,0 0 0,1-1 0,0 0 0,1 0 0,0 0 0,0-1 0,0 0 0,1 0 0,0-1 0,1 0 0,-1-1 0,14 7 0,46 20 0,-55-25 0,0 0 0,1-1 0,0 0 0,0-1 0,0-1 0,0 0 0,18 2 0,271-2 0,-155-7 0,-94 0-106,0-2-1,-1-2 0,1-2 0,-2-3 1,1-2-1,75-32 0,-44 17 107,-45 17 0,-1-2 0,0-2 0,47-27 0,45-27-205,-78 43 206,73-49-1,-85 50 314,52-26 0,-50 30-152,47-33-1,-87 54-161,0-1 0,0 1 0,0-1 0,0 0 0,-1 0 0,1 0 0,-1 0 0,0 0 0,1 0 0,-1 0 0,0 0 0,0 0 0,0 0 0,0-1 0,-1 1 0,1-1 0,-1 1 0,1 0 0,-1-1 0,0-4 0,0 1 0,-1 0 0,0 0 0,0 0 0,-1 0 0,1 0 0,-1 1 0,-1-1 0,-3-7 0,-3-3 0,-1 0 0,0 1 0,-1 0 0,-23-23 0,-217-211 0,203 212 0,39 31 0,0-1 0,1 0 0,0 0 0,0 0 0,-11-14 0,6 6 0,-1 1 0,0 0 0,-30-22 0,-15-16 0,39 32 0,-1 1 0,-1 0 0,0 2 0,-1 1 0,-45-24 0,10 2 0,13 7 0,1 3 0,30 19 0,0 0 0,-1 1 0,1 1 0,-1 0 0,-26-8 0,2 4 0,25 6 0,-1 1 0,1 1 0,0 0 0,-25-1 0,33 4 0,1 0 0,-1 1 0,1 0 0,0 0 0,-1 0 0,1 0 0,0 1 0,0 0 0,0 0 0,0 1 0,0 0 0,0-1 0,1 1 0,0 1 0,-1-1 0,-5 7 0,-15 12 0,-53 36 0,48-38 0,-37 34 0,-62 46 0,114-87-114,2 1 1,-1 0-1,2 0 0,0 2 0,1 0 1,0 0-1,1 1 0,1 0 0,1 0 1,0 1-1,-5 21 0,10-21-6712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9:1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1676 24575,'15'2'0,"0"1"0,0 0 0,-1 0 0,0 2 0,0-1 0,0 2 0,0 0 0,-1 1 0,0 0 0,0 1 0,13 11 0,22 10 0,2 5 0,-35-23 0,1-1 0,25 14 0,27-2 0,-54-19 0,0 1 0,0 1 0,26 13 0,-17-8 0,0-1 0,1 0 0,1-2 0,40 7 0,-10-2 0,-35-8 0,0-1 0,1-1 0,-1 0 0,1-2 0,-1 0 0,1-2 0,-1 0 0,0-1 0,1-1 0,23-8 0,-36 9 0,0-1 0,-1 0 0,1-1 0,-1 0 0,1 0 0,-1 0 0,9-11 0,43-47 0,-18 13 0,-20 22 0,2 1 0,1 1 0,35-30 0,-30 29 0,-1-1 0,-1-2 0,41-57 0,12-13 0,113-97-881,-32 36 937,120-92-66,-141 134-1422,-109 93 1411,75-70-580,5 5 0,142-89-1,-121 92 1357,-81 51 148,104-55 0,-50 49-737,-90 37-6992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9:1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2240 406 24575,'-8'-2'0,"-1"0"0,0-1 0,1 0 0,0-1 0,0 1 0,0-2 0,0 1 0,1-1 0,0 0 0,-12-10 0,-11-7 0,-15-6 0,-9-8 0,-1 3 0,-2 2 0,-108-42 0,102 51 0,-134-38 0,146 48 0,12 2 0,0 1 0,-1 2 0,-69-3 0,3 9 0,-130 4 0,225-1 0,-1 0 0,0 1 0,1 0 0,0 1 0,-1 0 0,1 0 0,-19 12 0,-71 53 0,48-31 0,23-16 0,1 2 0,0 1 0,2 1 0,-43 53 0,-77 131 0,109-152 0,24-38 0,-12 19 0,-37 71 0,56-90 0,0-1 0,2 1 0,-6 40 0,8-41 0,0-1 0,-1 1 0,-1-1 0,-1 0 0,-9 20 0,6-15 0,1 1 0,0 0 0,2 0 0,1 1 0,-3 39 0,6-48 0,-3 48 0,4 97 0,3-73 0,-1-72 0,1 1 0,0 0 0,1-1 0,1 0 0,1 0 0,0 0 0,1 0 0,1-1 0,14 24 0,6 4 0,60 74 0,-70-99 0,0-2 0,1 0 0,39 26 0,-3-2 0,202 148 0,-197-149 0,-26-16 0,42 21 0,216 89-514,-198-93 425,-46-20 89,60 16 0,-80-27 0,44 22 0,-51-21 0,0-1 0,1-1 0,-1-1 0,32 7 0,226 42 0,-192-38 0,-36-11 121,1-2-1,0-2 1,0-2 0,72-8-1,-115 5-120,0 0 0,0 0 0,-1 0 0,1-1 0,0-1 0,-1 1 0,0-1 0,0 0 0,8-6 0,4-5 0,34-31 0,-44 36 0,-1-1 0,0 0 0,0 0 0,-1-1 0,-1 0 0,0 0 0,8-25 0,22-96 0,-35 130 0,5-30 0,-2 0 0,0-65 0,0 6 0,8 19 0,-8 53 0,0 0 0,0-27 0,-3-376 0,-2 202 0,0 207-246,-1 0 0,0 1-1,-1-1 1,-4-15 0,6 28 112,-3-16-6692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9: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0 959 24575,'4'1'0,"0"0"0,0 0 0,0 0 0,0 0 0,-1 1 0,1 0 0,0-1 0,-1 1 0,1 1 0,-1-1 0,0 0 0,1 1 0,-1-1 0,-1 1 0,1 0 0,0 0 0,-1 1 0,1-1 0,-1 0 0,3 7 0,6 9 0,-2-1 0,12 33 0,-14-35 0,0 0 0,2 0 0,0 0 0,17 22 0,-9-14 0,22 49 0,-9-13 0,16-5 0,-11-16 0,-21-24 0,0-1 0,1-1 0,1-1 0,33 21 0,-24-16 0,-8-6 0,1-1 0,1-1 0,0 0 0,0-2 0,24 7 0,105 19 0,-120-28 0,-2-1-25,0-1 0,0-2 0,1-1 0,-1-1 0,1-1 0,-1-1 0,0-1 0,0-1 0,-1-2 0,0-1 0,28-12 0,18-11-75,-2-4 0,97-65 0,87-82 100,-195 139 0,161-125-207,-112 80-820,-42 32 589,26-24 395,125-144 0,-53 51 43,-80 99 505,19-19-463,-93 83 160,0 0-1,0 1 0,1 0 0,1 1 0,0 0 1,0 0-1,0 1 0,21-9 0,-16 7-201,0 0 0,24-18 0,6-4 0,1-1 0,-36 24 0,1-1 0,0 2 0,0 0 0,25-11 0,-17 12 0,0 1 0,0 1 0,1 0 0,-1 2 0,1 0 0,0 1 0,36 4 0,-51-2 4,0 1-1,0 0 0,0 0 0,-1 1 1,1 0-1,-1 0 0,1 0 1,-1 0-1,0 1 0,0 0 1,5 6-1,13 8-1408,-10-9-5421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9:14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1788 1612 24575,'0'-40'0,"-2"26"0,2-1 0,-1 1 0,2-1 0,0 1 0,1-1 0,0 1 0,1 0 0,1-1 0,0 1 0,12-25 0,-10 26 0,0-1 0,-1 0 0,-1-1 0,0 1 0,2-19 0,1-2 0,-2 8 0,-2 1 0,1-35 0,-4 34 0,2 0 0,7-33 0,-6 49 0,0 0 0,-2 0 0,1 0 0,-1 0 0,-1-1 0,0 1 0,-1 0 0,0 0 0,0 0 0,-1 0 0,-1 0 0,0 0 0,0 0 0,-1 1 0,-1-1 0,0 1 0,0 0 0,-1 1 0,0-1 0,0 1 0,-13-14 0,13 15 0,0 0 0,1 0 0,0-1 0,-6-16 0,7 16 0,-1-1 0,1 1 0,-1 1 0,-11-16 0,-255-293 0,144 191 0,115 114 0,0 0 0,-24-18 0,-9-7 0,44 36 0,-18-18 0,0 1 0,-1 1 0,0 1 0,-25-14 0,40 27 0,0 0 0,0 0 0,-1 1 0,1 0 0,-1 0 0,1 0 0,-1 0 0,0 1 0,1 0 0,-1 0 0,0 1 0,0 0 0,0 0 0,0 0 0,0 0 0,1 1 0,-1 0 0,0 0 0,0 1 0,1 0 0,-1 0 0,1 0 0,-1 1 0,-6 3 0,-278 183 0,53-27 0,187-128 0,2 3 0,-51 50 0,77-68 0,5-3 0,0 1 0,1 0 0,1 1 0,1 1 0,0 1 0,1-1 0,1 2 0,1 0 0,1 0 0,1 1 0,1 0 0,1 1 0,-5 31 0,-11 36 0,14-61 0,2 1 0,1 1 0,-5 58 0,11-47 0,3 315 0,1-318 0,2 0 0,2 0 0,1-1 0,2 0 0,17 42 0,-3-24 0,2 0 0,2-2 0,64 88 0,-76-121 0,1-2 0,1 0 0,41 29 0,-48-40 0,0-1 0,0-1 0,1 0 0,0-1 0,1 0 0,22 5 0,-17-6 0,-1 2 0,32 14 0,-30-12 0,1-1 0,0 0 0,0-2 0,0-1 0,36 4 0,-11-2 0,-30-3 0,1-1 0,0 0 0,0-2 0,-1 0 0,1-1 0,0 0 0,0-1 0,-1-1 0,1-1 0,-1-1 0,28-10 0,-33 9 0,136-62 0,-124 56 0,0-2 0,-1 0 0,-1-1 0,21-19 0,-32 23 0,0 0 0,-1 0 0,0-1 0,-1 0 0,0 0 0,-1-1 0,-1 0 0,0 0 0,0-1 0,-1 0 0,-1 0 0,4-27 0,-2-8 0,-2 0 0,-3-72 0,-2 68 0,-1 37 0,0 0 0,-2 1 0,0 0 0,0-1 0,-2 1 0,1 1 0,-2-1 0,0 1 0,-1 1 0,-16-23 0,7 10 0,-19-44 0,16 31-186,-1 1-1,-27-36 1,36 54-620,3 8-6020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3:12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24575,'1'1'0,"0"-1"0,0 1 0,0-1 0,0 1 0,0-1 0,0 1 0,0 0 0,0-1 0,0 1 0,0 0 0,0 0 0,-1 0 0,1 0 0,0 0 0,0 0 0,-1 0 0,1 0 0,-1 0 0,1 0 0,-1 0 0,1 0 0,-1 0 0,0 0 0,1 1 0,-1-1 0,0 0 0,0 2 0,5 38 0,-5-36 0,2 337 0,-4-177 0,2-154 0,0-1 0,-1 0 0,-1 1 0,0-1 0,0 0 0,-1 0 0,-6 14 0,9-24-88,1-7-95,0 1 1,-1 0-1,0 0 1,0-1 0,0 1-1,-3-12 1,-5 8-6644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2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911 254 24575,'-8'-2'0,"0"0"0,1 0 0,-1-1 0,0 0 0,-8-5 0,1 1 0,-23-11 0,30 13 0,-1 1 0,1 0 0,-1 0 0,0 1 0,0 0 0,-1 0 0,1 1 0,-13-1 0,-61-1 0,-111 10 0,44 17 0,127-20 0,0 1 0,1 1 0,-39 12 0,-13 4 0,70-19 0,0-1 0,0 0 0,0 1 0,0-1 0,0 1 0,1 0 0,-1 1 0,1-1 0,-1 0 0,1 1 0,0 0 0,0 0 0,0 0 0,1 0 0,-1 0 0,1 1 0,-1-1 0,1 1 0,0-1 0,0 1 0,1 0 0,-1 0 0,1 0 0,0 0 0,0 0 0,0 5 0,-2 13 0,1-1 0,1 1 0,4 42 0,-1-22 0,1-12 0,1 0 0,1 0 0,2-1 0,1 0 0,1 0 0,23 49 0,17 54 0,-47-125 0,3 12 0,2 1 0,-1-1 0,2 0 0,1 0 0,12 20 0,7 17 0,-25-46 0,1 0 0,1-1 0,0 0 0,0 0 0,0 0 0,10 11 0,-3-8 0,0 0 0,0 0 0,1-1 0,0-1 0,1 0 0,0-1 0,1 0 0,0-1 0,25 9 0,-32-14 0,0-1 0,0 0 0,0-1 0,0 0 0,0 0 0,0 0 0,0-1 0,1-1 0,-1 1 0,0-1 0,0-1 0,0 0 0,0 0 0,0 0 0,-1-1 0,1 0 0,-1 0 0,1-1 0,-1 0 0,0-1 0,12-9 0,-3 2 0,-1-1 0,-1 0 0,0-1 0,0-1 0,-1 0 0,-1 0 0,-1-2 0,17-29 0,-20 27 0,2 1 0,16-24 0,-17 29 0,-1-1 0,0 1 0,-1-1 0,0-1 0,7-22 0,-4-9 0,-1-1 0,4-84 0,-12-98 0,-2 112 0,0 97 0,-1 0 0,-1 0 0,-1 0 0,-1 0 0,-1 0 0,0 1 0,-1 0 0,-1 0 0,-21-34 0,23 45-87,3 1 7,-1 1 0,0-1 0,-1 1 0,1 0 0,-1 1 1,0-1-1,-1 1 0,0 0 0,1 0 0,-1 0 0,-1 1 0,1 0 1,-1 0-1,0 1 0,-13-5 0,1 5-6746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29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 24575,'-5'1'0,"-1"0"0,0 1 0,1 0 0,0 0 0,-1 1 0,1 0 0,0 0 0,0 0 0,0 0 0,1 1 0,-1-1 0,1 1 0,0 1 0,0-1 0,-6 9 0,-20 17 0,15-15 0,1 0 0,0 0 0,1 1 0,1 1 0,1 0 0,0 1 0,1 0 0,1 1 0,-11 31 0,15-21 0,0 0 0,2 1 0,1-1 0,2 0 0,1 1 0,5 36 0,0-29 0,2 0 0,1-1 0,17 42 0,-3-10 0,-17-48 0,1 0 0,0 0 0,2-1 0,1 0 0,20 31 0,-26-44 0,1 0 0,0 0 0,0 0 0,1-1 0,-1 0 0,1 0 0,0-1 0,0 1 0,1-1 0,0-1 0,-1 1 0,1-1 0,0 0 0,0-1 0,1 1 0,-1-2 0,1 1 0,-1-1 0,9 1 0,-11-2 0,5 1 0,-1 0 0,0 0 0,1-1 0,-1 0 0,1-1 0,-1 0 0,0-1 0,1 0 0,-1 0 0,0-1 0,0 0 0,0 0 0,-1-1 0,11-6 0,50-32 0,-50 32 0,0-1 0,32-26 0,-11 3 0,-10 10 0,-2-1 0,41-47 0,-46 30-1365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30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77 782 24575,'1'0'0,"0"1"0,0-1 0,0 0 0,0 1 0,0 0 0,0-1 0,0 1 0,0 0 0,0-1 0,0 1 0,0 0 0,0 0 0,0 0 0,-1 0 0,1 0 0,0 0 0,-1 0 0,1 0 0,-1 0 0,1 0 0,-1 0 0,1 0 0,-1 0 0,0 1 0,0-1 0,1 0 0,-1 2 0,5 39 0,-5-38 0,2 320 0,-4-166 0,1-129 0,-11 55 0,7-54 0,-3 54 0,9 293 0,5-318 0,-6-56 0,0 0 0,1 0 0,-1-1 0,1 1 0,0 0 0,0-1 0,0 1 0,0 0 0,0-1 0,1 0 0,-1 1 0,1-1 0,0 0 0,-1 0 0,1 1 0,0-1 0,0-1 0,4 4 0,-6-5 0,1 0 0,-1 0 0,1 0 0,0-1 0,-1 1 0,1 0 0,-1 0 0,1 0 0,0-1 0,-1 1 0,1 0 0,-1 0 0,1-1 0,-1 1 0,1-1 0,-1 1 0,1 0 0,-1-1 0,1 1 0,-1-1 0,0 1 0,1-1 0,-1 1 0,0-1 0,1 0 0,-1 1 0,0-1 0,0 1 0,0-1 0,1 0 0,-1 1 0,0-1 0,0 1 0,0-1 0,0 0 0,0 1 0,0-1 0,0 0 0,0 1 0,-1-2 0,1-27 0,-20-134 0,18 139 0,-22-124 0,11 55 0,8 65 0,-3-56 0,7 11 0,-13-81 0,2 2-263,-1-10-27,6 87 290,3-143 0,6 121 0,0 53 111,2 1-1,2 0 1,2 0 0,27-82-1,-27 106-110,2 1 0,0 0 0,1 1 0,1 0 0,0 0 0,22-21 0,-27 30 0,1 1 0,-1 0 0,1 0 0,1 1 0,-1 0 0,1 0 0,0 1 0,0 0 0,1 0 0,-1 1 0,12-3 0,-2 3 0,0 0 0,1 1 0,-1 1 0,0 1 0,21 2 0,-20-2 0,-1 2 0,1 0 0,-1 1 0,0 1 0,0 1 0,0 1 0,29 10 0,-26-3 0,0 0 0,-1 1 0,0 1 0,30 28 0,-24-19 0,39 24 0,-54-38 0,-1 0 0,0 1 0,-1 0 0,0 0 0,-1 1 0,9 13 0,26 29 0,-31-38 0,-1 1 0,0 0 0,-2 1 0,0 0 0,0 1 0,-2 0 0,0 0 0,-2 1 0,0 0 0,0 0 0,-2 1 0,3 24 0,-7-38 5,0-1 1,0 1-1,0 0 0,0-1 0,-1 1 0,0-1 1,0 1-1,-1-1 0,1 1 0,-1-1 1,0 0-1,-1 0 0,1 0 0,-1 0 0,0 0 1,0 0-1,-1-1 0,1 1 0,-1-1 0,0 0 1,0 0-1,-9 5 0,-1 2-253,-2-1 1,1 0-1,-1-2 1,-1 0-1,-31 11 1,32-14-6579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30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24575,'28'1'0,"1"2"0,-1 0 0,1 2 0,-1 2 0,42 14 0,-41-15 0,1-1 0,-1-2 0,1 0 0,0-2 0,53-6 0,3 2 0,568 3 0,-648 1 0,0-1 0,0 1 0,0 0 0,0 0 0,0 0 0,11 5 0,-16-6 0,0 1 0,0-1 0,-1 0 0,1 1 0,0-1 0,0 1 0,0-1 0,0 1 0,0-1 0,-1 1 0,1 0 0,0-1 0,-1 1 0,1 0 0,0 0 0,-1 0 0,1-1 0,-1 1 0,1 0 0,-1 0 0,0 0 0,1 0 0,-1 0 0,0 0 0,0 0 0,1 0 0,-1 0 0,0 0 0,0 0 0,0 0 0,0 0 0,0 0 0,0 0 0,-1 0 0,1-1 0,0 1 0,0 0 0,-1 0 0,1 0 0,-1 0 0,1 0 0,-1 0 0,1 0 0,-1-1 0,1 1 0,-1 0 0,0 0 0,1-1 0,-1 1 0,0 0 0,0-1 0,0 1 0,-12 10-1365,-2-3-5461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3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49 24575,'-6'1'0,"1"0"0,0 0 0,0 0 0,0 0 0,0 1 0,0 0 0,1 0 0,-1 1 0,1-1 0,-1 1 0,1 0 0,0 0 0,0 0 0,0 0 0,-4 5 0,-10 12 0,-28 36 0,23-26 0,-67 103 0,85-124 0,0 1 0,1-1 0,0 1 0,0 1 0,1-1 0,0 0 0,1 1 0,-2 14 0,-1 4 0,1-11 0,1 0 0,1 0 0,1 1 0,1 27 0,0-38 0,1-1 0,0 0 0,1 1 0,-1-1 0,2 0 0,-1 0 0,1 0 0,0-1 0,0 1 0,0 0 0,1-1 0,0 0 0,10 11 0,17 20 0,-26-29 0,0-2 0,0 1 0,1 0 0,0-1 0,1 0 0,-1-1 0,1 1 0,0-1 0,8 4 0,9 3 0,0-1 0,1-2 0,0 0 0,0-1 0,32 5 0,-42-11 0,0-1 0,0 0 0,0-1 0,0 0 0,1-1 0,-1-1 0,0 0 0,-1-1 0,1-1 0,23-9 0,-11 2 0,-9 5 0,-1-2 0,26-14 0,-38 19 0,1-1 0,-1 0 0,0-1 0,0 1 0,0-1 0,0 0 0,-1 0 0,0-1 0,0 1 0,6-12 0,4-11 0,-1-1 0,-2-1 0,-1 0 0,-1 0 0,-1-1 0,-2 0 0,-1-1 0,-2 1 0,0-1 0,-3-33 0,-7 29 0,-1 0 0,-1 0 0,-27-63 0,29 79 0,2 10 0,0 0 0,0 0 0,-1 0 0,-1 1 0,-12-14 0,15 17 0,0 1 0,-1 1 0,0-1 0,0 1 0,-1 0 0,1 0 0,-1 0 0,1 1 0,-1-1 0,-11-3 0,13 6 0,0 1 0,0-1 0,0 1 0,-1 0 0,1 0 0,0 0 0,0 1 0,0 0 0,0-1 0,0 1 0,0 0 0,0 1 0,-4 1 0,-50 30 0,21-10 0,23-14 0,0 0 0,1 1 0,0 0 0,0 1 0,1 1 0,-18 22 0,1 3 0,-25 44 0,29-22 60,15-30-1485,4-14-5401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3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24575,'3'0'0,"1"0"0,0 0 0,0 1 0,-1-1 0,1 1 0,0-1 0,0 1 0,-1 0 0,1 1 0,-1-1 0,1 1 0,-1-1 0,0 1 0,0 0 0,1 0 0,-1 1 0,-1-1 0,5 4 0,-1 3 0,0-1 0,-1 0 0,0 1 0,-1 0 0,6 17 0,20 31 0,-24-48 0,-1 1 0,0-1 0,0 1 0,-1 0 0,0 0 0,0 1 0,-1-1 0,1 12 0,0 3 0,2 1 0,0-1 0,2 0 0,14 33 0,-3-8 0,-14-30 0,-1-1 0,0 1 0,-2 0 0,0 0 0,-2 0 0,0 0 0,-4 29 0,2-27 0,1 1 0,1-1 0,0 0 0,2 0 0,7 38 0,6 15 0,-17-130 0,3 38 0,-2 0 0,1 0 0,-7-33 0,-5 8 0,2 0 0,2-1 0,2 1 0,0-52 0,8 59 0,1 0 0,3 1 0,0 0 0,20-59 0,-16 70 0,0 0 0,1 0 0,2 1 0,0 1 0,1 0 0,1 1 0,28-30 0,-27 36-1365,-1 1-5461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31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24575,'2'0'0,"0"1"0,-1 0 0,1 0 0,-1-1 0,1 1 0,-1 0 0,1 1 0,-1-1 0,0 0 0,1 0 0,-1 0 0,0 1 0,0-1 0,0 1 0,0-1 0,0 1 0,1 2 0,14 30 0,-6-1 0,-5-16 0,0-1 0,1 1 0,9 15 0,-9-18 0,-1 0 0,0 0 0,-1 1 0,5 29 0,-2-5 0,28 152 0,-30-163 0,14 47 0,-12-52 0,-1-1 0,-1 1 0,2 33 0,6 36 0,-8-64 0,3 53 0,-6 34 0,-6 173 0,4-286-38,0 0 0,0-1 0,0 1 1,0 0-1,-1 0 0,1 0 0,-1 0 0,1 0 0,-1 0 0,0-1 0,0 1 0,1 0 0,-1 0 0,0-1 0,-1 1 0,1-1 1,0 1-1,0-1 0,-1 1 0,1-1 0,-1 0 0,1 0 0,-1 0 0,1 0 0,-1 0 0,0 0 0,0 0 0,1 0 0,-1-1 1,0 1-1,0 0 0,0-1 0,0 0 0,0 1 0,-2-1 0,-9-3-6788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3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24575,'0'35'0,"-1"1"0,-7 37 0,5-60 0,0 0 0,0 0 0,-1-1 0,-1 1 0,0-1 0,0 0 0,-2 0 0,-12 20 0,5-11 0,0 1 0,2 1 0,-15 41 0,-19 34 0,31-69 0,1 1 0,-16 55 0,4-13 0,12-21 0,11-32 0,8-24 0,-2-3-114,1 1 1,0 0-1,0 0 0,1 0 0,0 0 1,1 1-1,-1-1 0,1 1 0,0 1 1,1-1-1,12-8 0,-1 4-6712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3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24575,'72'1'0,"12"0"0,155-17 0,-178 5-86,135-15-1193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3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53 24575,'0'34'0,"1"21"0,-3 0 0,-12 80 0,6-73 0,3 1 0,6 122 0,1-68 0,-2 336 0,0-441 0,-1 1 0,0 0 0,-1-1 0,-1 0 0,0 1 0,0-1 0,-1 0 0,-6 11 0,10-22 0,0-1 0,0 0 0,0 1 0,0-1 0,0 0 0,0 0 0,0 1 0,-1-1 0,1 0 0,0 1 0,0-1 0,0 0 0,0 0 0,0 1 0,-1-1 0,1 0 0,0 0 0,0 1 0,0-1 0,-1 0 0,1 0 0,0 0 0,0 1 0,-1-1 0,1 0 0,0 0 0,0 0 0,-1 0 0,1 0 0,0 1 0,-1-1 0,1 0 0,0 0 0,-1 0 0,1 0 0,0 0 0,-1 0 0,1 0 0,0 0 0,0 0 0,-1 0 0,1 0 0,0-1 0,-1 1 0,1 0 0,0 0 0,0 0 0,-1 0 0,1 0 0,0 0 0,-1-1 0,1 1 0,-7-22 0,2-28 0,3 26 0,-9-45 0,-1-23 0,-1-4 0,8 70 0,-2-52 0,8-437 0,-1 501 0,1 1 0,1 0 0,0-1 0,1 1 0,1 0 0,0 0 0,1 0 0,0 1 0,7-13 0,1 3 0,0 0 0,2 1 0,32-36 0,-40 51 0,0 0 0,0 0 0,0 1 0,0 0 0,1 0 0,0 0 0,0 1 0,0 1 0,1-1 0,9-1 0,16-4 0,47-5 0,-4 0 0,-61 10 0,-1 1 0,1 1 0,0 0 0,0 1 0,0 1 0,28 3 0,-39-3 0,0 1 0,0 0 0,0 1 0,0-1 0,0 1 0,0 0 0,0 0 0,0 0 0,-1 1 0,1-1 0,-1 1 0,0 0 0,0 1 0,0-1 0,0 1 0,-1-1 0,1 1 0,-1 0 0,0 1 0,0-1 0,0 0 0,-1 1 0,0 0 0,2 4 0,8 23 0,-2 1 0,-1 0 0,-2 0 0,-1 0 0,-1 1 0,-1 43 0,-5-58 0,0 1 0,-1-1 0,-2 1 0,0-1 0,-1 0 0,0 0 0,-2 0 0,0-1 0,-1 0 0,-1-1 0,-15 23 0,-13-4 0,-3 4 0,38-37 0,1-1 0,-1 0 0,1 1 0,-1-1 0,1 1 0,0-1 0,0 1 0,0-1 0,0 1 0,0 0 0,1 0 0,-1-1 0,1 1 0,0 0 0,0 0 0,0 3 0,1-4 0,-1 0 0,1 0 0,0 0 0,-1-1 0,1 1 0,0 0 0,0-1 0,0 1 0,0-1 0,1 1 0,-1-1 0,0 1 0,1-1 0,-1 0 0,1 0 0,-1 1 0,1-1 0,0 0 0,-1-1 0,1 1 0,0 0 0,0 0 0,0-1 0,-1 1 0,1-1 0,0 1 0,0-1 0,0 0 0,0 0 0,0 0 0,0 0 0,0 0 0,0 0 0,2-1 0,6 0 0,-1 0 0,1-1 0,0 0 0,-1 0 0,13-5 0,8-7 0,0-1 0,39-27 0,-33 19 0,-34 21 0,1 0 0,0 0 0,0 0 0,0 1 0,1-1 0,-1 1 0,0 0 0,1 0 0,-1 0 0,0 0 0,1 0 0,-1 1 0,1-1 0,-1 1 0,1 0 0,-1 0 0,1 1 0,-1-1 0,1 1 0,3 1 0,-4-1 0,0 1 0,0 0 0,-1 0 0,1 0 0,0 0 0,-1 1 0,1-1 0,-1 1 0,0 0 0,0-1 0,0 1 0,0 0 0,0 0 0,-1 0 0,1 1 0,0 4 0,4 10 0,-2 1 0,0 0 0,-1 0 0,-1 0 0,-1 35 0,-2-36 0,-1-1 0,-1 0 0,0 1 0,-1-1 0,-1 0 0,0-1 0,-8 17 0,-9 13 0,-33 50 0,37-71 0,-2-1 0,0-1 0,-2 0 0,0-2 0,-49 36 0,67-54 0,-16 11 0,-1-1 0,-24 12 0,-12 7 0,-32 19 0,-3-3 0,-104 38 0,151-65 0,-44 17 0,84-36 0,-1-1 0,1 1 0,-1-1 0,1 0 0,-1 0 0,1-1 0,-1 0 0,0 0 0,1 0 0,-1 0 0,0-1 0,1 0 0,-8-2 0,11 2 0,0 0 0,0-1 0,1 1 0,-1 0 0,0-1 0,0 1 0,1-1 0,-1 1 0,1-1 0,-1 0 0,1 1 0,0-1 0,0 0 0,-1 0 0,1 0 0,1 0 0,-1 0 0,0 0 0,0 0 0,1 0 0,-1-1 0,1 1 0,0-4 0,2-37 0,-2 40 0,-3 61 0,1-33 0,1 1 0,1-1 0,1 0 0,6 33 0,8-23-1365,-5-23-5461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28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97 24575,'2'106'0,"-5"116"0,0-206 0,0 0 0,-1-1 0,-1 1 0,-1-1 0,-11 23 0,-5 12 0,8-14 0,1-3 0,2-1 0,1 1 0,-8 43 0,17-70 0,-1 0 0,0-1 0,0 1 0,0-1 0,-1 0 0,0 0 0,-5 9 0,5-11 0,1 0 0,0 0 0,-1 1 0,1-1 0,1 1 0,-1 0 0,1-1 0,-1 1 0,1 0 0,0 0 0,0 0 0,1 0 0,-1 0 0,1 0 0,0 0 0,0 6 0,0-9 0,0-1 0,0 0 0,0 0 0,0 1 0,0-1 0,0 0 0,0 0 0,0 0 0,0 1 0,0-1 0,0 0 0,0 0 0,0 0 0,0 1 0,0-1 0,0 0 0,0 0 0,1 0 0,-1 1 0,0-1 0,0 0 0,0 0 0,0 0 0,0 1 0,0-1 0,1 0 0,-1 0 0,0 0 0,0 0 0,0 0 0,1 0 0,-1 1 0,0-1 0,0 0 0,0 0 0,1 0 0,-1 0 0,0 0 0,0 0 0,0 0 0,1 0 0,-1 0 0,0 0 0,0 0 0,0 0 0,1 0 0,-1 0 0,0 0 0,0 0 0,1 0 0,-1 0 0,0 0 0,0 0 0,0 0 0,1-1 0,10-14 0,6-24 0,67-188 0,-58 163 0,26-65 0,-4 4 0,-34 82 0,2 2 0,31-59 0,-29 64 0,19-30 0,-35 62 0,0 1 0,1 0 0,-1-1 0,1 1 0,0 0 0,0 0 0,0 1 0,1-1 0,-1 1 0,1 0 0,-1-1 0,1 2 0,0-1 0,4-2 0,-7 4 0,1 0 0,-1 0 0,1 0 0,-1 0 0,1 0 0,-1 0 0,0 0 0,1 0 0,-1 0 0,1 1 0,-1-1 0,0 1 0,1-1 0,-1 1 0,0-1 0,1 1 0,-1 0 0,0 0 0,0-1 0,0 1 0,0 0 0,0 0 0,0 0 0,0 0 0,0 0 0,0 1 0,0-1 0,0 0 0,-1 0 0,1 1 0,-1-1 0,1 0 0,0 3 0,14 56 0,-11-38 0,21 64 0,41 92 0,-40-119 0,-15-37 0,-1 1 0,-1 1 0,7 28 0,-9-20 0,2 0 0,1 0 0,1-1 0,2-1 0,1 0 0,21 34 0,-29-54 0,-1-1 0,-1 1 0,0 0 0,3 11 0,-5-13 0,0 0 0,1-1 0,0 0 0,0 0 0,0 0 0,1 0 0,0 0 0,1-1 0,5 7 0,-7-9 0,2 0 0,-1 0 0,1 0 0,-1 1 0,-1 0 0,1-1 0,-1 1 0,6 10 0,-9-14 0,0 0 0,-1-1 0,1 1 0,0-1 0,0 1 0,0-1 0,0 1 0,-1 0 0,1-1 0,0 1 0,-1-1 0,1 1 0,0-1 0,-1 1 0,1-1 0,-1 0 0,1 1 0,-1-1 0,1 1 0,-1-1 0,1 0 0,-1 0 0,1 1 0,-1-1 0,1 0 0,-1 0 0,1 1 0,-1-1 0,0 0 0,1 0 0,-1 0 0,1 0 0,-1 0 0,0 0 0,1 0 0,-2 0 0,-27 2 0,26-2 0,-6-1-227,0 1-1,-1-1 1,1-1-1,0 0 1,-11-3-1,3-1-6598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3:12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15 24575,'0'0'0,"0"-1"0,0 1 0,-1-1 0,1 1 0,1-1 0,-1 1 0,0-1 0,0 0 0,0 1 0,0-1 0,0 1 0,0-1 0,1 1 0,-1-1 0,0 1 0,0-1 0,1 1 0,-1-1 0,0 1 0,1 0 0,-1-1 0,1 1 0,-1-1 0,0 1 0,1 0 0,-1-1 0,1 1 0,-1 0 0,1 0 0,-1-1 0,1 1 0,-1 0 0,1 0 0,-1 0 0,1-1 0,-1 1 0,1 0 0,0 0 0,-1 0 0,1 0 0,-1 0 0,1 0 0,-1 0 0,1 0 0,-1 1 0,1-1 0,-1 0 0,1 0 0,0 0 0,0 1 0,0-1 0,1 1 0,-1 0 0,1 0 0,0-1 0,-1 1 0,1 0 0,-1 0 0,0 0 0,1 1 0,-1-1 0,0 0 0,0 0 0,0 1 0,0-1 0,2 3 0,2 16 0,-1-1 0,-1 1 0,-1-1 0,-1 1 0,0 0 0,-2 0 0,-3 24 0,1 22 0,4-14 0,0-30 0,0 0 0,-2 0 0,0 0 0,-2-1 0,0 1 0,-1 0 0,-11 30 0,-3-11 0,-2-1 0,-1-1 0,-3-1 0,-41 53 0,64-90 0,0 1 0,0-1 0,0 0 0,0 0 0,0 0 0,0 1 0,0-1 0,0 0 0,1 1 0,-1-1 0,1 1 0,-1-1 0,1 1 0,-1-1 0,1 1 0,0-1 0,0 1 0,0-1 0,0 3 0,0-4 0,1 1 0,-1 0 0,1-1 0,-1 1 0,1 0 0,-1-1 0,1 1 0,0-1 0,-1 1 0,1-1 0,0 0 0,-1 1 0,1-1 0,0 0 0,0 1 0,-1-1 0,1 0 0,0 0 0,0 1 0,0-1 0,-1 0 0,1 0 0,0 0 0,0 0 0,1 0 0,4-1 0,1 1 0,-1-1 0,1-1 0,0 1 0,-1-1 0,0 0 0,10-4 0,22-12 0,1 1 0,54-14 0,-66 23 0,-8 3 0,-1 0 0,0-1 0,0-1 0,0-1 0,-1 0 0,0-2 0,19-12 0,-21 11 0,1 2 0,1 0 0,0 0 0,0 2 0,0 0 0,1 1 0,25-6 0,-17 5 0,0-1 0,39-18 0,-31 11-1365,-18 9-5461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3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24575,'0'-1'0,"1"0"0,-1-1 0,1 1 0,-1 0 0,1 0 0,0 0 0,-1 0 0,1 0 0,0 1 0,0-1 0,-1 0 0,1 0 0,0 0 0,0 1 0,0-1 0,0 0 0,0 1 0,0-1 0,0 1 0,0-1 0,1 1 0,-1-1 0,0 1 0,0 0 0,0 0 0,0 0 0,2-1 0,38-3 0,-36 4 0,431-4 0,-224 7 0,-159-3 0,5 1 0,-1-2 0,88-14 0,-118 10 0,1 2 0,-1 0 0,1 2 0,37 3 0,-63-2 0,0 0 0,1 1 0,-1-1 0,0 1 0,1-1 0,-1 1 0,0 0 0,0 0 0,0 0 0,0 0 0,4 2 0,-5-2 0,-1-1 0,1 1 0,-1-1 0,1 1 0,-1 0 0,1-1 0,-1 1 0,0-1 0,1 1 0,-1 0 0,0-1 0,0 1 0,1 0 0,-1 0 0,0-1 0,0 1 0,0 0 0,0-1 0,0 1 0,0 0 0,0 0 0,0-1 0,0 1 0,0 0 0,-1 0 0,0 2 0,-1 0 0,0 0 0,0 0 0,0 0 0,0-1 0,0 1 0,0-1 0,-1 1 0,1-1 0,-1 0 0,0 0 0,1 0 0,-1 0 0,-4 1 0,-193 115 0,75-53-1365,110-54-5461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3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24575,'0'-1'0,"0"0"0,1 0 0,-1-1 0,1 1 0,-1 0 0,1 0 0,0 0 0,-1 0 0,1 0 0,0 0 0,0 1 0,0-1 0,0 0 0,0 0 0,0 1 0,0-1 0,0 0 0,0 1 0,0-1 0,0 1 0,0-1 0,0 1 0,0 0 0,1-1 0,-1 1 0,0 0 0,2 0 0,39-5 0,-38 5 0,423-3 0,-219 5 0,-187-3 0,0-1 0,39-10 0,-13 2 0,7-1-1365,-42 12-5461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35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24575,'1'19'0,"1"0"0,7 33 0,-4-31 0,-2-1 0,2 25 0,-6-16 0,-1 0 0,-2 0 0,-1-1 0,-1 0 0,-2 1 0,0-2 0,-17 36 0,-90 285 0,93-282 0,15-49 0,1 0 0,1 0 0,0 1 0,2 0 0,-4 27 0,10 206 0,-2-247 0,0 0 0,0 0 0,0 1 0,0-1 0,1 0 0,-1 0 0,1 0 0,0 0 0,0-1 0,1 1 0,-1 0 0,1-1 0,0 0 0,0 1 0,0-1 0,0 0 0,1-1 0,-1 1 0,1-1 0,-1 1 0,1-1 0,0 0 0,0 0 0,0-1 0,0 1 0,5 0 0,8 3 0,-1-2 0,1 0 0,0-1 0,0-1 0,22 0 0,-19-1 0,-1 0 0,1-1 0,0-1 0,-1-1 0,0 0 0,1-2 0,21-8 0,95-53 0,-96 45 0,65-23-540,-71 31 403,57-30 1,-8-3 180,-36 22 149,-1-3-1,-2-1 0,51-42 0,-89 64-192,0 0 0,-1-1 0,0 0 0,0 0 0,0 0 0,-1-1 0,0 0 0,0 0 0,-1 0 0,0 0 0,-1 0 0,4-17 0,-4 11 0,-1 1 0,0 0 0,0-1 0,-2 1 0,1-1 0,-2 1 0,-4-23 0,-24-26 0,31 58 0,5 8 0,6 11 0,-4 3 0,-1 1 0,-1 0 0,0 0 0,-2 1 0,0 0 0,-1-1 0,-1 1 0,-1 20 0,1-11 0,1-1 0,7 31 0,0 1 0,1 6 0,-6-41 0,-1 0 0,1 36 0,-5 7 0,-1 6 0,16 127 0,-1-126 0,-6-36 0,-2 1 0,3 66 0,-10-40 0,0-84 0,0 0 0,-1 0 0,-1 1 0,0-1 0,-2 1 0,0 0 0,-8-20 0,5 19-1365,3 2-5461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3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1 308 24575,'1'8'-42,"0"1"0,0-1 1,1 0-1,1 0 0,-1 0 0,1 0 0,1 0 0,-1 0 0,2-1 0,5 10 0,-4-7 108,0-1 0,-1 1 0,0 0 0,-1 0 0,0 1-1,2 12 1,3 67-66,-9-69 0,2 0 0,0 0 0,1-1 0,9 30 0,3 4 0,-2 0 0,-2 1 0,3 70 0,-8-88 0,1-1 0,19 56 0,6 30 0,27 114 0,-47-189 0,8 65 0,-15-72 0,3 0 0,22 72 0,83 220 0,-111-329 0,0-9 0,1-25 0,-6-43 0,-18-3 0,14 58 0,2 0 0,0-1 0,1 1 0,-2-33 0,6-40 0,1 43 0,-2 1 0,-13-91 0,6 79 0,3 1 0,2-1 0,6-72 0,0 14 0,-5-30-196,4-160-406,2 281 666,0 1-1,1-1 1,2 1-1,1 0 1,16-36-1,65-120 352,-83 172-413,12-20-2,1 2 0,36-42 0,-36 47 0,-10 15 0,0 0 0,0 1 0,1 0 0,0 0 0,0 1 0,0 1 0,20-8 0,15-10 0,-27 14 0,1 1 0,0 0 0,0 2 0,0 0 0,1 1 0,0 1 0,32-3 0,-9 4 0,0 2 0,65 7 0,-103-6 0,-1 1 0,0-1 0,1 1 0,-1 0 0,0 0 0,0 1 0,0-1 0,0 1 0,0 0 0,0 0 0,-1 0 0,1 1 0,0-1 0,-1 1 0,4 3 0,-2 1 0,1 1 0,-1-1 0,-1 1 0,1 0 0,4 12 0,3 7 0,-1-9 0,-2 1 0,-1 1 0,0-1 0,-1 2 0,-2-1 0,0 0 0,-1 1 0,0 0 0,-1 38 0,-2-34 0,-2 0 0,-8 44 0,7-57 0,-2-1 0,1 0 0,-1 0 0,-1 0 0,0-1 0,0 0 0,-1 0 0,-10 13 0,-23 30 0,8-10 0,0-2 0,-3-1 0,-76 70 0,82-87 0,-1-2 0,-59 35 0,8-4 0,60-37 0,-1-1 0,-24 12 0,17-10 0,21-12 0,1 0 0,-1 0 0,0 0 0,0-1 0,-1 0 0,1 0 0,-1-1 0,1 0 0,-16 2 0,22-4 10,0-1-1,1 1 1,-1 0 0,0-1-1,1 1 1,-1-1-1,0 1 1,1 0 0,-1-1-1,1 0 1,-1 1-1,1-1 1,-1 1 0,1-1-1,-1 0 1,1 1-1,-1-1 1,1 0 0,0 1-1,-1-1 1,1 0-1,0 1 1,0-1 0,0 0-1,0 0 1,-1 1-1,1-1 1,0 0 0,0 0-1,0 0 1,1 1-1,-1-2 1,4-32-655,-3 25-392,1-11-5789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36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24575,'2'33'0,"10"59"0,-1-21 0,0 8 0,-4-37 0,2 66 0,3 41 0,0 4 0,-12-40-82,-1 15-237,5 0-1,25 157 1,0-11-777,-3-15 85,37 51-360,-12-68 422,30 119 887,-21-100 24,-23-115-15,11 62 336,43 275 760,-83-417-1043,-2 87 0,5 43 0,-1-10 1144,-8-119-1131,11 76 1,37 82-14,-17-13 1461,-31-352 201,0-35-1662,-5-152 0,0 298 0,-2 1 0,-11-38 0,8 39 0,2 1 0,-6-54 0,0-23 0,6 66 0,-1-51 0,3 43 0,-2 1 0,-1-1 0,-3 1 0,-21-61 0,4 11 0,-31-158 0,48 220-273,-1 0 0,-2 1 0,-1 1 0,-23-38 0,18 40-6553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3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24575,'11'2'0,"0"0"0,0 0 0,0 1 0,0 1 0,0-1 0,-1 2 0,0-1 0,0 2 0,0-1 0,17 14 0,-11-8 0,0-2 0,26 12 0,2-2 0,-27-11 0,0-1 0,1 0 0,32 6 0,37 4-228,125 18-646,235-9-1009,-246-26-98,579-17 749,92-49-5888,-428 39 5937,-90 7 56,0 0 686,177-14 127,13-20 387,968-88 279,-381 90 726,4 52 856,-500 3-1202,-308 12 2226,-206-7-1932,-67-5 39,66 11 0,-105-11-264,-1-1 0,0 2 0,-1 0-1,1 1 1,-1 0 0,23 12 0,-28-12-742,1-2 1,-1 1 0,1-1 0,0 0-1,-1-1 1,1 0 0,1-1-1,14 1 1,80-4-137,-46 0 111,-19 1-34,1-1 0,57-11 0,-63 8 0,69-1 0,-72 5 0,1 0 0,54-11 0,64-14 0,-106 19 0,-1 2 0,1 2 0,0 2 0,47 5 0,12-1 0,50-1 0,167-5 0,-279-1 0,1-2 0,-1-1 0,0-2 0,-1-2 0,46-19 0,-84 29 0,0 0 0,1-1 0,-1 1 0,0-1 0,0 0 0,0 0 0,0 0 0,0 0 0,0 0 0,0 0 0,-1-1 0,1 1 0,-1-1 0,3-4 0,-3 5 0,0-1 0,0 1 0,0 0 0,1-1 0,0 1 0,-1 0 0,1 0 0,0 0 0,0 0 0,4-3 0,-5 5 0,-1 0 0,1 0 0,0 0 0,0 0 0,-1 0 0,1 0 0,0 0 0,0 0 0,-1 0 0,1 0 0,0 0 0,-1 1 0,1-1 0,0 0 0,-1 1 0,1-1 0,0 0 0,-1 1 0,1-1 0,0 1 0,-1-1 0,1 1 0,-1-1 0,1 1 0,-1-1 0,0 1 0,1 0 0,-1-1 0,1 1 0,-1 0 0,0-1 0,1 2 0,14 27 0,-12-22 0,8 21 0,0 0 0,-2 1 0,-1 0 0,5 34 0,1 2 0,33 101 0,-40-129-114,-1 1-1,-3-1 0,0 1 0,-3-1 1,-4 42-1,1 16-32,2-39 127,17 436-1124,-3 89-2463,-16-354 3638,3 932-1644,-13-929 1782,0 6 5,10-175-174,-20 108 0,13-106 0,-5 94 0,11-94 2416,-22 116-1,6-62-567,20-114-1841,-1 1 1,1-1-1,-1 1 0,0-1 0,0 0 1,0 1-1,0-1 0,-1 0 0,1 0 0,-1 0 1,0 0-1,0 0 0,0 0 0,0 0 1,0-1-1,-1 1 0,1-1 0,-1 1 0,0-1 1,1 0-1,-1 0 0,0-1 0,0 1 1,-7 2-1,1-2-9,0 0 1,0 0-1,-1-1 0,1 0 1,-1-1-1,1 0 0,-1-1 1,-10-1-1,-20-3 2,1-2 0,-42-13 0,-93-54 0,-113-4-1727,118 41 1815,-233-40-724,153 47-2053,-249-22-916,234 37 2916,-318-13-4004,192 20 4861,-385-4-1118,-498 10-385,722 26 1217,-835 18 454,916-27 243,234-4-362,-130 13 1807,-149 2 1195,464-24-1620,-61 10-1,21-1 1272,-91 15 477,153-21-3242,1 2 0,0 0 0,-30 14 0,-50 12-128,-17-6 23,65-17 0,29-4 0,-54 3 0,56-7 0,0 1 0,1 2 0,-34 10 0,34-7 0,-1-2 0,1-1 0,-38 2 0,37-7 0,-17 1 0,-85 11 0,-66 14 0,157-19 0,-16 4 0,0-3 0,-76 2 0,47-13 0,-102 5 0,109 10 0,49-7 0,-49 4 0,29-8 0,-71 12 0,-119 13-577,144-16 577,-1-5 0,-102-8 0,45 0 0,-9 3 577,162 0-583,0 0 0,0 0 0,0 0 0,0 0-1,0 0 1,0-1 0,0 1 0,0 0 0,0 0 0,0 0-1,0 0 1,0 0 0,0-1 0,0 1 0,0 0 0,0 0-1,0 0 1,0 0 0,0 0 0,0-1 0,0 1 0,0 0-1,0 0 1,0 0 0,0 0 0,-1 0 0,1 0 0,0 0-1,0-1 1,0 1 0,0 0 0,0 0 0,0 0 0,0 0-1,-1 0 1,1 0 0,0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40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24575,'2'19'0,"0"0"0,1-1 0,1 1 0,10 32 0,-7-32 0,-2 1 0,0-1 0,-1 1 0,1 27 0,-5-23 0,1 18 0,1 1 0,9 51 0,15 114 0,-18-66 0,-6-45 0,23 49 0,-24-345 0,-3-47 0,-10 178 0,7 50 0,2 0 0,-2-29 0,4 27 0,3-186 0,-1 197 0,1-1 0,1 1 0,-1 0 0,2 0 0,-1 1 0,1-1 0,0 1 0,1-1 0,0 1 0,0 1 0,1-1 0,0 1 0,0 0 0,1 0 0,0 1 0,0-1 0,0 2 0,1-1 0,0 1 0,0 0 0,0 1 0,1 0 0,17-6 0,-14 7 0,0 0 0,1 0 0,-1 0 0,1 2 0,0-1 0,21 2 0,-30 0 0,0 1 0,0 0 0,0 0 0,0 1 0,0-1 0,0 1 0,0-1 0,0 1 0,-1 0 0,1 1 0,-1-1 0,1 1 0,-1-1 0,0 1 0,0 0 0,0 0 0,0 1 0,-1-1 0,1 1 0,-1-1 0,3 7 0,23 41 0,-2 1 0,27 81 0,17 35 0,-56-135 0,179 336 0,-179-343 0,17 23 0,2-2 0,2-1 0,45 46 0,-72-83 0,1 0 0,1-1 0,-1-1 0,1 1 0,0-2 0,19 10 0,-24-13 0,0-1 0,1 1 0,-1-1 0,0-1 0,0 1 0,1-1 0,-1 0 0,1 0 0,-1-1 0,1 1 0,0-1 0,-1-1 0,1 1 0,-1-1 0,1 0 0,9-3 0,-12 3 0,-1-1 0,1 1 0,-1-1 0,0 0 0,0 0 0,0 0 0,0 0 0,0 0 0,0-1 0,0 1 0,-1 0 0,1-1 0,1-3 0,16-44 0,-5 15 0,8-15 0,-2-1 0,20-82 0,27-134 0,-60 222 0,-2-1 0,0-54 0,-1 8 0,8 13 0,-8 55 0,0 1 0,0-30 0,-2-41 0,-5-164 0,-9 217 0,1 23 0,11 17 0,-1 1 0,1 0 0,0 0 0,-1-1 0,1 1 0,0 0 0,-1 0 0,1 0 0,0 0 0,-1-1 0,1 1 0,0 0 0,-1 0 0,1 0 0,0 0 0,-1 0 0,1 0 0,-1 0 0,1 0 0,0 0 0,-1 0 0,1 0 0,-1 0 0,1 0 0,0 0 0,-1 1 0,1-1 0,0 0 0,-1 0 0,1 0 0,0 0 0,-1 1 0,1-1 0,0 0 0,-1 0 0,1 1 0,0-1 0,-1 1 0,1-1 0,-1 1 0,1 0 0,0 0 0,-1 0 0,1 0 0,0 0 0,0 0 0,-1 0 0,1 0 0,0 0 0,0 0 0,0 0 0,0 0 0,0 0 0,0 0 0,1 0 0,-1-1 0,0 1 0,0 0 0,1 0 0,-1 0 0,1 2 0,14 25 0,-7-12 0,4 17 0,-5-13 0,1 0 0,11 21 0,-5-6-1365,-10-17-5461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4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24575,'0'19'0,"0"15"0,0 0 0,-3 0 0,-10 57 0,8-64 0,-3 49 0,-4 22 0,6-60 0,2 0 0,1 1 0,5 65 0,-1-31 0,0-63 0,1 0 0,0 0 0,0-1 0,0 1 0,2-1 0,-1 0 0,1 0 0,0 0 0,1 0 0,0-1 0,0 0 0,1 0 0,0 0 0,10 9 0,2 7 0,-7-14 0,0-1 0,0 1 0,1-2 0,0 0 0,1 0 0,0-1 0,0 0 0,24 7 0,-11-2 0,-15-8 0,0-1 0,0 0 0,0-1 0,0 0 0,0 0 0,0-1 0,1-1 0,-1 0 0,0 0 0,1-1 0,-1-1 0,0 0 0,0 0 0,0-1 0,0 0 0,-1-1 0,12-6 0,4-2 0,0-2 0,-1-1 0,0-1 0,-1-1 0,31-28 0,-25 20 0,-23 20 0,0 0 0,1-1 0,-2 0 0,1 0 0,-1-1 0,0 0 0,0 0 0,-1 0 0,0-1 0,0 1 0,0-1 0,-1-1 0,5-15 0,1-16 0,-3 0 0,-1-1 0,1-60 0,-7 76 0,-1 1 0,-1-1 0,0 0 0,-2 1 0,-2-1 0,-15-45 0,-25-33 0,46 102 0,-1 1 0,1 0 0,0-1 0,-1 1 0,1-1 0,0 1 0,-1 0 0,1-1 0,0 1 0,0-1 0,0 1 0,-1-1 0,1 1 0,0-1 0,0 1 0,0-1 0,0 0 0,0 1 0,0-1 0,0 1 0,0-1 0,0 1 0,0-1 0,0 1 0,0-1 0,0 1 0,0-1 0,1 1 0,-1-1 0,0 1 0,0-1 0,1 1 0,-1-1 0,0 1 0,0-1 0,1 1 0,-1 0 0,1-1 0,-1 1 0,0 0 0,1-1 0,-1 1 0,1 0 0,-1-1 0,1 1 0,-1 0 0,1 0 0,0-1 0,0 1 0,1 0 0,-1 0 0,0 0 0,1 0 0,-1 1 0,1-1 0,-1 0 0,0 1 0,1-1 0,-1 1 0,0-1 0,0 1 0,1-1 0,-1 1 0,0 0 0,0 0 0,0 0 0,2 1 0,7 9 0,0 0 0,0 1 0,-1 1 0,-1 0 0,0 0 0,9 22 0,29 92 0,-4-10 0,6 5 0,-26-64 0,51 98 0,-61-135 60,20 36-245,2-1 1,2-2-1,75 85 1,12-8-15,-54-54-480,3-3-1,142 112 0,-185-161 673,-25-20 70,1 0 1,0-1 0,0 1-1,1-1 1,-1 0-1,1-1 1,10 6 0,-15-9-65,-1 0 1,0 1 0,1-1 0,-1 0 0,0 0 0,1 0 0,-1 0-1,0 0 1,1 1 0,-1-1 0,0 0 0,1 0 0,-1 0-1,0 0 1,1 0 0,-1 0 0,1 0 0,-1 0 0,0-1 0,1 1-1,-1 0 1,0 0 0,1 0 0,-1 0 0,0 0 0,1 0 0,-1-1-1,0 1 1,1 0 0,-1 0 0,0-1 0,1 1 0,-1 0 0,0 0-1,1-1 1,-4-13 659,-14-15 523,-8-9-1968,14 19-6040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43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3222 1136 24575,'0'-20'0,"0"-17"0,-1 1 0,-7-42 0,6 66 0,-1-1 0,0 1 0,-1 0 0,-1 0 0,0 1 0,0-1 0,-1 1 0,0 0 0,-1 1 0,-9-11 0,8 9 0,1 1 0,0-1 0,1-1 0,0 1 0,1-1 0,-5-21 0,5 17 0,-1 1 0,-1-1 0,-10-18 0,-4 2 0,-31-37 0,34 51 0,-39-32 0,1 1 0,19 22 0,30 24 0,1 0 0,0-1 0,0 1 0,1-1 0,0 0 0,-7-7 0,0-2 0,0 0 0,-1 2 0,-22-18 0,-10-10 0,31 29 0,0 0 0,0 0 0,-1 2 0,-25-13 0,-32-22 0,58 35 0,-2 0 0,1 1 0,-1 0 0,0 1 0,-32-8 0,26 8 0,0-1 0,-37-19 0,48 22 0,1 0 0,0 1 0,-1 0 0,0 1 0,0 0 0,0 1 0,0 0 0,-15 0 0,-96 4 0,54 0 0,-91 12 0,105-7 0,-60-1 0,9-8 0,-141 4 0,120 22 0,73-13 0,33-6 0,0-1 0,-38 2 0,29-3 0,0 0 0,1 2 0,-32 10 0,33-8 0,-1-1 0,1-1 0,-46 2 0,39-7 0,2-1 0,0 2 0,1 1 0,-53 10 0,31-1 0,32-8 0,-1 2 0,1 0 0,-20 9 0,34-11 0,0 1 0,0-1 0,1 1 0,-1 0 0,1 1 0,0 0 0,0 0 0,1 0 0,-1 0 0,1 1 0,1 0 0,-8 10 0,-4 14 0,1 0 0,-16 48 0,16-41 0,8-22 0,-1 0 0,-1 0 0,0-1 0,-21 24 0,-19 29 0,31-37 0,12-23 0,1 1 0,0 0 0,1 0 0,0 0 0,0 0 0,1 1 0,0 0 0,0-1 0,1 1 0,0 0 0,0 10 0,1 361 0,3-180 0,-2-142 0,-2-18 0,3 0 0,1 0 0,12 69 0,12 40 0,-21-123 0,2 49 0,-6-56 0,0-1 0,1 0 0,1 1 0,1-1 0,10 30 0,-4-22 0,75 205 0,-81-217 0,2-1 0,-1-1 0,2 1 0,10 16 0,-8-15 0,-1 0 0,11 28 0,-6-9 0,2 0 0,1-2 0,25 39 0,-29-49 0,18 45 0,-25-50 0,1-1 0,1 0 0,1-1 0,0 1 0,1-1 0,19 23 0,55 67 0,-63-85 0,1-1 0,1-1 0,1-1 0,40 23 0,4 2 0,-51-31 0,0-1 0,0-1 0,1 0 0,0-1 0,0-1 0,1-1 0,0 0 0,33 4 0,58 14 0,-80-15 0,1-2 0,-1-1 0,50 3 0,-33-6 0,45 8 0,-46-4 0,51 0 0,-66-4 0,54 9 0,-53-6 0,51 3 0,607-9 0,-664-1 0,-1-1 0,0-1 0,0-1 0,0-1 0,42-17 0,41-10 0,-78 24 0,-1-1 0,-1-1 0,0-2 0,49-31 0,60-50 0,-94 63 0,33-43 0,-69 69 0,-2 1 0,1-1 0,0-1 0,-1 1 0,0-1 0,0 1 0,-1-1 0,0 0 0,0 0 0,0-1 0,2-7 0,0-7 0,0 0 0,2-27 0,2-14 0,-3 22 0,-2 1 0,-1-1 0,-3-40 0,-1 39 0,2-1 0,10-70 0,-3 54 0,-3-1 0,-2 0 0,-6-68 0,0 13 0,1 87 0,-1 0 0,-1 0 0,-1 1 0,-11-30 0,-3-18 0,15 61 0,0 1 0,0 1 0,-10-20 0,-11-28 0,19 39 0,-1 1 0,-1 0 0,0 1 0,-18-27 0,21 36-195,-1 1 0,0-1 0,-1 1 0,0 1 0,-1-1 0,-12-9 0,6 9-6631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4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0 680 24575,'5'-1'0,"-1"-1"0,0 1 0,0-1 0,0-1 0,-1 1 0,1 0 0,0-1 0,-1 0 0,0 1 0,1-1 0,-1-1 0,5-6 0,9-6 0,125-125 0,-94 91 0,-25 28 0,1 2 0,2 1 0,27-17 0,10-7 0,157-104 0,-80 82 0,-110 50 0,2 2 0,-1 1 0,2 2 0,0 1 0,0 1 0,0 2 0,67-3 0,-95 8 0,1 1 0,0 0 0,-1 0 0,1 1 0,0 0 0,-1 0 0,1 0 0,-1 1 0,1 0 0,-1 0 0,8 4 0,-11-2-1365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3:1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650 229 24575,'-1'90'0,"3"98"0,-1-176 0,1 0 0,0 0 0,1 0 0,0-1 0,1 1 0,1-1 0,-1 0 0,2 0 0,0 0 0,13 18 0,-19-28 0,1-1 0,-1 1 0,0-1 0,0 0 0,0 1 0,1-1 0,-1 0 0,0 1 0,0-1 0,1 0 0,-1 0 0,0 1 0,1-1 0,-1 0 0,0 0 0,1 1 0,-1-1 0,0 0 0,1 0 0,-1 0 0,1 0 0,-1 0 0,0 0 0,1 1 0,-1-1 0,1 0 0,-1 0 0,0 0 0,1 0 0,-1 0 0,1-1 0,-1 1 0,1 0 0,-1 0 0,0 0 0,1 0 0,-1 0 0,0 0 0,1-1 0,-1 1 0,1 0 0,-1 0 0,0-1 0,0 1 0,1 0 0,-1 0 0,0-1 0,1 1 0,-1 0 0,0-1 0,0 1 0,0 0 0,1-1 0,-1 1 0,0-1 0,0 1 0,0 0 0,0-1 0,0 1 0,0-1 0,1 1 0,-1 0 0,0-1 0,0 0 0,6-38 0,-4 23 0,6-31 0,-1 0 0,-2 0 0,-2-1 0,-3 1 0,-6-56 0,4 90 0,-1 0 0,-1-1 0,0 1 0,-1 0 0,0 1 0,-13-23 0,-12-32 0,28 61 0,0 0 0,0 0 0,0 0 0,-1 0 0,0 0 0,0 1 0,-1-1 0,0 1 0,0 0 0,0 0 0,-6-5 0,9 10 0,0 1 0,0-1 0,0 1 0,0 0 0,0-1 0,0 1 0,0 0 0,0-1 0,1 1 0,-1 0 0,0 0 0,0 0 0,1 0 0,-1 0 0,0 0 0,1 0 0,-1 0 0,1 0 0,0 0 0,-1 0 0,1 1 0,0-1 0,-1 2 0,-9 30 0,4-13 0,-1 0 0,0-1 0,-1 1 0,-1-2 0,-1 1 0,-22 29 0,-86 97 0,101-125 0,-15 14 0,-1-1 0,-1-2 0,-2-1 0,-1-1 0,-59 34 0,70-47-81,19-11-62,-1-1 1,1 1-1,-1-1 0,0-1 1,0 0-1,0 0 0,0 0 1,-12 2-1,1-3-6683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45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24575,'9'0'0,"1"0"0,-1 1 0,1 0 0,-1 0 0,0 1 0,0 0 0,1 1 0,-1 0 0,-1 0 0,1 1 0,0 0 0,-1 1 0,0 0 0,0 0 0,0 1 0,-1 0 0,0 0 0,0 0 0,0 1 0,10 15 0,-7-11 0,1 0 0,0 0 0,1-2 0,14 11 0,26 22 0,16 16 0,-53-44 0,0-1 0,2-1 0,19 12 0,-17-12 0,0 1 0,19 17 0,-24-19 0,0-1 0,1-1 0,0 0 0,1-1 0,0-1 0,26 8 0,3 3 0,-13-7 0,0-1 0,1-2 0,60 8 0,-90-16 0,-1 0 0,-1 0 0,0 0 0,1 0 0,-1 0 0,0 0 0,1 1 0,-1-1 0,0 0 0,1 1 0,-1-1 0,0 1 0,0-1 0,1 1 0,-1-1 0,0 1 0,0 0 0,0 0 0,0 0 0,0 0 0,0 0 0,0 0 0,0 0 0,0 0 0,0 0 0,-1 0 0,1 0 0,1 2 0,-3-1 0,1 0 0,0 0 0,-1-1 0,1 1 0,-1 0 0,1 0 0,-1-1 0,0 1 0,0 0 0,0-1 0,0 1 0,0-1 0,0 1 0,0-1 0,-1 0 0,-2 3 0,-8 7 0,-1-1 0,0 0 0,-18 10 0,-17 9 0,-125 69 0,68-33 0,103-68 0,7-10 0,10-12 0,15 2-1365,-18 12-5461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4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1 431 24575,'6'2'0,"-1"0"0,1 0 0,-1 1 0,0 0 0,0 0 0,0 0 0,0 1 0,8 8 0,6 3 0,-3-6 0,1-1 0,-1 0 0,1-1 0,33 8 0,-17-5 0,14 10 0,-39-16 0,1 0 0,0 0 0,-1-1 0,2 0 0,-1-1 0,0 0 0,12 2 0,-12-4 0,119 4 0,-111-4 0,0-1 0,-1-1 0,1-1 0,-1 0 0,26-9 0,-37 9 0,0 0 0,1 0 0,-1-1 0,-1 1 0,1-1 0,0 0 0,-1-1 0,0 1 0,0-1 0,0 0 0,0 0 0,-1 0 0,0 0 0,0-1 0,0 1 0,-1-1 0,0 1 0,0-1 0,2-10 0,0-6 0,0 0 0,-1 0 0,-1-1 0,-1-22 0,0-15 0,1 20 0,-5-44 0,2 74 0,0-1 0,-1 1 0,0 0 0,-1 0 0,0 0 0,-1 0 0,0 0 0,0 1 0,-7-12 0,9 18 0,-1 0 0,1 1 0,0-1 0,-1 1 0,0-1 0,0 1 0,1 0 0,-1 0 0,0 0 0,-1 0 0,1 1 0,0-1 0,0 1 0,-1 0 0,1 0 0,-1 0 0,1 1 0,-1-1 0,1 1 0,-1-1 0,1 1 0,-1 0 0,0 1 0,1-1 0,-1 1 0,1-1 0,-1 1 0,1 0 0,0 0 0,-5 3 0,-3 0 0,0 1 0,0 1 0,0-1 0,1 2 0,0 0 0,0 0 0,-14 15 0,17-16 0,0-1 0,0 0 0,0 0 0,0 0 0,-14 5 0,15-7 0,1-1 0,-1 1 0,1 0 0,0 0 0,0 0 0,0 1 0,0 0 0,1 0 0,-1 0 0,1 0 0,0 1 0,1 0 0,-1 0 0,-3 5 0,3 0 0,1 0 0,0 1 0,0-1 0,1 1 0,0 0 0,0-1 0,1 21 0,7 76 0,-3-86 0,1-1 0,1 1 0,1-1 0,1 0 0,1 0 0,0 0 0,2-1 0,0-1 0,1 0 0,24 31 0,-20-33 0,1-1 0,1-1 0,0-1 0,30 18 0,-27-22 0,0-1 0,1-1 0,0-1 0,1-1 0,-1 0 0,1-2 0,0-1 0,-1-1 0,1 0 0,0-2 0,28-3 0,-20-3 0,0 0 0,-1-2 0,0-1 0,0-1 0,-1-2 0,-1 0 0,40-28 0,-58 32 109,-23 12-1583,2 1-5352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4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24575,'1'0'0,"-1"0"0,0 0 0,0 1 0,1-1 0,-1 0 0,0 0 0,0 0 0,0 0 0,1 1 0,-1-1 0,0 0 0,1 0 0,-1 0 0,0 0 0,0 0 0,1 0 0,-1 0 0,0 0 0,1 0 0,-1 0 0,0 0 0,0 0 0,1 0 0,-1 0 0,0 0 0,1 0 0,-1 0 0,0 0 0,0 0 0,1 0 0,-1 0 0,0 0 0,1-1 0,-1 1 0,0 0 0,0 0 0,1 0 0,-1-1 0,0 1 0,0 0 0,0 0 0,1 0 0,-1-1 0,0 1 0,0 0 0,0 0 0,0-1 0,0 1 0,0 0 0,1-1 0,-1 1 0,0 0 0,0-1 0,14 25 0,-9-12 0,0-1 0,-1 1 0,0 0 0,-1 0 0,-1 0 0,0 1 0,1 15 0,-5 94 0,0-85 0,3 50 0,-2-86 0,1 0 0,0 0 0,0 1 0,0-1 0,0 0 0,0 0 0,1 0 0,-1 1 0,0-1 0,1 0 0,-1 0 0,0 0 0,1 0 0,-1 1 0,1-1 0,0 0 0,-1 0 0,1 0 0,0 0 0,0 0 0,0-1 0,-1 1 0,1 0 0,0 0 0,0 0 0,0-1 0,0 1 0,1-1 0,-1 1 0,2 0 0,-2-1 0,0-1 0,1 1 0,-1-1 0,0 0 0,1 1 0,-1-1 0,0 0 0,0 0 0,0 0 0,0 0 0,1 0 0,-1 0 0,-1 0 0,1 0 0,0 0 0,0 0 0,0 0 0,-1-1 0,1 1 0,0 0 0,-1-1 0,1 1 0,-1 0 0,0-1 0,1 1 0,-1-3 0,32-149 0,-21 92 0,-6 36 0,-1-1 0,2-39 0,-6 58 0,-1 4 0,1 0 0,0-1 0,0 1 0,0 0 0,0-1 0,1 1 0,0 0 0,-1 0 0,1-1 0,0 1 0,0 0 0,1 0 0,1-3 0,-2 6 0,-1 0 0,1 1 0,-1-1 0,1 0 0,0 1 0,-1-1 0,1 0 0,-1 1 0,1-1 0,-1 1 0,1-1 0,-1 1 0,0-1 0,1 1 0,-1-1 0,0 1 0,1 0 0,-1-1 0,0 1 0,0-1 0,1 1 0,-1 0 0,0-1 0,0 1 0,0 0 0,0-1 0,0 1 0,0 0 0,0-1 0,0 1 0,0 0 0,0 0 0,4 29 0,-2 29 0,-3-40 0,1 1 0,2 0 0,0-1 0,1 1 0,0-1 0,2 1 0,7 18 0,-2-12 0,-5-14 0,-1-1 0,1 0 0,1-1 0,0 1 0,7 9 0,14 25 0,-24-38 0,0-1 0,0 0 0,1 0 0,-1 0 0,1-1 0,1 1 0,-1-1 0,1 0 0,0 0 0,0 0 0,8 4 0,-12-8-63,8 5 250,-9-5-210,0-1 0,0 0 0,0 0 0,0 0 0,0 0 0,0 0 0,0 0 0,0 1 0,0-1 1,0 0-1,0 0 0,0 0 0,0 0 0,0 0 0,0 1 0,0-1 0,0 0 0,0 0 0,0 0 1,0 0-1,0 0 0,0 1 0,0-1 0,0 0 0,0 0 0,0 0 0,0 0 0,0 0 0,0 0 1,0 1-1,-1-1 0,1 0 0,0 0 0,0 0 0,0 0 0,0 0 0,0 0 0,0 0 0,0 0 1,-1 0-1,1 0 0,0 0 0,0 1 0,0-1 0,0 0 0,0 0 0,-1 0 0,1 0 0,0 0 0,0 0 1,0 0-1,0 0 0,0 0 0,-1 0 0,1 0 0,0 0 0,0-1 0,0 1 0,0 0 0,0 0 1,-1 0-1,1 0 0,0 0 0,0 0 0,-10 0-6803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47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47 24575,'-1'-3'0,"1"0"0,0 0 0,0 0 0,0 1 0,0-1 0,1 0 0,-1 0 0,1 0 0,-1 0 0,1 1 0,0-1 0,0 0 0,1 1 0,1-4 0,-3 6 0,1 0 0,-1-1 0,1 1 0,-1 0 0,1 0 0,-1 0 0,1-1 0,-1 1 0,1 0 0,-1 0 0,1 0 0,-1 0 0,1 0 0,-1 0 0,1 0 0,-1 0 0,1 0 0,-1 0 0,1 0 0,-1 1 0,1-1 0,-1 0 0,1 0 0,-1 0 0,0 1 0,2-1 0,19 20 0,-13-10 0,-1 1 0,-1 0 0,0 0 0,9 21 0,6 13 0,25 51 0,-25-52 0,-2 0 0,-2 1 0,15 69 0,-18-34 0,-13-62 0,2-1 0,0 0 0,0 0 0,10 24 0,-8-30 0,0 1 0,-1 0 0,0 0 0,-1 1 0,0-1 0,-1 0 0,1 16 0,-4-27 4,1 0 0,-1 0-1,1 0 1,-1 0 0,1 0 0,-1 0-1,0 0 1,1 0 0,-1 0 0,0 0-1,0 0 1,0-1 0,0 1 0,0 0-1,0 0 1,0-1 0,0 1 0,0-1-1,0 1 1,0-1 0,0 1 0,0-1-1,0 0 1,0 1 0,-1-1 0,1 0-1,0 0 1,0 0 0,0 0 0,-1 0-1,-1 0 1,-37-5-1489,23-1-5341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4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24575,'1'-1'0,"-1"-1"0,1 1 0,-1 0 0,1 0 0,-1 0 0,1 0 0,0 0 0,-1 0 0,1 0 0,0 0 0,0 1 0,0-1 0,0 0 0,-1 0 0,1 0 0,0 1 0,0-1 0,1 1 0,-1-1 0,0 1 0,0-1 0,0 1 0,0 0 0,0-1 0,0 1 0,1 0 0,1 0 0,38-5 0,-36 5 0,51-3 0,-27 3 0,0-2 0,48-9 0,72-15 0,-121 19 0,-16 3 0,0 1 0,0 0 0,19-1 0,-48 12-455,1 2 0,-26 18 0,27-13-6371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4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24575,'2'0'0,"0"1"0,1-1 0,-1 1 0,0-1 0,0 1 0,1 0 0,-1 0 0,0 0 0,0 0 0,0 0 0,0 0 0,0 1 0,0-1 0,-1 0 0,1 1 0,0 0 0,-1-1 0,1 1 0,-1 0 0,0 0 0,1 0 0,-1 0 0,0 0 0,1 4 0,4 9 0,-1-1 0,7 29 0,-2-3 0,46 106 0,-50-129 0,-1 0 0,0 0 0,3 22 0,5 19 0,-10-75 0,-5-18 0,-13-19 0,7 27 0,0-1 0,2 0 0,1-1 0,-1-44 0,6 59 17,0 0 0,2 0 1,0 0-1,0 0 0,1 0 0,9-22 0,-11 31-88,1 0 1,1 0-1,-1 1 0,1-1 0,0 0 1,0 1-1,0 0 0,1 0 1,0 0-1,0 0 0,0 0 0,0 1 1,0-1-1,0 1 0,1 0 1,0 1-1,0-1 0,-1 1 0,1 0 1,7-2-1,6 1-6755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4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24575,'1'35'0,"-2"-1"0,-2 0 0,-9 49 0,7-54 0,0 0 0,2-1 0,2 1 0,0 0 0,2 0 0,8 52 0,-9-78 0,2 1 0,-1 0 0,0-1 0,1 1 0,-1-1 0,1 1 0,0-1 0,0 0 0,1 1 0,-1-1 0,1 0 0,-1-1 0,1 1 0,0 0 0,0-1 0,0 0 0,1 1 0,-1-1 0,0-1 0,1 1 0,-1 0 0,5 1 0,-5-2 0,0-1 0,0 1 0,0 0 0,0-1 0,-1 0 0,1 0 0,0 0 0,0 0 0,0 0 0,0 0 0,0-1 0,0 1 0,0-1 0,0 0 0,0 0 0,-1 0 0,1 0 0,0-1 0,-1 1 0,1-1 0,-1 1 0,1-1 0,-1 0 0,0 0 0,0 0 0,0 0 0,0-1 0,0 1 0,2-4 0,0-2 0,0 0 0,0-1 0,-1 1 0,0-1 0,0 0 0,-1 0 0,0 0 0,-1 0 0,0 0 0,0 0 0,-2-12 0,2 7 0,-1 1 0,2 0 0,4-24 0,-6 37-3,0-1 1,0 0-1,0 0 0,1 0 0,-1 1 0,0-1 0,0 0 0,0 0 0,1 1 1,-1-1-1,0 0 0,1 1 0,-1-1 0,1 0 0,-1 1 0,1-1 0,-1 1 1,1-1-1,-1 0 0,1 1 0,0 0 0,-1-1 0,1 1 0,0-1 0,-1 1 1,1 0-1,1-1 0,11 14 203,4 30-1685,-15-22-5341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5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3348 837 24575,'1'0'0,"0"-1"0,1 1 0,-1-1 0,0 0 0,0 1 0,0-1 0,0 0 0,0 0 0,0 0 0,0 0 0,0 0 0,0 0 0,0 0 0,0 0 0,0 0 0,-1 0 0,1-1 0,-1 1 0,1 0 0,-1 0 0,1-1 0,-1 1 0,0 0 0,1-1 0,-1 1 0,0 0 0,0-3 0,3-37 0,-3 34 0,-2 1 0,1-1 0,-1 0 0,1 1 0,-2 0 0,1-1 0,-1 1 0,0 0 0,0 0 0,-1 1 0,0-1 0,-8-10 0,-9-6 0,-37-32 0,26 25 0,-183-164 0,96 105 0,99 72 0,-1 1 0,0 1 0,-43-21 0,7 4 0,-247-124 0,292 151 0,1 0 0,-1 1 0,0 0 0,0 0 0,0 1 0,-20 0 0,-80 5 0,41-1 0,56-2 0,-1 0 0,0 1 0,1 1 0,-1 0 0,1 1 0,0 1 0,0 0 0,0 1 0,-16 7 0,-17 8 0,-2-2 0,-66 14 0,56-16 0,-65 26 0,98-33 0,-1 0 0,-53 8 0,54-13 0,0 2 0,0 1 0,-33 13 0,25-7 0,-1-2 0,-1-2 0,-67 9 0,-21 5 0,60-9 0,48-12 0,0 1 0,0 1 0,1 0 0,-1 1 0,1 1 0,0 1 0,1 0 0,-17 11 0,26-14 0,0 1 0,0 0 0,0 0 0,0 1 0,1-1 0,0 1 0,0 1 0,0-1 0,1 0 0,-4 9 0,1 2 0,0 0 0,-7 34 0,1-8 0,2-17 0,-1-1 0,-1 0 0,-1-1 0,-1-1 0,-2 0 0,-28 31 0,-12 11 0,-85 130 0,27-9 0,106-172 0,2 0 0,0 1 0,1 0 0,0 0 0,-4 22 0,4-17 0,0 1 0,-14 27 0,10-29 0,1 1 0,0 0 0,2 1 0,0 0 0,2 0 0,-4 23 0,3-3 0,-2 18 0,-3 93 0,10-29 0,4 105 0,3-192 0,1 0 0,2-1 0,18 47 0,-5-15 0,12 51 0,-23-93 0,0 0 0,2 0 0,1-1 0,17 22 0,94 119 0,-107-143 0,-2-5 0,2-1 0,0 0 0,0-1 0,2-1 0,-1-1 0,2 0 0,41 17 0,-31-14 0,13 8 0,1-3 0,93 30 0,-70-30 0,-47-13 0,1-1 0,0-1 0,0-2 0,0 0 0,29 2 0,164-12 0,-188 3 0,0-1 0,0-2 0,0 0 0,-1-2 0,46-20 0,285-124 0,-287 115 0,-50 25 0,1 1 0,0 1 0,24-8 0,-32 13 0,0 0 0,-1-2 0,1 1 0,16-13 0,-16 10 0,0 1 0,0 1 0,21-9 0,10-1 0,38-12 0,-74 26 0,-1 0 0,1 0 0,-1 0 0,1-1 0,7-6 0,33-14 0,-11 13 0,0-1 0,52-28 0,-68 30 0,-1-2 0,0-1 0,-1-1 0,25-21 0,-38 28 0,0 1 0,0-1 0,-1 0 0,0-1 0,0 1 0,-1-1 0,1 0 0,-2 0 0,1-1 0,-1 1 0,-1-1 0,1 1 0,-1-1 0,1-15 0,-1-3 0,1-5 0,8-43 0,14-76 0,-20 124 0,2-45 0,-7 54 0,2-1 0,0 1 0,1-1 0,1 1 0,10-31 0,-5 21 0,-1 0 0,-1-1 0,5-50 0,-5 35 0,1-13 0,3 1 0,25-77 0,-23 89 0,-3-1 0,10-86 0,-18 113 0,6-95 0,-7 71 0,11-64 0,-6 61 0,-1 0 0,-2 0 0,-2 0 0,-7-56 0,6 98 0,0 0 0,0 0 0,-1-1 0,0 1 0,1 0 0,-1 0 0,0 0 0,0 0 0,-1 1 0,1-1 0,-1 0 0,1 0 0,-1 1 0,0-1 0,0 1 0,0-1 0,0 1 0,0 0 0,-1 0 0,1 0 0,-1 0 0,1 0 0,-4-1 0,4 3 0,-1-1 0,1 1 0,-1-1 0,1 1 0,-1 0 0,1 0 0,-1 0 0,0 1 0,1-1 0,-1 1 0,1-1 0,0 1 0,-1 0 0,1 0 0,-1 0 0,1 0 0,0 0 0,0 0 0,0 1 0,0-1 0,0 1 0,0-1 0,0 1 0,0 0 0,0 0 0,1 0 0,-1 0 0,-2 4 0,-37 58-1365,30-52-5461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5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24575,'2'0'0,"0"0"0,1 1 0,-1-1 0,1 1 0,-1 0 0,0 0 0,0 0 0,0 0 0,0 0 0,1 0 0,-1 0 0,-1 1 0,1-1 0,0 1 0,0 0 0,0-1 0,-1 1 0,1 0 0,-1 0 0,0 0 0,1 0 0,-1 0 0,0 0 0,0 0 0,0 1 0,-1-1 0,1 0 0,0 1 0,-1-1 0,1 0 0,-1 1 0,0 2 0,2 14 0,0 0 0,-2 0 0,-1 22 0,0-20 0,-2 19 0,-2 0 0,-14 58 0,10-59 0,2 1 0,-3 57 0,8-71 0,-9 46 0,6-48 0,1 2 0,0 27 0,3 5 0,4 111 0,21-43 0,-21-100 0,2-1 0,0 0 0,10 27 0,9 45 0,-15-49 0,2-1 0,29 79 0,4 2 0,69 153 0,-89-219 0,39 69 0,-1 0 0,-49-103 0,1-1 0,1 0 0,2-1 0,0 0 0,29 30 0,-8-15 0,2-2 0,45 35 0,-53-48 0,-21-15 0,1-1 0,0 0 0,1-1 0,0-1 0,0 0 0,1-1 0,19 8 0,25 11 0,-44-19 0,0 0 0,28 9 0,-9-8 0,0-2 0,0 0 0,0-3 0,59 0 0,15-2 0,88-4 0,-120-8 0,-52 6 0,0 1 0,32-1 0,12 8 0,-39-2 0,-1 0 0,43-5 0,-70 4-23,0 0 1,0-1-1,-1 1 0,1 0 0,0 0 1,-1 0-1,1 0 0,0-1 0,0 1 1,0 0-1,-1 0 0,1-1 0,0 1 1,0 0-1,0 0 0,-1-1 0,1 1 1,0 0-1,0 0 0,0-1 0,0 1 1,0 0-1,0-1 0,0 1 0,-1 0 1,1-1-1,0 1 0,0 0 0,0-1 1,0 1-1,0 0 0,1-1 0,-1 1 1,0 0-1,0 0 0,0-1 0,0 1 1,0 0-1,0-1 0,0 1 0,1 0 1,-1 0-1,0-1 0,0 1 0,0 0 1,1 0-1,-1-1 0,0 1 0,0 0 0,1 0 1,-1 0-1,0-1 0,0 1 0,1 0 1,-1 0-1,0 0 0,1 0 0,-1 0 1,1 0-1,-13-5-6803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5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24575,'12'0'0,"0"1"0,-1 0 0,1 1 0,-1 0 0,1 1 0,-1 0 0,0 1 0,0 0 0,0 0 0,0 2 0,-1-1 0,0 1 0,0 1 0,0 0 0,8 8 0,28 21 0,-28-23 0,-1 0 0,0 2 0,-1-1 0,0 2 0,25 33 0,-16-12 0,-19-31 0,-1 1 0,0-1 0,0 1 0,-1 0 0,0 1 0,0-1 0,-1 1 0,0 0 0,0 0 0,-1 0 0,0 0 0,0 0 0,0 9 0,0 0 0,-2-1 0,0 1 0,-1-1 0,-1 1 0,0-1 0,-1 0 0,-1 0 0,-1 0 0,0-1 0,-1 1 0,0-1 0,-13 21 0,-82 139 0,81-143 0,10-14 0,-2 0 0,0-1 0,-28 31 0,-1 1 0,41-49 1,0 0-1,0 0 1,1 0 0,-1 0-1,0 0 1,0 0-1,0 0 1,0 0-1,0 0 1,0 0 0,0 0-1,0 0 1,0 0-1,0 0 1,0 1 0,0-1-1,0 0 1,0 0-1,0 0 1,0 0-1,0 0 1,0 0 0,0 0-1,1 0 1,-1 0-1,0 0 1,0 0-1,0 0 1,0 0 0,0 0-1,0 1 1,0-1-1,0 0 1,0 0-1,0 0 1,0 0 0,0 0-1,0 0 1,0 0-1,-1 0 1,1 0 0,0 0-1,0 0 1,0 0-1,0 0 1,0 0-1,0 1 1,0-1 0,10-2-535,-7 1-326,11-1-5966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4:56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2972 255 24575,'-2'-4'0,"0"1"0,-1 0 0,1 1 0,-1-1 0,1 0 0,-1 1 0,0-1 0,0 1 0,0 0 0,0 0 0,-1 0 0,1 1 0,0-1 0,-7-1 0,2-1 0,-28-22 0,32 23 0,0-1 0,0 1 0,0 0 0,-1 0 0,1 0 0,-1 0 0,0 1 0,1 0 0,-1 0 0,0 0 0,-7-1 0,-136-24 0,88 16 0,35 6 0,-1 1 0,-39-2 0,-313 7 0,362 0 0,1 1 0,-1 0 0,-19 6 0,-35 5 0,47-10 0,0 1 0,0 1 0,1 1 0,-27 11 0,-35 10 0,39-17 0,0 3 0,1 2 0,-43 20 0,4-2 0,55-23 0,1 1 0,-29 16 0,6 7 0,-15 8 0,54-36 0,0 1 0,0 0 0,-13 13 0,-28 18 0,43-31 0,0 0 0,0 1 0,0 0 0,2 1 0,-1-1 0,1 2 0,0-1 0,1 1 0,0 0 0,-9 21 0,-29 41 0,22-41 0,-23 40 0,15-22 0,8-11 0,1 2 0,1 0 0,-18 60 0,20-57 0,-29 55 0,9-23 0,2 12 0,-45 168 0,64-191-58,-8 30-289,-47 118 0,39-123 347,-32 137 0,52-176 0,-17 84-18,-15 52-13,4-12-198,10-33-60,-24 130 832,49-234-1099,-12 79 407,-31 154 235,42-231 61,1 0 1,0 59 0,4-52-75,-10 59 0,4-39 184,3 1 0,6 127 1,2-68-224,-2-87-34,3 1 0,1-1 0,2 0 0,1 0 0,19 51 0,1-15 0,62 118 0,40 14 0,-82-136 0,-33-48 0,29 45 0,3-2 0,76 83 0,62 61 0,-2-2 0,0 8 0,-74-81 0,108 90-703,-187-196 652,243 202 214,-213-189-163,20 16 0,-50-35-152,0-2 0,1-1-1,59 28 1,23 14-136,19 6 288,-44-24 0,-2-3 0,124 41 0,-159-64 0,80 22-26,24 10-8,-112-36 95,1-2-1,1-2 1,0-2-1,0-2 1,51 0-1,-87-5 4,69 9-42,-1 3-1,0 4 0,93 34 1,-137-40-123,-20-6 326,0-1 0,0 0 0,1-1 0,27 3 0,52 8-214,-36-3-11,41 13 0,-75-17 0,0-1 0,0-1 0,34 3 0,343-6 46,-196-4-884,10 4 838,229-5 0,-176-22 0,-233 19 0,1 0 0,-1-2 0,54-21 0,-46 15 0,71-16 0,-56 18 0,63-23 0,19-4 0,-32 8-272,-1-5-1,-2-4 1,100-54-1,-152 66 146,-2-2 0,51-39 0,-11 6 753,-69 49-505,-7 7 17,-1-1 0,0-1 0,-1 0 0,0-1-1,0 0 1,-1-1 0,0 0 0,-1-1 0,0 0-1,9-17 1,-2-1-138,-1-1 0,-2 0 0,-1-2 0,-2 1 0,-1-1 0,-1-1 0,-2 0 0,-2 0 0,3-67 0,-10-1733-2439,3 1079 1809,-18 571 630,8 104 0,-53-261-303,-48-40 242,104 364 62,-31-94 124,-83-170 0,-65-63-125,146 260 126,32 65-82,-1 0-1,-1 1 0,0 0 1,-18-24-1,-17-15 624,-49-84-1,-16-33-380,73 120-237,6 13 293,-1 1 1,-54-52-1,20 23-413,5 17 226,13 13-95,5-1-60,-80-58 0,-26-16 0,111 90 0,17 10 0,-1 1 0,-1 1 0,-33-13 0,-65-31 5,77 35-113,-2-1-21,9 3 31,-1 2 1,0 2 0,-47-14 0,-205-55-525,25 5 80,-30-1 542,164 53 0,-129-31 0,-20-2-1433,-5-3-46,25 5 1479,8 0 457,60 16-153,81 19 380,-39-10 379,-61-24-498,145 42 183,-95-8 0,91 12-593,43 6-164,1 1 0,-31 0 0,-58 2 9,-174 5 0,281-2 0,0 0 0,0 0 0,0 0 0,0 1 0,1 0 0,-1 0 0,1 0 0,0 1 0,-1 0 0,1 1 0,0-1 0,1 1 0,-1 0 0,1 1 0,0-1 0,0 1 0,0 0 0,0 0 0,1 1 0,0-1 0,0 1 0,0 0 0,1 0 0,0 0 0,0 0 0,1 1 0,0-1 0,-3 11 0,-18 60-1365,20-58-5461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5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24575,'-2'5'0,"1"-1"0,-1 1 0,1 0 0,-1 0 0,-1-1 0,1 0 0,-1 1 0,1-1 0,-1 0 0,-1 0 0,1 0 0,0-1 0,-1 1 0,-7 5 0,-18 22 0,19-15 0,2 0 0,0 0 0,-10 31 0,4-11 0,10-27 0,1 0 0,0 0 0,0 1 0,1-1 0,0 1 0,1 0 0,0 11 0,1-19 0,0 1 0,0-1 0,0 1 0,0-1 0,1 0 0,-1 1 0,1-1 0,0 1 0,-1-1 0,1 0 0,0 0 0,1 1 0,-1-1 0,0 0 0,1 0 0,-1 0 0,1 0 0,-1 0 0,1-1 0,0 1 0,0 0 0,0-1 0,0 1 0,0-1 0,0 0 0,0 0 0,0 0 0,1 0 0,-1 0 0,0 0 0,1 0 0,3 0 0,13 1 0,0 0 0,30-2 0,-30-1 0,-1 2 0,37 4 0,123 34 0,-168-35 0,0 0 0,-1 1 0,0 0 0,0 0 0,0 1 0,0 0 0,-1 1 0,0 0 0,0 1 0,-1-1 0,0 1 0,0 1 0,-1-1 0,0 1 0,5 11 0,-7-10 0,0 1 0,-1 0 0,0 0 0,-1 0 0,0 0 0,-1 1 0,0 14 0,-6 81 0,1-93 0,1 0 0,-2 0 0,0-1 0,0 0 0,-1 0 0,-13 21 0,4-7 0,-126 209 0,116-192 0,8-14 0,-19 43 0,34-68 0,-1-1 0,0 1 0,1-1 0,-1 1 0,-1-1 0,1 0 0,-1 0 0,-4 3 0,-12 15 0,33-68 0,-4 21 0,3-7 0,2 1 0,25-43 0,-38 71 0,1 0 0,0 0 0,0 0 0,0 0 0,0 0 0,1 0 0,-1 0 0,1 1 0,4-5 0,-5 6 0,0 1 0,-1-1 0,1 1 0,0 0 0,-1 0 0,1-1 0,0 1 0,-1 0 0,1 1 0,0-1 0,0 0 0,-1 0 0,1 1 0,0-1 0,-1 1 0,1-1 0,-1 1 0,1 0 0,-1-1 0,1 1 0,1 2 0,10 2-121,0 0-1,1-1 1,-1-1-1,1 0 1,0-1-1,-1 0 1,1-1 0,0-1-1,17-1 1,-29 1-30,21 0-6675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5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24575,'-5'5'0,"-18"18"0,-26 34 0,42-48 0,0 1 0,1 0 0,1 0 0,-1 1 0,2 0 0,0-1 0,-4 16 0,-5 25 0,0-4 0,-11 80 0,22-110 0,1-1 0,0 1 0,1 0 0,1 0 0,1-1 0,0 1 0,6 19 0,-5-28 0,-1 0 0,2-1 0,-1 0 0,1 0 0,0 0 0,0 0 0,1-1 0,0 0 0,0 0 0,1 0 0,0 0 0,0-1 0,0 0 0,0 0 0,1-1 0,0 1 0,8 3 0,0-2 0,0 0 0,1 0 0,0-2 0,-1 0 0,2 0 0,-1-2 0,18 1 0,9-2 0,65-6 0,-98 3 0,0 0 0,0 0 0,0-1 0,0 0 0,0-1 0,-1 0 0,0-1 0,0 0 0,0 0 0,0-1 0,-1 0 0,15-14 0,-7 5 0,-2-1 0,1-1 0,-2 0 0,0-1 0,11-22 0,-15 21 0,-2-1 0,0 0 0,-1-1 0,-1 1 0,-1-1 0,-1 0 0,-1 0 0,0-28 0,-3 36 0,0 0 0,-1 0 0,-1 1 0,0-1 0,0 1 0,-2 0 0,1 0 0,-1 0 0,-1 1 0,-9-14 0,4 3 0,10 21 0,0 0 0,1 0 0,-1 0 0,0 0 0,1 0 0,-1 0 0,1 0 0,-1 0 0,1-1 0,-1 1 0,1 0 0,0 0 0,0-1 0,-1 1 0,1 0 0,0 0 0,0-1 0,0 1 0,0 0 0,1-1 0,-1 1 0,0 0 0,1 0 0,-1 0 0,0-1 0,1 1 0,-1 0 0,1 0 0,0 0 0,-1 0 0,1 0 0,0 0 0,1-2 0,0 3 0,-1 0 0,1 0 0,-1 0 0,0 0 0,1 0 0,-1 0 0,1 0 0,-1 0 0,0 1 0,1-1 0,-1 1 0,1-1 0,-1 1 0,0-1 0,0 1 0,1 0 0,-1 0 0,0-1 0,0 1 0,0 0 0,0 0 0,0 0 0,0 0 0,0 0 0,0 1 0,0-1 0,0 0 0,-1 0 0,1 1 0,0 1 0,10 18 0,0 2 0,-2-1 0,-1 1 0,9 36 0,8 24 0,-4-17 0,-17-49 0,1 0 0,1 0 0,1 0 0,0-1 0,1 0 0,0 0 0,1-1 0,1 0 0,14 16 0,-23-30-16,14 16-209,1-1 0,1-1 1,0-1-1,1 0 0,21 12 0,-25-19-6601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5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325 106 24575,'0'-7'0,"0"1"0,0-1 0,0 1 0,-1-1 0,0 1 0,0 0 0,-1-1 0,0 1 0,-3-7 0,4 10 0,-1 1 0,0-1 0,0 1 0,0 0 0,-1 0 0,1 0 0,-1 0 0,1 0 0,-1 0 0,1 1 0,-1-1 0,0 1 0,0 0 0,0 0 0,0 0 0,0 0 0,0 0 0,0 1 0,0-1 0,0 1 0,-4 0 0,1-1 0,0 0 0,0 1 0,0 0 0,-1 0 0,1 0 0,0 1 0,0 0 0,0 0 0,0 1 0,0-1 0,1 1 0,-1 1 0,0-1 0,1 1 0,-1 0 0,1 0 0,0 0 0,0 1 0,0 0 0,1 0 0,-1 0 0,1 0 0,0 1 0,0 0 0,-5 9 0,-3 0 0,2 0 0,0 1 0,0 0 0,2 1 0,0 0 0,0 0 0,2 1 0,-7 24 0,9-22 0,-1 3 0,0-1 0,2 1 0,-1 44 0,4-58 0,1 0 0,0 0 0,1 0 0,0-1 0,0 1 0,1 0 0,0-1 0,0 0 0,0 1 0,1-1 0,0-1 0,1 1 0,0 0 0,9 9 0,-5-6 0,1 0 0,-1-1 0,1-1 0,1 1 0,0-2 0,0 1 0,0-2 0,1 1 0,0-2 0,0 0 0,1 0 0,-1-1 0,1 0 0,0-1 0,0-1 0,0 0 0,14 0 0,249-3 0,-275 1 0,0 0 0,0 0 0,0 0 0,0 0 0,0 0 0,0 0 0,0 0 0,0 0 0,0 0 0,0 0 0,0 0 0,0-1 0,0 1 0,0 0 0,0-1 0,0 1 0,0-1 0,-1 1 0,1-1 0,0 1 0,0-1 0,0 0 0,-1 1 0,1-1 0,1-1 0,-2 1 0,0 0 0,-1 0 0,1 0 0,0 0 0,0 0 0,0 0 0,-1 0 0,1 0 0,0 0 0,-1 0 0,1 0 0,-1 0 0,1 0 0,-1 0 0,1 1 0,-1-1 0,0 0 0,0 0 0,0 0 0,-5-5 0,0 1 0,0 0 0,0 0 0,0 1 0,-12-6 0,-2 3-1365,1 2-5461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5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24575,'9'0'0,"0"0"0,0 1 0,0 0 0,0 1 0,0 0 0,0 0 0,0 0 0,-1 1 0,0 1 0,1 0 0,-1 0 0,0 0 0,-1 1 0,1 0 0,-1 1 0,0-1 0,0 1 0,-1 1 0,10 12 0,-7-11 0,-1 1 0,0 1 0,-1-1 0,0 1 0,-1 1 0,0-1 0,-1 1 0,0 0 0,0 0 0,-1 1 0,-1-1 0,0 1 0,-1 0 0,0 0 0,0 0 0,-1 0 0,-1 0 0,-1 13 0,2-4 0,0-15 0,-1 0 0,1-1 0,-1 1 0,0 0 0,0 0 0,-1 0 0,0-1 0,0 1 0,0 0 0,-1-1 0,0 1 0,0-1 0,-3 8 0,4-13 0,0 1 0,0-1 0,0 0 0,0 1 0,1-1 0,-1 0 0,0 0 0,0 0 0,0 0 0,0 0 0,0 0 0,0 0 0,0 0 0,0 0 0,0 0 0,0 0 0,0 0 0,1-1 0,-1 1 0,0 0 0,0-1 0,0 1 0,0-1 0,0 1 0,1-1 0,-1 1 0,0-1 0,1 1 0,-1-1 0,0 0 0,1 1 0,-1-1 0,0 0 0,1 0 0,-1 0 0,1 1 0,0-1 0,-1 0 0,1 0 0,-1-1 0,-22-41 0,21 39 0,-5-15 0,0 0 0,1 0 0,1-1 0,1 0 0,1 0 0,1 0 0,0 0 0,1 0 0,3-26 0,-2 36-106,0 3 9,0 0 0,0 0 1,0 0-1,1 0 0,0 0 0,0 0 0,0 1 0,1-1 0,0 0 1,1 1-1,0-1 0,4-8 0,3 4-6729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5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24575,'-2'130'0,"5"143"0,9-205 0,-7-50 0,-2 1 0,3 27 0,-6-17 0,2 0 0,10 49 0,-7-53 0,-4-16 0,0-1 0,1 0 0,0 0 0,1 0 0,0 0 0,0 0 0,5 8 0,-7-14 0,1 0 0,-1-1 0,1 1 0,-1-1 0,1 1 0,0-1 0,-1 0 0,1 0 0,0 0 0,0 0 0,0 0 0,0 0 0,0 0 0,0-1 0,0 1 0,1-1 0,-1 1 0,0-1 0,0 0 0,0 0 0,0 0 0,1 0 0,-1 0 0,0 0 0,0-1 0,0 1 0,0-1 0,0 0 0,0 1 0,0-1 0,0 0 0,0 0 0,3-2 0,6-3 0,0 0 0,-1-1 0,0 0 0,13-12 0,-12 10 0,0 0 0,0 1 0,14-8 0,28-15 0,23-10 0,-58 35 0,1 1 0,27-4 0,-6 1 0,41-1 0,-81 9 0,1 0 0,-1 0 0,0 0 0,0 0 0,0 0 0,0 0 0,0 0 0,1 0 0,-1 0 0,0 0 0,0 0 0,0 0 0,0 0 0,1 0 0,-1 0 0,0 0 0,0 0 0,0 0 0,0 0 0,0 0 0,0 0 0,1 0 0,-1 0 0,0 0 0,0 1 0,0-1 0,0 0 0,0 0 0,0 0 0,0 0 0,1 0 0,-1 0 0,0 0 0,0 1 0,0-1 0,0 0 0,0 0 0,0 0 0,0 0 0,0 0 0,0 1 0,0-1 0,0 0 0,0 0 0,0 0 0,0 0 0,0 1 0,0-1 0,0 0 0,0 0 0,0 0 0,0 0 0,-7 12 0,-14 7 0,-1-9 0,-1 0 0,-36 9 0,36-13 0,0 2 0,-36 16 0,45-14-1365,2 0-5461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5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24575,'0'-4'0,"4"-2"0,6 1 0,6 1 0,4 1 0,-2-3 0,1-1 0,-3-3 0,0 0 0,-2-3 0,0 1 0,2 3 0,-1-2 0,0 1 0,-1 3-8191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4:59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24575,'0'505'0,"-1"-485"0,-1-1 0,-7 33 0,-4 33 0,12-68 0,1 11 0,-1 1 0,-2-1 0,-7 31 0,3-16 0,2 0 0,2 0 0,1 0 0,6 51 0,-1 7 0,-3 377 0,-2-457 0,0-1 0,-1 0 0,-1 0 0,-11 32 0,8-30 0,2 0 0,0 0 0,-3 31 0,2 2 0,-21 89 0,11-67 0,-18 53 0,23-95 0,2 0 0,1 0 0,2 1 0,-3 45 0,9-73-119,0-5 15,0 1 1,0 0-1,0 0 0,0-1 0,-1 1 0,0 0 0,1 0 0,-1-1 1,-1 1-1,1-1 0,-3 5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0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24575,'6'0'0,"0"0"0,1 0 0,-1 0 0,0 1 0,0 0 0,1 0 0,-1 1 0,0-1 0,0 1 0,-1 1 0,1-1 0,0 1 0,-1 0 0,1 0 0,-1 1 0,0 0 0,0-1 0,-1 2 0,1-1 0,-1 0 0,0 1 0,0 0 0,0 0 0,-1 0 0,1 1 0,2 6 0,83 151 0,-81-148 0,-1 0 0,0 1 0,-2 0 0,0 0 0,5 30 0,-7-30 0,1 0 0,0 0 0,1 0 0,1 0 0,15 27 0,-6-16 0,-1 0 0,-2 1 0,0 1 0,-2 0 0,9 42 0,-12-49 0,1-1 0,1 0 0,23 39 0,6 16 0,19 56 0,-56-130 0,-1 0 0,1 1 0,0-1 0,0 0 0,0 0 0,0 0 0,0 0 0,0 0 0,1 0 0,-1 0 0,1-1 0,-1 1 0,1 0 0,2 2 0,-3-4 0,0 0 0,0 1 0,0-1 0,0 0 0,0 0 0,0 1 0,0-1 0,0 0 0,0 0 0,0 0 0,0 0 0,0 0 0,0 0 0,0-1 0,0 1 0,0 0 0,0 0 0,0-1 0,0 1 0,0-1 0,0 1 0,0-1 0,0 0 0,7-5 0,-1 0 0,0 0 0,-1-1 0,0 0 0,10-14 0,6-7 0,2 8 0,0 1 0,28-16 0,33-26 0,-60 42 0,1 1 0,28-15 0,-27 18 0,0-2 0,25-21 0,-39 28 0,0 2 0,0 0 0,0 0 0,1 1 0,19-6 0,-19 7 0,1 0 0,-1-1 0,0 0 0,-1-1 0,15-11 0,-4 3-1365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0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1309 24575,'1'-20'0,"1"0"0,1-1 0,1 1 0,0 0 0,8-19 0,41-95 0,-38 104 0,2 1 0,1 1 0,36-45 0,-26 38 0,-3 6 0,2 2 0,1 0 0,1 2 0,63-43 0,4-2 0,-64 47 0,1 2 0,0 1 0,38-16 0,29-16 0,-76 40-133,0 1 0,1 2 0,44-12-1,-26 9 54,-2 1 80,55-6 0,22-5 0,252-64-1784,49 22 1784,-83 14 0,-268 39 19,171-34-223,-177 34-308,65-3 0,-66 8 272,70-15 0,-97 15 516,0 0 0,1 3 0,53 0 0,-67 3-5485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0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24575,'2'2'0,"0"-1"0,1 0 0,-1 1 0,0 0 0,0-1 0,0 1 0,0 0 0,0 0 0,0 0 0,0 0 0,-1 0 0,1 1 0,-1-1 0,2 5 0,12 13 0,67 53 0,-66-59 0,1-1 0,0-1 0,0-1 0,1-1 0,36 15 0,17 11 0,20 6 0,-64-32 0,43 25 0,-17-12 0,-43-20 0,0 1 0,0 1 0,0-1 0,-1 1 0,16 11 0,-23-14 0,0 0 0,0 0 0,0 0 0,0 1 0,-1-1 0,1 0 0,0 1 0,-1-1 0,0 1 0,0 0 0,1-1 0,-2 1 0,1 0 0,0 0 0,0 0 0,-1 0 0,0-1 0,1 1 0,-1 0 0,0 0 0,-1 0 0,1 0 0,0 0 0,-1 0 0,-1 4 0,-3 8 0,0-1 0,-1 0 0,-1 0 0,0 0 0,-10 12 0,8-12 0,1 0 0,0 0 0,1 0 0,-7 22 0,8-20 0,0-1 0,-1 0 0,-1 0 0,0 0 0,-17 21 0,3-3 0,21-32 0,0 0 0,0 1 0,1-1 0,-1 0 0,0 1 0,1-1 0,-1 0 0,1 1 0,-1-1 0,1 1 0,0-1 0,-1 1 0,1-1 0,0 1 0,0-1 0,0 1 0,0-1 0,1 1 0,-1-1 0,0 1 0,1-1 0,-1 1 0,0-1 0,2 2 0,-1-2 0,-1-1 0,1 1 0,0 0 0,0-1 0,0 1 0,0-1 0,0 1 0,0-1 0,0 1 0,0-1 0,0 0 0,0 1 0,0-1 0,0 0 0,1 0 0,-1 0 0,0 0 0,0 0 0,0 0 0,0 0 0,0 0 0,0 0 0,0-1 0,0 1 0,0 0 0,0-1 0,0 1 0,0-1 0,0 1 0,0-1 0,0 1 0,0-1 0,1-1 0,12-6-105,-9 6-35,1-1 0,-1 0 0,-1 0 0,1-1 0,0 1 0,-1-1 0,0 0 0,5-5 0,0-6-6686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4:57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24575,'1'-2'0,"-1"0"0,0 0 0,1 0 0,0-1 0,-1 1 0,1 0 0,0 0 0,0 0 0,0 0 0,0 0 0,0 0 0,1 1 0,-1-1 0,1 0 0,-1 0 0,1 1 0,-1-1 0,1 1 0,0 0 0,0-1 0,0 1 0,0 0 0,0 0 0,0 0 0,0 0 0,3 0 0,9-4 0,0 1 0,0 1 0,16-3 0,-7 2 0,4 0 0,0 1 0,53 1 0,-54 3 0,1-1 0,-1-2 0,31-6 0,6-1 0,0 2 0,0 3 0,102 6 0,-41 1 0,-106-1 0,0 0 0,0 2 0,0 0 0,-1 1 0,0 1 0,0 0 0,0 1 0,-1 1 0,0 1 0,19 13 0,43 20 0,-67-35 0,0 0 0,0 1 0,-1 0 0,17 16 0,30 22 0,4-15 0,-46-24 0,0 0 0,0 1 0,-1 1 0,23 18 0,127 116 0,-47-44 0,-69-55 0,2-3 0,60 38 0,-90-65 0,0 1 0,-1 0 0,26 29 0,-32-29 0,2-1 0,0 0 0,0-1 0,2-1 0,30 18 0,-30-20 0,0 0 0,-2 2 0,1 0 0,18 19 0,24 18 0,-1-10 0,-28-20 0,0 2 0,30 29 0,-16-12 0,49 33 0,24 21 0,-90-70 0,-9-7 0,31 34 0,52 52 0,-60-62 0,-32-33 0,-1 1 0,1 0 0,-1 1 0,0 0 0,-1 0 0,8 13 0,12 22 0,59 73 0,-26-39 0,-50-63 0,-1 1 0,0 1 0,-1-1 0,-1 1 0,5 19 0,13 30 0,-19-49 0,0 0 0,-1 0 0,-1 1 0,2 23 0,5 23 0,-9-60 0,9 40 0,-1 0 0,-2 1 0,1 65 0,-9 445 0,2-535 0,1-1 0,8 35 0,-5-33 0,-2 0 0,2 26 0,-6 110 0,3 65 0,9-147 0,-6-50 0,-1-1 0,1 31 0,-4-16 0,-2-1 0,-1 1 0,-12 62 0,4-58 0,-2 0 0,-2 0 0,-20 40 0,29-70 0,2-5 0,0 0 0,0 0 0,-1-1 0,0 1 0,0-1 0,-1 0 0,-5 6 0,7-10 0,1 0 0,-1 0 0,1-1 0,-1 1 0,0-1 0,0 0 0,0 0 0,0 0 0,0 0 0,0-1 0,0 1 0,0-1 0,0 1 0,0-1 0,0 0 0,0 0 0,0-1 0,0 1 0,0-1 0,0 1 0,-5-3 0,-11-2-1365,2-2-5461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06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1 432 24575,'0'5'0,"0"0"0,0 0 0,0 0 0,1 0 0,0 0 0,0 0 0,0 0 0,0 0 0,1 0 0,0-1 0,0 1 0,0-1 0,4 6 0,-4-8 0,0 0 0,0 0 0,0-1 0,0 1 0,1-1 0,-1 0 0,0 0 0,1 0 0,-1 0 0,1 0 0,-1 0 0,1 0 0,-1-1 0,1 0 0,-1 1 0,1-1 0,0 0 0,-1 0 0,1 0 0,-1-1 0,1 1 0,-1-1 0,1 1 0,0-1 0,-1 0 0,0 0 0,5-2 0,15-7 0,1-1 0,-1-2 0,-1 0 0,0-1 0,-1-2 0,-1 0 0,0 0 0,22-27 0,-33 33 0,-1 1 0,-1-1 0,1 0 0,-2-1 0,1 0 0,-2 1 0,6-18 0,-3 6 0,-1 0 0,5-45 0,-11 65 0,3-15 0,-2 0 0,0 0 0,-1-1 0,0 1 0,-2 0 0,-4-21 0,6 38 0,1 0 0,-1-1 0,0 1 0,0 0 0,0 0 0,0-1 0,0 1 0,0 0 0,0-1 0,0 1 0,0 0 0,0 0 0,0-1 0,0 1 0,0 0 0,0-1 0,-1 1 0,1 0 0,0 0 0,0-1 0,0 1 0,0 0 0,0 0 0,0-1 0,-1 1 0,1 0 0,0 0 0,0 0 0,0-1 0,-1 1 0,1 0 0,0 0 0,0 0 0,-1 0 0,1 0 0,0-1 0,0 1 0,-1 0 0,1 0 0,0 0 0,0 0 0,-1 0 0,1 0 0,0 0 0,-1 0 0,1 0 0,0 0 0,0 0 0,-1 0 0,1 0 0,0 0 0,-1 0 0,1 0 0,0 0 0,-1 1 0,-6 19 0,1 31 0,3-14 0,-9 44 0,2-15 0,0-7 0,6-45 0,2-1 0,-1 1 0,2 0 0,0-1 0,1 1 0,0 0 0,1 0 0,3 18 0,33 176 0,-35-191 0,0-1 0,1 0 0,0 0 0,1 0 0,1 0 0,9 21 0,-12-33 0,1 1 0,0-1 0,-1 0 0,1-1 0,1 1 0,-1 0 0,1-1 0,-1 0 0,1 1 0,0-2 0,0 1 0,0 0 0,0-1 0,1 0 0,-1 0 0,1 0 0,-1 0 0,1-1 0,0 0 0,0 0 0,0 0 0,8 0 0,-1 1 0,0-1 0,-1-1 0,1 0 0,0 0 0,0-1 0,0-1 0,0 0 0,-1-1 0,1 0 0,-1-1 0,0 0 0,0 0 0,0-1 0,0-1 0,-1 0 0,0 0 0,17-15 0,-17 12-91,-1 0 0,0 0 0,0-1 0,-1 0 0,0-1 0,0 0 0,-1 0 0,-1-1 0,0 0 0,-1 0 0,0 0 0,-1-1 0,0 0 0,4-23 0,-7 16-6735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0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 24575,'-1'0'0,"1"-1"0,0 1 0,0 0 0,0 0 0,0-1 0,0 1 0,0 0 0,0 0 0,0-1 0,0 1 0,0 0 0,0-1 0,0 1 0,0 0 0,0 0 0,0-1 0,0 1 0,0 0 0,0-1 0,0 1 0,0 0 0,1 0 0,-1-1 0,0 1 0,0 0 0,0 0 0,0 0 0,1-1 0,-1 1 0,0 0 0,0 0 0,0 0 0,1-1 0,-1 1 0,0 0 0,0 0 0,1 0 0,-1 0 0,0 0 0,0 0 0,1 0 0,-1 0 0,0-1 0,1 1 0,-1 0 0,13 11 0,8 20 0,-7 6 0,-2 0 0,-2 1 0,-1 0 0,-2 0 0,3 70 0,-8-81 0,1-1 0,1 1 0,13 42 0,-10-42 0,-1-1 0,-1 1 0,2 45 0,-7-67 0,0 0 0,1 0 0,0 0 0,-1 0 0,2 0 0,-1-1 0,4 10 0,-5-13 0,0-1 0,1 0 0,-1 1 0,0-1 0,0 0 0,0 1 0,0-1 0,1 0 0,-1 0 0,0 1 0,0-1 0,1 0 0,-1 1 0,0-1 0,1 0 0,-1 0 0,0 0 0,1 1 0,-1-1 0,0 0 0,1 0 0,-1 0 0,0 0 0,1 0 0,-1 0 0,1 0 0,-1 1 0,0-1 0,1 0 0,-1 0 0,0 0 0,1-1 0,-1 1 0,1 0 0,-1 0 0,1 0 0,0-1 0,1-1 0,-1 1 0,0-1 0,0 1 0,1-1 0,-1 1 0,0-1 0,0 0 0,0 0 0,-1 1 0,1-1 0,1-3 0,16-60 0,7-15 0,4 10 0,42-87 0,-33 60 0,-31 77 0,0 0 0,1 0 0,1 1 0,18-30 0,-26 48 0,0 0 0,-1 0 0,1 0 0,0 0 0,-1 0 0,1 0 0,0 1 0,0-1 0,0 0 0,0 0 0,0 1 0,0-1 0,0 1 0,0-1 0,0 1 0,0-1 0,0 1 0,0-1 0,0 1 0,0 0 0,0 0 0,1 0 0,-1-1 0,0 1 0,0 0 0,0 0 0,0 1 0,1-1 0,-1 0 0,1 1 0,1 0 0,0 1 0,0-1 0,0 1 0,-1 0 0,1 0 0,-1 1 0,1-1 0,-1 0 0,0 1 0,4 4 0,4 8 0,-1 1 0,14 32 0,-6-3 0,15 30 0,-13-44 0,34 41 0,-24-36 0,-18-21 0,1 0 0,0 0 0,1-2 0,28 24 0,-40-36 0,0-1 0,-1 1 0,1-1 0,0 0 0,-1 1 0,1-1 0,0 0 0,-1 1 0,1-1 0,0 0 0,-1 0 0,1 0 0,0 0 0,0 0 0,-1 0 0,1 0 0,0 0 0,0 0 0,-1 0 0,1 0 0,0 0 0,0 0 0,-1-1 0,1 1 0,0 0 0,-1-1 0,1 1 0,0 0 0,-1-1 0,1 1 0,0-1 0,-1 1 0,1-1 0,-1 1 0,1-1 0,-1 1 0,1-1 0,-1 0 0,0 1 0,1-1 0,-1 0 0,0 1 0,1-1 0,-1 0 0,0 1 0,0-1 0,0 0 0,1 0 0,-1 1 0,0-1 0,0-1 0,5-48 0,-4 39 0,12-53-1365,-9 45-5461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07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24575,'1'11'0,"2"-1"0,-1 1 0,1-1 0,1 0 0,0 1 0,0-2 0,1 1 0,0 0 0,1-1 0,0 0 0,8 10 0,22 37 0,-28-38 0,38 73 0,43 118 0,-80-181 0,-3-9 0,0 0 0,2-1 0,10 20 0,-12-25 0,-1 0 0,-1 0 0,0 1 0,0-1 0,2 23 0,1 1 0,-6-31-170,1 0-1,-1 1 0,-1-1 1,1 0-1,-1 1 0,0-1 1,-2 12-1,-2-3-6655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0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24575,'4'0'0,"6"0"0,6 0 0,3 0 0,4 0 0,2 0 0,1 0 0,0 0 0,0-4 0,0-2 0,-4-4 0,-2 0 0,0 2 0,1 1 0,-4-1 0,1 0 0,-4 1-8191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0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24575,'1'29'0,"2"0"0,7 37 0,-4-35 0,-2 8 0,-1-1 0,-5 67 0,3 36 0,11-73 0,-8-49 0,0 0 0,1 26 0,-5-24 0,-2 184 0,2-198 14,-1-1-1,0 1 0,0-1 0,-1 1 1,0-1-1,0 0 0,0 0 1,-6 10-1,6-14-91,1 1 0,-1 0 0,-1-1-1,1 1 1,0-1 0,-1 0 0,1 0 0,-1 0 0,1 0-1,-1 0 1,0-1 0,0 1 0,0-1 0,0 0 0,0 0-1,0 0 1,0 0 0,-5 0 0,-12 2-6748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0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24575,'1'0'0,"1"1"0,-1-1 0,0 1 0,0-1 0,0 1 0,0-1 0,0 1 0,0 0 0,0 0 0,0-1 0,0 1 0,-1 0 0,1 0 0,0 0 0,0 0 0,-1 0 0,1 0 0,0 0 0,-1 0 0,0 0 0,1 0 0,-1 1 0,1-1 0,-1 0 0,0 0 0,0 0 0,0 3 0,5 37 0,-5-36 0,0 19 0,-1 1 0,-1 0 0,-10 39 0,1 2 0,7-47 0,0-1 0,-2 1 0,-14 32 0,-5 18 0,16-38 0,2-3 0,-1-1 0,-1 0 0,-1-1 0,-18 32 0,-18 47-1365,38-92-5461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0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1 288 24575,'15'-1'0,"0"0"0,0-1 0,0-1 0,-1 0 0,1-1 0,21-10 0,0 2 0,74-14 0,-84 22 0,1-2 0,-1 0 0,42-18 0,-44 15 0,0 0 0,42-7 0,15-6 0,7-9 0,87-27 0,-145 50 0,1 2 0,0 0 0,59-1 0,-46 2-1365,-28 0-5461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02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24575,'20'53'0,"-14"-5"0,-2 2 0,-3-1 0,-4 52 0,0 2 0,2-15 0,3 99 0,1-167 0,0 0 0,1 0 0,1 0 0,8 21 0,-13-40 0,0-1 0,0 0 0,0 1 0,0-1 0,0 0 0,0 0 0,0 1 0,0-1 0,0 0 0,0 0 0,0 1 0,0-1 0,0 0 0,0 0 0,1 1 0,-1-1 0,0 0 0,0 0 0,0 1 0,0-1 0,0 0 0,1 0 0,-1 1 0,0-1 0,0 0 0,0 0 0,1 0 0,-1 0 0,0 1 0,0-1 0,0 0 0,1 0 0,-1 0 0,0 0 0,1 0 0,-1 0 0,0 0 0,0 0 0,1 0 0,-1 0 0,0 0 0,0 0 0,1 0 0,-1 0 0,0 0 0,0 0 0,1 0 0,-1 0 0,0 0 0,0 0 0,1 0 0,-1 0 0,0 0 0,0-1 0,1 1 0,-1 0 0,7-21 0,-2-29 0,-5 33 0,0-12 0,2 0 0,0 0 0,9-36 0,-4 28 0,-4 24 0,-1 0 0,1 0 0,1 1 0,1 0 0,-1 0 0,8-12 0,-4 8 0,-1-1 0,-1 0 0,0 0 0,3-21 0,-4 19 0,0 0 0,1 0 0,12-25 0,1 7 0,-14 24 0,1 1 0,0 0 0,0 1 0,1-1 0,1 1 0,0 1 0,1-1 0,0 2 0,0-1 0,1 1 0,14-11 0,-20 18 0,7-6 0,0 1 0,0 1 0,0 0 0,1 1 0,0 0 0,18-4 0,-25 7 0,20-4 0,0 0 0,1 2 0,0 1 0,43 0 0,-62 3 0,-1 1 0,1-1 0,-1 2 0,1-1 0,-1 1 0,0-1 0,0 2 0,0-1 0,0 1 0,0 0 0,0 0 0,0 1 0,-1-1 0,0 1 0,0 0 0,0 1 0,0-1 0,-1 1 0,1 0 0,-1 0 0,-1 1 0,1-1 0,-1 1 0,3 6 0,5 10 0,-1 0 0,-2 0 0,0 1 0,-1 0 0,-1 0 0,-2 1 0,0-1 0,-1 1 0,-2 0 0,0 0 0,-2 0 0,0 0 0,-10 47 0,8-59 0,0 0 0,1 0 0,0 0 0,1 0 0,1 0 0,-1 0 0,4 20 0,-2-29 0,-1 1 0,1 0 0,0-1 0,1 1 0,-1-1 0,0 1 0,1-1 0,0 0 0,0 1 0,0-1 0,0 0 0,1 0 0,-1-1 0,1 1 0,0 0 0,-1-1 0,1 0 0,0 1 0,0-1 0,1 0 0,-1-1 0,0 1 0,1-1 0,-1 1 0,1-1 0,-1 0 0,1 0 0,5 0 0,36 5 0,-35-6 0,0 1 0,0 0 0,0 1 0,0 0 0,0 1 0,0 0 0,-1 1 0,12 5 0,22 10 0,-34-16 0,1 1 0,-1 0 0,0 0 0,10 7 0,-17-9 0,1 0 0,-1 1 0,1-1 0,-1 0 0,0 1 0,0 0 0,0-1 0,0 1 0,0 0 0,0 0 0,-1 0 0,0 0 0,1 0 0,-1 0 0,0 0 0,0 6 0,1 3 0,0 0 0,-1 0 0,0 0 0,-1 0 0,-1 0 0,0 0 0,-4 20 0,3-26 0,0 1 0,-1 0 0,0-1 0,0 1 0,0-1 0,-1 0 0,0 0 0,0-1 0,-1 1 0,0-1 0,0 0 0,0 0 0,0 0 0,-7 4 0,-23 14 0,-2-2 0,0-1 0,-1-2 0,-77 25 0,76-31 0,0-2 0,-1-2 0,-1-1 0,1-2 0,-63-1 0,87-4-119,2 0-89,0 0 0,0-1 1,0-1-1,0 0 1,-16-4-1,14 0-6618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0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24575,'1'0'0,"1"1"0,-1-1 0,0 1 0,0-1 0,0 1 0,0 0 0,0-1 0,0 1 0,0 0 0,-1 0 0,1-1 0,0 1 0,0 0 0,0 0 0,-1 0 0,1 0 0,-1 0 0,1 0 0,-1 0 0,1 1 0,-1-1 0,1 0 0,-1 0 0,0 0 0,0 0 0,1 1 0,-1 1 0,4 38 0,-4-37 0,5 88 0,-10 122 0,2-192 0,-2 1 0,0-1 0,-8 21 0,-11 48 0,21-80 0,0 0 0,0 0 0,-1-1 0,-8 16 0,8-17 0,0 0 0,0 0 0,1 1 0,0-1 0,0 1 0,-1 16 0,3-23 0,1 0 0,0-1 0,-1 1 0,2 0 0,-1 0 0,0 0 0,0-1 0,1 1 0,-1 0 0,1 0 0,0-1 0,0 1 0,0 0 0,0-1 0,1 1 0,-1-1 0,1 0 0,-1 1 0,1-1 0,0 0 0,0 0 0,0 0 0,4 3 0,-1-2 0,1-1 0,-1 1 0,1-2 0,-1 1 0,1 0 0,0-1 0,0 0 0,0-1 0,0 1 0,10-1 0,15-2 0,0-1 0,1-2 0,43-11 0,-62 13 0,-10 2 0,0 0 0,0 0 0,0 0 0,0-1 0,-1 1 0,1-1 0,0 0 0,-1 0 0,0 0 0,1 0 0,-1 0 0,0 0 0,0 0 0,0-1 0,0 1 0,-1-1 0,1 0 0,-1 1 0,1-1 0,-1 0 0,0 0 0,0 0 0,0 0 0,-1 0 0,1 0 0,0-6 0,0-9 0,0-1 0,-1 0 0,-3-27 0,0 11 0,2-7 0,2-118 0,-1 159 0,0-1 0,0 1 0,0 0 0,0-1 0,0 1 0,0-1 0,0 1 0,1 0 0,-1-1 0,1 1 0,-1 0 0,1 0 0,-1-1 0,1 1 0,0 0 0,-1 0 0,1 0 0,0 0 0,1-2 0,-1 4 0,0-1 0,0 1 0,0-1 0,0 1 0,0-1 0,-1 1 0,1 0 0,0 0 0,0-1 0,-1 1 0,1 0 0,-1 0 0,1 0 0,-1 0 0,1-1 0,-1 1 0,1 0 0,-1 0 0,0 0 0,0 0 0,1 0 0,-1 0 0,0 0 0,0 0 0,0 2 0,11 42 0,6 66 0,-13-94 0,0 1 0,0 0 0,2-1 0,13 28 0,-12-29 0,0 1 0,-1-1 0,-1 1 0,6 31 0,-4-6-1365,-1-26-5461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04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202 350 24575,'-1'3'0,"0"0"0,0-1 0,0 1 0,0 0 0,-1 0 0,1-1 0,-1 1 0,1-1 0,-1 1 0,0-1 0,-4 4 0,-11 18 0,-15 64 0,20-52 0,-2-1 0,-17 34 0,19-44 0,2 0 0,1 1 0,1 0 0,-8 46 0,5-19 0,8-44 0,1 0 0,1 0 0,0 0 0,0 0 0,0 0 0,1 1 0,1-1 0,0 0 0,0 0 0,4 13 0,-3-15 0,1-1 0,0 1 0,0-1 0,1 0 0,-1 0 0,2-1 0,-1 1 0,0-1 0,1 0 0,0 0 0,0 0 0,1-1 0,-1 1 0,8 3 0,69 34 0,-19-11 0,-55-27 0,1 0 0,0-1 0,0 0 0,0 0 0,1-1 0,-1 0 0,0-1 0,13 1 0,82-4 0,-45-1 0,3 3 0,-17 1 0,1-1 0,-1-2 0,0-3 0,0-1 0,60-17 0,-78 14 0,-2-1 0,1-1 0,-1-2 0,-1 0 0,0-2 0,-1 0 0,-1-2 0,0 0 0,-1-1 0,21-25 0,-34 31 0,0 0 0,-1-1 0,-1 1 0,0-1 0,-1 0 0,0-1 0,-1 1 0,-1-1 0,0 0 0,2-22 0,5-20 0,-4 21 0,-2 0 0,-1 0 0,-2-1 0,-7-65 0,1 67 0,-2 1 0,-20-59 0,16 56 0,-14-71 0,14 48 40,-3-32-1445,13 69-5421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4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24575,'0'12'0,"0"0"0,0 1 0,1-1 0,1 0 0,0 1 0,1-1 0,0 0 0,1-1 0,0 1 0,1 0 0,0-1 0,1 0 0,8 12 0,-7-12 0,4 6 0,0-1 0,18 20 0,-27-33 0,1 0 0,0 0 0,0-1 0,0 1 0,0 0 0,1-1 0,-1 0 0,1 0 0,-1 0 0,1 0 0,0 0 0,0-1 0,0 0 0,0 0 0,0 0 0,0 0 0,6 0 0,-10-1 2,0-1-1,1 1 1,-1 0-1,0-1 1,1 1-1,-1-1 1,0 1-1,0-1 1,0 1-1,1 0 1,-1-1-1,0 1 1,0-1-1,0 1 1,0-1-1,0 1 1,0-1-1,0 1 1,0-1-1,0 1 1,0-1-1,0 1 1,0-1-1,0 1 1,0-1-1,0 1 1,0-1-1,-1 1 1,1-1-1,0 1 1,0 0-1,-1-1 1,1 1-1,0-1 1,-1 1-1,1 0 1,0-1-1,-1 1 1,1 0-1,0-1 1,-1 1-1,0 0 1,-20-30-431,16 23-572,-4-8-5825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24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24575,'0'901'0,"-1"-878"0,-1-1 0,-7 31 0,4-29 0,-3 45 0,7 554 0,3-300 0,-2-316 0,1-1 0,0 0 0,0 0 0,0 0 0,1 0 0,0 0 0,3 7 0,-4-12 0,-1 0 0,0 0 0,0 0 0,1 0 0,-1 0 0,1 0 0,-1 0 0,1-1 0,0 1 0,-1 0 0,1 0 0,0 0 0,-1-1 0,1 1 0,0 0 0,0-1 0,0 1 0,-1-1 0,1 1 0,0-1 0,0 1 0,0-1 0,0 1 0,0-1 0,0 0 0,0 0 0,0 1 0,0-1 0,0 0 0,0 0 0,0 0 0,0 0 0,0 0 0,0-1 0,1 1 0,-1 0 0,0 0 0,-1-1 0,1 1 0,0 0 0,0-1 0,0 1 0,0-1 0,0 1 0,0-1 0,0 0 0,-1 1 0,1-1 0,0 0 0,0 0 0,-1 1 0,2-2 0,7-12-1365,-2-3-5461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2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1 24575,'-19'53'0,"12"-27"0,-1 0 0,-1 0 0,-1-1 0,-20 34 0,-13 34 0,-42 128 0,70-188 0,-7 17 0,-28 92 0,38-105 0,-2 0 0,-20 39 0,0 0 0,0-12 0,25-51 0,2 0 0,0 0 0,1 1 0,-8 22 0,3-2 0,-29 63 0,16-44 0,23-49-109,-2 10-1147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2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24575,'757'0'0,"-728"-1"0,55-11 0,-54 7 0,52-2 0,-21 7 0,-28 1 0,0-1 0,1-2 0,-1-1 0,35-8 0,-8-3-1365,-45 7-5461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2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24575,'1'0'0,"0"0"0,0 1 0,0-1 0,-1 0 0,1 1 0,0-1 0,0 1 0,0-1 0,0 1 0,-1 0 0,1-1 0,0 1 0,-1 0 0,1-1 0,0 1 0,-1 0 0,1 0 0,-1-1 0,1 1 0,-1 0 0,0 0 0,1 0 0,-1 0 0,0 0 0,1 1 0,7 31 0,-4-17 0,2 7 0,0 1 0,-1-1 0,-2 1 0,2 33 0,-7 101 0,-1-55 0,3 1431 0,1-1517 0,0-1 0,1 1 0,1 0 0,0-1 0,1 0 0,13 31 0,-17-46 0,1 0 0,-1 0 0,1 0 0,-1 1 0,1-1 0,0 0 0,-1 0 0,1 0 0,0 0 0,0-1 0,0 1 0,0 0 0,-1 0 0,1 0 0,1-1 0,-1 1 0,0 0 0,0-1 0,2 1 0,-3-1 0,1 0 0,0 0 0,0 0 0,-1 0 0,1-1 0,0 1 0,-1 0 0,1-1 0,0 1 0,-1 0 0,1-1 0,-1 1 0,1-1 0,0 1 0,-1-1 0,1 1 0,-1-1 0,1 1 0,-1-1 0,0 1 0,1-1 0,-1 0 0,1 0 0,1-4 0,1-1 0,-1 1 0,0 0 0,-1-1 0,0 1 0,2-11 0,-2-9 0,-2 0 0,0 0 0,-2 0 0,-8-38 0,6 35 0,-17-166 0,-3-59 0,17 179 0,2-1 0,8-120 0,0 64 0,-4-37 0,5-179 0,0 321 0,2 1 0,15-49 0,3-17 0,-15 58 0,2 1 0,1 0 0,1 0 0,2 2 0,20-35 0,64-99 0,-82 140 0,1 1 0,1 0 0,1 1 0,1 1 0,39-32 0,-49 46 0,0 0 0,0 1 0,0 0 0,1 1 0,0 0 0,0 1 0,16-5 0,-20 8 0,-1-1 0,1 1 0,0 1 0,1-1 0,-1 1 0,0 1 0,0-1 0,0 1 0,0 0 0,0 1 0,-1 0 0,1 0 0,9 4 0,-4 1 0,-1 0 0,0 0 0,0 1 0,0 1 0,-1 0 0,0 1 0,0-1 0,10 17 0,21 19 0,-27-28 0,0 2 0,-2 0 0,0 0 0,-1 1 0,-1 1 0,0 0 0,-2 0 0,-1 1 0,7 29 0,-8-33 0,1 1 0,16 29 0,-16-35 0,-1 0 0,0 0 0,-1 0 0,0 1 0,-1 0 0,4 26 0,-4 22 0,-8 125 0,1-173 0,-1 1 0,0-1 0,-1-1 0,-1 1 0,0-1 0,0 0 0,-2 0 0,-15 20 0,0 3 0,4-10 0,-1-2 0,-1 0 0,-1-1 0,-1-1 0,-41 30 0,18-14 0,20-17 0,0-1 0,-1-2 0,-1-1 0,-1-1 0,0-1 0,-1-1 0,0-2 0,-1-1 0,-37 7 0,40-9 0,21-6 0,1-1 0,-1 0 0,0 0 0,0 0 0,-1-1 0,-11 0 0,17-1 0,0 0 0,0-1 0,0 1 0,1-1 0,-1 1 0,0-1 0,1 0 0,-1 0 0,0 0 0,1 1 0,-1-2 0,1 1 0,-1 0 0,1 0 0,0 0 0,0-1 0,-1 1 0,1-1 0,0 1 0,0-1 0,0 1 0,1-1 0,-1 1 0,0-1 0,0 0 0,1 0 0,-1 1 0,1-1 0,0 0 0,-1 0 0,1-3 0,-1-2 0,1 0 0,0 0 0,0 0 0,0 1 0,1-1 0,0 0 0,1 0 0,-1 0 0,1 1 0,0-1 0,1 1 0,0-1 0,6-9 0,5-8 0,2 1 0,22-25 0,13-17 0,-46 58 15,0 1 0,1-1 1,0 1-1,0 1 0,0-1 0,8-4 0,-8 6-179,0-1 1,0 0 0,0 1-1,-1-2 1,0 1-1,0-1 1,-1 0-1,5-6 1,-2-3-6663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2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24575,'16'1'0,"0"2"0,0 0 0,0 0 0,0 1 0,-1 1 0,26 12 0,-18-7 0,44 11 0,-1-6 0,12 3 0,90 10 0,-83-19-126,119 6-341,-144-13 492,-1 3 0,0 2-1,93 24 1,-150-30 4,0-1 0,0 0 0,0 1 0,0 0 0,0-1 0,0 1 0,0 0 0,0 0 0,0 0 0,-1 0 0,1 0 0,0 1-1,2 1 1,-4-2-25,0-1 0,0 1 1,0-1-1,0 1 0,1-1 0,-1 1 0,0-1 0,0 1 0,0-1 0,0 1 0,0-1 0,-1 1 0,1-1 0,0 1 0,0-1 0,0 1 0,0-1 0,-1 1 0,1-1 0,0 1 0,0-1 0,-1 1 0,1-1 0,0 0 0,-1 1 0,1-1 0,0 1 0,-1-1 0,1 0 0,-1 1 0,1-1 0,-1 0 0,-8 6-24,-1 0 0,0-1 0,-20 7 0,4 0 56,10-4-179,1-1 0,-1-1 0,-25 7 0,30-9-650,-16 4-6033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2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24575,'0'3'0,"1"0"0,-1 1 0,0-1 0,1 0 0,0 0 0,0 0 0,0 0 0,0 0 0,0 0 0,0 0 0,1 0 0,0 0 0,-1 0 0,1-1 0,0 1 0,0-1 0,1 1 0,-1-1 0,0 0 0,1 0 0,-1 0 0,1 0 0,0 0 0,0-1 0,0 1 0,0-1 0,0 0 0,0 0 0,0 0 0,0 0 0,0 0 0,5 0 0,12 2 0,0-1 0,1-1 0,-1-1 0,24-2 0,-11 0 0,60 2 0,-37 0 0,0-1 0,92-15 0,8-14 0,-111 25-1365,-25 5-5461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29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24575,'17'-5'0,"-17"5"0,1-1 0,-1 1 0,1 0 0,0-1 0,-1 1 0,1 0 0,0-1 0,-1 1 0,1 0 0,0 0 0,-1-1 0,1 1 0,0 0 0,-1 0 0,1 0 0,0 0 0,-1 0 0,1 0 0,0 0 0,0 0 0,-1 1 0,1-1 0,0 0 0,-1 0 0,1 0 0,0 1 0,-1-1 0,1 0 0,-1 1 0,1-1 0,0 1 0,-1-1 0,1 0 0,-1 1 0,1-1 0,-1 1 0,0 0 0,1-1 0,-1 1 0,1-1 0,-1 1 0,0 0 0,1-1 0,-1 1 0,0 0 0,0-1 0,0 1 0,0 0 0,1-1 0,-1 1 0,0 1 0,9 31 0,-1 0 0,-2 1 0,3 49 0,6 29 0,-9-69 0,1 56 0,4 37 0,-2-59 0,-4 1 0,-6 119 0,-2-61 0,3 909 0,0-1043-38,-3 35 201,3-35-223,-1-1 1,1 1-1,0-1 0,-1 0 1,1 1-1,-1-1 1,1 0-1,-1 0 0,0 0 1,0 1-1,1-1 1,-1 0-1,0 0 1,0 0-1,0 0 0,0 0 1,0 0-1,0-1 1,0 1-1,-1 0 0,1 0 1,0-1-1,0 1 1,-2 0-1,-7-1-6766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3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24575,'1'-1'0,"-1"0"0,0 0 0,1 0 0,-1 0 0,1 0 0,0 0 0,-1 0 0,1 0 0,0 0 0,0 0 0,-1 0 0,1 0 0,0 1 0,0-1 0,0 0 0,0 1 0,0-1 0,0 0 0,0 1 0,0-1 0,1 1 0,-1 0 0,0-1 0,0 1 0,0 0 0,0 0 0,3-1 0,37-3 0,-37 3 0,434-2-615,-226 6 408,266-18-2926,240 2 2751,-436 16 432,811-3 3626,-1101-1-3615,1-1-1,-1-1 1,1 1-1,0-1 1,0 0-1,0-1 0,0 1 1,1-1-1,-9-7 1,-22-11-55,3 4-1371,21 9-5461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3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24575,'2'123'0,"-5"132"0,-8-185 0,8-57 0,0-1 0,1 0 0,0 1 0,1-1 0,1 1 0,0-1 0,0 1 0,1 0 0,5 20 0,3-3 0,0-1 0,23 45 0,-29-66 0,1 0 0,1-1 0,0 0 0,0 1 0,0-2 0,1 1 0,-1-1 0,2 0 0,-1 0 0,1 0 0,0-1 0,0 0 0,0 0 0,10 4 0,26 8 0,-13-3 0,1-2 0,0-2 0,0 0 0,56 8 0,-14-8 0,-33-4 0,60 2 0,52-5-19,215-7-731,-350 2 714,0-1 0,-1 0 0,1-1 0,-1-1 0,0-1 0,-1 0 0,23-13 0,-28 15 87,-1-2-1,-1 1 1,1-1-1,-1 0 1,0-1 0,-1 0-1,1 0 1,-1-1-1,-1 0 1,0 0-1,0 0 1,0-1-1,6-14 1,-10 18-39,0 1-1,0-1 1,-1 0 0,0 0-1,0 0 1,0 0-1,-1 0 1,1 0 0,-1 0-1,0 0 1,-1 0 0,1 0-1,-1 0 1,0 0 0,0 1-1,-1-1 1,1 0 0,-1 0-1,0 1 1,-1-1-1,1 1 1,-1 0 0,1 0-1,-1-1 1,-1 2 0,1-1-1,0 0 1,-1 1 0,-4-4-1,11 10-11,0 1 0,1-1 0,-2 1 0,1-1 0,0 1 0,-1 0 0,0 0 0,1 0 0,-2 1 0,1-1 0,0 0 0,0 7 0,9 64 0,-9-60 0,3 20 0,15 55 0,3 15 0,25 121 0,-44-210 0,0-1 0,12 27 0,-10-29 0,-1 1 0,0 0 0,4 23 0,1 14 0,3-1 0,2-1 0,37 83 0,-27-73 0,31 109 0,-45-114 0,19 65 0,-29-116 0,1 1 0,0 0 0,-1 0 0,1 0 0,-1 1 0,0-1 0,-1 0 0,1 0 0,-1 1 0,1-1 0,-1 0 0,-1 1 0,1-1 0,0 0 0,-1 0 0,-2 7 0,3-11 0,-1 0 0,1 0 0,-1 0 0,0 1 0,1-1 0,-1 0 0,1 0 0,-1 0 0,1-1 0,-1 1 0,0 0 0,1 0 0,-1 0 0,1 0 0,-1 0 0,1-1 0,-1 1 0,1 0 0,-1 0 0,1-1 0,-1 1 0,1-1 0,-1 1 0,1 0 0,0-1 0,-1 1 0,1-1 0,0 1 0,-1-1 0,1 1 0,0-1 0,-1 1 0,1-1 0,0 1 0,0-1 0,0 1 0,-1-2 0,-11-20 0,-20-99 162,19 67-1689,6 25-5299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32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0 478 24575,'1'24'0,"0"0"0,1 0 0,10 39 0,-6-29 0,-2 0 0,-1 1 0,-3 50 0,0-42 0,7 67 0,28 147 0,-29-205 0,-3 55 0,-3-68 0,2 1 0,1-1 0,12 54 0,-5-40 0,-1 0 0,-4 1 0,-2 103 0,-1-110 0,9 54 0,-5-54 0,0 52 0,-4-59 0,2 0 0,2 0 0,15 59 0,-15-71 0,-2-8 0,-2 0 0,1 29 0,-3-33 0,0-1 0,1 1 0,1-1 0,7 27 0,-9-42 0,0 0 0,0 0 0,0 1 0,0-1 0,0 0 0,0 0 0,0 1 0,0-1 0,0 0 0,0 0 0,0 0 0,0 1 0,0-1 0,0 0 0,0 0 0,0 1 0,0-1 0,0 0 0,0 0 0,0 0 0,0 1 0,0-1 0,0 0 0,0 0 0,1 0 0,-1 1 0,0-1 0,0 0 0,0 0 0,0 0 0,0 1 0,1-1 0,-1 0 0,0 0 0,0 0 0,0 0 0,1 0 0,-1 0 0,0 0 0,0 1 0,0-1 0,1 0 0,-1 0 0,0 0 0,0 0 0,1 0 0,-1 0 0,0 0 0,0 0 0,0 0 0,1 0 0,-1 0 0,0 0 0,0 0 0,1-1 0,-1 1 0,0 0 0,1 0 0,3-19 0,-1-28 0,-2 7 0,0-24 0,-2-1 0,-15-101 0,2 98 0,4 0 0,-2-111 0,-1 21 0,0 1 0,12 114 0,-10-49 0,-1-40 0,13-450-731,1 542 693,2 1 0,11-49 1,-7 50 24,8-35 74,40-108 0,-50 163-9,0 1 1,2-1-1,0 1 1,1 1-1,1 0 1,1 0-1,0 1 1,0 0 0,2 1-1,0 0 1,1 1-1,0 1 1,26-18-1,-28 23-52,0 0 0,0 1 0,0 1 0,1 0 0,0 1 0,0 0 0,0 1 0,14-2 0,21-2 0,-8 0 0,73-2 0,-85 10 0,-1 0 0,0 2 0,0 1 0,0 1 0,0 2 0,-1 0 0,32 15 0,-26-7 0,-1 1 0,-1 1 0,-1 2 0,0 1 0,33 31 0,-33-26 0,-18-17 0,-1 0 0,0 0 0,0 1 0,-1 1 0,0-1 0,-1 1 0,0 1 0,0-1 0,-1 2 0,-1-1 0,0 1 0,6 15 0,-4 5 0,0 1 0,3 47 0,2-11 0,-8-47 0,-1 1 0,2 30 0,-6-46 0,0-1 0,0 1 0,-1 0 0,1 0 0,-2-1 0,1 1 0,-1 0 0,0-1 0,0 0 0,-1 1 0,0-1 0,-4 7 0,-3 4 0,-1-1 0,0-1 0,-1 0 0,0 0 0,-1-1 0,-1-1 0,0 0 0,-22 14 0,27-21 0,-13 9 0,-45 20 0,57-30 0,-1-2 0,0 0 0,0 0 0,0 0 0,0-2 0,0 1 0,-15-1 0,-27 0 0,25 1 0,1-1 0,-1-2 0,0-1 0,-32-6 0,48 4 22,0-1 0,0 0 0,0-1 0,1 0 0,-18-14 0,16 12-396,0-1 0,0 2-1,-23-10 1,20 12-6452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4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308 997 24575,'5'-2'0,"1"1"0,-1-1 0,1 0 0,-1-1 0,0 0 0,0 1 0,0-1 0,4-4 0,4-1 0,122-63 0,-114 60 0,-1-1 0,0-1 0,29-24 0,20-13 0,-54 39 0,0 0 0,0-2 0,-1 0 0,0-1 0,-1 0 0,-1-1 0,0 0 0,-1-1 0,-1 0 0,0-1 0,-2 0 0,9-21 0,-15 30 0,0 1 0,0 0 0,-1-1 0,0 1 0,-1-1 0,0 1 0,0-1 0,0 1 0,-1-1 0,0 1 0,-1-1 0,1 1 0,-1 0 0,-1-1 0,-6-12 0,-3-3 0,-2 0 0,-1 1 0,-22-26 0,20 27 0,1-1 0,-22-39 0,31 46 0,-1 0 0,-1 0 0,0 1 0,-1 0 0,-1 0 0,-15-16 0,19 25 0,1-1 0,-1 1 0,0 1 0,0-1 0,0 1 0,0 0 0,-1 1 0,1 0 0,-1 0 0,0 1 0,0 0 0,0 0 0,-1 1 0,1 0 0,-9 0 0,-4-1 0,1-1 0,-1-1 0,-28-9 0,-25-4 0,69 16 0,1 1 0,0 0 0,0 1 0,-1-1 0,1 1 0,0 0 0,0 0 0,0 0 0,0 0 0,0 1 0,0 0 0,0 0 0,1 0 0,-1 0 0,0 0 0,1 1 0,0-1 0,0 1 0,-1 0 0,2 0 0,-1 0 0,0 1 0,-3 6 0,-7 9 0,1 1 0,1 0 0,-10 26 0,11-23 0,-26 38 0,27-48 0,1 1 0,0 1 0,-11 28 0,6-4 0,1 1 0,3 0 0,1 1 0,2 0 0,0 81 0,4-56 0,0-40 0,2 0 0,0-1 0,2 1 0,5 28 0,-3-45 0,0 1 0,0-1 0,1 0 0,0-1 0,1 1 0,0-1 0,0 0 0,1 0 0,0-1 0,0 0 0,15 12 0,-10-9 0,0 1 0,-1 0 0,19 25 0,-25-29 0,0 0 0,1-1 0,0 0 0,0 0 0,13 9 0,23 25 0,-40-37 0,0 0 0,1-1 0,-1 1 0,1 0 0,0-1 0,-1 1 0,1-1 0,1 0 0,-1 0 0,0 0 0,0-1 0,1 1 0,-1-1 0,1 0 0,-1 0 0,1 0 0,-1 0 0,8 0 0,-5-1 0,1 0 0,0-1 0,-1 0 0,1 0 0,0-1 0,-1 1 0,1-1 0,-1-1 0,10-5 0,4-3 0,-1-1 0,0-1 0,-1-1 0,0 0 0,17-21 0,-11 10-1365,-14 13-5461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33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24575,'5'0'0,"0"1"0,0-1 0,0 1 0,0 0 0,0 1 0,0-1 0,-1 1 0,1 0 0,0 0 0,-1 1 0,1-1 0,-1 1 0,5 4 0,51 52 0,-49-47 0,0 0 0,0-1 0,26 20 0,31 8 0,1-2 0,143 52 0,-203-85 0,0 0 0,-1 0 0,0 1 0,0 0 0,0 1 0,-1-1 0,0 2 0,0-1 0,0 1 0,-1 0 0,0 0 0,0 0 0,-1 1 0,0 0 0,0 0 0,-1 1 0,6 14 0,-3-3 0,-1 0 0,-1 0 0,-1 1 0,-1 0 0,0-1 0,-2 39 0,-1-39 0,-1 0 0,-2-1 0,0 1 0,-1-1 0,0 0 0,-2 0 0,0 0 0,-2-1 0,0 0 0,0 0 0,-2-1 0,0 0 0,-1-1 0,-1 0 0,0-1 0,-1 0 0,-24 20 0,8-9 0,-32 37 0,38-38 0,-1-1 0,-35 27 0,8-10 0,39-30 0,0 0 0,-1-1 0,0-1 0,-1 0 0,0-1 0,0 0 0,-25 8 0,-18 9 0,47-20 0,-1 0 0,0 0 0,0-1 0,0-1 0,-14 3 0,21-1 112,12-8-1589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3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24575,'1'23'0,"2"0"0,1-1 0,0 1 0,9 24 0,-6-22 0,-1-1 0,-1 1 0,3 30 0,-6 16 0,-1-11 0,10 62 0,29 171 0,5-77-1706,5 43 587,36 217 1119,-28-191 0,16 120-208,-26-147 320,-27-139-152,-10-53-6,2-2 0,25 72 0,-24-87 333,-2 1 0,-2 1 0,4 60 0,-12-86-187,2 0-1,0 0 1,1 0 0,15 38 0,-13-41 263,-1 1-1,-1 0 1,3 40 0,-5-37-363,1 0 1,12 40-1,-11-49-273,-1 0 0,0 0 0,-1 0 0,1 18 0,-3-14-6553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3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2 510 24575,'29'-1'0,"56"-11"0,-55 7 0,52-2 0,2 7-75,110 16 0,-71-6-888,193-8-1,-147-5 577,1295 3-7684,0 0 3333,26 0 3659,-729-25 1264,-23-1-370,1549 60 154,-523-26 100,-1166-52 585,-244 14-642,341-13-667,74-6 628,791-29-26,-1191 67 46,243-2 511,-446 4 93,305-55 0,-95 8-175,-275 44-247,384-24 1867,-435 38-1254,50-2 3699,-90-1-4064,-1-1 0,0 0 0,1 0 0,-1 0 0,0-1 0,0-1-1,0 1 1,10-7 0,-12 6-166,-1 0 0,1 1-1,-1 0 1,1 0 0,0 0 0,0 1 0,0 0-1,1 1 1,-1-1 0,0 1 0,14 1-1,-17 0-260,0 0-1,0 1 1,0 0-1,-1 0 1,1 0-1,0 1 1,-1-1-1,1 1 0,-1 0 1,0 0-1,1 0 1,-1 0-1,0 0 1,0 1-1,0-1 1,-1 1-1,1 0 1,-1 0-1,1 0 0,-1 0 1,0 1-1,0-1 1,2 7-1,8 20 5,-2 1 0,-2 1 0,0 0 0,-2 0 0,-2 1 0,1 36 0,-1-25 0,-1-24 0,0-1 0,2 0 0,7 20 0,-6-21 0,0 1 0,-2 0 0,3 20 0,-1 45-137,-4-46 11,1 1 1,2-1-1,11 39 1,-6-33 125,-3 1 0,5 77 0,-4-27 0,-4-55 0,0 7 0,2-1 0,14 51 0,-11-55 0,-1 0 0,-3 1 0,-2-1 0,-2 60 0,-1-40 0,9 63 0,1-40 0,-2-12 0,22 87 0,-22-122 0,-3 1 0,-1 0 0,-1 56 0,-2-47 0,10 75 0,4-39 213,-5 1 0,1 105 0,-10-88-213,-4 93 0,3-186 0,-1 0 0,0 0 0,-1 0 0,0-1 0,-1 1 0,1 0 0,-2-1 0,1 0 0,-1 0 0,-1 0 0,1 0 0,-1 0 0,0-1 0,-1 0 0,0 0 0,0-1 0,-1 1 0,1-1 0,-1-1 0,-1 1 0,1-1 0,-1-1 0,0 1 0,0-1 0,0-1 0,0 1 0,-1-1 0,0-1 0,1 0 0,-15 2 0,-120 19 0,-58 6 0,-258-25-1122,240-7-691,-338 18-1173,-884 47-4641,1035-52 6752,-327 4-637,-128 10 1138,-142 8 293,-378 25 88,-94 56-7,741-58 0,160-11 0,-1819 167 0,1902-163 0,-384 57 415,528-73-204,-291 31 321,-26 30 875,617-86-1261,-89 14 1965,-345 46 55,92-18-919,267-39 1894,-197-8 1,148-5-1646,121 6-1412,35-2-49,1 1 1,-1-2 0,0 0-1,1-1 1,-1 0 0,0-1 0,-14-5-1,24 4-35,0-1 0,1 0 0,-1 0 0,1 0 0,0-1 0,0 1 0,1-1 0,-1 0 0,1 0 0,0 0 0,1-1 0,-1 1 0,1-1 0,0 1 0,-1-7 0,0 3 0,-1-1 0,0 1 0,-1 0 0,-8-12 0,-61-58 0,46 52 0,-37-48 0,43 48 0,-1 1 0,-1 1 0,-1 2 0,-37-27 0,22 18 0,18 11 0,0-1 0,2 0 0,-18-26 0,-39-42 0,69 80 0,0 0 0,0-1 0,1 0 0,1 0 0,0-1 0,0 0 0,-4-14 0,-17-34 0,22 48 0,1 0 0,0 0 0,0-1 0,1 0 0,1 1 0,0-1 0,0-20 0,-7-38 0,5 44 0,0 1 0,2-1 0,2-29 0,0 29 0,0 0 0,-9-51 0,1 28 0,3 0 0,2 0 0,3-56 0,1 71 0,-1 31-24,0 8 81,0 9-1442,0-13 1372,0 16-6813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37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1409 24575,'1'-3'0,"0"1"0,0-1 0,0 0 0,1 0 0,-1 0 0,1 1 0,-1-1 0,1 1 0,0-1 0,0 1 0,3-4 0,13-18 0,-14 12 0,-1 0 0,0 0 0,-1-1 0,2-17 0,-3 19 0,0-1 0,1 1 0,1 0 0,0-1 0,0 1 0,5-10 0,29-73 0,-32 75 0,2 0 0,0 1 0,1 0 0,0 1 0,2-1 0,0 2 0,18-23 0,64-75 0,-31 56 0,-22 23 0,57-67 0,-70 73 0,0 2 0,2 1 0,44-31 0,-34 28 0,167-136 0,-50 39 0,-119 98 0,-22 17 0,1 0 0,0 0 0,27-12 0,11-8 0,-47 26 0,1 0 0,-1 1 0,1 0 0,0 0 0,1 1 0,-1-1 0,1 2 0,-1-1 0,1 1 0,0 0 0,13-1 0,-8 4 8,0 0 0,0 1 0,1 1 0,-1 0 0,-1 0 0,1 1 0,0 1 0,-1 0 0,12 8 0,46 15-1453,-53-23-5381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37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24575,'59'-1'0,"-19"0"0,0 1 0,-1 2 0,71 13 0,-107-14 0,97 28 0,-90-25 0,0 0 0,-1 1 0,1 0 0,-1 1 0,-1 0 0,1 1 0,13 13 0,20 20 0,-30-30 0,-1 0 0,0 1 0,0 1 0,-1-1 0,0 2 0,-2-1 0,1 1 0,-1 1 0,6 15 0,-8-15 0,-1 1 0,0-1 0,-1 1 0,-1 0 0,0 0 0,-1 0 0,-1 0 0,0 1 0,-1-1 0,0 0 0,-2 1 0,0-1 0,0 0 0,-2 0 0,1-1 0,-2 1 0,0-1 0,-1 1 0,0-2 0,-1 1 0,-1-1 0,0 0 0,-1 0 0,-19 20 0,-5 11 0,27-34 0,-1-1 0,0 0 0,-1 0 0,1-1 0,-2 0 0,1 0 0,-14 9 0,3-7-111,14-12 259,21-25-326,-3 7-1046,-4 5-5602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3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1587 24575,'-2'-1'0,"0"0"0,1 0 0,-1 0 0,1 0 0,-1 0 0,1 0 0,-1 0 0,1 0 0,-1-1 0,1 1 0,0-1 0,0 1 0,0-1 0,0 1 0,0-1 0,0 1 0,0-1 0,0 0 0,1 0 0,-1-2 0,-13-38 0,5 10 0,-5-18 0,1 0 0,3 0 0,-6-99 0,15 124 0,-2 1 0,-5-27 0,3 26 0,-3-51 0,7 6 0,4-138 0,-1 192 0,2-1 0,-1 0 0,2 1 0,0 0 0,1 0 0,1 0 0,0 1 0,18-28 0,-1 8 0,2 0 0,41-41 0,-42 52 0,0 1 0,2 1 0,1 1 0,0 2 0,42-22 0,164-66 0,-125 60 0,-62 30 0,0 1 0,1 3 0,1 2 0,0 2 0,0 2 0,1 2 0,67 2 0,-113 3 0,0 0 0,0 0 0,0 0 0,0 1 0,0-1 0,0 1 0,0 0 0,0 0 0,0 1 0,-1-1 0,1 1 0,0-1 0,-1 1 0,1 1 0,-1-1 0,0 0 0,0 1 0,0-1 0,0 1 0,0 0 0,-1 0 0,1 0 0,-1 0 0,0 1 0,0-1 0,0 1 0,0-1 0,0 1 0,-1 0 0,0-1 0,0 1 0,0 0 0,0 0 0,0 0 0,-1 7 0,0-10 3,0 0-1,0-1 1,0 1-1,0 0 1,-1 0-1,1-1 1,0 1-1,-1 0 1,1-1-1,0 1 1,-1-1 0,1 1-1,-1-1 1,1 1-1,-1-1 1,1 1-1,-1-1 1,0 1-1,1-1 1,-1 1-1,1-1 1,-1 0-1,0 1 1,1-1-1,-1 0 1,0 0-1,0 0 1,1 1-1,-1-1 1,-1 0-1,-25 0-726,22 0 5,-14-1-6107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3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24575,'9'1'0,"0"-1"0,0 1 0,0 1 0,-1 0 0,1 0 0,0 1 0,-1 0 0,1 0 0,11 7 0,3 4 0,39 31 0,-29-20 0,-23-17 0,-2 1 0,1 0 0,-1 0 0,12 18 0,10 12 0,25 37 0,-9-11 0,-36-52 0,0 0 0,-2 0 0,1 1 0,-2 1 0,0-1 0,-1 1 0,0 0 0,5 25 0,-7-30 0,0 0 0,0 0 0,1 0 0,0-1 0,11 16 0,13 26 0,-21-31 0,-1 1 0,-1 0 0,-1 1 0,-1-1 0,-1 1 0,-1 0 0,-1 0 0,-2 33 0,2-6 0,1-35 0,-1 0 0,-1 0 0,0 0 0,-1 0 0,-1 0 0,-5 25 0,-11-17 120,17-21-177,0-1 0,1 1 0,-1 0 0,0-1-1,1 1 1,-1-1 0,0 1 0,0-1 0,0 1 0,0-1 0,0 0 0,0 1-1,1-1 1,-1 0 0,0 0 0,0 0 0,0 1 0,0-1 0,0 0 0,0 0 0,0 0-1,0-1 1,0 1 0,0 0 0,-2-1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4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3197 82 24575,'-28'-2'0,"-1"-2"0,1-1 0,0-1 0,-48-17 0,-16-3 0,48 19 0,0 2 0,-1 2 0,1 2 0,-48 5 0,-14-1 0,80-1 0,-1 1 0,0 1 0,1 2 0,0 0 0,0 2 0,-38 17 0,-49 13 0,100-34 0,-37 9 0,-54 23 0,67-22 0,-41 9 0,-8 3 0,45-12 0,1 3 0,-42 24 0,-86 41 0,112-58 0,1 3 0,-88 58 0,82-43 0,23-16 0,1 1 0,-37 36 0,-1 11-24,-240 257-535,249-258 559,39-45 0,-34 44 0,-5 24 0,-63 84 0,94-132 29,3 2 0,2 1-1,-24 56 1,24-46 439,19-36-468,1 0 0,-10 44 0,-8 19 0,16-53 0,1 0 0,2 1 0,1 0 0,2 1 0,-1 40 0,7 191 0,3-122 0,-2-114 0,11 57 0,-6-56 0,1 53 0,-5-51 0,2-1 0,15 64 0,-10-61 0,-2 0 0,2 39 0,0 11-147,3-1-1,33 118 0,14 85-153,-44-208 301,3 0 0,4-2 0,3 0 0,65 136 0,-56-128 0,-19-47 0,26 49 0,3-12 0,87 118 0,-96-151 0,3-1 0,2-1 0,73 59 0,1-3 0,28 22 0,36 21 0,-110-87-262,-34-25-66,2-2 0,64 37 0,225 103 553,5 15 1540,-210-127-1765,-112-51 0,1 0 0,0-1 0,0 0 0,0 0 0,0-1 0,0 0 0,0-1 0,14 1 0,82-4 0,-47 0 0,134 3 0,140-3 0,-260-7-154,0-2-1,108-33 1,-46 11 30,-117 28 204,-1-1 0,-1-1-1,29-15 1,-13 6 90,-15 7-158,0-1-1,-1 0 0,0-1 0,-1-1 0,0 0 0,0-1 0,-2 0 0,0-1 0,0-1 1,14-23-1,-4 0-17,-2-1-1,-1-1 1,17-52 0,-9 1 6,23-137 0,-29 117 0,22-205 0,-33 243 0,29-108 0,-17 90 0,9-50-758,88-242 1,-76 271 724,53-222 1,-78 226 32,-11 60 0,18-62 0,-18 79 319,-1 0 0,4-48 0,4-29 304,-3 50-623,-2-1 0,-3 0 0,-2-67 0,-4 23 0,2 35 0,-4-1 0,-13-93 0,-11-25 0,10 100 0,13 60 0,-2 1 0,0-1 0,-2 1 0,-1 0 0,-1 1 0,-23-47 0,17 45 0,7 13 0,-1 0 0,0 0 0,-20-23 0,1-1 0,-11-8 0,30 37 0,-149-119 0,136 112 0,-1 1 0,0 2 0,-1 0 0,-1 1 0,-37-11 0,-28-14 0,70 27 0,-1 1 0,-1 0 0,-27-6 0,-112-21-164,-190-36-369,189 40 46,-44-6-208,54 14 695,93 13 0,-109-6 0,7 0 0,101 9 0,20 1 610,-1-3 0,-57-21 1,80 25-563,-31-10-1413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4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1654 24575,'0'-52'0,"-2"18"0,1 1 0,3-1 0,0 1 0,2 0 0,2 0 0,17-60 0,-6 30 0,-14 49 0,0 0 0,1 1 0,11-26 0,25-54 0,-24 53 0,23-40 0,-9 31 0,1 1 0,3 2 0,69-72 0,-64 83 0,1 1 0,2 2 0,73-42 0,130-48-785,-199 101 729,3 2-173,1 2 0,96-19 0,-16 5-29,200-35-775,-102 25 451,-128 24 572,118-4-1,-185 19-7,349-4 2748,-227 8-2020,-131-1-710,-21-1 0,0 1 0,1-1 0,-1 0 0,0 0 0,1 0 0,-1 0 0,0-1 0,1 0 0,-1 1 0,6-3 0,-8 2 0,0-1 0,1 1 0,-1 0 0,0-1 0,0 1 0,0-1 0,0 0 0,0 1 0,-1-1 0,1 0 0,0 0 0,-1 1 0,1-1 0,-1 0 0,0 0 0,1 0 0,-1 1 0,0-1 0,0 0 0,0 0 0,0 0 0,-1 0 0,1 0 0,-1-2 0,-10-45-1365,5 27-5461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42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24575,'3'1'0,"1"-1"0,-1 1 0,0 0 0,0 0 0,1 0 0,-1 0 0,0 1 0,0-1 0,0 1 0,-1 0 0,1 0 0,0 0 0,0 0 0,2 4 0,38 41 0,-26-26 0,19 15 0,63 49 0,-61-53 0,-4-8 0,0-2 0,1-2 0,2-1 0,0-1 0,55 17 0,-46-17 0,-12-7 0,0-1 0,1-2 0,46 5 0,-39-7 0,80 22 0,-62-11 0,65 9 0,-10-2 0,-113-24 0,31 12 0,-29-1 0,-19 5 0,-1-7 0,-1 0 0,1-2 0,-21 7 0,8-2 0,-129 47 0,-25 12 0,73-31 0,-8-4 0,82-27 0,0 2 0,-39 17 0,39-14 0,-1 0 0,-43 8 0,-1 0 0,-105 48 0,179-65 0,0-1 0,0 1 0,0 1 0,1-1 0,-1 1 0,1 1 0,1-1 0,-10 14 0,-27 26 0,15-25 0,0-1 0,-2-2 0,0-1 0,-1-1 0,-35 13 0,49-22-341,1 0 0,0 2-1,-18 13 1,21-12-6485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0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24575,'9'1'0,"0"0"0,0 0 0,0 1 0,0 0 0,0 1 0,0 0 0,-1 0 0,1 1 0,11 6 0,71 51 0,-65-41 0,16 10 0,186 122 0,-216-144 0,1 1 0,-1 0 0,16 16 0,-16-13 0,1-1 0,24 15 0,-14-12 0,44 34 0,-51-37 0,0 0 0,34 17 0,-32-19 0,-2 0 0,1 2 0,20 16 0,55 41 0,-24-19 0,-16-11 0,-24-17 0,47 41 0,29 20 0,-74-51 0,-2 0 0,0 2 0,32 53 0,-7-25 0,-23-28 0,64 79 0,-4-16 0,-67-71 0,1-2 0,42 31 0,27 26 0,-66-57 0,1 0 0,1-2 0,47 26 0,-35-21 0,-3-1 0,54 46 0,-47-38 0,-36-27 0,0 0 0,0 0 0,-1 1 0,0 0 0,0 1 0,-1 0 0,12 16 0,5 9 0,1-1 0,2-1 0,38 34 0,-40-37 0,42 59 0,-4-5 0,-4-9 0,-34-40 0,1-2 0,1 0 0,51 42 0,56 49 0,-10-9 0,-68-69 0,-33-27 0,0 1 0,-1 1 0,-1 0 0,0 2 0,31 42 0,-41-46 0,0-1 0,2 1 0,0-2 0,1 0 0,0-1 0,1 0 0,23 16 0,-29-24 0,0 2 0,0-1 0,-1 1 0,0 0 0,7 10 0,-7-8 0,0-1 0,1 0 0,0-1 0,14 11 0,-13-10 0,0-1 0,0 2 0,-1-1 0,0 1 0,-1 1 0,0 0 0,12 22 0,-10-17 0,0 0 0,1-1 0,18 20 0,-22-28 0,-1 1 0,-1-1 0,1 1 0,6 16 0,11 14 0,4-3 0,2-1 0,33 31 0,-53-55 0,0 1 0,0 1 0,-1-1 0,8 18 0,-11-19 0,1 0 0,0 0 0,0-1 0,1 0 0,0 0 0,1 0 0,13 11 0,-11-12 0,-1 1 0,0 1 0,-1-1 0,0 1 0,9 15 0,12 13 0,39 47 0,59 65 0,-112-133 0,0 1 0,15 25 0,18 22 0,-9-14 0,-26-35 0,-1 1 0,2-2 0,23 22 0,-3 2 0,-30-33 0,1 0 0,-1 0 0,2 0 0,-1 0 0,8 6 0,-9-8 0,0 0 0,0 0 0,-1 1 0,1-1 0,-1 1 0,-1 0 0,1 0 0,-1 0 0,1 1 0,-1-1 0,-1 1 0,1-1 0,-1 1 0,1 5 0,-25-27-1365,11 6-5461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4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24575,'-2'21'0,"-2"1"0,0-1 0,-1 0 0,-1-1 0,-1 1 0,-1-1 0,-16 31 0,-20 54 0,22-19 0,21-79 0,0 1 0,0-1 0,1 0 0,0 1 0,0-1 0,0 1 0,1-1 0,0 0 0,4 13 0,-3-17 0,-1-1 0,1 0 0,0 1 0,0-1 0,0 0 0,0 0 0,0 0 0,0 0 0,0 0 0,1 0 0,-1-1 0,1 1 0,-1-1 0,1 0 0,0 0 0,-1 0 0,1 0 0,0 0 0,0 0 0,0-1 0,0 0 0,0 1 0,3-1 0,12 1 0,1-1 0,28-3 0,-20 1 0,22 0 0,51-2 0,105 9 0,-203-5 0,0 0 0,-1 0 0,1 0 0,0 0 0,0 1 0,0-1 0,0 1 0,0 0 0,0 0 0,-1-1 0,1 1 0,0 0 0,-1 0 0,1 0 0,-1 1 0,1-1 0,-1 0 0,1 1 0,-1-1 0,0 1 0,0-1 0,1 1 0,-1-1 0,0 1 0,-1 0 0,1 0 0,0-1 0,0 1 0,-1 0 0,1 0 0,-1 0 0,0 0 0,1 0 0,-1 3 0,0 7 0,-1-1 0,-1 0 0,1 0 0,-2 0 0,-3 12 0,0 2 0,4-15 0,0 0 0,0 0 0,-1 0 0,0 0 0,-1 0 0,0-1 0,-1 0 0,0 0 0,0 0 0,-1 0 0,0-1 0,0 0 0,-1 0 0,0-1 0,0 0 0,-1 0 0,0-1 0,0 1 0,-1-2 0,0 1 0,0-1 0,-10 4 0,-15 6-1365,21-6-5461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4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24575,'-3'4'0,"0"-1"0,1 1 0,0 0 0,-1 0 0,1 0 0,1 0 0,-1 0 0,1 1 0,0-1 0,0 0 0,-1 10 0,1-9 0,0 0 0,0 1 0,-1-1 0,1 0 0,-1 0 0,0 0 0,0 0 0,-4 5 0,-10 16 0,0 1 0,2 0 0,-13 34 0,-13 26 0,35-76 0,1-1 0,0 1 0,1 0 0,0-1 0,0 1 0,2 1 0,-2 15 0,4 82 0,1-53 0,-2-50 0,0-1 0,0 0 0,1 1 0,0-1 0,0 0 0,0 0 0,1 0 0,0 0 0,0 0 0,0 0 0,1 0 0,-1-1 0,1 1 0,0-1 0,6 6 0,-7-7 0,1-1 0,-1 0 0,1 0 0,0-1 0,0 1 0,-1 0 0,1-1 0,1 0 0,-1 0 0,0 0 0,0 0 0,0 0 0,0 0 0,1-1 0,-1 0 0,0 0 0,1 0 0,-1 0 0,0 0 0,1 0 0,-1-1 0,0 0 0,0 0 0,0 0 0,0 0 0,4-2 0,3-1 0,-1-1 0,0-1 0,0 1 0,0-2 0,-1 1 0,0-1 0,0 0 0,-1-1 0,0 0 0,0 0 0,-1 0 0,0-1 0,6-12 0,2-6 0,-1 0 0,-2-2 0,11-38 0,-11-4 0,-10 60 0,0-1 0,1 1 0,0-1 0,1 1 0,0-1 0,8-17 0,19-64 0,-29 92 0,-1 0 0,0 0 0,0 1 0,1-1 0,-1 0 0,1 1 0,-1-1 0,0 0 0,1 1 0,-1-1 0,1 1 0,0-1 0,-1 1 0,1-1 0,-1 1 0,1-1 0,0 1 0,-1 0 0,1-1 0,0 1 0,-1 0 0,1-1 0,0 1 0,0 0 0,-1 0 0,1 0 0,0 0 0,0 0 0,-1 0 0,1 0 0,1 0 0,1 1 0,-1 0 0,1-1 0,-1 2 0,0-1 0,0 0 0,1 0 0,-1 1 0,0-1 0,0 1 0,2 1 0,2 3 0,-1 0 0,1 0 0,-1 0 0,-1 1 0,8 13 0,-8-9 0,0 1 0,-1 0 0,3 21 0,-5-22 0,1 1 0,1-1 0,-1 0 0,10 20 0,28 63 0,-22-49 0,24 42 0,-26-53-1365,-11-18-5461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46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24575,'18'0'0,"1"0"0,-1-1 0,31-7 0,-42 7 0,-1-1 0,0-1 0,0 1 0,0-1 0,0 0 0,-1 0 0,1-1 0,-1 0 0,0 0 0,0 0 0,0 0 0,0-1 0,6-9 0,14-13 0,-21 25 0,-1-1 0,0 0 0,0-1 0,0 1 0,0 0 0,0-1 0,-1 0 0,0 1 0,0-1 0,0 0 0,0 0 0,0 0 0,-1 0 0,2-9 0,0-2 0,-1-3 0,-16 37 0,8-7 0,-1 1 0,1-1 0,1 1 0,0 0 0,1 1 0,-5 25 0,-14 44 0,15-59 0,-10 46 0,17-63 0,0 0 0,1 0 0,-1-1 0,1 1 0,1 0 0,0 0 0,-1 0 0,2 0 0,-1-1 0,1 1 0,4 9 0,-5-13 2,1-1-1,-1 1 1,1 0-1,0-1 1,0 1-1,0-1 1,1 1-1,-1-1 1,0 0-1,1 0 1,-1 0-1,1-1 1,0 1-1,0 0 1,0-1-1,-1 0 1,1 0-1,1 0 1,-1 0 0,0 0-1,0 0 1,0-1-1,0 0 1,0 1-1,1-1 1,3-1-1,10 0-52,0-1-1,1-1 0,29-8 1,-1 0-1149,-26 8-5626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46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24575,'24'0'0,"0"1"0,35 5 0,-48-3 0,0 0 0,0 0 0,-1 1 0,1 0 0,-1 1 0,0 0 0,13 10 0,-15-9 0,-1 0 0,0 0 0,0 1 0,-1 0 0,0 0 0,0 1 0,0-1 0,-1 1 0,-1 1 0,1-1 0,4 15 0,3 10 0,13 60 0,-23-84 0,5 32 0,-5-30 0,-2-41 0,-3-78 0,6-168 0,6 236-1365,-3 23-5461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47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24575,'2'0'0,"0"1"0,0-1 0,0 1 0,0-1 0,0 1 0,0 0 0,-1 0 0,1 0 0,0 0 0,0 0 0,-1 0 0,1 1 0,-1-1 0,1 0 0,-1 1 0,0-1 0,1 1 0,-1-1 0,0 1 0,0 0 0,0 0 0,0-1 0,0 1 0,0 3 0,18 55 0,-14-39 0,11 37 0,-10-35 0,1 1 0,11 27 0,-14-42-273,-1-1 0,0 1 0,-1 0 0,2 15 0,-2-4-6553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5:4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1-8191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30:4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1 758 24575,'7'0'0,"0"-1"0,0 0 0,0 0 0,0-1 0,-1 0 0,1 0 0,0-1 0,-1 0 0,0 0 0,8-5 0,61-47 0,-38 26 0,93-67 0,11 15 0,-1 1 0,-90 49 0,98-45 0,-117 61 0,39-27 0,-54 30 0,1 1 0,28-13 0,113-33 0,-82 32 0,-53 18 0,-1 0 0,37-18 0,-34 15 0,0 0 0,1 2 0,0 1 0,0 1 0,35-3 0,-53 8 0,39-4 0,0 3 0,55 3 0,-27 1 0,-61-1 0,-1 0 0,0 2 0,1 0 0,-1 0 0,0 1 0,18 8 0,35 10 0,-48-16-1365,-2 1-5461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30:45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24575,'16'0'0,"1"0"0,-1 1 0,0 1 0,0 0 0,0 2 0,-1-1 0,1 2 0,25 11 0,31 12 0,-46-19 0,0 1 0,29 17 0,-32-16 0,0-1 0,0 0 0,35 8 0,-30-10 0,0 1 0,31 16 0,-32-13 0,0-1 0,32 8 0,28 10 0,-85-28 0,0 0 0,1 0 0,-1 0 0,0 0 0,0 1 0,0-1 0,0 0 0,-1 1 0,1 0 0,0-1 0,-1 1 0,1 0 0,-1 0 0,1 0 0,-1 0 0,0 0 0,0 0 0,0 1 0,0-1 0,0 0 0,0 0 0,-1 1 0,1-1 0,-1 0 0,0 1 0,0-1 0,1 1 0,-1-1 0,-1 0 0,1 1 0,0-1 0,-1 1 0,1-1 0,-1 0 0,0 1 0,1-1 0,-1 0 0,0 0 0,-3 4 0,-1 3 0,1-1 0,-2 1 0,1-1 0,-1 0 0,0-1 0,-1 1 0,0-1 0,-14 11 0,-156 123 0,152-118 0,0 0 0,-32 40 0,17-17 0,-34 29-1365,64-63-5461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0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56 24575,'131'2'0,"141"-5"0,-146-21 0,-75 13 0,-28 5 0,1 2 0,0 0 0,32-1 0,-50 5 0,-1 0 0,1 0 0,-1 1 0,0-1 0,1 1 0,-1 1 0,0-1 0,0 1 0,1 0 0,-1 0 0,-1 0 0,1 1 0,0-1 0,0 1 0,-1 0 0,0 1 0,0-1 0,0 1 0,0 0 0,4 5 0,-4-2 0,-1 1 0,0-1 0,0 1 0,0 0 0,-1 0 0,-1 0 0,1 0 0,-1 0 0,-1 1 0,1-1 0,-1 0 0,-1 0 0,0 0 0,0 1 0,0-1 0,-1 0 0,0 0 0,-1 0 0,0-1 0,0 1 0,0-1 0,-1 1 0,0-1 0,-8 9 0,-32 35 0,13-15 0,-1-1 0,-51 43 0,58-56 0,1 0 0,-25 32 0,32-34 0,-1-1 0,0 0 0,-1-2 0,-39 28 0,-148 94 0,145-97 0,45-29 0,-1-2 0,0 0 0,-31 15 0,-31 11 0,71-32 0,0-1 0,1 1 0,0 0 0,0 1 0,0 0 0,1 0 0,-11 12 0,17-17 0,0-1 0,-1 1 0,1-1 0,-1 1 0,1-1 0,0 1 0,0 0 0,-1-1 0,1 1 0,0 0 0,0-1 0,0 1 0,0 0 0,0-1 0,0 1 0,0 0 0,0-1 0,0 1 0,0 0 0,0-1 0,0 1 0,0 0 0,0-1 0,1 1 0,-1 0 0,0-1 0,0 1 0,1 0 0,-1-1 0,1 1 0,-1-1 0,0 1 0,1-1 0,-1 1 0,1-1 0,-1 1 0,1-1 0,0 0 0,-1 1 0,1-1 0,-1 1 0,1-1 0,0 0 0,-1 0 0,1 1 0,0-1 0,-1 0 0,2 0 0,43 9 0,-29-6 0,21 4 0,1-2 0,0-1 0,-1-2 0,39-2 0,-31-1 0,0 2 0,58 9 0,18 8-455,0-5 0,163-3 0,-86-10-6,-175 0-5904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02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24575,'1'0'0,"0"1"0,0-1 0,0 1 0,0-1 0,0 1 0,0 0 0,0-1 0,0 1 0,0 0 0,0 0 0,0 0 0,0 0 0,-1-1 0,1 1 0,0 0 0,-1 0 0,1 1 0,0-1 0,-1 0 0,0 0 0,1 0 0,-1 0 0,1 0 0,-1 0 0,0 1 0,0-1 0,0 2 0,5 38 0,-5-36 0,2 149 0,-4-100 0,3 0 0,13 91 0,47 232 0,-59-367 0,-1 1 0,2-1 0,-1 0 0,1 0 0,1 0 0,0 0 0,0 0 0,8 12 0,-9-18 0,0 0 0,0-1 0,0 1 0,0-1 0,1 1 0,-1-1 0,1 0 0,0-1 0,0 1 0,0 0 0,0-1 0,1 0 0,-1 0 0,1 0 0,-1-1 0,1 0 0,-1 1 0,1-2 0,0 1 0,6 0 0,-10-1 0,28 2 0,45-5 0,-66 3 0,1-2 0,-1 1 0,1-1 0,-1 0 0,0-1 0,0 0 0,0 0 0,0-1 0,13-9 0,19-16 0,55-51 0,-84 70 0,-1-1 0,0-1 0,0 0 0,-1 0 0,-1 0 0,0-1 0,-1-1 0,0 1 0,6-21 0,18-45 0,-21 55 0,0 1 0,-2-2 0,10-44 0,-17 63 0,0-1 0,0 1 0,-1-1 0,0 1 0,0-1 0,-1 1 0,0-1 0,0 1 0,0 0 0,-1-1 0,0 1 0,0 0 0,-1 0 0,0 0 0,0 0 0,0 1 0,0-1 0,-1 1 0,-7-8 0,14 27 0,0 0 0,-1 0 0,-1 1 0,0 18 0,-1-23 0,3 487 0,-5-260 0,5-204 0,1 0 0,1-1 0,2 1 0,12 36 0,4 19 0,-3 21 0,-15-70 0,2 0 0,2 0 0,18 49 0,-9-56-1365,-8-21-5461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0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24575,'12'2'0,"0"0"0,-1 1 0,1 0 0,0 1 0,-1 0 0,0 0 0,0 2 0,0-1 0,-1 1 0,0 1 0,0 0 0,10 9 0,29 17 0,-15-10 0,-1 2 0,34 32 0,5 5 0,-2-5 65,101 73-807,17 6 742,39 25 0,13 0-1079,-98-62 83,178 103 3748,-273-169-2752,-2 1 0,-1 3 0,40 43 0,66 55 0,-130-117 0,0 1 0,-2 1 0,0 0 0,21 33 0,34 39 0,12 21 0,-70-94 0,0 1 0,-2 0 0,-1 1 0,0 1 0,9 26 0,-7-18 0,1-1 0,18 29 0,28 38 0,-32-49 0,34 44 0,11 16 0,-54-76 0,-15-21 0,1-1 0,0 0 0,1 0 0,0 0 0,15 13 0,87 89 0,-83-82 0,-12-14 0,3 3 0,0 1 0,-1 0 0,21 36 0,-22-33 0,1 0 0,1-1 0,0-1 0,38 33 0,-34-33 0,0 0 0,-1 1 0,-1 1 0,15 25 0,-19-25 0,1-2 0,1 0 0,25 23 0,28 34 0,33 32 0,-47-40 0,49 52 0,71 55 0,-49-75 0,-20 17 0,62 41 0,-43-60 0,-113-86 0,-9-10 0,0 0 0,0 1 0,0-1 0,-1 1 0,0 0 0,6 9 0,-9-13-32,0 0-1,0 1 1,0-1-1,0 0 1,0 1-1,0-1 1,0 0-1,0 1 1,0-1-1,0 1 1,-1-1-1,1 0 1,0 1-1,0-1 1,0 0-1,0 1 1,-1-1-1,1 0 1,0 0-1,0 1 1,0-1-1,-1 0 1,1 1-1,0-1 1,-1 0-1,1 0 1,0 0-1,0 1 1,-1-1-1,1 0 1,0 0-1,-1 0 1,1 0-1,-1 0 1,1 0-1,0 0 1,-1 1-1,1-1 0,0 0 1,-1 0-1,0 0 1,-10 2-6794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04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24575,'1'0'0,"0"1"0,0-1 0,-1 0 0,1 1 0,0-1 0,0 1 0,0-1 0,0 1 0,0-1 0,0 1 0,0 0 0,-1-1 0,1 1 0,0 0 0,-1 0 0,1 0 0,0-1 0,-1 1 0,1 0 0,-1 0 0,1 0 0,-1 0 0,0 0 0,1 0 0,-1 0 0,0 0 0,0 2 0,6 35 0,-5-27 0,4 13 0,16 42 0,-13-44 0,-1 0 0,4 25 0,11 55 0,-14-71 0,-1-1 0,-2 1 0,3 51 0,-9 323 0,1-1264 0,0 851 0,1 0 0,0 0 0,1 0 0,0 0 0,0 0 0,0 1 0,1-1 0,0 1 0,1 0 0,0 0 0,0 0 0,0 0 0,1 1 0,0 0 0,0 0 0,0 0 0,1 0 0,0 1 0,0 0 0,1 0 0,-1 1 0,1 0 0,0 0 0,0 0 0,0 1 0,1 0 0,-1 0 0,1 1 0,0 0 0,-1 0 0,1 1 0,10 0 0,30-4 0,-37 3 0,0 1 0,0 0 0,0 0 0,0 1 0,0 1 0,11 1 0,-18-1 0,0 0 0,-1 1 0,1-1 0,-1 1 0,1 0 0,-1 0 0,0 0 0,1 0 0,-1 0 0,0 1 0,-1 0 0,1-1 0,0 1 0,-1 0 0,1 0 0,-1 0 0,0 1 0,0-1 0,0 0 0,-1 1 0,3 6 0,6 13 0,-1 0 0,-1 0 0,-1 1 0,-1 0 0,-1 1 0,-1-1 0,1 34 0,-3 53 0,-6 131 0,3-240 0,1 1 0,-1 0 0,1-1 0,0 1 0,0 0 0,0 0 0,0-1 0,1 1 0,-1 0 0,1 0 0,-1-1 0,1 1 0,0-1 0,2 4 0,-2-4 0,1-1 0,0 0 0,1 1 0,-1-1 0,0 0 0,0-1 0,0 1 0,1 0 0,-1 0 0,0-1 0,1 0 0,-1 1 0,0-1 0,1 0 0,-1 0 0,0 0 0,4-1 0,100-3 0,-46 1 0,79 6 0,-136-3 0,0 1 0,0 0 0,0 0 0,0 0 0,-1 0 0,1 1 0,0-1 0,-1 1 0,1-1 0,-1 1 0,0 0 0,1 0 0,-1 0 0,0 0 0,0 0 0,0 1 0,-1-1 0,1 1 0,0-1 0,-1 1 0,0 0 0,1-1 0,-1 1 0,0 0 0,-1 0 0,1 0 0,0 0 0,-1 0 0,0 0 0,1 0 0,-1 0 0,-1 3 0,2-1 0,-1-1 0,0 0 0,-1 1 0,1-1 0,-1 1 0,1-1 0,-1 0 0,-1 1 0,1-1 0,0 0 0,-1 0 0,0 0 0,0 0 0,0 0 0,-1 0 0,1-1 0,-1 1 0,0-1 0,0 0 0,0 0 0,-6 5 0,-129 57 0,112-52 0,0-2 0,0-2 0,-1 0 0,-1-1 0,1-2 0,-1-1 0,-44 2 0,51-5 0,-90 14 0,45-7-1365,45-8-5461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0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15 24575,'25'-7'0,"-23"6"0,0 0 0,0 0 0,-1 0 0,1 0 0,0 1 0,0-1 0,0 1 0,0-1 0,0 1 0,0 0 0,0-1 0,0 1 0,0 0 0,0 1 0,0-1 0,0 0 0,0 1 0,2 0 0,0 0 0,0 1 0,-1 1 0,1-1 0,0 0 0,-1 1 0,0 0 0,0-1 0,0 1 0,0 1 0,0-1 0,0 0 0,-1 1 0,1-1 0,-1 1 0,0 0 0,-1 0 0,1 0 0,0 0 0,-1 0 0,0 0 0,0 0 0,1 7 0,1 12 0,-1-1 0,-1 0 0,-2 25 0,0-28 0,0 690 0,-2-660-127,-2 0 0,-16 69 0,-2 18-64,13-64 273,4-28 116,-2 50-1,6-74-177,0 0 1,-1 0 0,-2-1-1,-8 28 1,6-26-23,1 0 0,1 0 0,-2 29 0,-18 99 2,19-124-1365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10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684 357 24575,'0'29'0,"1"0"0,1 0 0,10 44 0,-5-27 0,-1 1 0,-3 0 0,-6 92 0,0-33 0,5 11 0,-4 128 0,-11-163 0,12-75 0,-1 0 0,0-1 0,0 1 0,-1 0 0,0 0 0,0-1 0,-1 0 0,1 0 0,-7 7 0,10-12 0,-1 0 0,1-1 0,-1 1 0,0 0 0,1-1 0,-1 1 0,0-1 0,1 1 0,-1-1 0,0 1 0,0-1 0,0 1 0,1-1 0,-1 0 0,0 0 0,0 1 0,0-1 0,0 0 0,0 0 0,0 0 0,1 0 0,-1 0 0,0 0 0,0 0 0,0 0 0,0 0 0,0 0 0,0-1 0,0 1 0,1 0 0,-2-1 0,-1-1 0,1 0 0,0 1 0,0-1 0,0 0 0,0-1 0,1 1 0,-1 0 0,0 0 0,1-1 0,-2-3 0,-3-7 0,0 0 0,2 0 0,-4-15 0,-41-143 0,45 146 0,0 1 0,-1-37 0,3 34 0,-8-47 0,6 48 0,1-1 0,1 1 0,1-29 0,2 28 0,-2 1 0,-1-1 0,-5-26 0,-2 6 0,3 0 0,2 0 0,2-1 0,8-89 0,-1 108 0,1 0 0,2 1 0,0 0 0,2 1 0,1 0 0,2 0 0,0 1 0,2 1 0,22-31 0,-33 52 0,-1-1 0,1 1 0,0 0 0,1 0 0,-1 0 0,1 1 0,0-1 0,-1 1 0,2 0 0,-1 1 0,0-1 0,0 1 0,1 0 0,-1 0 0,1 1 0,0 0 0,-1 0 0,1 0 0,0 0 0,0 1 0,-1 0 0,8 1 0,-4 0 0,-1 0 0,1 1 0,-1 0 0,0 0 0,1 1 0,-1 0 0,0 1 0,-1-1 0,1 1 0,-1 1 0,0 0 0,0 0 0,0 0 0,8 8 0,8 15 0,0 0 0,-2 1 0,-1 2 0,-1 0 0,-2 0 0,-1 2 0,-1 0 0,-2 1 0,-2 0 0,-1 1 0,6 40 0,-5-10 0,-4 1 0,0 82 0,-9-47 0,4 150 0,-1-248 0,-1-1 0,1 1 0,0 0 0,0-1 0,0 1 0,0-1 0,0 1 0,0-1 0,1 1 0,-1-1 0,1 0 0,-1 0 0,1 0 0,0 0 0,0 0 0,0 0 0,0 0 0,1-1 0,-1 1 0,0-1 0,1 1 0,-1-1 0,0 0 0,1 0 0,0 0 0,-1 0 0,1-1 0,0 1 0,-1-1 0,6 1 0,11 1 0,-1-2 0,1 0 0,30-3 0,-14 0 0,-18 2 0,0 1 0,0 1 0,0 1 0,0 0 0,0 1 0,0 1 0,0 0 0,19 9 0,-33-12 0,-1 1 0,0-1 0,0 1 0,0 0 0,0-1 0,0 1 0,0 0 0,0 0 0,0 0 0,-1 0 0,1 1 0,-1-1 0,1 0 0,-1 1 0,0-1 0,0 1 0,0-1 0,0 1 0,-1-1 0,1 1 0,-1 0 0,1-1 0,-1 1 0,0 0 0,0-1 0,0 1 0,-1 0 0,1-1 0,0 1 0,-1 0 0,-1 2 0,1 1 0,-1-1 0,0 0 0,-1 1 0,1-1 0,-1 0 0,0 0 0,0 0 0,0-1 0,-1 1 0,0-1 0,0 0 0,0 0 0,-7 5 0,-52 31 0,-88 40 0,-47 6 0,-72 15 0,83-34 0,149-54-216,0-1 0,-1-2 1,-1-2-1,-43 3 0,65-8 207,-1 1 1,1 1-1,-20 8 1,23-8 37,0 0-1,0 0 1,0-2 0,-1 0-1,-19 1 1,30-4 78,-6 1 13,1-1 0,0 0-1,-1 0 1,1-1 0,0-1 0,-13-3-1,20 4-119,1 0 0,0 0 0,-1-1 0,1 1 0,0 0-1,0-1 1,0 0 0,0 1 0,0-1 0,0 0 0,0 0 0,1 0 0,-1 0-1,1 0 1,-1-1 0,1 1 0,0 0 0,0-1 0,0 1 0,0-1-1,0 1 1,1-1 0,-1 1 0,1-1 0,0 1 0,-1-1 0,1 0-1,0 1 1,1-6 0,1-2 0,1 0 0,0 0 0,1 0 0,-1 0 0,2 0 0,0 1 0,0 0 0,0 0 0,1 0 0,1 0 0,-1 1 0,10-9 0,25-38 0,-33 43-273,1-1 0,0 1 0,0 0 0,16-13 0,-11 13-6553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0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24575,'0'4'0,"0"1"0,-1 0 0,1-1 0,-1 1 0,0-1 0,0 1 0,0-1 0,-1 1 0,0-1 0,0 0 0,0 0 0,0 0 0,0 0 0,-6 6 0,8-9 0,-1 1 0,0-1 0,0 1 0,0-1 0,1 1 0,-1 0 0,1-1 0,-1 1 0,1 0 0,0-1 0,0 1 0,0 0 0,0-1 0,0 1 0,0 0 0,0 0 0,0-1 0,1 1 0,-1 0 0,1-1 0,-1 1 0,2 1 0,0 1 0,0 0 0,1 0 0,-1 0 0,1 0 0,0-1 0,0 1 0,0-1 0,6 4 0,0 0 0,0 0 0,1-1 0,0 0 0,1 0 0,21 7 0,136 57 0,-16-26 0,-25 1 0,-92-37-91,-20-6-91,-2 0 0,1 2 0,0 0 0,-1 0 0,0 2 0,23 11 0,-25-8-6644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0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24575,'6'2'0,"1"-1"0,-1 0 0,0 1 0,0 0 0,0 1 0,-1-1 0,1 1 0,0 0 0,-1 1 0,0-1 0,0 1 0,0 0 0,0 0 0,6 8 0,-5-6 0,0 0 0,1-1 0,0 1 0,1-1 0,-1-1 0,1 1 0,9 3 0,-4-5 0,0 0 0,0-1 0,0-1 0,0 0 0,20-1 0,-18-1 0,-1 1 0,1 1 0,-1 1 0,17 3 0,9 2 0,-1-1 0,0-2 0,1-2 0,59-4 0,-18 0 0,-63 1 0,1-1 0,34-8 0,-33 5 0,0 2 0,25-2 0,20 4 0,-34 2 0,0-2 0,1-1 0,46-10 0,-58 8-1365,-2 1-5461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06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1 0,0-1 0,0 1 0,0-1 0,0 1 0,0 0 0,0-1 0,0 1 0,0 0 0,0 0 0,0 0 0,-1 0 0,1 0 0,0 0 0,-1 0 0,1 0 0,-1 0 0,1 0 0,-1 0 0,1 0 0,-1 0 0,0 0 0,1 1 0,-1-1 0,0 0 0,0 2 0,5 38 0,-5-36 0,0 316 0,1 22 0,24-173 0,-20-148 0,1-1 0,0 0 0,11 22 0,2 8 0,-13-35 0,0-1 0,1 1 0,1-1 0,1-1 0,0 0 0,1 0 0,0 0 0,1-2 0,0 1 0,2-1 0,-1-1 0,1 0 0,27 17 0,-33-23 0,2 0 0,-1-1 0,0 0 0,1 0 0,0 0 0,0-1 0,0-1 0,14 3 0,2-2 0,49-2 0,-70-1 0,32 0 0,7 0 0,-1-2 0,66-10 0,-96 9 0,1 0 0,-1 0 0,0-1 0,0-1 0,0 0 0,0-1 0,-1 0 0,0 0 0,0-1 0,-1-1 0,0 0 0,18-18 0,9-11 0,-29 30 0,0-1 0,0 0 0,-1 0 0,0 0 0,-1-1 0,1 0 0,8-19 0,-7 8 0,-1-1 0,7-36 0,8-24 0,-21 79 0,-1 0 0,1 0 0,0 0 0,1-1 0,-1 1 0,0 0 0,0 0 0,1 1 0,-1-1 0,1 0 0,0 0 0,0 1 0,-1-1 0,1 1 0,0-1 0,0 1 0,0 0 0,0 0 0,1 0 0,1-1 0,-2 2 0,-1 0 0,0 0 0,1 0 0,-1 0 0,0 1 0,0-1 0,1 0 0,-1 1 0,0-1 0,0 1 0,1-1 0,-1 1 0,0-1 0,0 1 0,0 0 0,0 0 0,0-1 0,0 1 0,0 0 0,0 0 0,0 0 0,0 0 0,-1 0 0,1 1 0,0-1 0,-1 0 0,1 0 0,-1 0 0,1 1 0,-1-1 0,1 0 0,-1 0 0,0 1 0,0-1 0,0 0 0,0 3 0,35 225 0,-22-125 0,8 72 0,-15-135 0,1 55 0,-6-53 0,10 48 0,0-9 0,-7-48 0,15 65 0,-10-61 0,-2 0 0,-1 0 0,-3 1 0,-2 77 0,0-98 0,1 0 0,0 0 0,6 20 0,5 45 0,-13-68-120,1-4-87,0 0-1,-2 0 1,1 1-1,-1-1 1,-4 13-1,0-7-6618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07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309 159 24575,'-5'1'0,"0"0"0,0 0 0,0 1 0,0 0 0,0 0 0,0 0 0,0 1 0,1-1 0,-1 1 0,1 0 0,0 0 0,0 1 0,-5 4 0,-3 4 0,0 1 0,-20 26 0,-34 62 0,55-86 0,1 0 0,0 1 0,1 1 0,-10 25 0,-13 24 0,28-56 0,-1 1 0,1-1 0,1 1 0,0 0 0,1 0 0,0 1 0,1-1 0,0 0 0,1 19 0,0-20 0,0-1 0,1 0 0,0 0 0,1 0 0,-1 0 0,2 0 0,0-1 0,0 1 0,0-1 0,1 1 0,0-1 0,8 10 0,-10-15 0,1 0 0,1 0 0,-1 0 0,0-1 0,1 0 0,-1 1 0,1-1 0,0 0 0,0-1 0,-1 1 0,1-1 0,0 0 0,0 0 0,6 1 0,66 2 0,-62-5 0,0 1 0,0 1 0,21 3 0,-1 3 0,1-2 0,-1-2 0,43 0 0,-37-3 0,-1 2 0,40 8 0,106 16 0,-154-20 0,-15-4 0,-1 1 0,1 1 0,21 9 0,-34-12 0,0 0 0,1 1 0,-1-1 0,-1 1 0,1 0 0,0 0 0,0 0 0,-1 0 0,1 1 0,-1-1 0,0 1 0,1 0 0,-1-1 0,0 1 0,-1 0 0,1 0 0,0 0 0,-1 0 0,0 0 0,0 1 0,1 4 0,1 12 0,0 0 0,-2 1 0,-1 0 0,0-1 0,-2 1 0,0-1 0,-1 0 0,-1 0 0,-1 0 0,-1 0 0,-12 27 0,4-14 0,10-23 0,0 0 0,-1 0 0,0 0 0,-1-1 0,0 1 0,-11 12 0,-51 61 0,43-52 0,-48 49 0,63-69 0,0-1 0,-1 0 0,0-1 0,-1-1 0,0 1 0,0-2 0,-1 0 0,0 0 0,0-1 0,0-1 0,-26 7 0,24-9 0,11-1 0,1-1 0,-1-1 0,1 1 0,-1-1 0,1 1 0,-1-1 0,1 0 0,-1 0 0,-5-1 0,8 0 0,-1 0 0,1 0 0,0 0 0,-1 0 0,1 0 0,0 0 0,0 0 0,0 0 0,0-1 0,0 1 0,0 0 0,0-1 0,0 1 0,1-1 0,-1 1 0,0-1 0,1 1 0,-1-1 0,1 1 0,0-1 0,-1 0 0,1 1 0,0-1 0,0 0 0,0-1 0,-2-19 0,1 0 0,1 0 0,0 0 0,2 0 0,1 1 0,0-1 0,2 0 0,0 1 0,2 0 0,0 1 0,19-38 0,0 7 0,67-121 0,-62 116 0,45-117 0,-11 22 0,-50 116 0,20-74 0,-7 19 0,-12 42 0,-2-1 0,8-60 0,-19 96 0,-1-1 0,0 0 0,-1 0 0,-1 0 0,0 0 0,-1 0 0,0 0 0,-1 1 0,-1-1 0,0 0 0,-1 1 0,0 0 0,-12-24 0,13 33 0,0 0 0,0-1 0,0 1 0,-1 0 0,0 1 0,0-1 0,0 1 0,0-1 0,-1 1 0,1 1 0,-1-1 0,0 1 0,0-1 0,0 1 0,0 1 0,0-1 0,0 1 0,0 0 0,-7-1 0,-11 0 0,-1 1 0,0 1 0,-28 3 0,-5 1 0,35-3 0,1 2 0,-36 8 0,6 0 0,-149 40 0,198-51 4,0 0 0,0 0 0,0 0 0,0 1 0,0-1-1,1 1 1,-1-1 0,0 1 0,0 0 0,1-1 0,-1 1 0,0 0-1,1 0 1,-1 0 0,1 0 0,-1 1 0,1-1 0,0 0 0,-1 1 0,1-1-1,0 1 1,0-1 0,0 1 0,0-1 0,0 1 0,0 0 0,1-1-1,-1 1 1,0 0 0,0 2 0,1 0-110,1 0 0,-1 0 0,0 0 0,1-1 0,0 1 0,0 0-1,0 0 1,0-1 0,1 1 0,0-1 0,-1 1 0,1-1 0,4 6 0,4 4-6720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0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24575,'19'53'0,"-11"25"0,-8-62 0,2 0 0,-1 0 0,2 0 0,0-1 0,1 1 0,10 26 0,-4-15 0,-2 1 0,0 0 0,-2 0 0,3 40 0,-8-62 0,34 159 0,-26-128 0,-3-9 0,-2 0 0,1 37 0,-3-33 0,8 47 0,80 281-604,-80-320 604,-2 0 0,7 70 0,-12-71 0,2 0 0,2 0 0,14 44 0,5 0 302,23 130 0,-47-203-302,1 0 0,0 0 0,0 0 0,1 0 0,1-1 0,-1 1 0,2-1 0,10 14 0,-15-26 0,0-1 0,1 1 0,-1-1 0,-1 1 0,1-1 0,0 0 0,-1 1 0,0-1 0,0-6 0,0-57 0,-3-99 0,-9 91 0,8 52 0,0 0 0,-1-31 0,3 17 0,-2 1 0,-2 0 0,-10-38 0,-4-20 0,-4-10 0,13 63 0,-8-67 0,16 90 0,-1 0 0,0 0 0,-13-29 0,-5-19 0,14 26 0,2 0 0,-2-65 0,4 53 0,-7-47 0,5 49 0,0-51 0,5 88 0,1 1 0,1 0 0,0 0 0,1-1 0,0 1 0,0 0 0,6-14 0,-6 22 0,0 0 0,1 0 0,-1 0 0,1 1 0,0-1 0,0 1 0,0-1 0,1 1 0,-1 0 0,1 0 0,0 0 0,-1 1 0,1-1 0,0 1 0,1 0 0,-1 0 0,0 1 0,1-1 0,-1 1 0,1 0 0,-1 0 0,8 0 0,-5 0 0,0 0 0,0 0 0,0 1 0,0 0 0,0 1 0,0-1 0,0 1 0,0 1 0,0-1 0,0 1 0,-1 0 0,1 1 0,-1 0 0,1 0 0,-1 0 0,0 1 0,0 0 0,0 0 0,-1 0 0,1 1 0,-1 0 0,0 0 0,0 0 0,-1 1 0,0 0 0,0-1 0,0 1 0,3 7 0,1 5 0,0 0 0,-1 0 0,-1 0 0,-1 1 0,-1 0 0,0 0 0,-1 0 0,-1 0 0,-1 24 0,-1-33 0,0-1 0,-1 1 0,0 0 0,-1-1 0,0 1 0,0-1 0,-1 1 0,0-1 0,-6 11 0,6-15 0,0 1 0,-1-1 0,0 0 0,0 0 0,0-1 0,0 1 0,-1-1 0,0 0 0,1 0 0,-2-1 0,1 1 0,0-1 0,-1 0 0,1-1 0,-10 4 0,4-2 0,1 2 0,0-1 0,0 1 0,0 1 0,1-1 0,-9 10 0,9-8 0,-1 0 0,0-1 0,0 0 0,0-1 0,-16 7 0,-21 7 0,29-12 0,-1 0 0,0-2 0,-20 6 0,-48 9 0,59-13 0,0-1 0,-1-1 0,-56 4 0,-5-11 0,82-6 47,8 7-82,0-1-1,-1 1 1,1-1 0,0 1-1,0-1 1,-1 1 0,1-1-1,0 1 1,-1-1 0,1 1 0,-1 0-1,1-1 1,0 1 0,-1 0-1,1-1 1,-1 1 0,1 0-1,-1 0 1,1-1 0,-1 1 0,1 0-1,-1 0 1,1 0 0,-1 0-1,0-1 1,1 1 0,-1 0 0,1 0-1,-1 0 1,1 0 0,-1 0-1,1 0 1,-1 1 0,1-1-1,-1 0 1,0 0 0,1 0 0,-1 0-1,0 1 1,-10 3-6791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1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24575,'0'-1'0,"0"0"0,1 0 0,-1 0 0,1 0 0,-1 0 0,1 0 0,-1 0 0,1 0 0,0 0 0,0 0 0,-1 0 0,1 0 0,0 0 0,0 1 0,0-1 0,0 0 0,0 1 0,0-1 0,0 1 0,0-1 0,0 1 0,0-1 0,0 1 0,0 0 0,1-1 0,-1 1 0,0 0 0,0 0 0,0 0 0,0 0 0,1 0 0,-1 0 0,0 0 0,0 0 0,0 1 0,2 0 0,43 7 0,108 45 0,1 19 0,-140-68 0,0 0 0,0-1 0,0-1 0,1-1 0,-1 0 0,0 0 0,28-4 0,-26 2 0,1 0 0,0 1 0,0 1 0,-1 0 0,27 7 0,-18-3 0,1 0 0,-1-2 0,51 1 0,-47-4 0,0 2 0,50 9 0,-60-7-455,0-1 0,30 0 0,-29-2-6371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1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24575,'14'2'0,"0"0"0,0 1 0,-1 0 0,1 1 0,-1 0 0,14 7 0,19 6 0,37 19 0,-70-29 0,1 0 0,-1-1 0,1-1 0,0 0 0,0-1 0,1 0 0,28 2 0,-32-5 0,159 13 0,-63-1 7,-48-7-324,71 18-1,-86-16 136,0-2 1,1-2-1,65-2 0,53 5-213,198 5 395,-80-8 0,-173 8-137,41 1-85,157-14 966,-285 1-7570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04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24575,'1'19'0,"0"0"0,9 33 0,-5-32 0,-2 1 0,2 23 0,8 75 0,-7-82 0,1 60 0,-8 808 0,2-875 0,11 55 0,-7-55 0,3 52 0,-8-35 0,0 18 0,14 116 0,-7-121-30,-3 0 1,-4 68-1,-1-79-68,1 0-1,2 0 1,3 0 0,12 53 0,12 76 98,-4-21 0,-13-88-531,4 74 0,11 63 303,-5-58 163,-10-51 228,0-21 342,71 351 13,17-24 231,-93-375-749,4 45 0,2 10 0,12 68 0,-20-123 0,-2 0 0,1 51 0,-4-51 0,1-1 0,1 1 0,8 31 0,-3-17-1365,-5-22-5461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1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24575,'-5'7'0,"0"0"0,-1 0 0,0-1 0,0 0 0,-10 8 0,12-11 0,-41 32 0,35-28 0,0 0 0,1 0 0,-17 18 0,22-21 0,1 1 0,0-1 0,0 1 0,1-1 0,-1 1 0,1 0 0,0 0 0,1 0 0,-1 0 0,1 1 0,0-1 0,-1 9 0,2 8 0,0 0 0,1 0 0,2 1 0,6 26 0,-4-21 0,-1 0 0,1 29 0,-6 421 0,2-463 0,1-1 0,1 1 0,0-1 0,1 0 0,0 0 0,1-1 0,1 1 0,0-1 0,12 17 0,-3-1 0,-12-22 0,1-1 0,0 0 0,0 0 0,0 0 0,1-1 0,0 1 0,0-1 0,0 0 0,1-1 0,-1 1 0,1-1 0,0 0 0,1-1 0,-1 1 0,1-1 0,-1 0 0,1-1 0,0 0 0,0 0 0,0 0 0,11 0 0,7 0 0,1-2 0,0-1 0,0 0 0,37-9 0,-49 7 0,0-1 0,1-1 0,-2 0 0,1-1 0,0-1 0,-1 0 0,0 0 0,-1-1 0,14-12 0,12-11 0,-23 20 0,0-1 0,0-1 0,-1 0 0,0-1 0,-2 0 0,1-1 0,-2 0 0,11-20 0,-13 14 0,0-1 0,-2 0 0,-1 0 0,-1 0 0,-1-1 0,0 0 0,-1-35 0,-2 46 0,10-64 0,-6 51 0,2-50 0,-7 69 0,1 0 0,-1-1 0,1 1 0,1 0 0,-1 0 0,3-7 0,-4 12 0,0 0 0,1 1 0,-1-1 0,0 0 0,1 0 0,-1 0 0,1 1 0,-1-1 0,1 0 0,-1 1 0,1-1 0,-1 0 0,1 1 0,0-1 0,-1 1 0,1-1 0,0 1 0,0-1 0,-1 1 0,1 0 0,0-1 0,0 1 0,-1 0 0,1-1 0,0 1 0,0 0 0,0 0 0,0 0 0,0 0 0,-1 0 0,1 0 0,0 0 0,0 0 0,0 0 0,0 0 0,-1 1 0,1-1 0,0 0 0,0 1 0,0-1 0,-1 0 0,1 1 0,0-1 0,0 1 0,-1-1 0,1 1 0,0-1 0,-1 1 0,1 0 0,-1-1 0,1 1 0,-1 0 0,1-1 0,-1 1 0,1 1 0,9 8 0,0-1 0,0 2 0,-2 0 0,1 0 0,-1 0 0,-1 1 0,0 0 0,0 0 0,-2 1 0,1 0 0,-2 0 0,0 0 0,0 1 0,3 26 0,8 64 0,-6-56 0,-5-28 0,1 0 0,11 28 0,-8-29 0,-2 1 0,6 28 0,13 78 0,-15-70 0,-5-30 0,0 1 0,0 40 0,-6 134-1365,1-179-5461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1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200 397 24575,'-21'20'0,"-1"-2"0,-33 23 0,-18 14 0,71-54 0,0 1 0,0-1 0,0 1 0,0-1 0,0 1 0,0 0 0,1 0 0,-1 0 0,1 0 0,-1 0 0,1 0 0,0 1 0,0-1 0,0 0 0,0 1 0,0-1 0,0 0 0,1 1 0,-1-1 0,1 1 0,0-1 0,0 1 0,-1-1 0,2 1 0,-1 0 0,0-1 0,0 1 0,1-1 0,0 1 0,-1-1 0,1 0 0,0 1 0,0-1 0,0 0 0,1 0 0,-1 1 0,0-1 0,3 2 0,1 2 0,1-1 0,0 1 0,0-1 0,0-1 0,1 1 0,0-1 0,0 0 0,0-1 0,0 0 0,15 5 0,12 1 0,1-1 0,45 4 0,52 11 0,-67-14 0,-4-1 0,86 1 0,-128-8 0,1 1 0,32 7 0,27 3 0,12-12 0,42 2 0,-119 0 0,1-1 0,-1 2 0,0 0 0,0 1 0,-1 0 0,27 13 0,-37-15 0,1 1 0,-1 0 0,0 0 0,0 1 0,0-1 0,-1 0 0,1 1 0,-1 0 0,0-1 0,0 1 0,0 0 0,0 0 0,-1 0 0,1 1 0,-1-1 0,0 0 0,0 0 0,-1 1 0,1-1 0,-1 0 0,0 1 0,-1 5 0,1-1 0,0 0 0,-1 0 0,0 0 0,-1 0 0,0-1 0,0 1 0,-1 0 0,0-1 0,-1 0 0,-4 9 0,-18 25 0,18-27 0,-1-1 0,-1 1 0,0-2 0,0 1 0,-16 13 0,-84 80 0,85-82 0,17-15 0,-1-1 0,-1 0 0,1-1 0,-1 0 0,-1-1 0,-15 9 0,-82 43 0,107-59 0,1 0 0,-1 1 0,0-1 0,0 0 0,1 1 0,-1-1 0,0 0 0,1 0 0,-1 0 0,0 0 0,0 0 0,1 0 0,-1 0 0,0 0 0,0 0 0,1 0 0,-1-1 0,0 1 0,0 0 0,1 0 0,-1-1 0,0 1 0,1 0 0,-1-1 0,0 1 0,1 0 0,-1-1 0,1 1 0,-2-2 0,-8-23 0,6-38 0,4 57 0,21-360 0,5 167 0,-5-18 0,-13 144 0,-4-1 0,-5-93 0,-1 50 0,2 108 0,-1 0 0,0 0 0,-1 0 0,1 1 0,-6-14 0,7 21 0,0 0 0,0-1 0,-1 1 0,1 0 0,-1 0 0,1-1 0,0 1 0,-1 0 0,0 0 0,1 0 0,-1 0 0,0 0 0,0 0 0,0 0 0,1 0 0,-1 0 0,0 0 0,0 0 0,0 0 0,-1 0 0,1 1 0,0-1 0,0 1 0,0-1 0,0 1 0,-1-1 0,1 1 0,0-1 0,0 1 0,-1 0 0,1 0 0,0 0 0,-1 0 0,1 0 0,0 0 0,0 0 0,-1 0 0,1 0 0,0 1 0,-1-1 0,1 0 0,0 1 0,0-1 0,0 1 0,-1 0 0,-1 1 0,-13 11 0,0 0 0,0 1 0,1 1 0,-13 18 0,12-14 0,-1-1 0,-26 22 0,-50 45 0,81-74-1365,2 0-5461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12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1 379 24575,'0'-2'0,"1"-1"0,0 0 0,0 1 0,0-1 0,0 1 0,0-1 0,0 1 0,1-1 0,-1 1 0,1 0 0,0 0 0,-1 0 0,1 0 0,0 0 0,0 0 0,1 0 0,3-2 0,42-23 0,-29 20 0,1 0 0,0 2 0,0 1 0,0 0 0,1 1 0,-1 1 0,39 2 0,-36-1 0,-1-1 0,33-7 0,37-3 0,38 0 43,6-1-594,-62 12 340,36 0-649,149-21 0,166-41 410,-49 23-1799,-183 16 962,17-1 1286,-45 13-36,57-1 3821,-215 13-3612,-4 0-35,0 1-1,0-1 1,0 0-1,0 0 1,0 0-1,0-1 0,0 1 1,0-1-1,0 1 1,0-1-1,0 0 1,-1 0-1,1-1 1,4-2-1,-7 4-121,0-1 1,0 0-1,-1 1 0,1-1 0,0 1 0,-1-1 0,1 0 0,-1 1 1,1-1-1,-1 1 0,1-1 0,-1 1 0,1-1 0,-1 1 1,0 0-1,1-1 0,-1 1 0,0 0 0,1-1 0,-1 1 0,0 0 1,1 0-1,-1 0 0,0-1 0,1 1 0,-1 0 0,0 0 1,0 0-1,1 0 0,-1 0 0,0 0 0,0 1 0,-30-5-55,-270 1 40,155 5 0,87 3-1365,34 0-5461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1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52 24575,'1'-1'0,"-1"-1"0,1 1 0,0-1 0,0 1 0,0-1 0,0 1 0,0-1 0,0 1 0,0 0 0,0 0 0,1-1 0,-1 1 0,0 0 0,1 0 0,-1 0 0,1 1 0,2-2 0,30-14 0,-26 13 0,0 1 0,1 0 0,-1 0 0,1 0 0,-1 1 0,1 0 0,0 1 0,0 0 0,-1 1 0,1-1 0,0 2 0,11 2 0,-14-2 0,0 1 0,0 0 0,0 0 0,0 0 0,-1 0 0,1 1 0,-1 0 0,0 1 0,0-1 0,0 1 0,-1 0 0,1 0 0,-1 0 0,0 1 0,-1-1 0,5 10 0,-2-2 0,0 1 0,-1 0 0,0 0 0,-1 0 0,-1 1 0,0-1 0,0 19 0,-1 0 0,-2 0 0,-5 38 0,2-53 0,0-1 0,-1 0 0,-1 1 0,-1-1 0,0-1 0,-1 1 0,-1-1 0,-16 24 0,-10 9 0,-50 55 0,23-29 0,35-45 0,-59 51 0,-10 10 0,85-79 0,1-1 0,0 1 0,0 1 0,1 0 0,1 0 0,-9 20 0,12-19 0,1-1 0,1 1 0,0 0 0,0 0 0,1 0 0,1 0 0,0 0 0,4 16 0,-4-26 0,1 0 0,1 0 0,-1-1 0,0 1 0,1-1 0,0 1 0,0-1 0,0 0 0,0 1 0,1-1 0,-1 0 0,1-1 0,-1 1 0,1 0 0,0-1 0,0 0 0,0 1 0,1-1 0,-1 0 0,1-1 0,-1 1 0,1 0 0,-1-1 0,1 0 0,0 0 0,-1 0 0,8 0 0,10 3 0,1-2 0,-1 0 0,34-2 0,-51 0 0,89 0-5,-55 2-12,-1-2 0,1-2 0,-1-1 1,0-2-1,39-10 0,72-16-353,-20 5 208,-17 3 160,-74 17 0,1-2 1,61-21-1,10-9 647,-106 37-645,0 1 0,-1-1 0,1 0 0,-1-1 0,0 1 0,1 0 0,-1-1 0,0 1 0,0-1 0,0 0 0,0 1 0,0-1 0,3-4 0,-5 5 0,0 1 0,1 0 0,-1-1 0,0 1 0,0 0 0,0-1 0,0 1 0,0-1 0,0 1 0,0 0 0,0-1 0,0 1 0,0-1 0,0 1 0,0-1 0,0 1 0,0 0 0,0-1 0,0 1 0,-1 0 0,1-1 0,0 1 0,0-1 0,0 1 0,-1 0 0,1-1 0,0 1 0,0 0 0,-1-1 0,0 1 0,-23-9 0,-23 6-1365,24 3-5461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1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24575,'2'89'0,"-5"99"0,-9-120 0,8-49 0,1 0 0,-2 26 0,-8 113 0,0 37 0,12-165 0,0-19 0,1 0 0,0 0 0,1 1 0,3 18 0,-4-27 0,1-1 0,0 1 0,-1-1 0,1 0 0,0 1 0,1-1 0,-1 0 0,0 0 0,1 0 0,-1 0 0,1 0 0,-1 0 0,1 0 0,0-1 0,0 1 0,0-1 0,0 1 0,0-1 0,0 1 0,0-1 0,1 0 0,-1 0 0,0 0 0,1-1 0,-1 1 0,4 0 0,19 2 0,1-1 0,0-1 0,-1-1 0,1-2 0,49-8 0,-65 6 0,0 1 0,0-2 0,0 0 0,-1 0 0,1 0 0,-1-1 0,0-1 0,-1 1 0,8-9 0,39-26 0,-31 26 0,-1-1 0,-1-1 0,34-33 0,-44 38 0,-2 0 0,0 0 0,0-1 0,-1 0 0,-1-1 0,0 1 0,-1-2 0,6-14 0,0-34 0,-12 52 0,1 0 0,0 0 0,1 1 0,0-1 0,6-14 0,15-42 0,-24 67 0,0 0 0,0 0 0,0 0 0,0 0 0,0 0 0,0 0 0,0 0 0,0-1 0,0 1 0,0 0 0,0 0 0,0 0 0,0 0 0,0 0 0,0 0 0,0 0 0,0 0 0,0-1 0,1 1 0,-1 0 0,0 0 0,0 0 0,0 0 0,0 0 0,0 0 0,0 0 0,0 0 0,0 0 0,1 0 0,-1 0 0,0 0 0,0 0 0,0 0 0,0 0 0,0 0 0,0 0 0,0 0 0,1 0 0,-1 0 0,0 0 0,0 0 0,0 0 0,0 0 0,0 0 0,0 0 0,1 0 0,-1 0 0,0 0 0,0 0 0,0 0 0,0 0 0,0 0 0,0 0 0,0 0 0,0 0 0,0 1 0,1-1 0,-1 0 0,0 0 0,0 0 0,0 0 0,0 0 0,0 0 0,0 0 0,0 1 0,7 12 0,3 16 0,10 108 0,-15-109 0,-1 1 0,-1 52 0,-3-53 0,2 0 0,9 56 0,14 66 0,-14-77 120,-11-71-171,1 0 0,-1 1-1,0-1 1,0 0 0,0 0 0,0 1 0,0-1-1,0 0 1,-1 1 0,1-1 0,-1 0-1,1 0 1,-1 0 0,0 0 0,0 1 0,0-1-1,0 0 1,0-1 0,-1 1 0,1 0 0,0 0-1,-1 0 1,0-1 0,1 1 0,-1-1 0,0 1-1,0-1 1,-2 1 0,-6-1-6775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1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24575,'0'23'0,"2"-1"0,5 29 0,-6-44 0,1 1 0,-1-1 0,2 0 0,-1 1 0,1-1 0,0 0 0,0-1 0,1 1 0,0-1 0,8 10 0,-9-13 0,1 0 0,-1-1 0,1 1 0,0-1 0,0 0 0,0 0 0,0-1 0,1 1 0,-1-1 0,0 1 0,1-2 0,-1 1 0,1 0 0,4-1 0,72-1 0,-48-1 0,-13 0 0,0-1 0,27-6 0,-27 4 0,0 1 0,30-1 0,-1 4 0,-5 0 0,0-1 0,46-9 0,-37 4 0,1 2 0,0 2 0,0 3 0,57 6 0,-109-5 0,1-1 0,-1 1 0,1-1 0,-1 1 0,0 0 0,1 0 0,-1 0 0,0 0 0,0 0 0,0 0 0,0 1 0,0-1 0,0 1 0,0-1 0,0 1 0,0 0 0,-1 0 0,1 0 0,1 2 0,-3-3 0,1 0 0,-1 0 0,1 0 0,-1 0 0,0 1 0,1-1 0,-1 0 0,0 0 0,0 0 0,0 0 0,0 0 0,0 1 0,0-1 0,0 0 0,-1 0 0,1 0 0,0 0 0,0 1 0,-1-1 0,1 0 0,-1 0 0,1 0 0,-1 0 0,0 0 0,1 0 0,-1 0 0,0 0 0,0-1 0,1 1 0,-1 0 0,0 0 0,0-1 0,0 1 0,0 0 0,0-1 0,0 1 0,0-1 0,0 1 0,0-1 0,0 1 0,-2-1 0,-114 45 0,-134 31 0,216-66 0,13-2-1365,6-1-5461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1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0 361 24575,'6'-2'0,"-1"0"0,1 0 0,-1-1 0,0 0 0,0 0 0,0 0 0,-1 0 0,1-1 0,4-4 0,10-7 0,104-43 0,-107 50 0,0 1 0,1 1 0,0 1 0,20-4 0,32-10 0,-30 3 0,43-23 0,-55 27 0,1 1 0,-1 2 0,52-11 0,-43 11 0,55-19 0,-76 21-341,-1-1 0,1 0-1,20-16 1,-23 14-6485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14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24575,'52'-19'0,"107"-3"0,-145 19 0,0 0 0,-1 0 0,1 1 0,0 1 0,0 0 0,0 1 0,0 1 0,0 0 0,22 5 0,-33-4 0,-1-1 0,1 1 0,-1 0 0,0 0 0,0 0 0,0 0 0,0 0 0,0 0 0,0 0 0,0 1 0,-1-1 0,1 1 0,-1-1 0,1 1 0,-1 0 0,0 0 0,0-1 0,-1 1 0,1 0 0,0 0 0,-1 0 0,0 5 0,2 11 0,-2-1 0,-3 30 0,1-22 0,1 60 0,2-39 0,-7 52 0,4-84 0,-1 0 0,0 0 0,-1-1 0,-1 1 0,0-1 0,-1 0 0,-12 22 0,-38 74 0,29-55 0,-3 16 0,22-50 0,-1 0 0,-1-1 0,0 0 0,-18 24 0,18-30 0,1-1 0,1 2 0,0-1 0,1 1 0,0 0 0,1 0 0,1 1 0,1 0 0,0 0 0,1 0 0,0 0 0,1 0 0,1 1 0,1-1 0,3 28 0,-2-39 0,1-1 0,-1 0 0,1 0 0,0 0 0,0 0 0,1 0 0,-1 0 0,1-1 0,-1 1 0,1-1 0,1 1 0,-1-1 0,0 0 0,1-1 0,-1 1 0,1 0 0,0-1 0,0 0 0,0 0 0,0 0 0,7 2 0,4 2 0,1-1 0,0 0 0,0-1 0,29 3 0,51-2 0,-58-5 0,73 11 0,-49-3 0,1-2 0,126-7 0,-71-1 0,-71 1 0,-1-1 0,64-11 0,-39 8 0,-57 5 0,1 0 0,-1-1 0,0-1 0,0 0 0,13-4 0,-26 6 0,0 0 0,0-1 0,0 1 0,0 0 0,0 0 0,0-1 0,0 1 0,0 0 0,0-1 0,0 1 0,0-1 0,0 1 0,0-1 0,0 0 0,-1 1 0,1-1 0,0 0 0,0 0 0,-1 1 0,1-1 0,0 0 0,-1 0 0,1 0 0,-1 0 0,1 0 0,-1 0 0,0 0 0,1 0 0,-1 0 0,0 0 0,0 0 0,0 0 0,0 0 0,1 0 0,-1 0 0,-1 0 0,1 0 0,0 0 0,0 0 0,0 0 0,0 0 0,-1 0 0,1 0 0,-1 0 0,1 0 0,0 0 0,-1 0 0,0 0 0,1 1 0,-1-1 0,0 0 0,1 0 0,-1 0 0,0 1 0,-1-2 0,-7-7 0,-1 0 0,0 1 0,-20-12 0,14 8 0,10 8-170,0-1-1,0 1 0,1-1 1,0-1-1,0 1 0,0-1 1,-7-12-1,5 3-6655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15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0 24575,'0'26'-2309,"1"87"-201,1-60 4920,10 63-1,-5-73-2409,-3-12 0,2 0 0,18 57 0,-14-54 0,-1 0 0,7 60 0,5 20 0,-16-85 0,0 1 0,0 51 0,-5-56 0,2 0 0,0 0 0,2 0 0,11 42 0,-7-37 0,-1 1 0,-2 0 0,-1 0 0,-1 0 0,-2 0 0,-3 38 0,3 63 0,12-47 0,-8-58 0,2 53 0,-8 161 0,1-241 0,1 0 0,-1 0 0,0 1 0,0-1 0,0 0 0,0 0 0,0 0 0,0 0 0,0 1 0,0-1 0,0 0 0,0 0 0,0 0 0,0 0 0,-1 1 0,1-1 0,0 0 0,0 0 0,0 0 0,0 0 0,0 0 0,0 1 0,0-1 0,0 0 0,0 0 0,-1 0 0,1 0 0,0 0 0,0 0 0,0 0 0,0 1 0,0-1 0,0 0 0,-1 0 0,1 0 0,0 0 0,0 0 0,0 0 0,0 0 0,-1 0 0,1 0 0,0 0 0,0 0 0,0 0 0,0 0 0,-1 0 0,1 0 0,0 0 0,0 0 0,0 0 0,-1 0 0,-10-8 0,-8-12 0,10 5 0,1 0 0,0 0 0,2-1 0,-1 0 0,2-1 0,0 1 0,1-1 0,-2-18 0,-17-59 0,-96-223 0,77 217 0,4-2 0,-25-107 0,55 178-1365,1 4-5461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1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132 230 24575,'2'-9'0,"0"0"0,1 0 0,0 0 0,1 1 0,0-1 0,0 1 0,1 0 0,0 0 0,1 1 0,7-9 0,-3 1 0,4-4 0,-7 7 0,1 1 0,0 0 0,19-18 0,-22 26 0,-1-1 0,1 1 0,-1 0 0,1 1 0,0-1 0,0 1 0,0 0 0,0 0 0,1 0 0,-1 1 0,0 0 0,1 0 0,6 0 0,10-1 0,-1 1 0,0 1 0,1 2 0,31 4 0,-43-4 0,-1 1 0,1 0 0,0 0 0,-1 1 0,0 1 0,0-1 0,0 1 0,-1 1 0,1 0 0,-1 0 0,12 12 0,-3-4 0,0 0 0,1-1 0,36 19 0,-13-8 0,-25-13 0,38 22 0,-3 2 0,60 52 0,-88-67 0,-2 1 0,0 0 0,-2 2 0,0 1 0,-2 0 0,0 1 0,-2 1 0,0 0 0,-2 1 0,-2 1 0,11 34 0,2-9 0,-19-45 0,-1 0 0,0 0 0,-1 1 0,0-1 0,0 1 0,2 9 0,0 31 0,-3 0 0,-1 0 0,-8 57 0,6-98 0,0 0 0,-1 0 0,0 0 0,0 0 0,-1 0 0,0 0 0,0 0 0,-1-1 0,0 1 0,0-1 0,-1 0 0,0-1 0,-10 12 0,-3 0 0,-2-1 0,0-1 0,-25 15 0,15-11 0,5-4 0,1-2 0,-2-1 0,0-1 0,-49 15 0,-117 23 0,159-42 0,-61 14 0,-1-4 0,-160 9 0,223-26 0,19 1 0,1-1 0,-1-1 0,0 0 0,1-1 0,-1 0 0,1-1 0,-13-4 0,23 6 0,0-1 0,0 0 0,0 0 0,0 0 0,0 0 0,0 0 0,1-1 0,-1 1 0,0 0 0,1-1 0,-1 1 0,1-1 0,0 0 0,-1 1 0,1-1 0,0 0 0,0 0 0,0 0 0,0 0 0,1 0 0,-1 0 0,0 0 0,1 0 0,-1 0 0,1 0 0,0 0 0,0 0 0,0-1 0,0-1 0,1-6 0,1 0 0,0 1 0,1-1 0,0 1 0,5-11 0,4-19 0,-12 38 3,0 1 0,0-1 0,0 1-1,0-1 1,0 0 0,0 1 0,0-1 0,0 1-1,-1-1 1,1 0 0,0 1 0,0-1-1,-1 1 1,1-1 0,0 1 0,-1-1 0,1 1-1,0-1 1,-1 1 0,1-1 0,-1 1-1,1 0 1,-1-1 0,1 1 0,-1 0 0,1-1-1,-1 1 1,1 0 0,-1 0 0,1-1 0,-1 1-1,1 0 1,-1 0 0,0 0 0,1 0-1,-1 0 1,1 0 0,-1 0 0,0 0 0,0 0-1,-25 3-1481,11 3-5347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04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24575,'258'3'-5,"279"-6"-2335,-358-8 1963,121-3-1510,-215 13 1785,913-25-5576,-42-17 3908,-328 20 1122,622-10-1181,-833 32 1823,342 4 982,-428 26 2914,-118-7-1992,-89-1 3341,-133-23-5051,0-1 1,0-1-1,1 1 1,-1-2-1,1 1 1,0-1-1,0 0 1,0-1 0,1 1-1,0-2 1,0 1-1,0-1 1,-5-8-1,-12-14-188,17 19 0,0 1 0,-1 0 0,0 0 0,0 1 0,-1 0 0,0 0 0,0 1 0,-12-7 0,14 11 7,-24-14-464,0 0-1,-48-37 1,59 36-6369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16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24575,'1'5'0,"0"0"0,1-1 0,0 1 0,0-1 0,0 0 0,0 1 0,1-1 0,0 0 0,-1 0 0,2-1 0,3 5 0,7 10 0,51 94 0,-43-71 0,15 38 0,-3 2 0,46 167 0,-49-109 0,7 21 0,-30-126 0,-1 0 0,-2 0 0,-2 0 0,-1 1 0,-3 52 0,0-43 0,2 0 0,10 73 0,-5-70 0,-1 0 0,-3 66 0,1 22 0,9-42 0,-6-51 0,1 54 0,6 71 0,0 3 0,-15 5-690,4 132 1380,9-175-966,3 91-331,-17-103 795,5 163 507,10-186-665,2 30-572,-2-16 393,-6-77 480,1 51-1,-6-65-330,0 29 0,-1-47 0,0 1 0,-1-1 0,1 1 0,0-1 0,-1 1 0,0-1 0,1 1 0,-1-1 0,0 1 0,0-1 0,0 0 0,-1 0 0,-2 4 0,4-6 0,-1 0 0,1-1 0,-1 1 0,0 0 0,1 0 0,-1-1 0,1 1 0,-1-1 0,1 1 0,-1 0 0,1-1 0,-1 1 0,1-1 0,-1 1 0,1-1 0,0 1 0,-1-1 0,1 0 0,0 1 0,-1-1 0,1 1 0,0-1 0,0 0 0,0 1 0,0-1 0,-1 0 0,1 1 0,0-1 0,0 0 0,0 1 0,0-1 0,0 1 0,1-1 0,-1-1 0,-4-28 0,4 7 0,1-1 0,1 1 0,1-1 0,1 1 0,1 0 0,2 0 0,0 1 0,12-27 0,-14 35 0,11-48-1365,-11 33-5461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17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1187 24575,'36'-1'0,"-1"1"0,0 0 0,1 2 0,60 12 0,12 2 0,-25-6 0,-15-2-263,1-3-1,118-6 1,-63-2 78,1438 3-3907,-1248 13 2674,-24 0 160,230 13 1355,43-1-582,-416-25-44,555 14-2114,-173 12 2477,360-14 837,-536-15 723,1092 3 28,-1278-7-1992,192-34 1,-41 2 37,374-58-863,-653 91 1383,694-104-366,-676 103 393,596-72 257,-203 23-52,-222 36-261,157-21 2423,-187 17-539,20-4-1760,94-14-83,77-15 0,-320 45 0,81-4 0,-93 13 0,-1-4 0,91-20 0,-95 15 189,0 3 1,1 2-1,0 2 1,62 3-1,-19-1-136,-35-2-53,66-14 0,-68 9 0,70-4 0,-73 9 0,77-16 0,-82 11 0,99-6 0,-96 12 316,0-2 0,100-26 0,-46 9 306,-65 14-426,-1 0 374,1 1-1,65-1 1,195-19-293,-117 6-284,30-14 7,-156 22 0,0 4 0,99-6 0,-106 17 0,0-3 0,0-2 0,92-19 0,-46 6 1154,52 8-4269,-94 8 901,106-17 1,-90 6 2205,85-4 1,34-8 90,-113 12-19,89-2 1,-79 9-547,43-15 4366,5 0 403,-45 15-4448,-68 4 290,1-2 1,25-5-1,43-4 65,-88 12-194,20 0 0,1-1 0,-1 0 0,0-2 0,0-1 0,0-2 0,27-8 0,-32 8 0,-1 0 0,1 2 0,0 0 0,40-1 0,84 6 0,-50 2 0,-45-3 0,-12-1 0,0 1 0,0 2 0,65 12 0,9 6 0,19 5 0,-78-12 0,-22-6 0,-1 1 0,46 19 0,-25-6 0,46 23 0,-87-39 0,0 1 0,-1-1 0,0 1 0,0 1 0,0 0 0,-1 0 0,0 0 0,6 10 0,32 62 0,-36-65 0,-1 0 0,0 1 0,-1 0 0,-1 0 0,9 32 0,12 85 0,-18-75 0,2 14 0,-9-49 0,1 0 0,1 0 0,1-1 0,12 35 0,-11-39 0,-1-1 0,-1 1 0,-1 0 0,0 1 0,0 21 0,-2-19 0,1 0 0,1 0 0,9 29 0,2 3 0,-3 1 0,10 105 0,-16-91 0,-3-31 0,2-1 0,1 1 0,13 46 0,-10-50-150,-2 1 0,-1 1 1,-2-1-1,-1 0 0,-3 41 0,-1-38-13,3-1 0,0 1 1,3-1-1,9 47 0,-2-34 163,-3 1 0,-2 0 0,0 76 0,-4-60 0,38 248 0,-5-63 0,-9-14-363,-18-174 392,4-1 1,2 0 0,31 83 0,-35-104 177,-1 0 0,5 69 0,-7-50 572,3 50-380,-10-98-379,0 0 0,0 0-1,-1 0 1,-1 0 0,0 0 0,0 0-1,-7 17 1,7-24-20,-1 0 0,1 0 0,-1 0 0,0-1 0,0 0 0,-1 1 0,1-1 0,-1 0 0,1-1 0,-1 1 0,0-1 0,0 0 0,0 1 0,0-2 0,-1 1 0,1 0 0,0-1 0,-6 1 0,3 0 0,0 1 0,0-1 0,0 1 0,1 0 0,-13 8 0,11-4 0,0 0 0,-1-1 0,0 0 0,0-1 0,-1 0 0,1 0 0,-1-1 0,0 0 0,0-1 0,-1 0 0,-14 2 0,-45 9-244,-131 45 1,137-37-100,0-3-1,-108 17 1,-305 47-2617,92-13 1016,117-27-2866,-233 29 2186,-85 3 2052,-190 12 178,-249 9-517,-288 49 488,763-87 341,-113 32-12,214-26 42,-687 95 52,579-87 0,-201 34 0,-659 173 286,625-102-200,614-128 71,-290 72 384,-103 19 510,316-68-831,44-10-190,-57 1 76,-122 32-13,-671 153 678,777-187-212,-220 41 772,-129-23-631,608-76-674,-94 11-14,-300 20 144,-7-16 686,-62-13 1649,442-11-2458,-88-21 0,62 11 2553,67 15-2408,0 0 0,0 0 0,0-1 0,0 1 0,0-1 0,1 0 1,-1-1-1,1 1 0,-1-1 0,1 0 0,0 0 0,0 0 0,0 0 0,0-1 0,1 1 0,-1-1 0,1 0 0,0 0 0,0-1 0,0 1 0,1-1 0,0 1 0,-3-9 0,-4-4-178,-1-1 0,-1 2 0,0-1 0,-1 2 0,0-1 0,-1 2 0,-18-15 0,-47-43 0,59 49 0,10 9 0,-1 2 0,-1-1 0,0 2 0,0-1 0,-1 2 0,-1-1 0,0 2 0,0-1 0,-23-10 0,-29-17 0,55 29 0,0 2 0,-1-1 0,0 2 0,0-1 0,0 1 0,-1 1 0,1 0 0,-23-4 0,-117-18 0,130 22 0,1-2 0,0 0 0,0-2 0,1 0 0,-22-12 0,-16-7 0,27 12 0,0-2 0,1-1 0,1-2 0,-36-32 0,-35-24 0,80 62 0,1-2 0,1 0 0,0-1 0,1 0 0,-20-30 0,29 35 0,0 0 0,0 0 0,1 0 0,1-1 0,-7-23 0,9 23 0,-1 1 0,-1-1 0,0 1 0,-1 0 0,0 0 0,-13-17 0,13 20 0,0 0 0,1-1 0,0 1 0,1-1 0,0 0 0,0 0 0,-3-15 0,5 14 0,-2 0 0,1 1 0,-1-1 0,-1 1 0,0 0 0,-11-17 0,-11-13 0,23 32 0,0 0 0,-1 1 0,0-1 0,0 1 0,-1 0 0,0 0 0,0 1 0,-1-1 0,0 2 0,0-1 0,0 1 0,-13-8 0,3 11 0,20 11 0,25 13 0,-14-15 0,1-1 0,0 0 0,0-1 0,0 0 0,1-1 0,0-1 0,29 2 0,119-6 0,-68-3 0,-70 4-682,50-9-1,-48 3-6143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1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5484 1109 24575,'-1'0'0,"0"-1"0,0 1 0,0-1 0,0 1 0,0-1 0,0 1 0,0-1 0,0 0 0,0 0 0,0 1 0,0-1 0,0 0 0,1 0 0,-1 0 0,0 0 0,0 0 0,1 0 0,-1 0 0,1 0 0,-1 0 0,1-1 0,-1 1 0,1 0 0,0 0 0,0 0 0,0 0 0,-1-3 0,-4-37 0,5 36 0,-15-96 0,5 48 0,6 39 0,0 0 0,0 1 0,-1 0 0,0 0 0,-2 1 0,1-1 0,-17-21 0,-12-25 0,25 43 0,-2-1 0,0 2 0,-26-28 0,20 24 0,-31-19 0,10 8 0,18 13 0,-1 1 0,-43-24 0,10 8 0,27 15 0,-1 1 0,-1 1 0,-38-12 0,-126-28 0,117 32-171,-85-14 0,-36-10-87,159 37 44,-1 3 0,0 1 0,-59-2 0,-12-1-92,90 7 306,-296-31 0,245 25 0,-82-21 0,92 16 0,-1 2 0,-73-3 0,41 12-64,-168-11-236,99 2 300,-169 10 0,143 4 0,47-5 413,-160 4 968,282 0-1353,0 0-1,0 1 1,0 2 0,0 0-1,1 1 1,0 1 0,0 0 0,0 2-1,1 1 1,0 0 0,-23 18-1,30-19-27,0 0 0,1 1 0,1 0 0,-1 1 0,2 0 0,0 1 0,-14 22 0,-18 34 0,-17 31 0,-49 107 0,-54 127 0,143-300 0,-1 0 0,-31 40 0,19-30 0,-36 52-241,-61 92-420,15-30 500,72-107 75,-37 65-1,20-28 440,40-63-176,1 1-1,1 1 1,2 0 0,-16 39-1,-15 50-176,-17 49 0,52-125 0,2-1 0,1 1 0,-2 57 0,8 120 0,3-100 0,-1-98 0,1-1 0,0 0 0,2 1 0,0-1 0,1 0 0,0-1 0,1 1 0,1-1 0,1-1 0,0 1 0,1-1 0,15 19 0,16 15 0,2-1 0,49 44 0,-72-73 0,31 24-225,2-1 0,86 51-1,-87-60 169,-12-7-96,15 11-941,2-2 0,94 42 0,159 79 14,-226-110 1001,-2-2 1069,1-5-1,117 41 0,-82-39-732,-61-20-1,0-2 0,76 14 1,-101-26-303,-1 1 0,31 12 0,-37-11-21,0 0 0,1-2 0,-1-2 0,29 4 0,121-6-47,-107-4 201,80 10 0,-30 2-171,0-4 0,134-10 0,-69-23-451,-61 6 241,221-37-858,-296 49 1106,508-126-1115,-375 95 964,36-10-60,-8-21 257,64-19 0,172-72-1077,-300 103 934,146-66 1052,-260 111-511,32-18-112,-2-3 1,61-47 0,-86 58-247,6-4 695,-1-1 1,-2-2-1,0-2 0,57-65 0,-80 80-708,-5 8 45,-1-1 0,0 1 0,-1-1 0,0-1-1,0 1 1,-1-1 0,0 0 0,-1-1 0,-1 1 0,0-1-1,0 0 1,3-23 0,5-48-52,-7 54-22,3-49 0,-9-376 2,-1 419 0,-2 1 0,-2 0 0,-1 1 0,-19-56 0,5 19 0,-21-48 0,17 53 0,-91-218-1226,50 149 987,9 24 61,30 49 189,-4 2 0,-2 1 0,-2 2 1,-68-82-1,32 58 363,-132-114 1,157 158-96,-1 2 1,-69-38-1,71 47-279,-1 2 0,-1 3 0,-1 1 0,-51-13 0,25 8 0,57 17 0,0 0 0,-1 2 0,0 0 0,-1 1 0,-20-1 0,-214 4 0,114 3 0,129-2 0,1 1 0,-1 1 0,1-1 0,0 1 0,0 1 0,-1 0 0,2 0 0,-1 1 0,0 0 0,1 1 0,0 0 0,0 0 0,0 0 0,0 1 0,1 0 0,-7 9 0,13-15-44,1 1 0,-1-1 0,1 1 0,-1-1 0,1 1 0,0-1 0,-1 1 0,1-1 0,0 1 0,-1 0 0,1-1 0,0 1 0,0-1 0,0 1 0,0 0 0,0-1 0,-1 1-1,1 0 1,0-1 0,0 1 0,1 0 0,-1-1 0,0 1 0,0-1 0,0 1 0,0 0 0,0-1 0,1 1 0,-1 0 0,1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1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3645 24575,'-2'-30'0,"-1"0"0,-2 0 0,-13-48 0,-6-32 0,16 55 0,1 11 0,-3-83 0,11-541 0,0 629 0,11-54 0,-6 52 0,1-51 0,-4 54 0,2 1 0,1-1 0,19-61 0,2-13 0,47-193-1163,-67 250 1163,2-74 0,-7 76 0,15-88 0,-8 97 0,-3 4 0,3 0 0,1 1 0,2 1 0,23-50 0,-16 50-19,20-43-253,92-141-1,-102 187 273,54-52 0,-34 37 0,-5 8 0,78-57 0,-79 69 0,1 3 0,53-24 0,-71 40 192,1 2-1,0 0 0,0 2 1,0 1-1,29-3 0,35-7 289,-81 12-419,-11-1-23,-23-5-13,-40-3-50,12 10 25,31 2 0,1 0 0,-1-2 0,1 0 0,-1-1 0,-34-12 0,9 1-1365,26 11-5461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2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24575,'9'1'0,"0"0"0,0 1 0,0 0 0,0 0 0,-1 1 0,1 0 0,-1 1 0,1 0 0,-1 0 0,-1 1 0,1 0 0,0 0 0,7 8 0,45 26 0,-53-34 0,1-1 0,-2 2 0,1-1 0,-1 1 0,0 0 0,7 8 0,27 24 0,-12-18 0,-13-8 0,0-1 0,0-1 0,1-1 0,0 0 0,19 6 0,-5-3 0,52 15 0,-68-23 0,0 1 0,0 0 0,22 13 0,30 11 0,-7-12-125,1-2 1,1-3-1,0-2 0,1-4 0,78 0 1,621-7 848,-809 38-700,29-18-24,1 0 0,2 1 0,0 1 0,1 0 0,-22 43 0,25-45 0,-1-1 0,0-1 0,-2 0 0,0-1 0,-23 20 0,17-17 0,1 1 0,-28 35 0,-68 95 0,89-116 127,18-23-94,0-1 0,1 1 0,1 0 0,-10 20 0,15-28-97,1-1 0,0 1 1,0 0-1,0 0 0,1 0 0,-1 0 1,1 0-1,0 0 0,-1 0 1,2 0-1,-1 0 0,0 0 0,0 1 1,1-1-1,0-1 0,-1 1 0,1 0 1,0 0-1,1 0 0,-1 0 1,0 0-1,1-1 0,-1 1 0,1-1 1,2 3-1,6 7-6762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2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2843 80 24575,'-10'-2'0,"0"1"0,0-1 0,1-1 0,-1 1 0,0-2 0,1 1 0,0-1 0,0-1 0,-12-7 0,11 6 0,0 0 0,-1 1 0,0 0 0,0 1 0,0 0 0,-21-4 0,-31 4 0,-78 5 0,44 2 0,72-2 0,2 1 0,-33 8 0,30-5 0,-46 3 0,-134 6 0,102-6 0,82-7 0,0 0 0,0 1 0,0 1 0,0 1 0,0 0 0,-31 13 0,25-7 0,-1-1 0,-59 9 0,-2 1 0,40-7 0,30-8 0,0 1 0,1 0 0,-33 15 0,-56 30 0,39-19 0,-96 58 0,109-55 0,31-20 0,0 1 0,1 2 0,-27 23 0,18-11 0,23-20 0,-1 0 0,1 1 0,1 0 0,-1 0 0,-13 22 0,-167 267 0,-91 195 0,256-443 0,1 1 0,3 2 0,-19 76 0,28-74 0,2 1 0,-2 76 0,10 116 0,3-136 0,5-36-162,2-1 0,4-1 0,37 125-1,-31-130 124,-4-15 39,36 159 0,-41-174-53,2 0-1,1-1 1,25 51 0,64 106-282,-45-93 265,-11-28 70,3-3 0,3-2 0,83 87 0,-42-50 0,-56-67 0,1-2 0,2-1 0,68 49 0,143 78 0,-234-154 0,25 18-67,44 39 0,-61-46-98,1-1-1,2 0 0,0-2 0,1-1 0,35 16 0,31-1 166,181 38 0,-131-37 0,-92-23 23,1-3-1,71 2 1,7 0-1001,247 1 1746,-253-11-566,-86 0-200,1-3 0,-1-1 0,77-19 0,113-51 9,-112 34-9,-49 16 36,0-3-1,-3-3 1,0-3-1,-2-3 1,-2-2-1,59-50 1,-98 72 11,-1-1 1,-1-1-1,0 0 0,-2-2 1,0 0-1,-1-1 0,-1-1 1,-2-1-1,0 0 0,-1 0 1,14-42-1,-17 34 326,-2-1 0,-2 0-1,4-45 1,12-89-375,-10 93 0,3-115 0,-15 143-18,1-76-253,-18-140 0,15 251 271,-39-223 0,34 200 0,2 0 0,1-1 0,1-60 0,3 49 0,-9-64 0,-32-206 0,6 100-18,22 146 15,-60-283 562,66 330-555,-2 0-1,0 0 1,-22-36 0,-9-23 3,23 47-7,-37-61 0,-1 2 0,49 84 0,-1 0 0,0 1 0,0 0 0,-1 0 0,-1 1 0,1 0 0,-1 0 0,0 1 0,-1 0 0,1 1 0,-2 0 0,1 0 0,-14-4 0,4-1 0,0 0 0,-20-15 0,31 21 0,0 0 0,0 0 0,0 1 0,0 1 0,-1-1 0,0 2 0,0-1 0,0 1 0,0 1 0,0 0 0,0 0 0,-17 1 0,-48-6 0,28 0 0,-77-1 0,73 6 0,-60-9 0,-162-26-941,192 31 1406,60 5-592,-1-1 0,1-1 0,0-1 0,0-1 0,0-1 0,-21-7 0,26 5-6699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22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24575,'3'-1'0,"1"1"0,0 0 0,0 0 0,0 0 0,0 0 0,0 1 0,0-1 0,0 1 0,0 0 0,-1 1 0,1-1 0,0 0 0,-1 1 0,1 0 0,-1 0 0,0 0 0,1 0 0,-1 1 0,0-1 0,0 1 0,0 0 0,-1 0 0,1 0 0,-1 0 0,0 0 0,0 0 0,0 1 0,0-1 0,0 1 0,-1 0 0,1-1 0,-1 1 0,0 0 0,0 0 0,-1 0 0,1 0 0,-1 0 0,0-1 0,0 8 0,11 107 0,2 43 0,-12-95 0,16 101 0,-2-72 0,1 103 0,-13-149-222,3 0 0,20 84-1,-23-120 218,43 256 5,-34-201 0,19 71 0,-22-102 0,-2 1 0,-1 0 0,1 48 0,-4-39 0,14 74 0,54 237 0,-30-146 0,-29-155 0,-3-19 0,-2 1 0,-1 0 0,0 46 0,-4-45 0,3-1 0,16 74 0,1-3 0,3 16 672,-24-118-672,1 0 0,0 0 0,1 0 0,0 0 0,0 0 0,1 0 0,5 9 0,-8-16 0,0 0 0,0 0 0,-1 0 0,1 0 0,0 0 0,0 0 0,0 0 0,0 0 0,0 0 0,0 0 0,0-1 0,1 1 0,-1 0 0,0-1 0,0 1 0,0-1 0,1 0 0,-1 1 0,0-1 0,1 0 0,0 1 0,0-2 0,0 0 0,0 1 0,0-1 0,-1 0 0,1 0 0,0 0 0,0 0 0,-1 0 0,1 0 0,-1 0 0,1-1 0,-1 1 0,0-1 0,0 1 0,1-1 0,-1 1 0,0-1 0,0 0 0,1-2 0,4-7 0,0 0 0,0 0 0,-1 0 0,-1-1 0,1 0 0,-2 0 0,0 0 0,-1-1 0,0 1 0,0-1 0,-1 1 0,-1-1 0,0 1 0,-1-1 0,-1 1 0,0-1 0,0 1 0,-1 0 0,0 0 0,-2 0 0,1 0 0,-1 0 0,-10-15 0,-4-3-1365,11 17-5461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2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0 298 24575,'4'0'0,"-1"0"0,1 0 0,-1 0 0,0 1 0,1-1 0,-1 1 0,0 0 0,1 0 0,-1 0 0,0 0 0,0 1 0,0-1 0,0 1 0,0 0 0,0 0 0,-1 0 0,5 3 0,-2 2 0,0 0 0,0 0 0,-1 1 0,1-1 0,4 16 0,116 258 0,-50-116 0,-63-132 0,1-1 0,2-1 0,19 31 0,-14-27 0,19 46 0,17 33 0,-49-103 0,1 0 0,0 0 0,0 0 0,1-1 0,0 0 0,1-1 0,12 10 0,-20-18 0,-1 0 0,0 0 0,1-1 0,-1 1 0,1 0 0,-1 0 0,1-1 0,-1 1 0,1-1 0,-1 0 0,1 1 0,0-1 0,-1 0 0,1 0 0,0 0 0,-1 0 0,1 0 0,0 0 0,-1 0 0,1-1 0,-1 1 0,1-1 0,0 1 0,-1-1 0,2 0 0,1-2 0,0 0 0,0 1 0,0-1 0,-1-1 0,0 1 0,1 0 0,-1-1 0,5-7 0,2-5 0,-1-1 0,0 0 0,9-30 0,57-146 0,-67 172 0,-1 0 0,-1 0 0,-1-1 0,2-24 0,12-46 0,0 5 0,-15 63 0,1 0 0,14-43 0,-1 18 0,-3-1 0,16-89 0,-25 109 0,2 1 0,16-42 0,9-33 0,-4 18-1365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2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24575,'0'681'0,"-1"-657"0,-2 0 0,-6 32 0,4-31 0,-3 46 0,8 14 0,1-50 0,-2 1 0,-1-1 0,-11 62 0,6-54 0,2 0 0,2 1 0,2-1 0,5 50 0,-1 8 0,0-54 0,2 0 0,2-1 0,2 1 0,28 82 0,-23-94-1365,-6-22-5461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2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51 608 24575,'1'11'0,"0"0"0,1-1 0,0 1 0,4 11 0,6 37 0,-10-33 0,1 23 0,9 50 0,5 33 0,-5 2 0,-7 172 0,-5-252 0,2-22 0,10 56 0,1 21 0,-12 576 0,-3-333 0,2-346 0,0-3 0,1 0 0,-1 0 0,0 0 0,0 0 0,-1 0 0,1 0 0,-1 1 0,1-1 0,-1 0 0,0-1 0,0 1 0,0 0 0,-1 0 0,-1 3 0,2-6 0,1 0 0,-1 0 0,0 0 0,1-1 0,-1 1 0,1 0 0,-1-1 0,1 1 0,-1 0 0,1-1 0,-1 1 0,1-1 0,-1 1 0,1-1 0,-1 1 0,1-1 0,0 1 0,-1-1 0,1 0 0,0 1 0,-1-1 0,1 1 0,0-1 0,0 0 0,0 1 0,0-1 0,0 0 0,-1 1 0,1-1 0,0 0 0,0 1 0,1-1 0,-1 1 0,0-1 0,0 0 0,-4-29 0,0-73 0,4 48 0,-12-72 0,-14-99 0,11 70 11,5 42-132,0-149-220,10 177 237,-14-118 0,-2-13 104,6 41 0,0-185 0,11 263 0,0 77 82,2 0 0,0 0 0,1 1-1,12-35 1,8-44 168,-18 73-250,1-1 0,1 2 0,1-1 0,1 1 0,1 1 0,1 0 0,2 0 0,0 2 0,1-1 0,29-30 0,-37 45 0,1 1 0,0 0 0,1 1 0,-1 0 0,1 0 0,0 0 0,1 2 0,-1-1 0,1 1 0,0 0 0,0 1 0,1 0 0,-1 1 0,15-2 0,19 0 0,-1 2 0,55 4 0,-32-1 0,-27-1 0,-20-1 0,0 0 0,0 2 0,0 0 0,0 1 0,0 1 0,-1 0 0,1 2 0,32 12 0,-27-6 0,0 0 0,0 0 0,-1 2 0,0 0 0,-1 1 0,28 25 0,-12-6 0,-25-23 0,0 1 0,19 21 0,6 11 0,-29-36 0,-1 1 0,0 1 0,-1-1 0,0 1 0,0 1 0,-1-1 0,0 1 0,-1 0 0,0 0 0,0 1 0,-1 0 0,3 14 0,17 73 0,-15-67 0,-2 0 0,7 55 0,-14-76 0,1 1 0,-2-1 0,1 1 0,-1 0 0,-1-1 0,0 1 0,-1-1 0,0 0 0,0 0 0,-1 0 0,0 0 0,-8 11 0,-14 17 0,-1-1 0,-2-1 0,-2-2 0,-58 51 0,36-40 0,-1-2 0,-2-2 0,-74 40 0,63-38 0,53-32 0,0-1 0,-1-1 0,0 0 0,0-1 0,-30 11 0,44-18 0,0-1 0,0 1 0,1-1 0,-1 0 0,0 1 0,0-1 0,1 0 0,-1 0 0,0 1 0,0-1 0,1 0 0,-1 0 0,0 0 0,0 0 0,0 0 0,0 0 0,1 0 0,-1 0 0,0-1 0,0 1 0,0 0 0,1 0 0,-1-1 0,0 1 0,1 0 0,-1-1 0,0 1 0,0-1 0,1 1 0,-2-2 0,2 1 0,0-1 0,0 1 0,1 0 0,-1-1 0,0 1 0,1 0 0,-1-1 0,1 1 0,-1 0 0,1-1 0,-1 1 0,1 0 0,0 0 0,0-1 0,1 0 0,39-44 0,-8 18 0,-5 4 0,1 0 0,39-23 0,-46 34-1365,-1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28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24575,'131'2'0,"141"-5"0,-259 1 0,1-1 0,-1-1 0,1 0 0,21-10 0,28-8 0,-6 4-1365,-40 13-5461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0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24575,'0'4'0,"4"2"0,2 4 0,4 0 0,4-2 0,5-1 0,2-3 0,3-2 0,-3-1-8191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27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24575,'35'0'0,"2"1"0,0-2 0,-1-1 0,57-11 0,-47 6 0,0 2 0,0 2 0,93 5 0,-33 1 0,-6-5 0,111 5 0,-208-2-54,1-1-1,-1 1 0,0 1 1,0-1-1,1 0 1,-1 1-1,0 0 0,0 0 1,0 0-1,0 0 1,-1 0-1,1 0 0,-1 1 1,1-1-1,-1 1 0,0 0 1,0 0-1,0 0 1,0 0-1,0 0 0,-1 0 1,1 0-1,-1 1 1,1 4-1,4 7-6771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2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24575,'98'-2'0,"107"5"0,-198-2 0,1 1 0,-1 1 0,0-1 0,1 1 0,-1 1 0,-1-1 0,1 1 0,11 8 0,23 12 0,-34-20 0,6 2 0,0 0 0,0 0 0,1-2 0,0 1 0,0-2 0,0 0 0,19 2 0,-12-3 0,0 1 0,-1 2 0,1 0 0,23 10 0,41 9 0,-27-15 0,0-3 0,105-3 0,7 0 0,-58 9-448,59 1-76,689-14 524,-811-1 35,0-3 0,57-12 0,23-4-1343,-90 17-4708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2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24575,'1'0'0,"10"-1"0,0 1 0,0 1 0,0 0 0,17 4 0,-25-4 0,0 0 0,0 1 0,1-1 0,-1 1 0,0-1 0,-1 1 0,1 0 0,0 0 0,0 0 0,-1 1 0,1-1 0,-1 1 0,0-1 0,0 1 0,0 0 0,0-1 0,0 1 0,2 6 0,50 100 0,-38-77 0,-2 1 0,-1 0 0,13 54 0,13 35 0,-32-101 0,-1 0 0,5 36 0,-2-11 0,16 80 0,25 91 0,-44-181 0,-1 0 0,-1 41 0,5 41 0,21 124 0,-24-188 0,-3-1 0,-4 68 0,-1-73 0,2 1 0,2-1 0,11 58 0,-9-76 0,-1 1 0,-1 53 0,-3-55 0,2 1 0,1-1 0,6 33 0,6 5 0,-6-22 0,16 45 0,-11-51 0,-2 1 0,13 81 0,-1 54 0,-19-154-1365,2-4-5461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2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1 398 24575,'53'-20'0,"97"-12"0,-104 24 0,59-20 0,-62 16 0,79-14 0,-17 11-329,167-47 1,-59 19 328,-121 28 0,-4-1 0,276-46 0,-267 46 0,-44 7 0,1 2 0,64-1 0,-98 8-252,1-1 1,-1-1 0,1 0 0,20-7 0,-23 5-6027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2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444 155 24575,'1'-2'0,"1"-1"0,0 1 0,-1 0 0,1 0 0,0 0 0,0 0 0,1 1 0,-1-1 0,0 0 0,1 1 0,-1 0 0,0-1 0,1 1 0,0 0 0,-1 1 0,1-1 0,4-1 0,10-5 0,37-29 0,-43 28 0,0-1 0,1 2 0,0 0 0,0 0 0,20-7 0,-2 6 0,1 1 0,0 1 0,0 2 0,0 1 0,63 3 0,-64-1 0,-18 0 0,-1 1 0,1 0 0,-1 1 0,19 3 0,-27-4 0,-1 1 0,1-1 0,-1 1 0,0 0 0,1 0 0,-1 0 0,0 1 0,0-1 0,0 0 0,0 1 0,0-1 0,0 1 0,0 0 0,-1 0 0,1-1 0,-1 1 0,1 0 0,-1 1 0,1-1 0,-1 0 0,0 0 0,0 0 0,0 1 0,-1-1 0,1 0 0,0 5 0,3 32 0,-2 0 0,-2 0 0,-8 64 0,7-95 0,-1 6-18,-1 1 0,0-1 1,-1 0-1,-1 0 0,0 0 0,-1 0 0,-1-1 0,-8 14 0,-75 99-1102,66-95 1067,-4 2-249,-2-1 0,-55 46 0,45-42 16,-37 41 0,52-51 286,-40 33 0,40-38 0,1 2 0,-24 27 0,-206 226 893,171-183 316,6-5-499,76-87-710,-1 1 0,0-1 0,1 0 0,-1 1 0,1 0 0,0-1 0,-1 1 0,1 0 0,0-1 0,0 1 0,0 0 0,0 0 0,1 0 0,-1 0 0,0 0 0,1 0 0,-1 0 0,1 0 0,0 4 0,0-4 0,1-1 0,-1 0 0,1 1 0,0-1 0,0 0 0,-1 0 0,1 0 0,0 1 0,0-1 0,0 0 0,0 0 0,0-1 0,1 1 0,-1 0 0,0 0 0,0 0 0,1-1 0,-1 1 0,0-1 0,1 1 0,1 0 0,9 2 0,0-1 0,1 0 0,-1 0 0,1-1 0,13-1 0,4-3 0,0 0 0,0-2 0,0-1 0,0-2 0,34-13 0,4-1 0,57-6 11,-84 21-88,-1-2 0,50-18 0,-32 8-291,2 2-1,99-14 0,-5 1 377,-80 13-8,174-48 0,-135 24-5,124-36-324,-163 56 296,132-54 0,-201 73 77,0-1-1,0 0 1,0 0 0,0-1 0,0 1-1,-1-1 1,1 0 0,-1 0 0,0-1-1,-1 1 1,1-1 0,-1 0 0,0 0-1,0 0 1,0 0 0,-1-1 0,1 1 0,-1-1-1,-1 1 1,1-1 0,0-7 0,1-11 34,0-1-1,-2 0 1,-4-45 0,1 17-999,2 32-5905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29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0 781 24575,'20'53'0,"-8"2"0,-6-32 0,-1 1 0,-1 0 0,0 24 0,-1-9 0,9 48 0,-1-10 0,0-4 0,-5-38 0,2 58 0,-7-62 0,11 50 0,-7-49 0,2 50 0,-8 196 0,4-392 0,-6-128 0,-10 175 0,9 48 0,1 1 0,-3-29 0,7-331 0,0 349 0,2 1 0,6-29 0,-4 28 0,3-54 0,-3 27 0,1 0 0,3 0 0,24-81 0,-15 65 0,-12 54 0,0 0 0,1 1 0,1 0 0,20-31 0,-15 27 0,-1-1 0,9-23 0,-16 35 0,0 1 0,1 0 0,0 0 0,0 0 0,1 1 0,0 0 0,14-11 0,13-18 0,-24 27 0,1 0 0,0 0 0,0 1 0,1 0 0,0 1 0,1 1 0,0-1 0,0 2 0,0 0 0,1 1 0,17-5 0,-24 8 0,1 1 0,0 0 0,0 0 0,-1 0 0,1 1 0,0 0 0,0 1 0,0 0 0,-1 0 0,10 3 0,-14-3 0,0 0 0,0 1 0,0-1 0,0 1 0,0-1 0,0 1 0,-1 0 0,1 0 0,-1 1 0,1-1 0,-1 0 0,0 1 0,0 0 0,0-1 0,0 1 0,0 0 0,-1 0 0,1 0 0,-1 0 0,0 0 0,0 0 0,0 0 0,0 1 0,0-1 0,0 6 0,23 168 0,-13-108 0,-6-44 0,-1 1 0,1 31 0,-6 397 0,-1-426 0,-2 0 0,-1 0 0,-16 54 0,6-26 0,-6 14 0,14-52 0,1 1 0,1 1 0,0-1 0,2 1 0,-2 20 0,5-38 0,0 0 0,1 0 0,-1 0 0,0 0 0,1 0 0,-1 0 0,1 0 0,0 0 0,0 0 0,-1 0 0,1 0 0,0 0 0,1-1 0,-1 1 0,0 0 0,0-1 0,1 1 0,-1-1 0,1 1 0,-1-1 0,1 0 0,0 0 0,0 0 0,-1 0 0,1 0 0,0 0 0,0 0 0,0 0 0,0-1 0,2 1 0,9 2 0,0-1 0,0 0 0,26 0 0,8 2 0,100 25 0,-108-19 0,0 2 0,-1 2 0,-1 2 0,41 22 0,-44-18 0,50 40 0,-49-34 0,-30-21 0,-1-1 0,1 1 0,-1 0 0,0 1 0,0-1 0,0 1 0,-1 0 0,0-1 0,0 2 0,3 8 0,19 71 0,-20-66 0,-2-9 0,-1 0 0,0 0 0,0 1 0,-1-1 0,-1 0 0,0 1 0,0-1 0,-1 0 0,-2 12 0,1-17 0,0 0 0,0 0 0,0 0 0,-1 0 0,0 0 0,0-1 0,0 1 0,-1-1 0,0 0 0,0 0 0,0 0 0,-1 0 0,1-1 0,-1 0 0,0 0 0,0 0 0,-7 3 0,-109 53 0,79-41 0,25-13 0,-1-1 0,0-1 0,0 0 0,0-1 0,-1-1 0,1 0 0,-23-2 0,-43 4 0,-17 15 0,65-12 0,-1 0 0,-48 1 0,-478-10 0,559 3 0,1-1 0,0 0 0,-1 0 0,1-1 0,0 1 0,-1-1 0,1 0 0,0 1 0,-1-2 0,1 1 0,0 0 0,0 0 0,0-1 0,0 0 0,0 0 0,1 0 0,-1 0 0,-2-2 0,3 1 0,1 1 0,-1-1 0,1 0 0,0 0 0,0 1 0,0-1 0,0 0 0,0 0 0,1 0 0,-1 0 0,1 0 0,0 0 0,0 0 0,0 0 0,0 0 0,1 0 0,-1 0 0,1 0 0,0 0 0,2-5 0,3-17 0,-1 0 0,-2-1 0,2-38 0,-2 15 0,10-12-1365,-8 44-5461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31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24575,'21'52'0,"20"90"0,32 84 0,-64-199 0,-1-1 0,-1 1 0,5 48 0,-8-43 0,2-1 0,11 37 0,5 12 0,-4 0 0,9 88 0,-24-148 0,22 242 0,-11-87 0,-13-123 0,3-1 0,19 91 0,-17-107 0,-1 0 0,-1 0 0,-2 0 0,-4 51 0,0-51 0,2 0 0,1 0 0,2 0 0,8 44 0,4-27 0,-8-29 0,-1 0 0,-1 1 0,-1-1 0,1 28 0,-2 3 0,2 0 0,15 68 0,-9-51-601,3 72 0,-10-77 650,20 100 0,10 46-134,-14-65 36,20 38 49,22 133 1231,-59-303-1224,4 39-7,-3 0 0,-5 90 0,0-124 0,-1-56 0,-2-1 0,-1 1 0,-2 0 0,-15-43 0,-4-27 0,12 39 0,-56-220 0,54 223-1365,10 32-5461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3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1679 24575,'45'0'0,"-2"1"0,0-1 0,0-2 0,0-3 0,64-14 0,-62 9-262,90-8-1,-83 12 63,60-13 0,539-94-5118,-575 102 5127,285-28-2135,-188 22 2103,418-53-3189,155-15 2047,160-29 19,-206 22 1309,-144 41-592,6-1 18,-142 1 611,558-51 0,211 7 98,-766 58-77,-297 26 28,463-30 504,304-37 383,-532 51-149,-33 3-103,-173 7-746,174-23 477,-250 28 391,-5 0 703,113-4 0,-110 14-979,152-24 0,-17-6 89,61-13 293,35-5-912,-140 28 0,-103 16 0,70-17 0,30-12 97,292-25 1,-256 36-106,-113 11 86,94-1-1,724 14 632,-396 2 4301,-495-3-4953,1-1 0,-1 0 0,0-1 1,1-1-1,-1 0 0,15-7 0,9-2-31,-36 12-26,1 0 0,0 1 0,-1-1 0,1 1 0,0 0 0,-1 0 0,1 0 0,0 0 0,0 1 0,-1 0 0,1 0 0,-1 0 0,1 0 0,0 0 0,-1 1 0,0-1 0,1 1 0,-1 0 0,0 0 0,0 0 0,0 0 0,4 5 0,6 6 0,0 1 0,0 1 0,13 22 0,9 8 0,-16-20 0,-2 1 0,0 0 0,-2 1 0,23 55 0,-32-67 0,4 9 0,-2 1 0,7 36 0,-9-34 0,19 52 0,25 73 0,-18-47 0,72 237-979,-53-117-17,6-3 996,-5-20 0,-34-63 0,2 8 0,6 18 0,2 12 0,9 17-236,17 71-136,81 284-974,-83-325 1346,-34-148 175,-10-36 183,19 52 0,-2 5 190,-3-10-319,8 28 427,-14-44 6,74 297 281,-78-315-943,-3 1 0,-2 1 0,0 60 0,-5-93 0,0 0 0,9 40 0,-2-17 0,1 8 0,-4-28 0,-2 1 0,3 45 0,-7-51 0,-6 137 0,4-139 0,-1 0 0,-1 0 0,-1 0 0,0-1 0,-2 1 0,-13 26 0,15-34 0,-1 0 0,0 0 0,0-1 0,-1 0 0,0 0 0,-1-1 0,0 0 0,0 0 0,-1-1 0,0 0 0,0 0 0,0-1 0,-1 0 0,-14 5 0,2 0 0,-1-1 0,-1-1 0,-45 10 0,-108 19 97,95-18-364,-1-4 1,0-3-1,-104 2 0,-1-2 289,2-1-290,86-12-193,-328 14-2018,-68 24 2479,277-14 0,138-12 0,-89 2 0,-195 10-261,-20 1-172,335-23 253,1 3 1,-61 14-1,-36 5-37,-352 26 1423,413-42-1206,-211 10 0,112-20 0,-207 4 0,252 9 0,-59 3 0,-867-15 1145,873-12-1085,-5 0 2,3 0-756,18 1 88,95 11 606,-267-13 0,-10 5 0,-2-2 0,303 6 0,-503-31 0,468 36-151,-500-14-2786,48-16 1697,-49 22 1510,336 11-227,-388-3 182,-603 0 7998,1227 1-8223,0 2 0,1 0 0,-1 2 0,1 0 0,0 1 0,-29 13 0,-15 4 0,43-17 0,1-2 0,-26 2 0,-17 5 0,21-2 0,-83 16 0,97-19 0,-46 14 0,47-12 0,-50 9 0,54-15 0,-1 2 0,1 1 0,0 0 0,0 2 0,1 0 0,-27 14 0,33-13 0,0-1 0,0 0 0,-1-1 0,0 0 0,0-2 0,0 0 0,-1-1 0,1 0 0,-1-2 0,-23 0 0,15 0 0,0 2 0,-35 8 0,-2-1 0,-50 14 0,84-17 0,0-1 0,0 0 0,-48 1 0,60-7 0,-13-1 0,1 2 0,-1 1 0,-51 10 0,51-6 0,0-2 0,-41 1 0,-39 5 0,77-5 0,-1-2 0,-47-3 0,-22 3 0,88-1 0,1 1 0,-1 0 0,-25 11 0,7-3 0,32-11 0,0 1 0,0-1 0,0 0 0,-1 0 0,1 0 0,0 0 0,0 0 0,-1 0 0,1 0 0,0-1 0,0 1 0,0 0 0,-1-1 0,1 1 0,0-1 0,0 1 0,0-1 0,0 1 0,0-1 0,0 0 0,0 0 0,0 1 0,0-1 0,0 0 0,0 0 0,1 0 0,-1 0 0,-1-2 0,-19-40 0,1 5 0,-21 2 33,34 30-207,0 1-1,-1-1 0,2-1 0,-1 1 0,1-1 1,0-1-1,-7-11 0,6 4-6651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3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24575,'12'-1'0,"1"1"0,-1 1 0,1 0 0,-1 0 0,1 2 0,-1-1 0,13 6 0,-21-6 0,0 0 0,0 0 0,0 1 0,-1-1 0,1 1 0,0 0 0,-1 0 0,0 0 0,0 1 0,0-1 0,0 1 0,0 0 0,-1 0 0,0 0 0,0 0 0,0 0 0,0 0 0,0 0 0,-1 1 0,0-1 0,0 1 0,1 7 0,2 26 0,-2 0 0,-4 59 0,-1-20 0,2-62 0,-1-1 0,0 1 0,-1 0 0,-1-1 0,0 0 0,-1 0 0,-1 0 0,0-1 0,-1 0 0,0 0 0,-12 15 0,-7 8 0,-2-1 0,-47 45 0,39-33 0,32-39 0,-1-1 0,0 0 0,0 0 0,-1-1 0,0 1 0,0-1 0,-12 9 0,3-4 0,1 1 0,-24 25 0,15-13 0,22-24 0,1 1 0,0-1 0,-1 0 0,1 0 0,0 1 0,-1-1 0,1 0 0,0 1 0,-1-1 0,1 0 0,0 1 0,-1-1 0,1 0 0,0 1 0,0-1 0,0 1 0,0-1 0,-1 0 0,1 1 0,0-1 0,0 1 0,0-1 0,0 1 0,0-1 0,0 0 0,0 1 0,0-1 0,0 1 0,0-1 0,0 1 0,0-1 0,0 1 0,1-1 0,-1 0 0,0 1 0,0-1 0,0 1 0,1-1 0,19 8 0,30-5 0,-47-3 0,79-1 0,120-19 0,-122 13 0,158 6 0,-103 4 0,-71-2 0,72-3 0,-133 2-105,0-1 0,-1 1 0,1-1 0,0 1 0,-1-1 0,1 0 0,0 0 0,-1 0 0,0 0 0,1-1 0,-1 1 0,3-3 0,6-7-6721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3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76 24575,'2'4'0,"1"0"0,-1 0 0,1-1 0,0 1 0,0-1 0,0 0 0,0 0 0,6 4 0,7 9 0,-8-5 0,-1 1 0,-1 0 0,0 0 0,0 0 0,-1 0 0,-1 1 0,5 19 0,0-1 0,10 13 0,-15-37 0,0 1 0,-1-1 0,0 1 0,0 0 0,-1 0 0,2 9 0,4 27 0,21 68 0,3 6 0,-18-61 0,-8-40 0,-2 1 0,0 1 0,2 23 0,-4-17 0,1 0 0,1 0 0,1-1 0,1 0 0,1 0 0,11 24 0,-28-95 0,9 39 0,1 0 0,-2 1 0,1-1 0,-1 0 0,0 0 0,-1 1 0,0-1 0,0 1 0,-5-8 0,-4-6 0,0 0 0,2-1 0,0 0 0,2-1 0,0 0 0,-6-33 0,11 42 0,-8-47 0,10 50 0,-1-1 0,0 1 0,0 0 0,-1 0 0,-1 0 0,0 0 0,-6-12 0,6 13 0,0 0 0,0 0 0,1 0 0,1-1 0,0 1 0,0-1 0,1 0 0,0 1 0,1-13 0,0 7 0,-1 0 0,-6-32 0,3 36 0,1-1 0,0 0 0,0 0 0,2-1 0,-1 1 0,2 0 0,0-1 0,0 1 0,2 0 0,-1 0 0,2-1 0,-1 1 0,2 1 0,0-1 0,11-23 0,-11 30 0,0 0 0,0 0 0,0 1 0,1-1 0,0 1 0,0 0 0,1 1 0,0-1 0,-1 1 0,1 0 0,1 1 0,-1-1 0,0 1 0,1 1 0,-1-1 0,1 1 0,0 0 0,10-1 0,-12 2 0,0 0 0,1 1 0,-1 0 0,0 0 0,0 1 0,1-1 0,-1 1 0,0 0 0,0 0 0,0 1 0,0 0 0,0 0 0,-1 0 0,1 0 0,0 1 0,-1 0 0,1-1 0,-1 2 0,0-1 0,0 0 0,-1 1 0,1 0 0,-1 0 0,1 0 0,3 8 0,4 8 0,-1 1 0,13 38 0,0 1 0,-22-56 0,1 1 0,-1-1 0,1 1 0,-1-1 0,-1 1 0,1-1 0,0 1 0,-1-1 0,0 1 0,0 0 0,-1-1 0,1 1 0,-1-1 0,0 1 0,0-1 0,-1 1 0,1-1 0,-1 0 0,0 1 0,0-1 0,0 0 0,-1 0 0,0-1 0,1 1 0,-1 0 0,0-1 0,-1 0 0,-4 5 0,-11 7 0,-1 0 0,-1-1 0,0 0 0,-28 12 0,1 0 0,-97 72 0,132-90 0,0 0 0,-1-1 0,0 0 0,-20 6 0,-31 15 0,62-25-1365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0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24575,'1'4'0,"0"0"0,1-1 0,0 1 0,0 0 0,0 0 0,1-1 0,-1 1 0,1-1 0,0 0 0,-1 0 0,2 0 0,-1 0 0,0 0 0,0-1 0,1 1 0,0-1 0,4 2 0,13 12 0,0 2 0,0-1 0,1-1 0,1-1 0,38 20 0,-25-15 0,33 25 0,-14-9 0,145 108 0,50 10-851,-41-11 851,-52-41 0,-45-33 0,-14-8 0,36 26 0,20 19 274,-91-65-32,93 79 0,-137-105-233,2 0 0,0-1 0,0-2-1,32 15 1,-31-17-1,-2 0 0,0 2 1,0 0-1,-1 1 0,26 23 0,56 49-8,-79-70 0,-1 1 0,-1 1 0,-1 0 0,0 2 0,-1 0 0,23 33 0,-32-40 0,0 0 0,1-1 0,1 0 0,0-1 0,20 15 0,17 16 0,101 111 0,-133-136 0,0 1 0,16 23 0,-22-26 0,0-1 0,1 0 0,1-1 0,0 0 0,0-1 0,15 10 0,-8-7 0,0 1 0,-2 1 0,1 1 0,-2 0 0,25 34 0,-18-22 0,-8-14 0,0 0 0,2-1 0,-1-1 0,26 16 0,7 5 0,15 19 0,-38-31 0,0-1 0,54 33 0,-62-44 0,-1 2 0,23 20 0,-25-19 0,0-2 0,0 0 0,25 14 0,74 38 0,-84-47 0,-1 2 0,-1 1 0,31 26 0,14 11 0,-13-19 0,-40-25 0,-1 0 0,0 1 0,26 23 0,-8-4 0,73 48 0,-41-32 0,-34-26 0,-27-17 0,0 0 0,0 0 0,0 0 0,-1 1 0,13 13 0,-3-2 0,1-1 0,1-1 0,32 20 0,-32-22 0,28 18 0,74 67 0,10 9 0,-77-67 0,-35-27 0,35 32 0,-22-17 0,14 17 0,-38-37 0,1 1 0,0-1 0,0-1 0,12 8 0,20 17 0,-27-21 0,0-1 0,1 0 0,0-1 0,28 12 0,-28-13 0,1-1 0,-1 2 0,0 0 0,25 21 0,-31-23 0,-1-2 0,1 1 0,0-1 0,0-1 0,0 1 0,1-2 0,14 5 0,-16-6 0,1 1 0,-1-1 0,0 2 0,0-1 0,0 1 0,-1 0 0,0 1 0,1 0 0,11 10 0,-19-15-23,-1 0 0,1 0-1,0 0 1,0 0-1,0 0 1,0 0 0,0 0-1,0 0 1,0 1 0,0-1-1,0 0 1,0 0 0,-1 0-1,1 0 1,0 0 0,0 0-1,0 0 1,0 0-1,0 0 1,0 0 0,0 0-1,0 0 1,0 0 0,0 1-1,0-1 1,0 0 0,0 0-1,0 0 1,0 0-1,0 0 1,0 0 0,0 0-1,0 0 1,0 0 0,0 1-1,0-1 1,0 0 0,0 0-1,0 0 1,0 0 0,0 0-1,0 0 1,-1 0-338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3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24575,'0'-2'0,"0"1"0,1 0 0,-1 0 0,1 0 0,0 0 0,-1 0 0,1 0 0,0 0 0,-1 0 0,1 0 0,0 1 0,0-1 0,0 0 0,0 0 0,0 1 0,0-1 0,0 0 0,0 1 0,0-1 0,0 1 0,0 0 0,0-1 0,1 1 0,-1 0 0,0-1 0,0 1 0,2 0 0,38-4 0,-36 3 0,81-2 0,-40 3 0,79-13 0,16-1 0,-15 3 0,-39 2 0,1 4 0,91 7 0,-45 1 0,-130-4 0,0 2 0,0-1 0,0 0 0,0 1 0,0 0 0,0 0 0,0 0 0,0 0 0,0 1 0,-1-1 0,1 1 0,-1 0 0,6 4 0,-8-5 0,0-1 0,0 1 0,0 0 0,-1 0 0,1 0 0,0 0 0,-1 0 0,1 0 0,-1 0 0,1 0 0,-1 0 0,1 0 0,-1 0 0,0 0 0,0 1 0,1-1 0,-1 0 0,0 0 0,0 2 0,-1-1 0,1 1 0,-1-1 0,0 0 0,1 0 0,-1 0 0,0 0 0,-1 0 0,1 0 0,0 0 0,0 0 0,-1 0 0,1-1 0,-4 4 0,-16 12 0,-1 0 0,-1-1 0,-1-1 0,0-1 0,0-2 0,-2 0 0,-30 9 0,-50 26 0,-405 195-2578,476-224-3035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37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24575,'11'-1'0,"-1"0"0,1-1 0,0 0 0,11-4 0,37-7 0,401 10 0,-236 6 0,-188-5 0,62-11 0,-23 2 0,83-20 0,-74 13 0,66-10 0,-117 25-273,0-1 0,0-3 0,-1 0 0,61-23 0,-79 22-6553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3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24575,'5'0'0,"0"0"0,1 0 0,-1 1 0,0 0 0,0 0 0,0 0 0,0 0 0,0 1 0,0 0 0,0 0 0,-1 0 0,1 1 0,-1 0 0,1-1 0,-1 2 0,0-1 0,0 0 0,0 1 0,-1 0 0,1-1 0,-1 2 0,0-1 0,5 9 0,27 27 0,-30-36 0,0 1 0,0-1 0,-1 1 0,0 0 0,0 1 0,0-1 0,0 0 0,-1 1 0,0 0 0,0 0 0,-1 0 0,0 0 0,0 1 0,0-1 0,1 11 0,23 133 0,-2-55 0,-18-76 0,0 1 0,-1-1 0,-1 1 0,2 33 0,-6 7 0,-1-28 0,2-1 0,1 0 0,10 52 0,-7-49 0,0 0 0,-2 0 0,-2 0 0,-1 0 0,-5 37 0,5-69-52,0-1-1,0 1 1,0 0-1,-1 0 1,1 0-1,0 0 1,-1-1-1,1 1 1,-1 0-1,0 0 1,1-1-1,-1 1 1,0 0-1,0-1 1,0 1-1,-1-1 1,1 1-1,0-1 1,0 0-1,-1 1 0,1-1 1,-1 0-1,1 0 1,-1 0-1,-2 1 1,-6-1-6774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39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1334 0 24575,'4'0'0,"-1"0"0,1 1 0,0-1 0,-1 1 0,1-1 0,-1 1 0,1 0 0,-1 0 0,1 1 0,-1-1 0,0 1 0,0 0 0,1 0 0,-1 0 0,-1 0 0,1 0 0,0 0 0,0 1 0,-1 0 0,3 3 0,2 4 0,-1 0 0,0 1 0,-1 0 0,7 20 0,-9-20 0,1-1 0,0 0 0,0-1 0,1 1 0,1-1 0,7 10 0,-7-11 0,0 1 0,-1 0 0,0 0 0,0 0 0,-1 1 0,0 0 0,0 0 0,-1 0 0,-1 0 0,2 12 0,1 9 0,-2 0 0,-1 35 0,-1-42 0,2 1 0,5 26 0,-3-25 0,2 49 0,-6-40 0,1-20 0,-2 1 0,0-1 0,-1 0 0,0 1 0,-5 18 0,-1-26 0,1-19 0,-4-32 0,7 30 0,-9-29 0,1-1 0,3-1 0,1 0 0,-1-47 0,7 73 0,-1 0 0,-8-34 0,6 42 0,2 0 0,-1 0 0,2-1 0,-1 1 0,1 0 0,1-1 0,0 1 0,0 0 0,1-1 0,0 1 0,1 0 0,6-20 0,-6 26 0,0 1 0,1 0 0,0 0 0,0 0 0,0 0 0,0 1 0,0-1 0,0 1 0,1-1 0,-1 1 0,1 0 0,0 1 0,-1-1 0,1 1 0,0-1 0,0 1 0,0 0 0,0 1 0,0-1 0,0 1 0,0 0 0,6 0 0,13-1 0,1 2 0,32 4 0,-53-5 0,1 1 0,1 0 0,0 1 0,0-1 0,-1 1 0,1 0 0,-1 0 0,1 0 0,-1 0 0,0 1 0,0 0 0,0 0 0,0 0 0,0 0 0,-1 1 0,0-1 0,1 1 0,-1 0 0,-1 0 0,1 0 0,0 0 0,-1 1 0,0-1 0,0 1 0,-1-1 0,1 1 0,-1 0 0,0 0 0,1 6 0,2 16 0,-1 1 0,-1 1 0,-3 51 0,-1-40 0,0 52 0,5 142 0,-4-233 0,1 1 0,0-1 0,0 0 0,0 1 0,0-1 0,0 0 0,0 0 0,1 1 0,-1-1 0,0 0 0,1 0 0,-1 1 0,1-1 0,-1 0 0,1 0 0,-1 0 0,1 0 0,0 0 0,0 0 0,0 0 0,-1 0 0,1 0 0,0 0 0,0 0 0,0 0 0,0-1 0,0 1 0,1 0 0,-1-1 0,0 1 0,0-1 0,0 1 0,1-1 0,-1 0 0,0 1 0,0-1 0,1 0 0,-1 0 0,0 0 0,1 0 0,-1 0 0,0 0 0,0 0 0,1 0 0,-1-1 0,0 1 0,0 0 0,1-1 0,-1 1 0,2-2 0,9-4 0,-1 0 0,0 0 0,0-2 0,13-10 0,-8 6 0,50-29 0,-41 26 0,-1 0 0,40-35 0,-48 38 0,1 0 0,0 0 0,1 2 0,0 0 0,0 1 0,1 0 0,0 2 0,1 1 0,0 0 0,22-3 0,-39 8 0,-1 1 0,1-1 0,-1 1 0,1 0 0,-1 0 0,1 0 0,-1 0 0,0 0 0,1 1 0,-1-1 0,1 1 0,-1-1 0,0 1 0,1 0 0,-1 0 0,0 0 0,0 0 0,0 1 0,0-1 0,0 1 0,0-1 0,0 1 0,2 2 0,-1 0 0,-1 0 0,1 0 0,-1 0 0,0 0 0,-1 1 0,1-1 0,-1 1 0,1-1 0,-1 1 0,-1-1 0,1 8 0,0 6 0,-1 0 0,-1 0 0,-1 0 0,-1 0 0,-8 29 0,7-34 0,0 0 0,-2-1 0,1 1 0,-2-1 0,0-1 0,0 1 0,-1-1 0,0 0 0,-1-1 0,0 0 0,-1-1 0,0 1 0,0-2 0,-1 0 0,0 0 0,0-1 0,-14 7 0,-15 8-30,-21 15-202,-3-3 0,0-3 0,-89 30 0,78-38 232,19-4 0,-60 10 0,5-6-1156,51-9-227,-1-3-1,-1-2 1,-63 0-1,-61-7 1235,-201-6-302,345-1 440,-70-16-1,-2-2 135,61 16 3595,-69-21 0,49 3-3804,34 12-481,22 10-6259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3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24575,'4'0'0,"0"0"0,0 1 0,0-1 0,0 1 0,0 0 0,-1 0 0,1 1 0,0-1 0,0 1 0,-1 0 0,1 0 0,-1 0 0,0 0 0,0 0 0,0 1 0,0 0 0,0-1 0,0 1 0,2 4 0,5 6 0,-2 0 0,0 1 0,10 22 0,-2-3 0,-7-15 0,-2 1 0,0 1 0,-1-1 0,-1 1 0,-1 0 0,0 0 0,0 24 0,7 26 0,-6-44 0,-2 1 0,2 27 0,-5-29 0,1-1 0,1 1 0,9 38 0,-8-53-151,-1 0-1,0 0 0,0 1 0,-1-1 1,-1 0-1,0 1 0,0-1 1,-3 18-1,-3-12-6674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4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0 276 24575,'98'2'0,"107"-4"0,-187-1 0,-1-1 0,1 0 0,25-10 0,-27 8 0,-1 1 0,1 0 0,1 2 0,24-4 0,18 1 0,-1-2 0,61-18 0,74-11 0,-68 14 0,-97 17 0,0-2 0,46-18 0,-32 11 0,-10 5-75,-26 9-6,0 0 1,-1 0-1,1 0 0,-1-1 1,0 0-1,1 0 1,-1 0-1,0-1 0,0 0 1,0 0-1,-1 0 0,1-1 1,-1 1-1,0-1 1,6-7-1,-2-3-6745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40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24575,'34'1'0,"0"-2"0,0-1 0,-1-1 0,1-2 0,-1-2 0,33-10 0,-39 10-12,1 2 0,-1 1 0,1 1 0,0 1 0,0 1 0,41 5 0,7-1-1269,-54-3-5545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4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0 664 24575,'6'-2'0,"-1"0"0,0 0 0,1 0 0,-1-1 0,0 0 0,0 0 0,0 0 0,-1-1 0,1 0 0,4-4 0,5-4 0,22-12 0,62-30 0,-12 8 0,-65 35 0,1 1 0,23-8 0,1 1 0,-13 3 0,23-9 0,77-45 0,-86 43 0,1 2 0,83-28 0,-63 19 0,-55 24 0,0 1 0,1 1 0,0 0 0,22-6 0,30-13 0,-6 1 0,5 8-103,-32 9-107,-1-2-1,0 0 1,0-3 0,-1 0-1,45-25 1,-64 28-6616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4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24575,'4'0'0,"0"0"0,-1-1 0,1 1 0,0 0 0,0 1 0,0-1 0,0 1 0,-1 0 0,1 0 0,0 0 0,-1 0 0,1 0 0,0 1 0,-1 0 0,0 0 0,1 0 0,-1 0 0,0 0 0,0 1 0,0-1 0,-1 1 0,1 0 0,0 0 0,-1 0 0,0 0 0,0 0 0,0 0 0,0 1 0,0-1 0,-1 1 0,1-1 0,-1 1 0,0 0 0,1 4 0,20 52 0,-17-49 0,0-1 0,-1 1 0,0 0 0,-1 1 0,-1-1 0,3 17 0,7 53 0,-7-56 0,2 45 0,-4-44 0,0-1 0,7 27 0,-1-4 0,42 178 0,-26-101 0,0 1 0,-22-112-227,0-1-1,1 0 1,0 0-1,1-1 1,9 16-1,-7-14-6598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4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24575,'20'-2'0,"0"-2"0,0 0 0,-1 0 0,1-2 0,-1-1 0,-1 0 0,20-11 0,-2 2 0,-22 10 0,0 1 0,1 0 0,-1 0 0,1 1 0,0 1 0,0 1 0,25-1 0,-22 1 0,1 0 0,25-6 0,32-4 0,25-1 0,-69 8 0,56-3 0,-61 7 0,0-1 0,0-1 0,0-1 0,-1-1 0,26-9 0,-40 10-151,1 0-1,-1 1 0,0 0 0,1 1 1,0 0-1,-1 1 0,1 1 1,24 1-1,-21 4-6674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1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1437 2693 24575,'1'-31'0,"-2"0"0,-1 1 0,-1-1 0,-2 1 0,-13-47 0,-1 23 0,-31-56 0,37 83 0,-62-146 0,-42-70 0,70 141 0,31 64 0,-1 2 0,-23-37 0,31 57 0,1-1 0,0 0 0,-10-35 0,-4-11 0,13 38 0,-11-46 0,-2-7 0,5 14 0,15 51 0,0 1 0,-2-1 0,1 1 0,-1 0 0,-10-18 0,6 12 0,0 0 0,1-1 0,2 0 0,-7-30 0,7 26 0,-1-1 0,-13-33 0,-66-140 0,58 115 0,22 64 0,-1 0 0,0 0 0,-16-31 0,-1-10 0,20 48 0,-1 0 0,0 0 0,-9-16 0,13 26 0,-1 1 0,1-1 0,0 1 0,-1 0 0,1 0 0,0-1 0,0 1 0,-1 0 0,1-1 0,-1 1 0,1 0 0,0 0 0,-1 0 0,1-1 0,-1 1 0,1 0 0,0 0 0,-1 0 0,1 0 0,-1 0 0,1 0 0,-1 0 0,1 0 0,0 0 0,-1 0 0,1 0 0,-1 0 0,1 0 0,-1 0 0,1 0 0,0 0 0,-1 1 0,1-1 0,-1 0 0,1 0 0,0 0 0,-1 1 0,1-1 0,0 0 0,-1 1 0,1-1 0,0 0 0,-1 1 0,1-1 0,0 0 0,0 1 0,-1-1 0,1 0 0,0 1 0,0-1 0,0 1 0,0-1 0,-1 0 0,1 1 0,0-1 0,0 1 0,0 0 0,-16 36 0,12-25 0,-19 29 0,-2 0 0,-1-3 0,-2 0 0,-47 48 0,-63 86 0,94-114 0,29-38 0,-5 4 0,2 0 0,0 2 0,-24 50 0,36-63 0,1 0 0,-2 0 0,0-1 0,0 0 0,-1 0 0,-13 15 0,20-28 0,0 1 0,1 0 0,-1 0 0,1 0 0,-1-1 0,1 1 0,-1 0 0,1-1 0,0 1 0,-1 0 0,1-1 0,-1 1 0,1 0 0,0-1 0,-1 1 0,1-1 0,0 1 0,-1-1 0,1 1 0,0-1 0,0 1 0,-1-1 0,1 1 0,0-1 0,0 1 0,0-1 0,0 1 0,0-1 0,0 0 0,0 1 0,0-1 0,0 1 0,0-1 0,0 1 0,0-1 0,0 1 0,1-2 0,-3-25 0,1-31 0,4-167 0,22 82 0,-16 105 0,-2-1 0,3-73 0,-8 86 0,8-50 0,2-19 0,-10 74 0,1 1 0,1 0 0,1 0 0,10-28 0,5-24 0,-19 71 0,1-12 0,1 0 0,1 0 0,0 1 0,0-1 0,10-16 0,-13 27 0,1-1 0,-1 1 0,1 0 0,-1 0 0,1 0 0,0 0 0,0 1 0,-1-1 0,2 0 0,-1 1 0,0-1 0,0 1 0,0 0 0,0 0 0,1 0 0,-1 0 0,1 0 0,-1 0 0,1 1 0,-1-1 0,1 1 0,-1 0 0,1 0 0,-1-1 0,1 2 0,-1-1 0,1 0 0,0 0 0,-1 1 0,1 0 0,-1-1 0,0 1 0,1 0 0,-1 0 0,3 2 0,8 4 0,1 1 0,-1 0 0,-1 1 0,0 0 0,22 23 0,-20-18 0,1-1 0,0-1 0,17 11 0,79 59 0,89 54 0,-104-69 0,-64-48 0,1-1 0,51 20 0,-22-11 0,67 32 0,175 54 0,-229-89-1365,-56-21-5461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4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24575,'10'-2'0,"-10"2"0,1 0 0,-1 0 0,1-1 0,-1 1 0,0 0 0,1 0 0,-1 0 0,1 0 0,-1 0 0,0 0 0,1 0 0,-1 0 0,1 0 0,-1 0 0,0 0 0,1 1 0,-1-1 0,1 0 0,-1 0 0,0 0 0,1 0 0,-1 1 0,0-1 0,1 0 0,-1 0 0,0 1 0,1-1 0,-1 0 0,0 1 0,1-1 0,-1 0 0,0 1 0,0-1 0,0 0 0,1 1 0,-1-1 0,0 0 0,0 1 0,0-1 0,0 1 0,0-1 0,0 0 0,0 1 0,0-1 0,0 1 0,0-1 0,0 0 0,0 1 0,0-1 0,0 1 0,0-1 0,0 1 0,0 0 0,10 51 0,-4-24 0,-1 1 0,3 52 0,-7 5 0,-4 131 0,-21-90 0,16-88 0,5-29 0,1 0 0,0-1 0,1 1 0,0 0 0,1 18 0,0-26 0,0-1 0,0 1 0,1-1 0,-1 0 0,1 0 0,-1 1 0,1-1 0,-1 0 0,1 0 0,0 1 0,-1-1 0,1 0 0,0 0 0,0 0 0,0 0 0,0 0 0,0 0 0,2 1 0,-1-1 0,1 0 0,-1 0 0,0-1 0,0 1 0,1-1 0,-1 0 0,0 1 0,1-1 0,-1 0 0,0 0 0,0-1 0,1 1 0,-1 0 0,5-2 0,8-3 0,1 0 0,0-1 0,19-12 0,23-8 0,27-10 0,-49 20 0,42-13 0,-56 21 0,0 0 0,21-13 0,-22 10 0,-1 2 0,29-10 0,25 0 0,-34 10 0,-2-2 0,47-19 0,-69 21-1365,-3 0-5461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26:42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56 24575,'20'52'0,"-12"-21"0,1-1 0,2 1 0,15 30 0,-12-31 0,-2 1 0,15 56 0,-1 62 0,-23-135 0,0 1 0,1-1 0,11 27 0,-10-29 0,-1 1 0,0 0 0,0-1 0,-1 1 0,1 17 0,-4 111 0,0-141 0,0 0 0,0-1 0,0 1 0,0 0 0,0 0 0,0 0 0,0 0 0,0 0 0,0 0 0,-1 0 0,1 0 0,0 0 0,0 0 0,0 0 0,0 0 0,0 0 0,0 0 0,0 0 0,0 0 0,0 0 0,-1 0 0,1 0 0,0 0 0,0 0 0,0 0 0,0 0 0,0 1 0,0-1 0,0 0 0,0 0 0,0 0 0,0 0 0,0 0 0,-1 0 0,1 0 0,0 0 0,0 0 0,0 0 0,0 0 0,0 0 0,0 0 0,0 1 0,0-1 0,0 0 0,0 0 0,0 0 0,0 0 0,0 0 0,0 0 0,0 0 0,0 0 0,0 0 0,0 1 0,0-1 0,0 0 0,0 0 0,0 0 0,0 0 0,0 0 0,-7-12 0,-4-16 0,-9-42 0,-15-90 0,11 65 0,18 76 0,0-1 0,1 0 0,1 0 0,-2-32 0,4 18 0,-8-43 0,4 44 0,-1-51 0,6 75 0,2 0 0,-1 0 0,1 0 0,0 0 0,1 0 0,0 0 0,0 0 0,1 0 0,5-9 0,-6 14 0,0 0 0,0 1 0,1-1 0,0 1 0,0 0 0,0 0 0,0 0 0,0 0 0,0 1 0,1-1 0,-1 1 0,1 0 0,0 0 0,0 0 0,0 0 0,0 1 0,0 0 0,0 0 0,0 0 0,0 0 0,9 0 0,-2-1 0,1 1 0,-1 1 0,1 0 0,0 0 0,-1 1 0,1 1 0,13 3 0,-21-4 0,0 1 0,0 0 0,0 0 0,0 0 0,-1 0 0,1 1 0,-1-1 0,0 1 0,0 0 0,0 0 0,0 0 0,0 0 0,-1 1 0,1-1 0,-1 1 0,0 0 0,0-1 0,0 1 0,-1 0 0,1 0 0,-1 0 0,0 0 0,1 5 0,4 17 0,1 4 0,0 0 0,-2 1 0,1 47 0,-8 8 0,4 80 0,-2-164 0,0 0 0,0 0 0,0 0 0,1 0 0,-1 0 0,1 0 0,0 0 0,-1 0 0,1 0 0,0 0 0,0 0 0,0 0 0,0 0 0,1-1 0,-1 1 0,0 0 0,1-1 0,-1 1 0,1-1 0,0 0 0,-1 1 0,5 1 0,-1-1 0,1 0 0,0 0 0,0-1 0,0 0 0,1 0 0,7 0 0,-8 0 0,0-1 0,0 1 0,-1 0 0,1 0 0,0 0 0,0 1 0,-1 0 0,6 3 0,0 1 0,-1 1 0,0 0 0,0 1 0,-1 0 0,0 1 0,0 0 0,-1 0 0,0 1 0,9 15 0,-15-21 0,1 0 0,-1 1 0,0-1 0,-1 1 0,1-1 0,-1 1 0,0-1 0,0 1 0,-1 0 0,1-1 0,-1 1 0,0 0 0,0-1 0,0 1 0,-1 0 0,0 0 0,0-1 0,0 1 0,0-1 0,-1 1 0,0-1 0,0 0 0,0 1 0,0-1 0,-1 0 0,1 0 0,-7 6 0,-1-1 0,-1-1 0,0 1 0,0-2 0,-1 0 0,0 0 0,0-1 0,-1 0 0,-16 4 0,4 0 0,-198 72 0,116-52 0,69-20 0,-56 20 0,77-23-40,-1-2 0,0 0 0,0-1 0,0-1 0,-32 2-1,-98-6-348,64-2 292,9 3-1147,43 0-4976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30:0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24575,'4'0'0,"0"0"0,0 1 0,0 0 0,0-1 0,0 2 0,0-1 0,0 0 0,0 1 0,0-1 0,0 1 0,-1 0 0,1 1 0,-1-1 0,0 0 0,1 1 0,-1 0 0,0 0 0,0 0 0,-1 0 0,1 0 0,1 4 0,6 8 0,-2 0 0,0 1 0,10 29 0,-6-13 0,-2-4 0,-1 1 0,-2 0 0,6 36 0,-10-40 0,2 1 0,1-1 0,1 0 0,20 44 0,8 15 0,-27-60 0,2-1 0,23 42 0,13 16 0,12 18 0,-46-84 0,0-1 0,0 0 0,2 0 0,0-2 0,0 1 0,1-2 0,1 0 0,0-1 0,0 0 0,1-1 0,0-1 0,1-1 0,30 9 0,-15-8 0,0-1 0,1-2 0,0-1 0,60 0 0,42-3 0,105-4 0,-238 3-136,0 0-1,-1-1 1,1 1-1,0-1 1,-1 1-1,1-1 1,0 0-1,-1 0 0,5-3 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30:0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24575,'0'5'0,"1"-1"0,1 1 0,-1-1 0,1 1 0,-1-1 0,1 0 0,0 1 0,1-1 0,-1 0 0,1-1 0,0 1 0,0 0 0,6 5 0,-4-4 0,-1 1 0,1 0 0,-1 0 0,0 0 0,5 11 0,5 23 0,-4-11 0,2 0 0,0-1 0,24 40 0,0-5 0,-29-47 0,2-1 0,0 1 0,1-2 0,0 1 0,15 15 0,55 36 0,-56-48 0,39 39 0,-40-34 0,0-2 0,1 0 0,1-2 0,47 28 0,-71-46 0,-1-1 0,1 0 0,0 0 0,0 0 0,0 1 0,-1-1 0,1 0 0,0 1 0,-1-1 0,1 1 0,0-1 0,-1 1 0,1-1 0,0 1 0,-1-1 0,1 1 0,-1 0 0,1-1 0,-1 1 0,1 0 0,-1-1 0,0 1 0,1 0 0,-1 0 0,0-1 0,0 1 0,1 0 0,-1 0 0,0-1 0,0 1 0,0 0 0,0 0 0,0 0 0,0 0 0,0-1 0,0 1 0,0 0 0,0 0 0,-1 0 0,1-1 0,0 1 0,-1 0 0,1 0 0,0-1 0,-1 1 0,1 0 0,-1-1 0,1 1 0,-1 0 0,1-1 0,-1 1 0,1-1 0,-1 1 0,0-1 0,1 1 0,-1-1 0,0 0 0,0 1 0,1-1 0,-2 1 0,-9 5 0,0-1 0,-1 0 0,-16 5 0,5-2 0,-312 158 0,321-158 0,-43 27 0,53-32 0,-1 0 0,1 0 0,0 0 0,1 1 0,-1-1 0,1 1 0,-1 0 0,1 0 0,-4 7 0,6-9 0,1-1 0,-1 1 0,0-1 0,1 1 0,-1-1 0,1 1 0,0 0 0,-1-1 0,1 1 0,0 0 0,0-1 0,0 1 0,0-1 0,0 1 0,1 0 0,-1-1 0,0 1 0,1 0 0,-1-1 0,1 1 0,-1-1 0,1 1 0,0-1 0,0 1 0,0-1 0,0 0 0,0 1 0,0-1 0,0 0 0,0 0 0,0 0 0,1 0 0,-1 0 0,0 0 0,1 0 0,-1 0 0,1 0 0,-1-1 0,1 1 0,-1 0 0,1-1 0,0 0 0,-1 1 0,1-1 0,2 0 0,5 2 0,0-1 0,-1 0 0,1 0 0,0-1 0,0-1 0,0 1 0,9-3 0,7-3-1365,-2 1-5461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30:05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 24575,'-2'0'0,"-20"0"0,0 0 0,-39 7 0,55-6 0,1 1 0,-1-1 0,0 1 0,1 0 0,0 0 0,-1 1 0,1 0 0,0 0 0,0 0 0,0 0 0,1 1 0,-1 0 0,1 0 0,0 0 0,-6 7 0,-2 4 0,-1 0 0,0-1 0,-26 21 0,28-26 0,-1 1 0,1 0 0,0 1 0,1 0 0,1 1 0,0 0 0,-10 19 0,11-17 0,2 1 0,0 1 0,1-1 0,0 1 0,1 0 0,1 1 0,1-1 0,-1 27 0,3-36 0,0 1 0,1-1 0,0 1 0,0-1 0,1 0 0,0 1 0,0-1 0,1 0 0,-1 0 0,2 0 0,-1-1 0,1 1 0,0-1 0,0 0 0,1 0 0,0 0 0,0 0 0,0-1 0,0 0 0,1 0 0,7 4 0,13 7 0,0-1 0,1-1 0,0-2 0,1 0 0,0-2 0,35 7 0,-19-8 0,2-2 0,-1-2 0,62-1 0,-69-2 0,52 8 0,-51-4 0,48 1 0,477-8-1016,-561 1 1050,1 0 0,-1 0 0,0 0 1,1 1-1,-1-1 0,0 1 0,1 0 1,-1 0-1,0 0 0,0 1 0,0-1 0,0 1 1,0-1-1,0 1 0,0 0 0,0 0 1,-1 0-1,1 1 0,3 3 0,-6-5-10,1 0 0,0 1-1,-1-1 1,1 0-1,0 1 1,-1-1 0,0 0-1,1 1 1,-1-1-1,0 1 1,0-1 0,0 0-1,0 1 1,0-1-1,0 1 1,0-1 0,0 1-1,-1 1 1,0 0-33,0 0 0,-1-1 0,1 1 0,-1 0 0,1-1 0,-1 1 0,0-1 0,0 0 0,0 0 0,0 0 0,-1 0 0,-2 2 0,-24 19 9,-2-2 0,-1-1 0,0-1 0,-39 15 0,25-13 0,27-11 0,-1-1 0,-23 7 0,-207 48 0,122-37 0,125-27-114,1 1 1,-1-1-1,0 1 0,0 0 0,0 0 1,1 0-1,-1 1 0,1-1 0,-1 0 1,1 1-1,-3 2 0,-6 6-6712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30:0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24575,'4'0'0,"6"0"0,-3 0 0,-7 0 0,-4 5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30:06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1 0,0-1 0,0 0 0,0 1 0,0-1 0,0 1 0,0 0 0,0-1 0,0 1 0,-1 0 0,1-1 0,0 1 0,0 0 0,-1 0 0,1 0 0,0-1 0,-1 1 0,1 0 0,-1 0 0,0 0 0,1 0 0,-1 0 0,0 0 0,1 0 0,-1 0 0,0 2 0,6 36 0,-5-28 0,6 30 0,0-3 0,-1-1 0,0 52 0,-5-54 0,11 57 0,-7-56 0,2 50 0,6 51 0,-7-91 0,0 51 0,-4-76 0,0-1 0,1 0 0,1 0 0,10 30 0,-7-28 0,-1 0 0,-2 1 0,4 30 0,7 52 0,-3-34 0,-12-66 0,0 0 0,1-1 0,0 1 0,0 0 0,1 0 0,0 0 0,-1-1 0,5 8 0,-4-15 0,-1 0 0,0 0 0,1-1 0,-1 1 0,0 0 0,-1-1 0,1 1 0,-1 0 0,1-1 0,-1-4 0,0 6 0,4-18 0,0 1 0,1 1 0,1-1 0,1 1 0,1 0 0,15-28 0,73-98 0,-38 60 0,-37 51 0,22-34 0,65-77 0,-106 141 0,-1 1 0,1 0 0,0 0 0,0 0 0,0 0 0,0 1 0,0-1 0,1 0 0,-1 1 0,0 0 0,1-1 0,-1 1 0,1 0 0,-1 0 0,1 0 0,-1 1 0,1-1 0,0 1 0,-1-1 0,1 1 0,0 0 0,0 0 0,-1 0 0,1 0 0,0 1 0,-1-1 0,1 1 0,0-1 0,-1 1 0,1 0 0,-1 0 0,1 0 0,-1 1 0,1-1 0,-1 0 0,0 1 0,0 0 0,3 2 0,7 8 0,0 0 0,-1 0 0,0 1 0,-1 0 0,8 16 0,-12-20 0,5 12 0,-1 0 0,-1 1 0,-1 1 0,7 32 0,-8-32 0,31 74 0,-25-69 0,13 43 0,-5 5 0,45 106 0,-56-155 0,-1 0 0,-1 0 0,-2 1 0,4 37 0,-4-25 0,12 43 0,-18-82 5,0 0-1,0 0 1,1 0 0,-1 0-1,0 0 1,0 0-1,1 0 1,-1 0 0,1 0-1,-1 0 1,1 0-1,-1 0 1,1 0 0,-1 0-1,1 0 1,0-1-1,0 1 1,-1 0 0,1 0-1,0-1 1,0 1-1,0-1 1,0 1 0,0-1-1,1 1 1,-1-1-67,0-1 0,0 0 0,-1 1 0,1-1 0,0 0 1,0 0-1,-1 1 0,1-1 0,0 0 0,-1 0 0,1 0 0,-1 0 1,1 0-1,-1 0 0,1 0 0,-1 0 0,0 0 0,0 0 0,1 0 0,-1-1 1,0 1-1,0 0 0,0-2 0,2-15-6764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30:0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24575,'0'30'0,"-1"0"0,-2 0 0,-8 41 0,-6-2 0,5-25 0,2 1 0,2 0 0,1 0 0,3 0 0,2 80 0,3-120 0,0 0 0,0 0 0,0-1 0,1 1 0,0 0 0,0-1 0,0 1 0,0-1 0,1 0 0,0 0 0,0 0 0,0 0 0,0 0 0,0-1 0,1 1 0,0-1 0,0 0 0,0 0 0,0 0 0,0-1 0,0 1 0,1-1 0,-1 0 0,10 3 0,-6-3 0,-1 0 0,1 0 0,0 0 0,0-1 0,1 0 0,-1-1 0,0 0 0,0 0 0,0-1 0,0 0 0,0 0 0,0-1 0,0 0 0,12-5 0,-13 3 0,0-1 0,-1 1 0,0-1 0,0-1 0,0 1 0,9-13 0,11-10 0,-19 21 0,0 0 0,-1-1 0,0 0 0,-1 0 0,0-1 0,0 1 0,-1-1 0,0 0 0,0 0 0,2-11 0,1-4 0,-1-1 0,4-44 0,-8 44 0,-1 0 0,-1 1 0,-1-1 0,-1 0 0,-1 1 0,-1-1 0,-1 1 0,-17-45 0,1 0 0,21 69 0,0 0 0,0 0 0,0 0 0,0 0 0,0 0 0,0 0 0,0 0 0,0 0 0,0 0 0,1 0 0,-1 0 0,0 0 0,0 0 0,0 0 0,0 0 0,0 0 0,0 0 0,0 0 0,0 0 0,0 0 0,0 0 0,0 0 0,0 0 0,1 0 0,-1 0 0,0 0 0,0 0 0,0 0 0,0 0 0,0 0 0,0 0 0,0 0 0,0 0 0,0 0 0,0 0 0,0 0 0,0 0 0,0 0 0,0-1 0,0 1 0,0 0 0,0 0 0,0 0 0,0 0 0,0 0 0,1 0 0,-1 0 0,0 0 0,0 0 0,0 0 0,0 0 0,0-1 0,-1 1 0,1 0 0,0 0 0,0 0 0,9 10 0,8 12 0,-3 5 0,-1 1 0,-1 0 0,-2 0 0,0 1 0,7 46 0,-8-37 0,2 0 0,22 55 0,11 22 0,-32-78 0,2-1 0,29 56 0,44 57 0,-75-127 0,-10-18 0,0 0 0,0 1 0,1-1 0,0-1 0,0 1 0,5 6 0,-10-42-1365,-1 14-5461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30:0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24575,'2'0'0,"0"1"0,0-1 0,0 1 0,0 0 0,0 0 0,0-1 0,0 1 0,0 0 0,0 0 0,-1 1 0,1-1 0,0 0 0,-1 1 0,1-1 0,-1 0 0,0 1 0,1 0 0,-1-1 0,0 1 0,0 0 0,0 0 0,0 0 0,0-1 0,-1 1 0,1 0 0,0 4 0,10 54 0,-9 208 0,-4-130 0,0-117 0,0-1 0,-1 0 0,-6 20 0,-1 10 0,-14 52 0,24-99-124,-1-1 0,0 1 0,0 0 0,0 0 0,0 0 0,0-1-1,-1 1 1,1-1 0,-1 1 0,-3 3 0,-6 4-6702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30:08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0 24575,'-8'1'0,"-1"0"0,1 1 0,-1-1 0,1 2 0,0-1 0,0 1 0,-11 6 0,-58 32 0,54-28 0,-26 17 0,2 1 0,1 2 0,-45 43 0,58-45 0,-43 30 0,59-43 120,18-12-321,12-6-1083,1-2-5542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0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24575,'11'1'0,"0"0"0,0 1 0,0 0 0,10 4 0,39 6 0,85-11 0,-95-2 0,0 1 0,76 11 0,66 10-423,-69-11 208,85 1-540,-135-9 1,132 18 0,100 16 121,28 5 250,-270-31 134,120 4 0,-116-11 183,-26 1 28,78 19-1,-8-1 949,2 1 2622,-107-21-4781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30:10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24575,'4'0'0,"6"0"0,5 0 0,1 4 0,1 2 0,-2 4 0,-4 0-8191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30:1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233 506 24575,'1'6'0,"1"-1"0,0 0 0,0 0 0,0 0 0,0 0 0,1 0 0,0 0 0,0 0 0,0-1 0,0 0 0,5 5 0,10 16 0,-12-12 0,0 1 0,-1 0 0,-1 1 0,0-1 0,-1 1 0,0-1 0,0 20 0,3 12 0,1 18 0,-3-1 0,-6 97 0,-1-96 0,3 0 0,12 92 0,19 150 0,-5-85 0,-18-117 0,1 8 0,-7-100 0,1-1 0,-1 1 0,2-1 0,0 0 0,0 0 0,1 0 0,8 12 0,-11-27 0,-1 0 0,0 0 0,0-1 0,0 1 0,0-1 0,-1 1 0,0-7 0,-2-16 0,-1 1 0,-2 1 0,-14-52 0,0 4 0,9 33 5,-18-42-1,17 51-52,1 0 1,-11-57-1,10 33-160,-3 1-1,-36-94 1,26 83 161,-102-295 47,109 315-98,2-1 0,2-1 1,2 0-1,3-1 0,-6-81 1,12 97 431,-8-45 0,-3-29 390,11 50-724,0 18 0,2-1 0,1 0 0,8-51 0,-8 84 0,0 0 0,1-1 0,0 1 0,0 0 0,0 0 0,1 0 0,0 0 0,0 1 0,1-1 0,0 1 0,-1-1 0,2 1 0,-1 1 0,1-1 0,-1 0 0,7-3 0,-4 4 0,0 0 0,1 0 0,0 1 0,-1 0 0,1 0 0,0 1 0,0 0 0,1 1 0,-1 0 0,0 0 0,1 0 0,8 1 0,-7 0 0,1 1 0,0-1 0,0 2 0,-1-1 0,1 1 0,-1 1 0,1 0 0,-1 1 0,0 0 0,0 0 0,-1 1 0,1 0 0,-1 1 0,0 0 0,-1 0 0,1 1 0,-1 0 0,13 16 0,-7-9 0,0 2 0,-2 0 0,0 0 0,10 20 0,-16-26 0,-2 1 0,1-1 0,-2 1 0,1 1 0,-1-1 0,-1 0 0,0 1 0,0 19 0,-3 322 0,0-337 0,0 0 0,-2 0 0,-4 17 0,-5 37 0,10-52 0,-1-1 0,-1 1 0,0-1 0,-9 20 0,7-21 0,1-1 0,1 2 0,0-1 0,1 0 0,-1 22 0,3-27 0,1 0 0,0 0 0,1 0 0,1 0 0,-1-1 0,2 1 0,0 0 0,4 12 0,-4-19 0,-1 1 0,1-1 0,-1 0 0,1 0 0,0 0 0,1 0 0,-1-1 0,1 1 0,-1-1 0,1 0 0,0 0 0,0-1 0,1 1 0,-1-1 0,0 0 0,1 0 0,0 0 0,-1 0 0,1-1 0,9 2 0,8-1 0,0 0 0,0-2 0,0 0 0,0-2 0,-1 0 0,1-2 0,22-5 0,9-2 0,-4-1 0,-41 9 0,0 1 0,0-1 0,0 1 0,1 1 0,-1-1 0,0 1 0,1 1 0,-1 0 0,1 0 0,-1 0 0,1 1 0,12 3 0,-18-2 0,0 0 0,0 1 0,-1-1 0,1 0 0,-1 1 0,1-1 0,-1 1 0,0 0 0,0 0 0,0 0 0,-1 0 0,1 0 0,-1 0 0,1 1 0,-1-1 0,0 0 0,0 1 0,-1-1 0,1 1 0,-1-1 0,1 1 0,-1-1 0,-1 5 0,2 5 0,-2 0 0,1 0 0,-2 0 0,0 0 0,-3 13 0,-1-6 0,-1-1 0,-1 0 0,0 0 0,-1-1 0,-1 0 0,-1 0 0,-1-1 0,-14 16 0,-16 28 0,36-50 0,-1 1 0,-1-2 0,0 1 0,0-1 0,-1 0 0,-10 9 0,-149 115 0,158-126 0,-18 14 0,-1-1 0,0-2 0,-2-1 0,0-1 0,-1-1 0,-34 11 0,-62 24 0,98-41 0,23-7 0,-1 0 0,1-1 0,-1 0 0,1 0 0,-1-1 0,-7 1 0,10-8 0,10-6 0,17-19 0,-16 23 0,6-7-1365,-1 2-5461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30:1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24575,'1'10'0,"1"0"0,0 0 0,1-1 0,0 1 0,0-1 0,1 0 0,0 0 0,1 0 0,0 0 0,0-1 0,9 11 0,-5-7 0,-1 0 0,-1 0 0,0 1 0,9 24 0,38 210 0,-21-89 0,-21-112 0,-2 1 0,-2 0 0,4 83 0,-10-1 0,-6 119 0,4-246 7,0 0 0,0 0 0,-1 0 0,1 0 0,-1 0 1,1 0-1,-1 0 0,0 0 0,0 0 0,0 0 0,0 0 0,0 0 0,0 0 0,-1-1 0,1 1 0,-2 1 0,2-2-47,0-1 0,0 0 0,1 1-1,-1-1 1,0 0 0,0 1 0,0-1 0,0 0 0,0 0 0,0 0 0,0 0-1,0 0 1,0 0 0,0 0 0,0 0 0,0-1 0,0 1 0,1 0-1,-1 0 1,0-1 0,0 1 0,0-1 0,0 1 0,0 0 0,1-1-1,-1 0 1,0 1 0,0-1 0,1 1 0,-1-1 0,0 0 0,1 0 0,-1 1-1,1-1 1,-1 0 0,0-1 0,-10-13-6786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30:1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24575,'0'2'0,"1"-1"0,0 1 0,0-1 0,0 1 0,0-1 0,0 1 0,0-1 0,0 1 0,0-1 0,0 0 0,1 0 0,-1 0 0,1 0 0,1 2 0,14 13 0,-2 8 0,-2 2 0,0 0 0,-2 0 0,0 1 0,-2 0 0,11 56 0,4 43 0,2 25 0,-15-75 0,-5-35 0,2 69 0,-6-75 0,9 55 0,-6-55 0,2 56 0,-7-55 0,0 33 0,0-47 0,-1-19 0,0-5 0,-49-229 0,21 33 0,8 121 0,15 58 0,0-1 0,1-1 0,2 1 0,-3-32 0,5 10 0,1-2 0,-2 0 0,-8-49 0,1 27 0,4 1 0,6-130 0,2 70 0,-4 103 0,0 16 0,0 1 0,1-1 0,-1 0 0,1 1 0,1-1 0,-1 0 0,1 0 0,0 1 0,0-1 0,0 0 0,1 1 0,5-11 0,-7 16 0,1 1 0,0-1 0,0 0 0,-1 1 0,1-1 0,0 0 0,-1 1 0,1-1 0,0 1 0,-1-1 0,1 1 0,-1 0 0,1-1 0,-1 1 0,1-1 0,-1 1 0,1 0 0,-1-1 0,0 1 0,1 0 0,-1 0 0,0-1 0,1 1 0,-1 1 0,11 22 0,0 18-1365,-8-22-5461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30:1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4352 530 24575,'-53'-20'0,"-170"-12"0,149 20 0,50 7 0,0 1 0,-31 0 0,31 2 0,0 0 0,-32-9 0,8 2 0,-5-1 0,27 4 0,-1 2 0,-42-2 0,-70 8 0,-115-3 0,156-12 0,59 7 0,-61-1 0,11 10 0,49-1 0,0-1 0,0-2 0,-52-8 0,13-12 0,61 15 0,-1 0 0,0 2 0,0 0 0,-33-2 0,27 5 0,-20 1 0,-83-13 0,-55-13 0,149 21 0,-63 0 0,66 4 0,0 0 0,-55-11 0,43 5 0,-1 2 0,0 2 0,0 2 0,-46 5 0,-12-2 0,-401-2 0,483 1 0,1 1 0,-1 1 0,1 0 0,-1 2 0,1 0 0,0 1 0,1 1 0,-31 16 0,7 0 0,1 2 0,-54 44 0,55-38 0,-58 49 0,87-69 0,0 1 0,1 0 0,0 0 0,1 1 0,1 0 0,-9 17 0,-40 71 0,36-68 0,-26 59 0,14-32 0,25-49 0,2 0 0,-1 0 0,2 1 0,-1 0 0,-3 14 0,-3 11 0,-24 55 0,13-39 0,15-31 0,1 2 0,0-1 0,2 1 0,-5 46 0,8 97 0,2-99 0,2-52 0,1 1 0,0 0 0,1-1 0,1 1 0,1-1 0,0 0 0,1-1 0,13 23 0,17 43 0,-1-7 0,-26-55 0,0 0 0,9 30 0,20 90 0,23 9 0,-46-102 0,3 0 0,1-2 0,3 0 0,1-1 0,34 44 0,-21-39 0,2-1 0,2-2 0,2-2 0,69 53 0,-16-19 0,-54-41 0,1-2 0,2-2 0,75 41 0,-83-53 0,54 39 0,-58-35 0,69 35 0,50 21-451,-88-44 80,87 35 1,-24-14 370,-74-32 0,66 23 0,-83-35-276,67 36 0,-64-28 46,46 16 1,362 97 229,-197-78-222,-191-48 501,1-2 0,0-4 0,72-5 0,-12 0-102,-20 5 260,107-5 258,-175-1-695,1-3 0,-1 0 0,-1-2 0,39-16 0,12-17 0,-59 28 0,51-20 0,-31 15 0,0-1 0,77-51 0,-19 11 0,-55 38-163,91-31-1,-86 35 13,72-35 0,-59 24-44,2 2-1,120-32 1,-65 23 63,-22 6 469,103-37 673,-195 64-1010,12-4 0,0-1 0,-1 0 0,-1-2 0,26-16 0,-38 21 0,0 1 0,0-1 0,-1 0 0,1 0 0,-1 0 0,0 0 0,-1-1 0,1 0 0,-1 1 0,0-1 0,-1 0 0,1-1 0,-1 1 0,0 0 0,-1-1 0,0 1 0,1-11 0,1-15 0,10-72 0,-6 54 0,-2 0 0,-2-1 0,-6-82 0,0 23 0,3-864 0,-2 942 0,-9-53 0,5 53 0,-1-51 0,7 73 0,0 1 0,0 0 0,-1-1 0,0 1 0,-1 0 0,0 0 0,0 0 0,-1 0 0,0 0 0,-1 1 0,-7-14 0,-18-37 0,24 46 0,-1 0 0,0 0 0,-1 0 0,-1 1 0,0 0 0,-13-14 0,-31-42 0,44 55 0,-1-1 0,-1 2 0,0-1 0,-1 2 0,-12-12 0,-12-10 0,29 25 0,-1 1 0,0 0 0,0 1 0,-1 0 0,-15-10 0,13 10 0,1-1 0,0 0 0,0 0 0,-15-17 0,-8-8 0,-17-12 0,28 23 0,-2 2 0,-29-20 0,-29-23 0,56 41 0,-50-31 0,45 33 0,-32-28 0,-23-13 0,-74-22 0,136 71 0,-8-2 0,0 2 0,-42-10 0,34 11 0,-38-16 0,48 15 0,0 2 0,-1 1 0,0 2 0,0 0 0,-41-1 0,3-4 0,-17-1 0,60 10 0,0-2 0,0 0 0,-36-12 0,36 9 0,1 1 0,-1 1 0,-42-2 0,52 6 0,-13 1 0,1-1 0,-1-1 0,-35-9 0,36 7-226,-1 0-1,1 2 1,-45 1-1,62 1-232,-12 1-6367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1:4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0 24575,'-1'1'0,"0"-1"0,0 1 0,-1-1 0,1 1 0,0-1 0,0 1 0,0 0 0,0 0 0,0 0 0,0-1 0,1 1 0,-1 0 0,0 0 0,0 0 0,1 0 0,-1 1 0,0-1 0,1 0 0,-1 0 0,0 2 0,-12 31 0,10-25 0,-8 15 0,0 0 0,-2-1 0,-1 0 0,-22 27 0,25-35 0,-27 43 0,24-35 0,-1-1 0,-32 37 0,31-41 0,2 2 0,0 0 0,1 1 0,1 0 0,-14 35 0,-18 30 0,40-79 0,1 1 0,0 0 0,0 0 0,1 0 0,-1 0 0,2 0 0,-1 1 0,1 12 0,2 73 0,2-43 0,-3-45 0,0 1 0,1-1 0,0 1 0,1-1 0,-1 1 0,1-1 0,1 0 0,-1 0 0,1 0 0,0 0 0,0 0 0,1-1 0,6 9 0,-2-5 0,-1-1 0,2 0 0,-1-1 0,1 0 0,0 0 0,1-1 0,12 7 0,-9-8 0,1 0 0,-1-1 0,0-1 0,1 0 0,17 2 0,15 3 0,-18-4 0,0-1 0,0-1 0,34-2 0,-42-1 0,1 1 0,-1 0 0,1 2 0,-1 0 0,0 1 0,0 1 0,34 12 0,-21-4 0,-24-9 0,0 0 0,1 1 0,-1 0 0,-1 1 0,17 10 0,-22-13 0,-1 0 0,0 0 0,0 0 0,-1 1 0,1-1 0,0 0 0,-1 1 0,1 0 0,-1-1 0,0 1 0,0 0 0,0-1 0,0 1 0,0 0 0,-1 0 0,1 0 0,-1 0 0,0 0 0,1 0 0,-2-1 0,1 1 0,0 0 0,0 0 0,-1 0 0,-1 3 0,-7 36 0,-2 0 0,-2-1 0,-2 0 0,-2-1 0,-1-1 0,-29 45 0,21-41 0,-2 0 0,-2-2 0,-1-1 0,-53 51 0,24-28 0,50-51 0,0 1 0,-1-2 0,-1 0 0,0 0 0,0-1 0,-22 14 0,-37 11-1365,55-29-5461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1:4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24575,'1'11'0,"0"-1"0,1 1 0,1-1 0,0 0 0,0 0 0,1 0 0,0 0 0,0-1 0,1 0 0,1 1 0,7 8 0,-5-6 0,-1-1 0,-1 0 0,0 1 0,0 1 0,-1-1 0,5 21 0,20 113 0,-26-128 0,0 0 0,14 33 0,4 15 0,-18-48 0,1 0 0,1-1 0,1 0 0,0 0 0,13 22 0,-17-34 0,0 0 0,1 1 0,0-1 0,0 0 0,0-1 0,0 1 0,1-1 0,0 0 0,0 0 0,0 0 0,0-1 0,0 0 0,1 0 0,-1 0 0,1-1 0,0 0 0,0 0 0,0 0 0,7 1 0,3-2 0,0 0 0,0-1 0,0 0 0,0-2 0,0 0 0,0-1 0,0 0 0,23-9 0,-30 9 0,0 0 0,-1-2 0,1 1 0,-1-1 0,0 0 0,0 0 0,-1-1 0,1 0 0,-1-1 0,0 1 0,-1-2 0,0 1 0,0 0 0,-1-1 0,9-15 0,7-16 0,-15 29 0,-1 1 0,0-1 0,0 0 0,-1 0 0,-1-1 0,1 1 0,-1-1 0,2-20 0,6-57 0,-5 57 0,1-51 0,-5 16 0,0 36 0,-1 1 0,-2-1 0,0 0 0,-7-33 0,-1 43 0,1-6 0,13 21 0,12 10 0,-7 1 0,1 0 0,-2 0 0,1 1 0,-1 1 0,0-1 0,0 1 0,-1 1 0,0 0 0,-1 0 0,0 1 0,0-1 0,5 13 0,7 14 0,-2 0 0,15 48 0,-11-21 0,21 105 0,-39-116 90,4 10-1545,-2-46-5371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1:50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24575,'4'2'0,"0"-1"0,-1 0 0,1 1 0,-1 0 0,1-1 0,-1 1 0,0 1 0,0-1 0,0 0 0,0 1 0,0 0 0,-1-1 0,5 6 0,13 12 0,57 37 0,-3 3 0,82 87 0,-77-62 0,-62-69 0,-1 1 0,0 1 0,-1 1 0,-1 0 0,-1 1 0,-1 0 0,0 1 0,-2 1 0,0 0 0,-2 0 0,11 39 0,-5-9 0,-8-33 0,0-1 0,-2 1 0,0 0 0,1 30 0,-5-24 0,1 41 0,11 80 0,-2-52 0,-5 1 0,-7 108 0,-1-50 0,3-118 0,-1-1 0,2 0 0,1 0 0,12 63 0,-11-84 0,0 0 0,-1-1 0,-1 1 0,1 0 0,-2 0 0,-1 15 0,1-27 0,0-1 0,0 0 0,0 1 0,0-1 0,0 1 0,0-1 0,0 0 0,0 1 0,0-1 0,0 0 0,-1 1 0,1-1 0,0 0 0,0 1 0,0-1 0,-1 0 0,1 1 0,0-1 0,0 0 0,0 0 0,-1 1 0,1-1 0,0 0 0,-1 0 0,1 0 0,0 1 0,-1-1 0,1 0 0,0 0 0,-1 0 0,1 0 0,0 0 0,-1 0 0,1 1 0,0-1 0,-1 0 0,1 0 0,0 0 0,-1 0 0,-16-10 0,-12-20 0,19 13 0,1-1 0,1-1 0,0 1 0,-9-40 0,-12-27 0,-3 15 0,13 31 0,2 0 0,2-1 0,-18-73 0,10 25 0,16 68 0,1-1 0,1 0 0,0 0 0,-1-34 0,-6-75 0,0-17 0,12 138 0,-1-16 0,1 0 0,1 1 0,2-1 0,0 0 0,2 1 0,10-33 0,-2 21 0,1 1 0,2 0 0,2 1 0,1 1 0,2 1 0,1 1 0,1 1 0,32-32 0,41-20 0,-83 72 0,1 0 0,0 1 0,0 1 0,1 0 0,25-9 0,20-10 0,-48 20 0,-1 1 0,1 1 0,0 0 0,1 1 0,-1 1 0,1-1 0,-1 2 0,1 0 0,0 0 0,25 1 0,-31 2 0,1-1 0,0 1 0,-1 1 0,1-1 0,-1 1 0,0 1 0,1-1 0,-1 1 0,0 0 0,-1 1 0,1 0 0,0 0 0,7 7 0,6 6 0,-1 1 0,26 32 0,-27-30 0,17 17 0,-26-29 0,0 0 0,-1 2 0,0-1 0,0 1 0,-1 0 0,11 21 0,11 27 0,-20-42 0,0 1 0,-1 1 0,0-1 0,-2 1 0,0 0 0,-1 1 0,-1-1 0,0 1 0,0 24 0,-3-34 0,-2-1 0,1 0 0,-1 1 0,0-1 0,-1 1 0,1-1 0,-2 0 0,1 0 0,-1 0 0,-1 0 0,1-1 0,-1 1 0,0-1 0,-1 0 0,0 0 0,0 0 0,-1-1 0,1 0 0,-2 0 0,1 0 0,0-1 0,-1 1 0,0-2 0,-12 7 0,-162 98 0,166-101 0,-1-1 0,1 0 0,-1-1 0,0-1 0,0-1 0,-30 5 0,-33 11 0,38-6 0,25-7 0,0-2 0,0 0 0,0 0 0,0-2 0,-1 0 0,-20 1 0,30-4 9,1 0 1,0 0-1,-1-1 0,1 1 0,0-1 1,0-1-1,-1 1 0,1-1 0,0 0 0,1 0 1,-1-1-1,-9-5 0,12 5-87,0 0 0,0 0 0,0 0-1,0-1 1,0 1 0,0-1 0,1 0 0,0 0 0,0 0-1,0 0 1,0 0 0,0 0 0,1 0 0,0-1 0,0 1-1,0 0 1,1-1 0,-1-6 0,0-10-6748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1:5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333 148 24575,'2'114'0,"-4"125"0,-10-171 0,8-50 0,0 1 0,-1 27 0,-8 62 0,8-75 0,-3 53 0,9 418 0,0-494 0,0 1 0,1 0 0,5 19 0,-4-23 0,-1 0 0,0 0 0,-1 1 0,0-1 0,0 0 0,0 1 0,-1-1 0,0 1 0,-1 8 0,1-16 0,0 1 0,0-1 0,0 0 0,-1 1 0,1-1 0,0 1 0,0-1 0,0 0 0,0 1 0,0-1 0,0 0 0,0 1 0,-1-1 0,1 0 0,0 1 0,0-1 0,0 0 0,-1 0 0,1 1 0,0-1 0,-1 0 0,1 0 0,0 1 0,0-1 0,-1 0 0,1 0 0,0 0 0,-1 1 0,1-1 0,0 0 0,-1 0 0,1 0 0,-1 0 0,1 0 0,-1 0 0,-11-10 0,-10-25 0,20 31 0,-15-28 0,11 18 0,-2 1 0,0 0 0,0 0 0,-15-17 0,15 20 0,1 0 0,1-1 0,0 0 0,0 0 0,1 0 0,1-1 0,0 1 0,-3-15 0,-16-39 0,-19-49 0,30 78 0,-20-46 0,27 70 0,0 0 0,1 0 0,1-1 0,0 1 0,0-1 0,2 0 0,-1-13 0,4-97 0,1 45 0,-3-373 0,1 443 0,-1-1 0,1 1 0,0-1 0,1 1 0,0 0 0,0 0 0,1-1 0,0 2 0,1-1 0,-1 0 0,2 1 0,-1-1 0,1 1 0,0 0 0,0 1 0,1-1 0,-1 1 0,2 0 0,-1 1 0,1-1 0,0 1 0,14-8 0,-11 9 0,-1 0 0,2 1 0,-1-1 0,0 2 0,1 0 0,-1 0 0,1 1 0,-1 0 0,1 0 0,0 1 0,-1 1 0,1 0 0,0 1 0,-1 0 0,0 0 0,1 1 0,-1 0 0,0 1 0,0 0 0,-1 1 0,1 0 0,-1 0 0,0 1 0,13 11 0,-2 1 0,0 1 0,18 23 0,-25-27 0,0-1 0,0 0 0,1-1 0,1 0 0,30 19 0,-30-21 0,0 0 0,-1 1 0,0 1 0,-1 0 0,-1 1 0,13 18 0,19 19 0,-29-36 0,0 0 0,-1 1 0,-1 1 0,-1 0 0,0 1 0,-1 0 0,10 24 0,5 5 0,-23-43 0,0 0 0,0-1 0,-1 2 0,1-1 0,-1 0 0,0 0 0,0 1 0,-1-1 0,1 1 0,-1 0 0,0-1 0,0 1 0,0 0 0,-1 0 0,0 0 0,0-1 0,0 1 0,-2 9 0,0-4 0,-2 0 0,1 0 0,-1 0 0,0-1 0,-1 1 0,0-1 0,-1 0 0,0 0 0,0-1 0,-1 0 0,0 0 0,0-1 0,-1 1 0,0-2 0,0 1 0,-1-1 0,-16 9 0,9-7 0,0 0 0,-1-2 0,0 0 0,0 0 0,0-2 0,-1 0 0,1-1 0,-1-1 0,-30 0 0,24-2-1365,2-1-5461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1:5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278 961 24575,'3'-4'0,"0"-1"0,0 1 0,-1 0 0,1-1 0,-1 1 0,0-1 0,-1 0 0,1 0 0,-1 0 0,0 1 0,0-1 0,-1 0 0,1 0 0,-1 0 0,0-1 0,-1 1 0,1 0 0,-1 0 0,0 1 0,0-1 0,-3-7 0,0-3 0,-1 1 0,-1 0 0,0 0 0,-1 0 0,-15-23 0,12 22 0,1-1 0,1 0 0,1 0 0,0-1 0,1 0 0,-5-27 0,5 22 0,-6-15 0,-19-40 0,3 10 0,14 28 0,1-1 0,2 0 0,2 0 0,-4-44 0,11 57 0,-2-1 0,-1 0 0,-12-34 0,18 62 0,-1 0 0,0-1 0,0 1 0,0 0 0,0 0 0,0-1 0,0 1 0,0 0 0,0-1 0,0 1 0,0 0 0,0 0 0,0-1 0,-1 1 0,1 0 0,0-1 0,0 1 0,0 0 0,0 0 0,0-1 0,0 1 0,-1 0 0,1 0 0,0-1 0,0 1 0,0 0 0,-1 0 0,1 0 0,0-1 0,0 1 0,-1 0 0,1 0 0,0 0 0,0 0 0,-1 0 0,1 0 0,0 0 0,-1-1 0,1 1 0,0 0 0,0 0 0,-1 0 0,1 0 0,0 0 0,-1 0 0,1 0 0,0 0 0,-1 1 0,1-1 0,0 0 0,0 0 0,-1 0 0,1 0 0,-7 21 0,2 29 0,6 51 0,18 125 0,-10-101 0,3 22 0,18 120 0,-9-77 0,-14-140 0,-3 1 0,-1-1 0,-8 85 0,5-133-59,0 0 0,-1 1-1,1-1 1,-1 0-1,1 0 1,-1 0 0,0 1-1,0-1 1,0 0 0,0 0-1,0 0 1,0 0 0,0 0-1,-1-1 1,1 1-1,-1 0 1,1 0 0,-1-1-1,0 1 1,0-1 0,0 0-1,-3 3 1,-11 2-6767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08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24575,'6'0'0,"1"1"0,-1 1 0,0-1 0,1 1 0,-1 0 0,0 0 0,0 1 0,0 0 0,-1 0 0,1 0 0,-1 1 0,1 0 0,-1 0 0,0 0 0,8 10 0,4 5 0,0 1 0,22 37 0,99 138 0,-108-157 0,1-2 0,64 57 0,-28-30 0,-42-44 0,10 8 0,-34-26 0,1 0 0,-1 1 0,0-1 0,0 0 0,0 1 0,0-1 0,0 1 0,0 0 0,0-1 0,0 1 0,-1 0 0,1-1 0,-1 1 0,1 0 0,-1 0 0,0 0 0,1-1 0,-1 4 0,-1-2 0,-1-1 0,1 1 0,-1-1 0,1 1 0,-1-1 0,0 0 0,1 0 0,-1 0 0,-1 0 0,1 0 0,0 0 0,0-1 0,-1 1 0,1-1 0,0 1 0,-4 0 0,-42 21 0,-187 89 0,226-108 0,-1 2 0,1-1 0,-1 1 0,-14 13 0,15-12 0,0 0 0,0 0 0,-1-1 0,-13 6 0,7-4-1365,2 0-5461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1:51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24575,'0'3'0,"1"0"0,-1 0 0,1 0 0,0 0 0,0 0 0,0 0 0,0 0 0,0 0 0,0 0 0,1-1 0,0 1 0,-1 0 0,1-1 0,4 5 0,39 32 0,-4-3 0,65 85 0,-86-97 0,2 0 0,1-2 0,1 0 0,30 20 0,-45-36 0,1-1 0,0-1 0,0 0 0,0 0 0,1-1 0,-1 0 0,1 0 0,0-2 0,13 2 0,17 4 0,-33-6 0,-1 1 0,0-1 0,0 0 0,1-1 0,-1 0 0,0 0 0,1-1 0,-1 1 0,0-2 0,12-2 0,-8-1 0,-1 0 0,1 0 0,-1-1 0,1-1 0,14-12 0,11-7 0,-23 18 0,-1 0 0,-1-1 0,0-1 0,15-15 0,13-16 0,-30 32 0,0 0 0,0 0 0,-1 0 0,-1-1 0,0 0 0,0-1 0,9-19 0,14-34 0,-22 50 0,-1 0 0,0-1 0,-1 0 0,-1 0 0,0-1 0,5-31 0,-9-177 0,-1 223 0,0-1 0,0 1 0,0-1 0,0 1 0,0-1 0,1 1 0,-1-1 0,0 1 0,1 0 0,-1-1 0,1 1 0,0 0 0,-1-1 0,1 1 0,0 0 0,0 0 0,0-1 0,1 0 0,-1 2 0,0 0 0,0 1 0,-1-1 0,1 1 0,0-1 0,-1 1 0,1-1 0,0 1 0,-1-1 0,1 1 0,-1-1 0,1 1 0,-1 0 0,1-1 0,-1 1 0,1 0 0,-1 0 0,0-1 0,1 1 0,-1 0 0,0 0 0,0 0 0,1-1 0,-1 1 0,0 0 0,0 0 0,0 0 0,0-1 0,0 1 0,0 0 0,0 0 0,-1 1 0,7 62 0,6 38 0,-7-71 0,-2-1 0,-1 1 0,-3 49 0,2 40 0,12-52 0,-9-50 0,-1 1 0,3 27 0,-6 64 0,-1-57 0,2 0 0,13 84 0,-6-75 0,-3 0 0,-6 124 0,-1-69 0,1-110 0,0 1 0,0-1 0,-1-1 0,0 1 0,0 0 0,-1 0 0,0-1 0,0 1 0,0-1 0,-1 0 0,0 0 0,0 0 0,0-1 0,-1 1 0,0-1 0,0 0 0,0 0 0,-1-1 0,0 0 0,1 0 0,-2 0 0,1-1 0,-7 4 0,0-1 0,0 0 0,0 0 0,0-2 0,-1 1 0,0-2 0,0 0 0,0 0 0,0-2 0,-1 0 0,-24-1 0,32-1 0,0-1 0,1-1 0,-1 1 0,0-1 0,1 0 0,-1-1 0,1 0 0,0 0 0,0 0 0,0 0 0,1-1 0,0 0 0,0 0 0,0-1 0,0 1 0,1-1 0,0 0 0,0-1 0,1 1 0,-1 0 0,2-1 0,-1 0 0,1 0 0,-3-9 0,3-56-1365,3 49-5461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1:5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24575,'-1'0'0,"0"0"0,0 1 0,0-1 0,-1 1 0,1 0 0,0-1 0,0 1 0,0 0 0,1-1 0,-1 1 0,0 0 0,0 0 0,0 0 0,0 0 0,1 0 0,-1 0 0,0 0 0,1 0 0,-1 0 0,1 0 0,0 0 0,-1 0 0,1 0 0,0 1 0,-1-1 0,1 0 0,0 2 0,-5 38 0,5-36 0,-1 0 0,1 0 0,0 0 0,0 0 0,0 0 0,1 0 0,-1 0 0,1 0 0,0 0 0,1 0 0,-1-1 0,1 1 0,0 0 0,0-1 0,0 1 0,1-1 0,0 0 0,0 0 0,0 0 0,0 0 0,0 0 0,1-1 0,0 1 0,0-1 0,0 0 0,0 0 0,0-1 0,0 1 0,1-1 0,-1 0 0,1 0 0,0 0 0,0-1 0,0 0 0,7 2 0,45 6-353,116 4 0,-113-11 270,97 9-536,97 3-644,-46-14-1042,462 1 136,-384-4-2436,286-22 2752,51 0-673,1342-36 2272,-1762 51 296,663-21 352,-842 31-395,1184-13-434,-282 2 435,103-3 0,-520 6 127,-135 4-45,-118-8 522,43-1 830,128 14-260,-278-1 2020,1 0 4976,-144 0-7802,-3 1-288,0-1-1,0 0 1,1 0 0,-1 0 0,0 0-1,0-1 1,0 1 0,0-1 0,0 0-1,0 0 1,0 0 0,0 0 0,-1 0-1,4-2 1,-5-3-1411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1:42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24575,'2'31'0,"1"0"0,2 0 0,16 55 0,-2-11 0,-15-50 0,2 0 0,2 0 0,0-1 0,1 0 0,12 22 0,-16-35 0,0 0 0,-1 1 0,0-1 0,-1 1 0,-1 0 0,2 16 0,-2-13 0,1 0 0,0 0 0,7 19 0,-4-17 0,-1 1 0,0-1 0,-2 1 0,0 0 0,0 36 0,0-16 0,-2-28 0,1-1 0,0 0 0,1 0 0,0 0 0,0 0 0,7 11 0,-6-11 0,0-1 0,0 1 0,-1 0 0,0 0 0,-1 1 0,3 13 0,20 203 0,-13-154 0,-7-47 0,-2 0 0,2 29 0,-6-40 0,4 42 0,-2-53 0,-1-1 0,0 1 0,1-1 0,0 1 0,0-1 0,0 0 0,0 1 0,0-1 0,0 0 0,0 0 0,1 0 0,-1 0 0,1 0 0,-1 0 0,1 0 0,0 0 0,0-1 0,3 3 0,-5-4-20,0 0 1,0 0-1,0 0 0,0 1 0,0-1 1,0 0-1,1 0 0,-1 0 0,0 0 0,0 0 1,0 0-1,0 0 0,0 0 0,1 0 0,-1 0 1,0 0-1,0 0 0,0 0 0,0 0 1,1 0-1,-1 0 0,0 0 0,0 0 0,0 0 1,0 0-1,1 0 0,-1 0 0,0 0 0,0 0 1,0 0-1,0 0 0,0 0 0,0-1 1,1 1-1,-1 0 0,0 0 0,0 0 0,0 0 1,0 0-1,0 0 0,0 0 0,0-1 0,0 1 1,1 0-1,-1 0 0,0 0 0,0 0 0,0 0 1,0-1-1,0 1 0,0 0 0,0 0 1,0 0-1,0 0 0,0-1 0,0 1 0,0 0 1,0 0-1,0 0 0,0 0 0,0 0 0,0-1 1,0 1-1,0 0 0,0 0 0,-1 0 1,1 0-1,0-1 0,-1-7-6806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1:4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24575,'19'-1'0,"-1"1"0,0 0 0,0 2 0,0 0 0,1 1 0,-2 1 0,1 0 0,32 14 0,7 3 0,14 6 0,16 37 0,-81-59 0,1-1 0,-1 1 0,0 1 0,0-1 0,0 1 0,-1 0 0,0 0 0,0 0 0,0 1 0,-1 0 0,6 11 0,24 33 0,-24-37 0,0 1 0,0 0 0,10 23 0,0 1 0,26 76 0,-35-89 0,-2 0 0,0 1 0,-2 1 0,6 39 0,3 12 0,-12-53 0,0 0 0,-1 1 0,-2 33 0,-1-33 0,1 0 0,1 0 0,6 30 0,-2-35 0,-2 0 0,-1 1 0,-1-1 0,-1 1 0,-1 0 0,-1 0 0,0-1 0,-2 1 0,-1-1 0,-8 28 0,5-37 0,1 0 0,-1-1 0,-1 0 0,0 0 0,-1-1 0,0 0 0,-1-1 0,0 0 0,-1 0 0,0-1 0,-24 15 0,27-19-114,0-1 1,-1 0-1,0 0 0,0-1 0,0 0 1,0-1-1,0 0 0,0 0 0,-1-1 1,1 0-1,-18-1 0,14-3-6712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1:4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24575,'0'3'0,"0"1"0,1-1 0,0 0 0,-1 1 0,1-1 0,0 0 0,1 0 0,-1 0 0,0 1 0,1-2 0,0 1 0,0 0 0,0 0 0,0 0 0,0-1 0,0 1 0,1-1 0,-1 0 0,5 3 0,-6-4 0,1 0 0,-1 0 0,1 0 0,-1 0 0,1-1 0,0 1 0,-1 0 0,1-1 0,0 1 0,-1-1 0,1 0 0,0 0 0,0 0 0,-1 1 0,1-2 0,0 1 0,0 0 0,-1 0 0,1 0 0,0-1 0,-1 1 0,1-1 0,0 0 0,-1 1 0,1-1 0,-1 0 0,1 0 0,-1 0 0,1 0 0,-1 0 0,1 0 0,-1 0 0,0-1 0,0 1 0,0 0 0,0-1 0,2-2 0,11-20 0,0-1 0,-1 0 0,-2-1 0,10-33 0,-20 53 0,1 0 0,-1 0 0,0 0 0,-1 0 0,1 0 0,-1 0 0,-1-7 0,1 12 0,0 0 0,0 0 0,-1 0 0,1 0 0,0 0 0,0 0 0,-1 1 0,1-1 0,0 0 0,-1 0 0,1 0 0,-1 1 0,1-1 0,-1 0 0,1 1 0,-1-1 0,0 0 0,1 1 0,-1-1 0,0 1 0,-1-2 0,1 2 0,0 0 0,-1 0 0,1 0 0,0 0 0,-1 0 0,1 0 0,0 1 0,-1-1 0,1 0 0,0 1 0,0-1 0,0 1 0,-1-1 0,1 1 0,0 0 0,0-1 0,0 1 0,0 0 0,0 0 0,-1 1 0,-9 9 0,2 1 0,-1 0 0,1 1 0,1 0 0,0 1 0,1-1 0,1 1 0,-7 20 0,0-4 0,7-11 0,2 0 0,0 0 0,1 1 0,1-1 0,0 1 0,2-1 0,0 1 0,6 34 0,-6-51 4,0 0 0,1-1-1,0 1 1,0 0-1,0-1 1,0 1 0,0-1-1,1 1 1,-1-1 0,1 1-1,-1-1 1,1 0-1,0 0 1,0 0 0,0 0-1,0 0 1,0 0 0,0-1-1,1 1 1,-1-1-1,0 1 1,1-1 0,-1 0-1,1 0 1,0 0 0,-1 0-1,1-1 1,0 1-1,0-1 1,-1 1 0,1-1-1,3 0 1,5 0-190,0 0 1,0 0-1,-1-1 0,1-1 1,0 0-1,-1 0 1,13-5-1,-6 1-6640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1:44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24575,'2'1'0,"0"-1"0,0 1 0,1 0 0,-1-1 0,0 1 0,0 0 0,0 0 0,0 1 0,0-1 0,-1 0 0,1 1 0,0-1 0,0 1 0,-1 0 0,1-1 0,-1 1 0,0 0 0,3 4 0,21 40 0,-21-38 0,30 55 0,-17-32 0,-1 0 0,18 49 0,-18-4 0,-14-60 0,1 0 0,0 0 0,1-1 0,11 27 0,-15-42 0,0 1 0,0-1 0,0 0 0,0 1 0,0-1 0,0 0 0,0 0 0,0 1 0,0-1 0,0 0 0,0 1 0,1-1 0,-1 0 0,0 0 0,0 1 0,0-1 0,0 0 0,0 0 0,1 1 0,-1-1 0,0 0 0,0 0 0,0 0 0,1 1 0,-1-1 0,0 0 0,0 0 0,1 0 0,-1 0 0,0 1 0,0-1 0,1 0 0,-1 0 0,0 0 0,0 0 0,1 0 0,-1 0 0,0 0 0,1 0 0,-1 0 0,0 0 0,0 0 0,1 0 0,-1 0 0,0 0 0,1 0 0,-1 0 0,0 0 0,0 0 0,1-1 0,4-18 0,-3-28 0,-3 22 0,2 0 0,0 1 0,1-1 0,2 0 0,0 1 0,2 0 0,10-29 0,-8 33 0,-2 3 0,0 1 0,1 0 0,1 1 0,16-26 0,-22 39 0,0-1 0,0 1 0,0-1 0,0 1 0,1 0 0,-1-1 0,1 1 0,-1 0 0,1 1 0,0-1 0,-1 0 0,1 1 0,0 0 0,0-1 0,0 1 0,0 0 0,1 1 0,-1-1 0,0 0 0,0 1 0,0 0 0,1 0 0,-1 0 0,0 0 0,0 0 0,1 1 0,-1-1 0,0 1 0,0 0 0,0 0 0,5 2 0,-3 1 0,0 0 0,0 0 0,0 0 0,0 0 0,-1 1 0,0-1 0,0 1 0,0 0 0,-1 1 0,1-1 0,-1 0 0,-1 1 0,1 0 0,2 7 0,18 31 0,-11-27 0,-1 1 0,0 0 0,-2 1 0,0 0 0,-1 0 0,-1 1 0,5 22 0,-9-32 0,1 0 0,0 0 0,0-1 0,1 0 0,1 0 0,6 9 0,17 32 0,-25-39 0,2 0 0,-1-1 0,2 0 0,-1 0 0,11 12 0,-16-20 0,0-1 0,0 1 0,0-1 0,0 0 0,0 0 0,1 1 0,-1-1 0,0 0 0,1 0 0,-1 0 0,0 0 0,1-1 0,-1 1 0,1 0 0,0-1 0,-1 1 0,1-1 0,-1 1 0,1-1 0,0 0 0,-1 1 0,1-1 0,0 0 0,0 0 0,-1-1 0,1 1 0,0 0 0,-1 0 0,1-1 0,-1 1 0,1-1 0,0 1 0,-1-1 0,1 0 0,-1 0 0,1 0 0,-1 1 0,0-1 0,1-1 0,-1 1 0,0 0 0,0 0 0,0 0 0,1-1 0,-1 1 0,1-3 0,6-9 0,-1 0 0,-1 0 0,0 0 0,0-1 0,6-26 0,16-38 0,58-73 0,-54 89 0,-19 36 0,30-45 0,-6 3 0,-32 56 0,0 1 0,0 1 0,1-1 0,1 1 0,0 0 0,0 0 0,11-10 0,-17 19 0,0 1 0,-1-1 0,1 1 0,0-1 0,0 1 0,0 0 0,0-1 0,0 1 0,0 0 0,0 0 0,0 0 0,0 0 0,0-1 0,0 1 0,0 1 0,0-1 0,0 0 0,0 0 0,0 0 0,0 0 0,0 1 0,0-1 0,0 0 0,0 1 0,0-1 0,-1 1 0,1-1 0,0 1 0,0 0 0,0-1 0,-1 1 0,1 0 0,0-1 0,-1 1 0,1 0 0,0 0 0,-1 0 0,1 0 0,-1-1 0,1 1 0,-1 0 0,1 2 0,23 49 0,-20-41 0,24 39 0,-22-40 0,0 0 0,0 0 0,-1 1 0,-1-1 0,7 22 0,11 46 0,-12-45 0,9 57 0,-8-35 0,30 93 0,-17-70 0,25 60 0,-13-41 0,-31-83 0,1-1 0,0 0 0,1 0 0,0 0 0,1-1 0,17 20 0,-25-32 0,0 1 0,1-1 0,-1 0 0,0 1 0,0-1 0,1 0 0,-1 1 0,0-1 0,1 0 0,-1 1 0,0-1 0,1 0 0,-1 0 0,0 1 0,1-1 0,-1 0 0,1 0 0,-1 0 0,0 0 0,1 1 0,-1-1 0,1 0 0,-1 0 0,1 0 0,-1 0 0,1 0 0,-1 0 0,0 0 0,1 0 0,-1 0 0,1 0 0,-1-1 0,1 1 0,-1 0 0,0 0 0,1 0 0,-1 0 0,1-1 0,0 1 0,7-21 0,-4-31 0,-4 51 0,-1-51-1365,1 28-5461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1:45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0 24575,'0'4'0,"0"1"0,-1-1 0,0 1 0,0-1 0,0 0 0,-1 0 0,1 0 0,-1 0 0,0 0 0,0 0 0,-5 6 0,-36 41 0,5-6 0,20-18 0,1 0 0,1 2 0,-17 43 0,0 6 0,23-58 0,1 2 0,0-1 0,1 2 0,2-1 0,0 1 0,2-1 0,-4 45 0,10 310 0,-2-373 0,0 0 0,0 0 0,0-1 0,0 1 0,1 0 0,0 0 0,0-1 0,0 1 0,0-1 0,1 1 0,-1-1 0,1 1 0,3 4 0,-4-7 0,0 0 0,0 0 0,-1-1 0,1 1 0,0 0 0,0-1 0,0 1 0,0-1 0,0 1 0,0-1 0,0 0 0,0 1 0,0-1 0,0 0 0,0 0 0,0 0 0,0 1 0,0-1 0,0 0 0,1-1 0,1 1 0,-1-1 0,1 1 0,-1-1 0,1 0 0,-1 0 0,0 0 0,0-1 0,1 1 0,-1 0 0,0-1 0,3-2 0,3-4 0,1 0 0,-1-1 0,-1 0 0,0 0 0,0-1 0,0 0 0,-2 0 0,1 0 0,4-14 0,4-13 0,11-55 0,6-15 0,-20 73 0,-1 0 0,10-58 0,5-25 0,-25 116 0,0 1 0,0-1 0,0 1 0,0 0 0,0-1 0,1 1 0,-1 0 0,0 0 0,0-1 0,0 1 0,0 0 0,1-1 0,-1 1 0,0 0 0,0 0 0,1-1 0,-1 1 0,0 0 0,1 0 0,-1-1 0,0 1 0,0 0 0,1 0 0,-1 0 0,0 0 0,1 0 0,-1 0 0,1-1 0,-1 1 0,0 0 0,1 0 0,-1 0 0,0 0 0,1 0 0,-1 0 0,0 0 0,1 1 0,0-1 0,16 10 0,18 26 0,-30-31 0,72 101 0,-66-93 0,-1 1 0,-1 0 0,0 1 0,13 28 0,-15-27 0,1-1 0,0 0 0,1-1 0,1 1 0,12 12 0,-6-7-455,1 0 0,12 23 0,-19-28-6371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1:4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0 380 24575,'20'53'0,"-11"31"0,-8-57 0,10 46 0,-4-31 0,-3-1 0,-1 1 0,-5 79 0,0-35 0,2-86 0,0 0 0,0 0 0,0 0 0,0 0 0,-1 0 0,1 0 0,0 0 0,0 0 0,0 0 0,0 0 0,0 0 0,0 0 0,0 0 0,0 0 0,0 0 0,0 0 0,0 0 0,0 0 0,-1 0 0,1 0 0,0 0 0,0 0 0,0 0 0,0 0 0,0 0 0,0 0 0,0 0 0,0 0 0,0 0 0,0 0 0,0 0 0,0 0 0,-1 0 0,1 0 0,0 0 0,0 1 0,0-1 0,0 0 0,0 0 0,0 0 0,0 0 0,0 0 0,0 0 0,0 0 0,0 0 0,0 0 0,0 0 0,0 0 0,0 0 0,0 1 0,0-1 0,0 0 0,0 0 0,0 0 0,0 0 0,-6-12 0,-5-16 0,6-20 0,1 0 0,5-77 0,1 39 0,0 69 0,0 0 0,2-1 0,0 1 0,1 0 0,0 0 0,1 1 0,9-17 0,15-44 0,-18 43 0,2 1 0,21-36 0,-1-1 0,-29 59 0,0 0 0,0 0 0,1 1 0,0 0 0,1 0 0,0 1 0,0-1 0,1 2 0,1-1 0,-1 1 0,18-13 0,-18 16 0,0 0 0,0 0 0,1 1 0,0 0 0,0 0 0,0 1 0,0 0 0,0 1 0,0 0 0,1 0 0,-1 1 0,1 0 0,17 1 0,-20 1 0,-1 0 0,1 0 0,-1 1 0,1-1 0,-1 1 0,0 1 0,0-1 0,0 1 0,0 0 0,0 1 0,-1-1 0,1 1 0,-1 0 0,0 0 0,0 1 0,0 0 0,-1 0 0,0 0 0,0 0 0,5 9 0,3 6 0,3 4 0,-1 0 0,-2 1 0,0 0 0,13 44 0,-11-17-119,-2-12-130,-2 0 0,-1 0 0,-3 1-1,3 63 1,-9-83-6577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1:4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0 24575,'1'11'0,"0"-1"0,1 0 0,0 1 0,5 12 0,5 37 0,-8-26 0,2-1 0,10 40 0,-8-45 0,-2 2 0,-1-1 0,3 47 0,-9-37 0,3 1 0,10 62 0,2-4 0,-12-68 0,3 0 0,14 57 0,-7-43 0,11 84 0,-17-90 0,15 91 0,-17-105 0,-1 0 0,-1 1 0,-1 32 0,-1-86 0,-1-1 0,-2 1 0,0 0 0,-2 0 0,-2 1 0,-10-32 0,-27-81 0,17 52 0,-7 16 0,6 16 0,18 35 0,-1-1 0,-1 2 0,-1 0 0,-18-22 0,19 26 0,10 14 0,0 0 0,-1-1 0,1 1 0,0 1 0,-1-1 0,0 0 0,0 1 0,0-1 0,0 1 0,0 0 0,0 0 0,-1 0 0,1 0 0,-1 1 0,-4-2 0,6 3 0,0 0 0,0 0 0,-1 0 0,1 1 0,0-1 0,0 1 0,0-1 0,0 1 0,-1 0 0,1 0 0,0 0 0,0 0 0,1 0 0,-1 1 0,0-1 0,0 0 0,1 1 0,-1 0 0,0-1 0,1 1 0,0 0 0,-1 0 0,1-1 0,0 1 0,0 0 0,0 0 0,-1 4 0,-7 16 0,1-1 0,2 1 0,0 0 0,1 0 0,-2 27 0,3 2 0,3 92 0,3-66 0,0-56 0,1-1 0,1 0 0,1 0 0,0 0 0,2 0 0,11 24 0,5 16 0,14 31 0,-35-85 0,2 0 0,-1 0 0,1-1 0,0 1 0,0-1 0,0 0 0,1 0 0,-1 0 0,1 0 0,1-1 0,-1 0 0,7 4 0,-11-7-3,1-1 0,-1 1 0,0-1 0,1 1 0,-1-1 0,1 1 0,-1-1 0,0 0 0,1 0 0,-1 0 0,1 0 0,-1 0 1,1 0-1,-1 0 0,0 0 0,1 0 0,-1-1 0,1 1 0,-1-1 0,0 1 0,1-1 0,-1 1 0,0-1 0,1 0 0,-1 0 0,2-1 0,0-1 23,-1 0 0,1 0 0,0-1 0,-1 1 0,1-1 0,-1 1 0,0-1 0,0 0 0,1-5 0,2-6-391,0-1-1,-2 0 1,4-29 0,-5 24-6455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1:4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1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78 232 24575,'3'1'0,"0"0"0,0 0 0,0 0 0,-1 0 0,1 1 0,0-1 0,0 1 0,-1-1 0,1 1 0,-1 0 0,1 0 0,-1 0 0,0 0 0,0 1 0,0-1 0,0 0 0,0 1 0,0 0 0,-1-1 0,3 6 0,-3-5 0,0-1 0,1 1 0,0 0 0,0 0 0,0-1 0,0 1 0,0-1 0,0 1 0,0-1 0,1 0 0,-1 0 0,1 0 0,0-1 0,0 1 0,0 0 0,-1-1 0,6 2 0,-6-3 0,-1 0 0,0 0 0,0 0 0,0 0 0,0 0 0,1 0 0,-1 0 0,0 0 0,0 1 0,0-1 0,0 0 0,0 1 0,0-1 0,1 1 0,-1-1 0,0 1 0,0 0 0,-1-1 0,1 1 0,2 1 0,-15 23 0,7-18 0,-33 43 0,29-39 0,0 0 0,0 1 0,1 0 0,1 0 0,0 1 0,-9 23 0,3 4 0,2-10 0,1 1 0,-8 50 0,17-71 0,0 0 0,0 0 0,1 0 0,1 0 0,-1 0 0,2 0 0,-1 0 0,1 0 0,1-1 0,0 1 0,0-1 0,8 16 0,0-6 0,0 0 0,1-1 0,1 0 0,0 0 0,23 21 0,-3 1 0,-28-32 0,1-1 0,-1 0 0,1 0 0,1-1 0,-1 1 0,9 5 0,4 2 0,34 23 0,-50-35 0,0 0 0,0 0 0,0-1 0,0 1 0,1-1 0,-1 0 0,0 0 0,1 0 0,-1-1 0,0 1 0,1-1 0,-1 1 0,7-2 0,-8 1 0,0-1 0,-1 0 0,1 0 0,-1 0 0,1 0 0,-1-1 0,0 1 0,1 0 0,-1-1 0,0 1 0,0-1 0,0 1 0,0-1 0,0 1 0,0-1 0,0 0 0,-1 1 0,1-1 0,0-3 0,11-44 0,-9 32 0,25-141 0,-21 115 0,-2 0 0,-2-1 0,-2 0 0,-5-46 0,1-13 0,3 67 0,1 1 0,-1 1 0,-2 0 0,-12-63 0,2 27 0,10 50 0,-1 1 0,0 0 0,-2 0 0,-11-31 0,14 45 0,0 1 0,0 0 0,-1 0 0,1-1 0,-1 2 0,0-1 0,0 0 0,-1 0 0,1 1 0,-1 0 0,0 0 0,0 0 0,0 0 0,0 0 0,0 1 0,0 0 0,-1 0 0,1 0 0,-1 1 0,0-1 0,1 1 0,-1 0 0,-7-1 0,-13 0 0,0 0 0,-40 2 0,59 1 0,0-1 0,0 1 0,0 0 0,0 1 0,0-1 0,0 1 0,0 0 0,0 1 0,1 0 0,-1-1 0,1 2 0,0-1 0,-1 1 0,2-1 0,-10 10 0,8-6 0,-1 0 0,1 1 0,0 0 0,1 0 0,0 0 0,0 0 0,1 1 0,0 0 0,1 0 0,0 0 0,0 1 0,1-1 0,0 0 0,0 1 0,1 0 0,0 13 0,1-10 0,1 1 0,0-1 0,0 0 0,1 0 0,7 24 0,-7-33 0,-1 1 0,1 0 0,1-1 0,-1 0 0,0 1 0,1-1 0,0 0 0,0 0 0,0 0 0,1-1 0,-1 1 0,1-1 0,0 0 0,0 0 0,0 0 0,0 0 0,1-1 0,6 3 0,197 64-1365,-191-65-5461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1:4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24575,'11'1'0,"0"1"0,0 0 0,0 0 0,-1 1 0,1 0 0,-1 1 0,1 1 0,-1-1 0,11 8 0,-11-6 0,1 0 0,0-1 0,0 0 0,0-1 0,1 0 0,0-1 0,21 3 0,377-4-656,-197-5 690,-125 3-34,26 2 0,157-20 0,-151 7-3,-75 8 1,0-1 0,68-17 0,-38 5 77,-58 14-26,0-1 1,-1 0-1,1-2 0,-1 1 0,0-2 0,0 0 0,0-1 0,19-12 0,-35 17-46,1 1-1,-1 0 0,1 0 1,-1-1-1,1 1 0,-1 0 1,1-1-1,-1 1 0,0-1 1,0 1-1,0 0 0,0-1 1,0 1-1,0-1 0,0 1 0,-1 0 1,1-1-1,0 1 0,-1-1 1,1 1-1,-1 0 0,1 0 1,-1-1-1,0 1 0,1 0 1,-1 0-1,0 0 0,0 0 1,0 0-1,-1-2 0,-6-11-1325,2-2-5503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1:48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24575,'4'3'0,"-1"0"0,1 0 0,-1 0 0,0 0 0,0 0 0,0 0 0,0 1 0,-1 0 0,1-1 0,-1 1 0,0 0 0,2 5 0,1 0 0,118 171 0,-118-172 0,1-1 0,0 1 0,0-1 0,1-1 0,7 7 0,27 29 0,11 23 0,-33-45 0,28 44 0,-42-56 0,0 0 0,-1 0 0,0 1 0,-1-1 0,0 1 0,0 0 0,-1 0 0,0 0 0,1 15 0,-3-16 0,0 0 0,0-1 0,0 1 0,-1 0 0,0-1 0,-1 1 0,0-1 0,0 1 0,0-1 0,-7 13 0,3-9 0,-1-1 0,-1 0 0,0 0 0,0-1 0,-19 17 0,14-14 0,0 0 0,-1 0 0,0-2 0,-1 1 0,0-2 0,-18 9 0,-42 22 0,70-41-60,9-6 209,8-7-1603,0 5-5372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1:53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1 529 24575,'247'2'-268,"267"-5"-543,-281-23-925,-22 1-182,295-23 127,-394 41 1428,1256-93-2760,-660 41 2749,-546 49-1235,330-34 480,139-10 1644,-564 52-418,271-25 1171,145-25 1302,-417 45-1241,116-29-1,-141 26-1167,-9 3 873,0 1 0,58-2 0,-69 8-6473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1:5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0 857 24575,'52'-21'0,"-21"12"0,62-12 0,89-18 0,-40 7 0,121-6-2226,-79 14 1685,109 1 587,-32 4-573,-74-7-1924,249-49 2493,23 12-42,-19 19 0,-229 18-53,312-34-1283,-289 49 1037,17-2 266,319 1 2330,-349 15-1732,456-3 3951,-658-1-4516,-1-1 0,36-8 0,-35 5 0,1 2 0,26-2 0,-14 4 0,13 0 0,79-12 0,98-13 0,-40 11 0,-3 1 0,-121 4 0,-15 2 0,0 1 0,62 0 0,-78 7 0,35 2 0,-1-4 0,83-11 0,-95 7 0,0 2 0,85 5 0,42-3 0,-108-10 0,-49 8 0,0 0 0,26 0 0,-16 3 0,15 0 0,85-12 0,-68 4 0,2 4 0,-1 2 0,69 7 0,-9-2 0,-70-1-60,59-1-668,129-16-1,-191 10 648,54-9 33,111 0 0,-185 13 36,49-8 0,24-2 147,30-1 672,-91 7-419,67-1 0,-179 6-388,0 4 0,-1 2 0,-96 22 0,102-15-325,-88 4 0,45-6-194,63-4-86,-277 19-771,224-25 787,0 5 0,-99 18-1,-95 7-866,184-23 981,-346 18 389,65 4 1248,-111-21 1442,288-11-723,166 3-1771,10-2 185,1 3-1,0 1 1,-69 12-1,79-9-294,-1-1 0,0-2 0,0 0 0,-27-3 0,33-1 0,0 2 0,0 0 0,0 1 0,1 2 0,-1 0 0,0 1 0,-37 12 0,37-9 0,0-1 0,0-1 0,-1-1 0,1-1 0,-1-1 0,0 0 0,-33-4 0,26 2 0,-1 0 0,1 2 0,-42 8 0,32-4 0,1-1 0,-1-2 0,-75-3 0,73-2 0,0 2 0,0 2 0,-57 9 0,57-4 0,-1-3 0,-81-1 0,77-3 0,0 1 0,-51 9 0,23-1 0,-1-4 0,-120-6 0,62-2 0,2 1 0,-140 5 0,187 9 0,53-7 0,-56 4 0,71-9 27,-5 0 75,-1 0 0,-23 5 0,39-4-243,0 1-1,0-1 1,0 1-1,0 0 1,0 1-1,0-1 1,1 1-1,-1 0 1,1 1-1,0-1 0,-9 8 1,4 1-6685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05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24575,'0'23'0,"-2"-2"0,2 0 0,0 0 0,2-1 0,0 1 0,1 0 0,1 0 0,1-1 0,1 0 0,14 34 0,-8-27 0,-2 0 0,-1 0 0,-2 1 0,0 1 0,3 40 0,-6-39 0,1 1 0,2-1 0,1-1 0,18 48 0,-19-61 0,-2 0 0,0 1 0,0 0 0,-2 0 0,0 0 0,-1 0 0,0 29 0,-1-16 0,10 60 0,-5-58 0,0 48 0,-6-6 0,-1-22 0,2-1 0,14 96 0,-7-89 0,-3 1 0,-2-1 0,-6 76 0,0-17 0,3 1015 0,1-1113 0,1 0 0,8 33 0,2 34 0,-11-52 0,-1-26 0,-1-24 0,-1-30-455,-1 0 0,-11-47 0,10 75-6371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0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24575,'30'0'0,"0"0"0,1-2 0,-1-1 0,0-1 0,49-14 0,-53 10 1,1 2-1,-1 1 1,1 1-1,33-1 1,113 7-12,-65 0-95,1351-2-5775,-1155-12 4850,-20-1 107,2116 11-2163,-1172 5 1966,-693-3 1699,-307 0 3249,-183 2-2391,0 2 0,67 16 1,-8-1 1551,-88-18-2919,1-1-1,-1-1 1,0 0-1,1-2 1,23-5-1,12-2-23,10 0-45,-36 5 0,0 0 0,37 0 0,19 6 0,-26 1 0,0-3 0,104-15 0,-114 9 0,1 2 0,0 2 0,0 2 0,66 7 0,-107-5 0,-1 0 0,0-1 0,0 2 0,0-1 0,1 0 0,-1 1 0,-1 0 0,1 1 0,0-1 0,0 1 0,-1-1 0,0 1 0,1 1 0,-1-1 0,0 1 0,-1-1 0,1 1 0,0 0 0,-1 0 0,4 8 0,1 4 0,0 0 0,-2 1 0,0 0 0,7 32 0,-11-39 0,4 25 0,-1 1 0,-2 0 0,-2-1 0,-4 53 0,0 2 0,16 66 24,0 5-142,-16 3-374,5 182 512,23-130-20,-13-47-412,2 52 290,-11-165 119,2 0 1,12 56-1,-7-58 36,-2 2 0,0 64 1,-6-70 116,8 51 0,2 50 9,-13 63 390,1-215-569,0 1 0,0 0 0,1 0 0,-1 0 0,0 0 0,0 0 0,0 0 0,0 0 0,0 0-1,1 0 1,-1 0 0,0 0 0,0 0 0,0 0 0,0 0 0,1 0 0,-1 0 0,0 0 0,0 0 0,0 0 0,0 0 0,0 0-1,1 0 1,-1 0 0,0 0 0,0 0 0,0 0 0,0 0 0,0 1 0,0-1 0,1 0 0,-1 0 0,0 0 0,0 0 0,0 0-1,0 0 1,0 0 0,0 1 0,0-1 0,0 0 0,0 0 0,1 0 0,-1 0 0,0 0 0,0 1 0,0-1 0,0 0 0,0 0-1,0 0 1,0 0 0,0 0 0,0 1 0,0-1 0,0 0 0,0 0 0,0 0 0,0 0 0,0 0 0,-1 1 0,1-1 0,0 0-1,0 0 1,0 0 0,0 0 0,0 0 0,0 1 0,0-1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0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24575,'0'-4'0,"0"-6"0,0-5 0,4-5 0,2-3 0,-1-2 0,-1-1 0,-1 0 0,-1 0 0,3 4 0,2 2 0,-2 0 0,-1 7 0,4 7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0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24575,'11'1'0,"-1"0"0,1 1 0,0 0 0,11 4 0,37 6 0,81-12 0,24 1 0,-96 12 0,-50-9 0,0 0 0,29 1 0,-25-4 0,-5-2 0,0 1 0,0 1 0,-1 1 0,1 1 0,0 0 0,-1 1 0,1 0 0,22 11 0,110 36 0,-46-3 0,-91-42 0,0-1 0,0-1 0,1 0 0,-1 0 0,1-1 0,16 1 0,-17-2 0,0 0 0,0 0 0,-1 1 0,1 1 0,-1 0 0,1 0 0,15 10 0,-10-5 0,1-1 0,-1 0 0,1-1 0,0-1 0,1-1 0,-1-1 0,1 0 0,29 1 0,42 10 0,-24-6-1365,-46-8-5461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0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77 24575,'0'-5'0,"0"-5"0,-4-1 0,-6 1 0,-2-1 0,3-4 0,1 1-8191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0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24575,'4'1'0,"0"0"0,0 0 0,0 0 0,-1 1 0,1-1 0,0 1 0,0 0 0,-1 1 0,0-1 0,1 0 0,-1 1 0,0 0 0,0 0 0,5 5 0,22 18 0,135 64 0,-114-61 0,-37-21 0,1 0 0,-2 0 0,1 1 0,14 13 0,-24-18 0,0 0 0,-1 1 0,1-1 0,-1 1 0,0 0 0,0 0 0,0 0 0,0 0 0,-1 0 0,0 1 0,0-1 0,-1 1 0,0-1 0,1 1 0,-1 11 0,-1-1 0,0 0 0,-1 0 0,-1 1 0,-1-1 0,0 0 0,-7 18 0,-39 91 0,47-120 0,-6 11-1365,-1-3-5461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1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24575,'1'10'0,"1"1"0,0-1 0,0 0 0,1 1 0,1-1 0,0 0 0,5 9 0,13 42 0,-17-41 0,1 1 0,0-1 0,2 0 0,0 0 0,15 24 0,-16-29 0,0-1 0,-1 1 0,7 26 0,8 22 0,-15-45 0,0-1 0,-2 1 0,4 27 0,1 0 0,0-6 0,-1-7 0,-1 1 0,-2 1 0,1 34 0,-7-688 0,2 602 0,0 0 0,1 0 0,1 0 0,1 0 0,1 0 0,0 1 0,10-23 0,-14 38-76,1 0 1,-1-1-1,1 1 0,0 0 0,0 0 0,0 0 0,0 0 0,0 0 1,0 0-1,1 1 0,-1-1 0,0 1 0,1-1 0,-1 1 1,1 0-1,0 0 0,3-1 0,11-2-6750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1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24575,'1'0'0,"0"1"0,0-1 0,0 1 0,0-1 0,0 1 0,0-1 0,0 1 0,0 0 0,0 0 0,0-1 0,0 1 0,0 0 0,-1 0 0,1 0 0,0 0 0,0 0 0,-1 0 0,1 0 0,-1 0 0,1 0 0,-1 1 0,0-1 0,1 0 0,-1 0 0,0 0 0,0 0 0,0 2 0,5 39 0,-5-38 0,0 138 0,1 22 0,12-97 0,-9-49 0,0 1 0,1 28 0,-3-6 0,-1 1 0,-3 0 0,-1 0 0,-11 53 0,11-78 0,0 1 0,2 0 0,1 33 0,1-35 0,-1-1 0,-1 1 0,0 0 0,-6 27 0,2-32-1365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1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24575,'3'0'0,"1"0"0,-1 0 0,0 1 0,1 0 0,-1 0 0,0 0 0,0 0 0,1 0 0,-1 1 0,0-1 0,0 1 0,0 0 0,-1 0 0,1 0 0,4 4 0,33 43 0,-14-15 0,28 39 0,-28-34 0,19 32 0,-34-50 0,2 0 0,21 25 0,-19-26 0,2-1 0,1-1 0,0-1 0,29 20 0,-39-31 0,0-1 0,0 0 0,0-1 0,1 0 0,0 0 0,0-1 0,0 0 0,0-1 0,0 0 0,16 2 0,-21-4 0,0 0 0,0 0 0,0 0 0,0-1 0,0 0 0,0 1 0,0-1 0,0-1 0,0 1 0,0 0 0,-1-1 0,1 0 0,0 0 0,-1 0 0,0 0 0,1-1 0,-1 1 0,0-1 0,0 0 0,-1 0 0,1 0 0,0 0 0,-1 0 0,0-1 0,0 1 0,0-1 0,2-4 0,3-10 32,-1 0 0,-1 0 0,4-22 0,6-25-1525,-10 48-5333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14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147 183 24575,'4'-2'0,"-1"0"0,0 0 0,0-1 0,-1 1 0,1-1 0,0 0 0,-1 1 0,0-1 0,1 0 0,-1-1 0,0 1 0,1-4 0,7-7 0,-7 10 0,0 0 0,0-1 0,0 1 0,-1-1 0,1 0 0,-1 1 0,0-1 0,0 0 0,-1-1 0,0 1 0,0 0 0,1-9 0,-2 11 0,0 1 0,0 0 0,0 0 0,-1 0 0,1 0 0,-1 0 0,1-1 0,-1 1 0,0 0 0,0 0 0,0 0 0,0 0 0,0 1 0,0-1 0,0 0 0,-1 0 0,1 1 0,-1-1 0,1 1 0,-1-1 0,1 1 0,-1 0 0,0-1 0,0 1 0,0 0 0,0 0 0,0 0 0,0 1 0,0-1 0,0 0 0,0 1 0,-4-1 0,-3-1 0,1 0 0,-1 1 0,0 0 0,0 0 0,-15 2 0,21-1 0,0 1 0,0 0 0,0 0 0,0 0 0,0 0 0,0 1 0,0-1 0,1 1 0,-1-1 0,1 1 0,-1 0 0,1 0 0,-1 0 0,1 0 0,0 1 0,0-1 0,0 1 0,0-1 0,-2 6 0,-5 7 0,0 0 0,2 1 0,-1 0 0,-7 29 0,13-39 0,1 1 0,0-1 0,0 1 0,1 0 0,0-1 0,0 1 0,0 0 0,1-1 0,0 1 0,0-1 0,1 1 0,0-1 0,0 1 0,0-1 0,5 9 0,18 49 0,-22-53 0,0-1 0,1 0 0,0 0 0,0-1 0,9 14 0,-10-19 0,0-1 0,-1 0 0,1 0 0,1 0 0,-1-1 0,0 1 0,1-1 0,-1 0 0,1 1 0,-1-2 0,1 1 0,0 0 0,0-1 0,0 0 0,0 0 0,0 0 0,0 0 0,6 0 0,42 2 0,-1-2 0,73-7 0,-116 5-170,0 0-1,1-1 0,-1 0 1,0 0-1,0-1 0,0 0 1,11-7-1,-6 2-6655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1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24575,'4'0'0,"-1"0"0,1 0 0,0 0 0,0 1 0,-1-1 0,1 1 0,0 0 0,0 0 0,-1 0 0,1 1 0,-1-1 0,1 1 0,-1 0 0,0 0 0,0 0 0,0 0 0,0 1 0,0-1 0,0 1 0,-1 0 0,1 0 0,-1 0 0,1 0 0,2 6 0,-1 0 0,-1 1 0,0-1 0,0 1 0,-1-1 0,0 1 0,-1 0 0,0 0 0,-1 16 0,0-8 0,1 1 0,1-1 0,1 1 0,1-1 0,0 0 0,1 0 0,9 21 0,-13-38 0,-1 1 0,0-1 0,1 0 0,-1 0 0,1 0 0,-1 0 0,1 0 0,-1 0 0,1 0 0,0 0 0,0 0 0,-1-1 0,1 1 0,0 0 0,0 0 0,0-1 0,0 1 0,0 0 0,0-1 0,0 1 0,0-1 0,0 1 0,0-1 0,1 1 0,-1-2 0,0 1 0,0-1 0,0 0 0,-1 1 0,1-1 0,0 0 0,0 1 0,-1-1 0,1 0 0,0 0 0,-1 0 0,1 0 0,-1 1 0,1-1 0,-1 0 0,0 0 0,1 0 0,-1 0 0,0 0 0,1-2 0,7-58 0,-9 39 0,0 0 0,-2 0 0,-5-21 0,3 24 0,2 0 0,0 0 0,1 0 0,1-29 0,2 45 9,-1 1 1,1-1-1,-1 1 0,1-1 0,0 1 1,0-1-1,0 1 0,0-1 0,1 1 0,-1 0 1,1-1-1,2-2 0,-3 5-37,-1-1 0,1 1 0,-1-1 0,1 1 0,-1 0 0,1-1 0,-1 1 0,1 0 0,0-1 0,-1 1 0,1 0 0,-1 0 0,1 0 0,0-1 0,-1 1 0,1 0 0,0 0 0,0 0 0,-1 0 0,1 0 0,0 0 0,-1 1 0,1-1 0,0 0 0,-1 0-1,1 0 1,-1 0 0,1 1 0,0-1 0,-1 0 0,1 1 0,-1-1 0,1 1 0,-1-1 0,1 0 0,-1 1 0,1-1 0,-1 1 0,1-1 0,-1 1 0,0 0 0,1-1 0,-1 1 0,0-1 0,1 1 0,-1 0 0,0-1 0,0 1 0,1 0 0,-1-1 0,0 1 0,0 0 0,5 14-6798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16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24575,'2'0'0,"0"0"0,0 0 0,-1 0 0,1 0 0,0 0 0,-1 1 0,1-1 0,0 1 0,-1-1 0,1 1 0,-1-1 0,1 1 0,-1 0 0,1 0 0,-1 0 0,1 0 0,-1 0 0,0 0 0,1 0 0,-1 0 0,0 1 0,2 2 0,10 35 0,-13-35 0,0-1 0,1 1 0,-1-1 0,1 0 0,0 0 0,0 1 0,1-1 0,-1 0 0,0 0 0,1 0 0,0 0 0,0 0 0,0-1 0,0 1 0,0 0 0,0-1 0,1 1 0,-1-1 0,4 2 0,3-1 0,-1 0 0,1-1 0,-1 0 0,1 0 0,0-1 0,-1 0 0,1-1 0,0 0 0,16-2 0,-18 1 0,1 0 0,-1 0 0,1 1 0,0 0 0,-1 1 0,1-1 0,-1 1 0,1 1 0,-1 0 0,0 0 0,0 0 0,0 1 0,0 0 0,8 4 0,-12-4 0,0 0 0,0 0 0,-1 0 0,1 0 0,-1 1 0,0-1 0,0 1 0,0-1 0,-1 1 0,1 0 0,-1 0 0,0 0 0,0-1 0,0 1 0,0 0 0,-1 0 0,1 0 0,-1 0 0,0 0 0,-1 8 0,-2 8 0,0 0 0,-9 34 0,9-45 0,0 2 0,0-1 0,-1 1 0,-1-1 0,1 0 0,-2-1 0,1 1 0,-13 14 0,-2-1 0,-33 30 0,27-28 0,22-22-105,1 1 0,-1-1 0,0 0 0,0 0 0,0 0 0,0-1 0,0 1 0,-1-1 0,1 0 0,-1 0 0,1-1 0,-6 2 0,-6-2-6721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1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24575,'20'53'0,"-11"45"0,-8-76 0,0 0 0,2-1 0,0 1 0,12 39 0,-2-20 0,-2 1 0,9 60 0,-17-79-120,-2-9 183,1 0 0,1 0 0,5 14 0,-8-25-141,2 0-1,-1 0 0,0 0 0,1 0 0,-1 0 1,1 0-1,0-1 0,0 1 0,0-1 0,0 1 0,0-1 1,1 0-1,-1 0 0,1 0 0,0 0 0,-1 0 1,1 0-1,4 1 0,10 2-6747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1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24575,'5'0'0,"4"0"0,7 0 0,3 0 0,0 5 0,0 0 0,1 1 0,2-2 0,1 0 0,2-2 0,-1-1 0,2-1 0,-5 0-8191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1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24575,'1'0'0,"1"1"0,0 0 0,-1 0 0,1 0 0,-1 0 0,1 0 0,-1 0 0,0 0 0,1 0 0,-1 0 0,0 1 0,0-1 0,0 0 0,0 1 0,0-1 0,0 1 0,1 2 0,14 30 0,-7 1 0,-1 1 0,-1 0 0,-3 0 0,2 52 0,-3-23 0,8 37 0,-4-51 0,-1 53 0,-7-46-50,3 0-1,2 0 1,15 77-1,-8-66-243,-2 1 0,-3 1 0,-7 124 0,2 31 308,12-113-14,-7-67 0,2 58 0,-10 338-1,2-451-6825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19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3 707 24575,'-2'-106'0,"4"-116"0,-1 220 0,-1-1 0,1 0 0,0 1 0,-1-1 0,1 1 0,1-1 0,-1 1 0,0-1 0,0 1 0,1 0 0,0-1 0,-1 1 0,1 0 0,0 0 0,0 0 0,0 1 0,0-1 0,0 0 0,0 1 0,1-1 0,-1 1 0,1 0 0,-1 0 0,1 0 0,-1 0 0,1 0 0,-1 0 0,1 1 0,0-1 0,5 1 0,10-2 0,1 1 0,0 1 0,30 4 0,-15-1 0,59 0 0,0-5 0,98-13 0,32-1-587,-51 6 188,409-2-2550,-353 15 2240,1565-3-2597,-1582-17 3306,-122 8 0,-50 5 0,324-18 0,-255 18 336,129-22-1,-100 14-335,215 7 0,-16 2 0,-121-22 3090,-157 19-3005,231-13 975,-164 18-1141,200-24 0,-181 3 332,228-6-1,75 14-2227,66-16 1950,43 22 492,-320 11-277,1777-3 3868,-2010 0-4056,1 0 0,0 0 0,-1 0 0,1 1 0,-1 0 0,1-1 0,-1 1 0,1 0 0,-1 1 0,0-1 0,1 1 0,-1-1 0,0 1 0,0 0 0,0 0 0,0 0 0,0 1 0,-1-1 0,4 4 0,-2 0 0,0 1 0,0 0 0,0 0 0,-1 0 0,0 0 0,0 1 0,3 13 0,1 7 0,-1 0 0,-1 0 0,-1 0 0,0 38 0,-3-41 0,2 1 0,5 24 0,3 36 0,-7-49 10,1 0-1,12 44 1,-6-38-82,4 50 0,-10-57-126,15 51-1,2 20 22,35 227-1135,-35-240 1312,49 241 0,4 18-515,20-37 515,-72-228 271,40 200 1403,-60-267-1592,1-1-1,1 0 1,0 0-1,2 0 1,0-1 0,17 31-1,5 11-81,-94-50 0,-92 13 0,114-17 0,0-2 0,-1-2 0,0-2 0,-47-5 0,-12 1 0,32 3-103,-116 0-1490,-227 27 0,-263 24-1454,-4-50-1830,293-5 3730,-689 4 8,962 0 6447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2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24575,'1'19'0,"1"-1"0,8 36 0,-5-35 0,-1 1 0,1 26 0,7 51 0,-7-71 0,3 53 0,-9 375 0,5-409-1365,2-29-5461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1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24575,'-1'2'0,"1"-1"0,-1 1 0,0-1 0,0 1 0,0-1 0,0 1 0,0-1 0,0 0 0,0 1 0,0-1 0,0 0 0,-1 0 0,1 0 0,-3 2 0,-12 12 0,-9 24 0,19-30 0,-1 1 0,1 0 0,1 0 0,-1 1 0,-4 15 0,2 5 0,1 0 0,2 0 0,1 1 0,1-1 0,3 38 0,0-39 0,-2-21 0,2 0 0,0 0 0,0 1 0,0-1 0,1 0 0,1 0 0,-1 0 0,2 0 0,-1 0 0,1 0 0,0 0 0,1-1 0,9 17 0,-13-25 0,1 0 0,-1 1 0,0-1 0,0 0 0,0 0 0,1 1 0,-1-1 0,0 0 0,0 0 0,1 1 0,-1-1 0,0 0 0,0 0 0,1 0 0,-1 0 0,0 1 0,1-1 0,-1 0 0,0 0 0,0 0 0,1 0 0,-1 0 0,0 0 0,1 0 0,-1 0 0,0 0 0,1 0 0,-1 0 0,0 0 0,1 0 0,-1 0 0,0 0 0,1 0 0,-1 0 0,0-1 0,1 1 0,-1 0 0,0 0 0,0 0 0,1 0 0,-1-1 0,0 1 0,1-1 0,9-18 0,4-34 0,-13 48 0,6-45 0,-2 0 0,-2 0 0,-7-80 0,2 21 0,3 120 0,0 0 0,2 0 0,-1 0 0,1 0 0,1-1 0,0 1 0,0-1 0,12 19 0,-4-8 0,2-1 0,0 0 0,27 29 0,5 10 0,5 6 0,24 21 0,-59-66 0,-1 0 0,2-1 0,1-2 0,0 1 0,34 23 0,39 35-1365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2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24575,'7'2'0,"0"0"0,-1 1 0,1 0 0,-1 0 0,1 1 0,-1 0 0,7 5 0,-9-6 0,7 7 0,-1 0 0,-1 1 0,0 0 0,0 0 0,-1 1 0,-1 0 0,0 0 0,6 17 0,7 7 0,50 70 0,-64-98 0,0-1 0,1 0 0,0 0 0,0-1 0,1 0 0,0 0 0,15 8 0,-17-11 0,-1 0 0,1-1 0,-1 1 0,1-1 0,0 0 0,0 0 0,0-1 0,0 0 0,1 0 0,-1 0 0,0-1 0,0 0 0,7-1 0,-7-1 0,1 0 0,-1 0 0,1-1 0,-1 0 0,0 0 0,0 0 0,0-1 0,0 0 0,-1 0 0,7-7 0,52-59 0,-10 10 0,143-108 0,-56 52 0,-68 64-1365,-60 43-5461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22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1 609 24575,'19'53'0,"3"106"0,-19-144 0,0 0 0,2 0 0,0-1 0,0 0 0,14 24 0,-14-26 0,0 0 0,-1 0 0,0 1 0,-1-1 0,-1 1 0,3 25 0,3 15 0,17 73 0,-1 24 0,-26-129 0,2-20 0,0-1 0,0 0 0,0 0 0,-1 0 0,1 1 0,0-1 0,0 0 0,-1 0 0,1 0 0,0 0 0,-1 1 0,1-1 0,0 0 0,0 0 0,-1 0 0,1 0 0,0 0 0,-1 0 0,1 0 0,0 0 0,-1 0 0,1 0 0,0 0 0,-1 0 0,1 0 0,0 0 0,0 0 0,-1 0 0,1-1 0,0 1 0,-1 0 0,1 0 0,0 0 0,-1-1 0,-1 0 0,0-1 0,1 1 0,-1-1 0,0 0 0,1 1 0,-1-1 0,1 0 0,-1 0 0,1 0 0,0 0 0,0-1 0,0 1 0,-1-5 0,-22-129 0,17 90 0,3-1 0,1 0 0,3 0 0,6-59 0,2 60 0,1 0 0,3 1 0,1 1 0,3 0 0,27-56 0,22-62 0,-55 135 0,22-39 0,3-8 0,-18 34 0,1 0 0,2 2 0,44-62 0,-60 95 0,2-1 0,-1 1 0,1 0 0,-1 1 0,1-1 0,0 1 0,1 1 0,-1-1 0,1 1 0,0 0 0,0 0 0,0 1 0,0 0 0,14-2 0,-11 2 0,-1 1 0,1 0 0,0 0 0,-1 1 0,1 1 0,-1 0 0,1 0 0,0 0 0,-1 2 0,0-1 0,10 4 0,-14-3 0,0 1 0,0 0 0,0 0 0,0 0 0,-1 0 0,0 1 0,0-1 0,0 1 0,0 0 0,-1 1 0,0-1 0,0 0 0,0 1 0,-1 0 0,3 9 0,1 0 0,-2 1 0,0-1 0,-1 1 0,2 29 0,-4-29 0,-1 0 0,0 1 0,-2-1 0,0 0 0,0 0 0,-2 0 0,0-1 0,-7 18 0,6-23 0,0 1 0,-1-1 0,0-1 0,0 1 0,-1-1 0,0 0 0,-1-1 0,0 1 0,-1-2 0,1 1 0,-2-1 0,-11 8 0,-37 25 0,-74 68 0,128-105 0,-50 40 0,-29 27 0,70-58-1365,1-2-5461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2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24575,'0'3'0,"1"0"0,0 0 0,0-1 0,1 1 0,-1 0 0,0 0 0,1-1 0,0 1 0,0-1 0,0 0 0,3 4 0,12 18 0,-12-13 0,6 11 0,-2 1 0,0-1 0,-2 1 0,0 1 0,-2-1 0,0 1 0,2 46 0,-9 109 0,2-209 0,-1 0 0,-1 1 0,-10-45 0,7 55 0,2 0 0,0 0 0,1 0 0,1 0 0,1-1 0,1 1 0,0 0 0,1 0 0,1 0 0,1 0 0,1 1 0,1-1 0,9-20 0,13-43 0,-22 63 0,0-1 0,1 2 0,14-27 0,-13 30 0,-5 8 0,0 1 0,1 0 0,-1-1 0,1 1 0,1 1 0,-1-1 0,1 1 0,0-1 0,0 1 0,0 1 0,1-1 0,0 1 0,0 0 0,0 0 0,12-5 0,-1 2-1365,-1 1-5461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24575,'-4'2'0,"0"1"0,0 0 0,0-1 0,1 1 0,0 1 0,-1-1 0,-4 7 0,-9 7 0,-7 0 0,1 2 0,1 0 0,0 2 0,2 0 0,0 2 0,-25 37 0,6 0 0,22-35 0,1 0 0,0 2 0,-14 37 0,-5 13 0,25-57 0,1 0 0,0 1 0,-11 44 0,-21 93 0,41-156 0,0-1 0,0 0 0,-1 1 0,1-1 0,0 0 0,1 1 0,-1-1 0,0 0 0,0 1 0,1-1 0,-1 0 0,0 1 0,1-1 0,-1 0 0,1 0 0,0 0 0,-1 1 0,1-1 0,0 0 0,0 0 0,0 0 0,0 0 0,0 0 0,2 1 0,0 0 0,0 0 0,0 0 0,0-1 0,1 0 0,-1 0 0,1 0 0,-1 0 0,1 0 0,5 0 0,2 0 0,0-1 0,1 0 0,-1-1 0,0 0 0,16-4 0,-3-1 0,-1-2 0,0 0 0,-1-1 0,1-2 0,-2 0 0,36-25 0,77-49 0,-115 72 0,-12 8 0,1 1 0,-1-1 0,0-1 0,0 1 0,-1-1 0,0 0 0,0 0 0,0-1 0,-1 0 0,1 0 0,-2 0 0,7-14 0,-8 13-273,0 0 0,1 1 0,-1-1 0,9-10 0,-3 6-6553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24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24575,'0'858'0,"0"-868"0,0-1 0,-1 1 0,0 0 0,-1 0 0,0 0 0,0 0 0,-1 0 0,0 1 0,-1-1 0,-7-13 0,-47-99 0,-6-14 0,58 125 0,-1 0 0,0 0 0,0 1 0,-1 0 0,-11-12 0,17 20 0,-1 0 0,1 0 0,-1 0 0,0 0 0,0 0 0,1 1 0,-1-1 0,0 1 0,0 0 0,-1-1 0,1 1 0,0 1 0,0-1 0,0 0 0,-1 1 0,1 0 0,0 0 0,0 0 0,-1 0 0,1 0 0,0 1 0,-1-1 0,1 1 0,0 0 0,0 0 0,-3 2 0,2-1 0,0 0 0,0 1 0,0 0 0,0 0 0,0 0 0,1 1 0,0-1 0,0 1 0,0 0 0,0 0 0,0 0 0,1 0 0,-1 0 0,1 0 0,-2 7 0,-22 77 0,21-66 0,-6 31 0,-8 90 0,9-100-30,-1 7 145,10-47-200,1-1-1,0 1 1,0-1 0,0 1-1,1-1 1,-1 1 0,0-1 0,1 1-1,0-1 1,0 1 0,-1-1-1,1 0 1,1 1 0,-1-1 0,0 0-1,2 3 1,8 5-6741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2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24575,'1'0'0,"0"1"0,0-1 0,1 1 0,-1-1 0,0 1 0,0 0 0,0 0 0,0-1 0,0 1 0,0 0 0,-1 0 0,1 0 0,0 0 0,0 0 0,-1 0 0,1 0 0,0 1 0,-1-1 0,1 0 0,0 1 0,12 32 0,-10-25 0,2 8 0,-1 1 0,0-1 0,-1 1 0,-1 0 0,0 23 0,-2-24 0,1 0 0,1 1 0,1-1 0,0 0 0,11 32 0,40 99 0,-54-146 8,1 1 0,0 0 0,0-1 0,0 1 0,1 0 0,-1-1 0,1 0 0,-1 1 0,1-1 0,0 0 0,0 0 0,0 0 0,0 0 0,3 2 0,-4-3-70,1-1 0,0 1 0,-1 0 0,1-1 1,0 1-1,0-1 0,-1 0 0,1 0 0,0 0 0,0 0 0,-1 0 0,1 0 1,0 0-1,0 0 0,-1-1 0,1 1 0,0-1 0,-1 1 0,1-1 0,0 0 1,-1 1-1,1-1 0,2-2 0,8-5-6764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2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24575,'2'4'0,"0"0"0,1 0 0,0-1 0,0 1 0,0-1 0,0 0 0,0 1 0,5 1 0,8 11 0,-8-2 0,0-1 0,-1 1 0,0 0 0,-1 0 0,-1 1 0,-1 0 0,0 0 0,3 21 0,16 52 0,-15-62 0,-2 1 0,0 0 0,-2 0 0,-1 0 0,-2 0 0,-2 47 0,0-35 0,2 0 0,7 51 0,4 5-6,-5 1-1,-8 150 0,-2-90-548,3-72 456,-2 4 91,20 165-1,-9-162 9,-3 0 0,-8 108 0,-1-53 0,1-22 0,5 135 0,1-229 98,1 0 0,11 32-1,-9-37-17,-1-1 0,-1 1-1,-2 0 1,2 27-1,-4-31-79,1 0 0,7 28 0,3 37 0,-11-66 0,2 1 0,0-1 0,2 0 0,0-1 0,1 1 0,1-1 0,0 0 0,2 0 0,0-1 0,1 0 0,1-1 0,19 24 0,-25-37 0,1 0 0,-1 0 0,1 0 0,-1-1 0,1 0 0,0 0 0,0-1 0,1 0 0,-1 0 0,0 0 0,1 0 0,-1-1 0,1 0 0,0-1 0,-1 0 0,12 0 0,7-1 0,0-1 0,0-2 0,26-5 0,41-9 0,48-13 0,-109 23 0,0 2 0,0 2 0,57-2 0,24-3 0,16-8-933,188-1 0,1804 18-4008,-1422 50 1914,-213-7 2028,-473-42 999,624 49 0,-228-11-51,163 23-570,-42-7 659,-123-18 1238,-53-1-524,-68-5 7051,-229-21-7400,-47-7-291,0-1 0,0 0 0,0-1 0,1 0 0,-1 0 1,1-1-1,-1 0 0,1-1 0,-1 0 0,10-2 0,77-33-112,-27 9 0,-58 22 0,-1 0 0,-1-1 0,1 0 0,-1 0 0,0-1 0,13-13 0,30-20 0,-43 32 0,1 0 0,-2-1 0,1 0 0,-1 0 0,-1-1 0,0 0 0,0 0 0,-1 0 0,5-13 0,3-1 0,-3 4 0,-2 0 0,9-28 0,14-30 0,-18 49 0,18-56 0,3-8 0,-30 78 0,0 0 0,-2 0 0,1 0 0,-2-1 0,0 1 0,-1-1 0,0 1 0,-2-17 0,0 9 0,2 0 0,6-39 0,3-10 0,-3 0 0,-3 0 0,-8-94 0,1 30 0,6 92 0,1-1 0,15-66 0,1-2 0,15-86-590,36-180 472,-46 213 826,-2 27-708,-13 86 0,-2 0 0,2-64 0,-9 98 0,1-1 0,7-31 0,4-34 0,-11 40 0,0 17 0,-1 0 0,-1 0 0,-2 0 0,-6-38 0,4 57 0,1 0 0,-1 0 0,-1 0 0,0 0 0,0 1 0,-11-13 0,-17-31 0,28 42 0,0-1 0,-1 2 0,0-1 0,-1 1 0,0 0 0,0 0 0,-1 0 0,0 1 0,-1 1 0,0-1 0,0 2 0,0-1 0,-1 1 0,0 0 0,0 1 0,0 0 0,-1 1 0,0 0 0,0 1 0,0 0 0,0 0 0,0 1 0,0 1 0,-1 0 0,-12 1 0,-26-2 0,-82-14 0,68 9-258,-1 3 0,-88 7 0,37-1 55,38-2 203,-102-15 0,98 8-709,-93 2 0,-43-3 378,-430-11-1168,103 8 333,266-1 28,-106-10-1293,-594-30 1110,-1490 54 7050,1364-3-4038,956 14-1059,99-7-307,-53 1 0,89-7-114,-448-1-208,441 1-6829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28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24575,'4'3'0,"0"-1"0,-1 1 0,1 0 0,-1 0 0,1 0 0,-1 0 0,0 0 0,3 5 0,10 8 0,-9-10 0,0 1 0,-1 0 0,0 0 0,0 1 0,-1-1 0,1 1 0,-2 0 0,1 1 0,5 14 0,2 11 0,9 43 0,-7-26 0,-7-20 0,-1 1 0,-2 0 0,1 50 0,5 42 0,-1-38 0,-4 1 0,-7 107 0,-1-53 0,4-67 0,0-2 0,-2 0 0,-15 89 0,-14 39 0,26-161 0,4 73 0,-2 13 0,2-121 0,0 0 0,-1 1 0,0-1 0,0 1 0,0-1 0,0 0 0,-1 0 0,1 1 0,-5 6 0,5-11 0,1-1 0,-1 1 0,1-1 0,-1 1 0,1 0 0,-1-1 0,1 1 0,0-1 0,-1 1 0,1-1 0,-1 1 0,1-1 0,0 1 0,0-1 0,-1 1 0,1-1 0,0 0 0,0 1 0,-1-1 0,1 0 0,0 1 0,0-1 0,0 1 0,0-1 0,0 0 0,0 1 0,0-1 0,0 0 0,1 0 0,-4-27 0,3-103-1365,0 108-5461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2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24575,'0'1'0,"1"0"0,-1-1 0,0 1 0,0 0 0,0 0 0,0-1 0,1 1 0,-1 0 0,0 0 0,1-1 0,-1 1 0,1 0 0,-1-1 0,1 1 0,-1 0 0,1-1 0,-1 1 0,1-1 0,0 1 0,-1-1 0,1 1 0,-1-1 0,1 0 0,0 1 0,0-1 0,-1 0 0,1 1 0,0-1 0,0 0 0,-1 0 0,1 0 0,0 1 0,0-1 0,0 0 0,-1 0 0,1 0 0,0-1 0,0 1 0,0 0 0,-1 0 0,1 0 0,0 0 0,0-1 0,-1 1 0,1 0 0,0-1 0,1 0 0,35-17 0,-9-2 0,0 1 0,1 2 0,1 1 0,0 1 0,2 2 0,-1 0 0,1 3 0,64-13 0,116-37 0,-112 28 0,-81 28 43,1 0 1,34-2-1,29-5-1538,-66 6-5331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29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24575,'-1'4'0,"-1"0"0,1-1 0,-1 1 0,0 0 0,0-1 0,0 1 0,-1-1 0,1 1 0,-6 4 0,-6 9 0,-8 19 0,2-3 0,-21 43 0,35-63 0,1 1 0,1 0 0,0 0 0,0 1 0,2-1 0,-3 26 0,7 212 0,-2-248 0,1-1 0,0 1 0,0 0 0,1-1 0,-1 1 0,1-1 0,-1 1 0,1-1 0,0 0 0,3 4 0,6 11 0,-13-31 0,0-1 0,1 0 0,1-24 0,0 10 0,1 10 0,1 0 0,1 1 0,0-1 0,1 0 0,12-30 0,5-23 0,27-84 0,-25 86 0,-23 67 0,1 0 0,-1 0 0,0 1 0,1-1 0,-1 0 0,1 1 0,0-1 0,0 0 0,-1 1 0,1-1 0,0 1 0,0-1 0,0 1 0,1 0 0,-1-1 0,0 1 0,0 0 0,1 0 0,-1 0 0,1 0 0,-1 0 0,1 0 0,2-1 0,-2 3 0,0-1 0,0 1 0,0 0 0,0-1 0,0 1 0,-1 0 0,1 0 0,0 1 0,0-1 0,-1 0 0,1 1 0,-1-1 0,1 1 0,-1-1 0,1 1 0,-1-1 0,0 1 0,1 2 0,35 50 0,-2 2 0,50 113 0,-56-92 0,-21-54 0,0-1 0,19 36 0,-13-29 0,-1 1 0,-1 1 0,14 61 0,-22-77 0,-4-14 3,1-1 0,-1 0 0,1 0 0,-1 0 0,1 0-1,-1 0 1,1 0 0,-1 0 0,1 0 0,-1 0 0,1 0 0,-1 0 0,1 0-1,-1 0 1,1-1 0,-1 1 0,1 0 0,-1 0 0,0-1 0,1 1-1,-1 0 1,1 0 0,-1-1 0,1 1 0,-1 0 0,0-1 0,1 1 0,-1-1-1,0 1 1,0 0 0,1-1 0,-1 1 0,0-1 0,0 1 0,1-1-1,-1 1 1,0-1 0,0 0 0,16-20-1480,-7 8-5349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14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280 339 24575,'-1'0'0,"0"1"0,-1-1 0,1 1 0,0 0 0,0-1 0,0 1 0,0 0 0,0 0 0,0 0 0,0 0 0,1-1 0,-1 1 0,0 1 0,0-1 0,1 0 0,-1 0 0,1 0 0,-1 0 0,0 2 0,-12 31 0,10-24 0,-13 31 0,-7 19 0,-55 104 0,65-137 0,1 0 0,1 0 0,1 1 0,-9 42 0,10-33 0,-26 66 0,31-90 0,0-1 0,1 1 0,0 0 0,1 0 0,0 0 0,1 0 0,2 19 0,-3-118 0,6-195 0,8 213 0,-8 49 0,0 0 0,1-26 0,-4-7 0,12-63 0,-10 96 0,1 0 0,1 0 0,1 0 0,1 1 0,0-1 0,15-24 0,-13 25 0,-1 1 0,-1-1 0,0-1 0,6-32 0,-9 34 0,1-1 0,0 1 0,2 0 0,-1 1 0,15-25 0,-21 40 0,1 0 0,-1 0 0,1 0 0,-1 0 0,1 0 0,0 0 0,-1 0 0,1 1 0,0-1 0,0 0 0,-1 0 0,1 0 0,0 1 0,0-1 0,0 1 0,0-1 0,0 0 0,0 1 0,0 0 0,0-1 0,0 1 0,0 0 0,0-1 0,2 1 0,-2 1 0,0-1 0,0 1 0,0-1 0,0 1 0,0 0 0,-1 0 0,1-1 0,0 1 0,-1 0 0,1 0 0,0 0 0,-1 0 0,1 0 0,-1 0 0,1 0 0,-1 0 0,0 0 0,1 0 0,-1 2 0,7 58 0,-6-33 0,0 0 0,2 0 0,6 32 0,17 115 0,-22-148 0,0-1 0,-1 38 0,-3-47 0,0 1 0,2-1 0,0 1 0,0-1 0,2 1 0,0-1 0,12 29 0,-10-31 0,-1 0 0,-1 0 0,-1 0 0,0 1 0,1 17 0,5 25 0,35 90 0,-12-44 0,26 104 0,-56-204 14,-1-10-1393,-1-3-5447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3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24575,'1'18'0,"1"0"0,8 36 0,-5-34 0,-2-1 0,2 28 0,-4-9 0,-1-9 0,2 1 0,0-1 0,8 32 0,1-12 0,-1 0 0,-3 0 0,1 70 0,-7-104 0,1 0 0,1-1 0,0 1 0,0-1 0,2 1 0,10 24 0,1 2 0,-15-41 0,-1 1 0,1-1 0,-1 0 0,1 0 0,-1 0 0,1 0 0,-1 0 0,1 0 0,-1 0 0,1 0 0,0 0 0,-1-1 0,1 1 0,-1 0 0,1 0 0,-1 0 0,1-1 0,-1 1 0,1 0 0,-1 0 0,0-1 0,1 1 0,-1 0 0,1-1 0,-1 1 0,0-1 0,1 1 0,-1-1 0,0 1 0,1-1 0,-1 1 0,0 0 0,0-1 0,1 0 0,-1 1 0,0-1 0,16-21 0,-1-8 0,22-62 0,-30 70 0,0 1 0,2 0 0,1 0 0,1 0 0,0 1 0,21-27 0,-23 36 0,-1-2 0,0 1 0,7-17 0,9-14 0,86-130 0,-34 57 0,-58 92 0,-15 19 0,0 1 0,0 0 0,0-1 0,1 1 0,-1 0 0,1 1 0,0-1 0,0 1 0,1 0 0,6-4 0,19-12 0,-25 15 0,-1 1 0,1 0 0,0 0 0,0 1 0,0 0 0,0-1 0,9-1 0,-11 4 0,-1-1 0,1 2 0,0-1 0,-1 0 0,1 0 0,-1 1 0,1-1 0,-1 1 0,0 0 0,1 0 0,-1 0 0,0 0 0,1 0 0,-1 0 0,0 1 0,0-1 0,0 1 0,0 0 0,0-1 0,0 1 0,2 4 0,2 2 0,0 0 0,0 0 0,-1 1 0,0 0 0,5 12 0,-7-12 0,1-1 0,0 0 0,1 0 0,0 0 0,0-1 0,9 10 0,-3-4 0,0 1 0,-1 0 0,0 0 0,15 32 0,-16-30 0,0 1 0,0-2 0,2 1 0,14 16 0,5 15 0,-28-42 0,1 1 0,0-1 0,0 1 0,0-1 0,1 0 0,0 0 0,0 0 0,0-1 0,7 6 0,-10-9 0,-1-1 0,1 1 0,0-1 0,-1 0 0,1 0 0,0 1 0,0-1 0,-1 0 0,1 0 0,0 0 0,0 1 0,-1-1 0,1 0 0,0 0 0,0 0 0,0-1 0,-1 1 0,1 0 0,0 0 0,0 0 0,-1 0 0,1-1 0,0 1 0,-1 0 0,1-1 0,0 1 0,-1-1 0,1 1 0,1-1 0,15-25 0,1-34 0,52-251 0,-66 291-1365,0 2-5461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30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24575,'0'29'0,"1"-1"0,1 1 0,10 45 0,-6-41 0,-2 0 0,-1 0 0,-4 59 0,0-54 0,2-1 0,7 58 0,21 118 0,-22-156 0,0 31 0,6 42 0,13 67 0,-15-115 0,-9-55 0,1-1 0,2 1 0,1-1 0,11 31 0,-13-44 0,0 0 0,-1 1 0,2 19 0,-5-32 0,-4-59 0,5-80 0,2 40 0,-1 54 0,8-51 0,-3 50 0,-1-46 0,-3 49 0,2 1 0,16-69 0,0 0 0,-17 90 0,0 1 0,1-1 0,1 1 0,1 0 0,0 0 0,2 0 0,18-30 0,-6 19 0,1 1 0,2 1 0,36-34 0,-42 46 0,1 2 0,0 0 0,39-20 0,-21 12 0,-19 14 0,0 1 0,1 0 0,0 1 0,0 1 0,0 1 0,1 1 0,0 0 0,34 1 0,-34 1 0,20 1 0,51 4 0,-78-2 0,-1 0 0,1 0 0,0 2 0,-1-1 0,0 2 0,0 0 0,0 0 0,11 8 0,20 12 0,-2 1 0,-1 3 0,-1 1 0,-2 2 0,40 44 0,-68-66 0,0 1 0,-1 1 0,0 0 0,-1 0 0,-1 0 0,0 1 0,0-1 0,-1 2 0,-1-1 0,0 0 0,-1 1 0,-1 0 0,0 0 0,0-1 0,-2 1 0,-1 26 0,2 57 0,-5 83 0,1-163 0,-2-1 0,0-1 0,-1 1 0,0-1 0,-1 0 0,-1-1 0,-13 20 0,2-1 0,12-22 0,0 0 0,-1 0 0,0-1 0,-1 0 0,0 0 0,-1-1 0,0-1 0,-19 14 0,-6 0 0,-55 25 0,-4 2 0,93-48 0,-18 11 0,0-2 0,0 0 0,-28 9 0,43-17 0,0-1 0,0 1 0,-1-1 0,1 0 0,-1 0 0,1-1 0,-1 0 0,1 1 0,-1-1 0,1-1 0,-1 1 0,1-1 0,-1 1 0,1-1 0,0-1 0,-1 1 0,1-1 0,0 1 0,0-1 0,0 0 0,0-1 0,-7-4 0,9 4-97,-1 0-1,1-1 1,0 1-1,0 0 1,0 0-1,1-1 1,-1 1-1,1-1 1,0 0-1,-1 1 1,2-1-1,-1 0 0,0-6 1,-1-10-6729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31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1 585 24575,'2'5'0,"0"-1"0,0 1 0,1 0 0,0-1 0,0 1 0,0-1 0,0 0 0,1 0 0,0 0 0,-1 0 0,8 5 0,0 1 0,-5-4 0,-1-1 0,1 1 0,-1-1 0,1-1 0,1 1 0,-1-1 0,12 6 0,-13-9 0,-1 0 0,1 0 0,0 0 0,0 0 0,0-1 0,1 1 0,-1-1 0,0-1 0,0 1 0,0-1 0,0 0 0,7-2 0,25-8 0,0-2 0,0-2 0,-1-1 0,-1-1 0,-1-2 0,-1-2 0,0-1 0,44-39 0,-72 56 0,1 0 0,-1-1 0,0 1 0,-1-1 0,1 0 0,-1-1 0,0 1 0,-1-1 0,6-13 0,16-69 0,-5 15 0,-16 61 0,0 0 0,-1-1 0,-1 1 0,0-1 0,-1 0 0,0 0 0,-1 1 0,0-1 0,-1 0 0,-1 0 0,-5-18 0,6 27 0,0 1 0,0 0 0,-1-1 0,1 1 0,-1 0 0,0 0 0,-1 0 0,1 1 0,-1-1 0,1 0 0,-1 1 0,0-1 0,0 1 0,-1 0 0,1 0 0,-1 1 0,1-1 0,-1 1 0,0-1 0,0 1 0,0 0 0,0 1 0,-1-1 0,1 1 0,0 0 0,-1 0 0,1 0 0,-1 0 0,1 1 0,-1 0 0,1 0 0,-1 0 0,1 0 0,-1 1 0,1 0 0,0 0 0,-8 2 0,3 0 0,1 0 0,0 0 0,0 1 0,0 0 0,1 0 0,0 1 0,-1 0 0,1 0 0,1 0 0,-1 1 0,-6 8 0,-8 11 0,-31 46 0,7-7 0,25-38 0,1 1 0,1 2 0,1-1 0,2 2 0,1 0 0,1 1 0,-12 49 0,5-16 0,10-33 0,1 0 0,-9 63 0,17-85 0,1 1 0,0 0 0,0-1 0,1 1 0,0-1 0,0 1 0,1-1 0,1 1 0,-1-1 0,2 0 0,-1 0 0,1 0 0,1-1 0,6 12 0,-7-16 0,0 0 0,0-1 0,0 1 0,0-1 0,0 0 0,1 0 0,-1-1 0,1 1 0,0-1 0,0 0 0,0-1 0,9 3 0,66 11 0,-79-14 0,45 3-1365,-25-4-5461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3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24575,'1'19'0,"0"0"0,9 33 0,-5-32 0,-2 1 0,2 23 0,-3-22 0,0 0 0,2-1 0,1 0 0,7 21 0,8 38 0,34 143 0,-43-199 0,-11-23 0,0-1 0,1 0 0,-1 0 0,0 0 0,1 0 0,-1 0 0,1 0 0,-1-1 0,0 1 0,1 0 0,-1 0 0,0 0 0,1 0 0,-1 0 0,0 0 0,1-1 0,-1 1 0,0 0 0,1 0 0,-1 0 0,0-1 0,0 1 0,1 0 0,-1-1 0,0 1 0,0 0 0,1 0 0,-1-1 0,0 1 0,0 0 0,0-1 0,0 1 0,1 0 0,-1-1 0,0 0 0,18-54 0,-13 36 0,-1 4 0,5-15 0,1 1 0,1-1 0,2 2 0,23-40 0,-28 54 0,-1-1 0,0-1 0,-1 1 0,7-26 0,-7 21 0,0 0 0,12-22 0,-4 16 0,2 0 0,32-42 0,-42 59 0,0 0 0,0 0 0,-1-1 0,5-14 0,-7 15 0,1 0 0,0 0 0,1 0 0,0 1 0,12-16 0,-13 19 0,0 1 0,1 0 0,-1 1 0,1-1 0,-1 1 0,1-1 0,0 2 0,1-1 0,-1 0 0,0 1 0,1 0 0,-1 0 0,1 1 0,0-1 0,-1 1 0,1 1 0,0-1 0,0 1 0,11 0 0,-8 2 0,1-1 0,-1 1 0,0 1 0,0 0 0,0 0 0,-1 1 0,1 0 0,-1 0 0,0 1 0,0 0 0,12 10 0,-1 3 0,0 0 0,-1 2 0,-1 0 0,18 28 0,-9 0 0,-22-38 0,1 0 0,0-1 0,0 0 0,14 17 0,-13-17 0,0-1 0,-1 1 0,0 0 0,0 1 0,-1-1 0,0 1 0,-1 0 0,0 0 0,0 0 0,1 12 0,0 11 0,1 63 0,-5-31 0,2-84 0,2 0 0,1 0 0,0 1 0,1 0 0,1 0 0,1 0 0,0 1 0,21-31 0,-5-2 0,-22 44 0,0 0 0,1 0 0,-1 0 0,1 0 0,1 1 0,-1-1 0,1 1 0,0 0 0,0 0 0,0 0 0,1 1 0,7-6 0,-1 1 0,-1 0 0,0-1 0,0 0 0,9-12 0,-11 11 0,1 1 0,0 0 0,0 1 0,22-16 0,25-15 0,-39 26 0,2 1 0,0 0 0,35-16 0,-36 20 0,-8 4 0,0 1 0,0 0 0,1 0 0,0 1 0,19-4 0,-28 7 0,1 0 0,-1 0 0,0 0 0,1 0 0,-1 0 0,0 1 0,0-1 0,1 1 0,-1 0 0,0-1 0,0 1 0,0 0 0,0 0 0,0 0 0,0 1 0,0-1 0,0 0 0,0 1 0,0-1 0,-1 1 0,1 0 0,-1-1 0,1 1 0,-1 0 0,0 0 0,0 0 0,1 0 0,-1 0 0,-1 0 0,1 0 0,0 1 0,0-1 0,-1 0 0,1 3 0,7 27 0,-1 1 0,-1 0 0,-2 0 0,-1 36 0,-1-49 0,-1-1 0,9 33 0,3 34 0,-13-72 0,0 0 0,2 1 0,-1-1 0,2 0 0,0 0 0,1 0 0,0-1 0,8 16 0,6 16 0,21 76 0,-20-55 0,20 38 0,8 32 0,-38-111 0,1 0 0,1 0 0,2-2 0,25 39 0,-37-66 0,0 0 0,0 0 0,0-1 0,0 1 0,-1 0 0,1-1 0,-2-5 0,2-26-104,0 17-106,-1 1 0,-1-1 0,-1 0-1,0 0 1,-7-22 0,4 24-6616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33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0 24575,'-7'2'0,"-1"1"0,1 0 0,0 0 0,0 1 0,0-1 0,0 1 0,0 1 0,1 0 0,-7 6 0,11-10 0,-17 15 0,1 0 0,1 1 0,1 0 0,0 2 0,2 0 0,0 0 0,1 1 0,0 1 0,-12 32 0,-4 3 0,21-43 0,0 0 0,1 1 0,1 0 0,0 0 0,1 1 0,1 0 0,0 0 0,1 0 0,-1 18 0,-7 52 0,0 6 0,11-81 0,1-1 0,0 0 0,0 0 0,1 1 0,0-1 0,1 0 0,0-1 0,8 16 0,2 1 0,27 35 0,-4-5 0,-33-51 0,0-1 0,-1 1 0,1-1 0,0 0 0,1 0 0,-1 0 0,0-1 0,1 1 0,0-1 0,-1 0 0,1 0 0,0 0 0,0 0 0,0-1 0,1 1 0,-1-1 0,0 0 0,0 0 0,1-1 0,-1 1 0,8-1 0,-5 0 0,1-1 0,-1 0 0,0 0 0,1 0 0,-1-1 0,0 0 0,0 0 0,0 0 0,0-1 0,0 0 0,11-8 0,16-12 0,-26 19 0,0 0 0,0-1 0,-1 0 0,0 0 0,0-1 0,-1 0 0,1 0 0,-1-1 0,-1 0 0,1 0 0,8-15 0,-3-2 0,-3 7 0,-1 0 0,-1 0 0,0-1 0,-1 1 0,-1-1 0,3-26 0,5-48 0,-7 64 0,3-53 0,-11-35 0,5-95 0,-2 209 0,0 1 0,0 0 0,0 0 0,0 0 0,0 0 0,0-1 0,0 1 0,0 0 0,1 0 0,-1 0 0,0-1 0,1 1 0,-1 0 0,1 0 0,-1 0 0,1 0 0,-1 0 0,1 0 0,0 0 0,0 0 0,-1 0 0,1 0 0,0 1 0,0-1 0,0 0 0,2-1 0,-2 3 0,0-1 0,1 0 0,-1 1 0,0-1 0,1 1 0,-1 0 0,0-1 0,0 1 0,0 0 0,1 0 0,-1-1 0,0 1 0,0 0 0,0 0 0,0 0 0,-1 0 0,1 0 0,1 2 0,4 6 0,-1-1 0,1 1 0,-2-1 0,1 2 0,4 13 0,-2 8 0,-1 3 0,3 1 0,0-2 0,2 1 0,2-1 0,1-1 0,22 38 0,-25-48 0,0 0 0,-1 1 0,-2 0 0,11 44 0,-6-20 0,-11-43-103,0 1 0,0-1-1,1 1 1,-1-1 0,1 0-1,0 0 1,0 0-1,5 4 1,-6-6-332,8 10-6391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3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24575,'1'19'0,"1"0"0,1-1 0,1 1 0,11 33 0,-8-33 0,-2 0 0,0 0 0,-2 1 0,3 29 0,-5-17 0,-2-4 0,2 1 0,2-1 0,7 41 0,-3-31 0,-3 0 0,-1 0 0,-2 0 0,-3 41 0,0-3 0,2-76 0,0 0 0,0 0 0,0 0 0,0 0 0,0 0 0,0 0 0,0 0 0,0 0 0,0 0 0,0-1 0,0 1 0,0 0 0,1 0 0,-1 0 0,0 0 0,0 0 0,0 0 0,0 0 0,0 0 0,0 0 0,0 0 0,0 0 0,0 0 0,0 0 0,0 0 0,1 0 0,-1 0 0,0 0 0,0 0 0,0 1 0,0-1 0,0 0 0,0 0 0,0 0 0,0 0 0,0 0 0,0 0 0,0 0 0,0 0 0,0 0 0,0 0 0,1 0 0,-1 0 0,0 0 0,0 0 0,0 0 0,0 0 0,0 1 0,0-1 0,0 0 0,0 0 0,0 0 0,0 0 0,0 0 0,0 0 0,0 0 0,7-12 0,6-16 0,-1-1 0,1 1 0,1-1 0,1 2 0,1 0 0,1 1 0,39-43 0,-35 45 0,0-1 0,21-35 0,-25 34 0,1 0 0,35-36 0,-34 42 0,31-46 0,-36 46 0,0 1 0,2 0 0,22-21 0,67-70 0,-35 34 0,-47 55 0,1 2 0,1 1 0,48-26 0,-57 34 0,-11 7 0,-1 1 0,0 0 0,1 0 0,-1 0 0,1 0 0,-1 1 0,1 0 0,0 0 0,0 0 0,0 0 0,-1 1 0,1 0 0,0 0 0,0 0 0,0 1 0,0-1 0,-1 1 0,1 1 0,0-1 0,0 0 0,-1 1 0,1 0 0,-1 0 0,0 1 0,0-1 0,6 5 0,26 15 0,-29-19 0,-1 1 0,1 1 0,0-1 0,-1 1 0,0 0 0,0 0 0,-1 1 0,1-1 0,4 8 0,35 44 0,-35-45 0,1 0 0,-2 1 0,0 0 0,0 0 0,-1 1 0,-1 0 0,7 17 0,-4-4 0,1-1 0,15 26 0,-13-28 0,-1 1 0,10 30 0,-19-46-195,-1 1 0,0 0 0,0 0 0,-1 0 0,0 0 0,-1 16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34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24575,'3'7'0,"-1"0"0,1 0 0,0-1 0,0 1 0,1-1 0,0 0 0,6 8 0,-8-11 0,12 20 0,-2 0 0,0 1 0,-2 0 0,0 0 0,-2 1 0,-1 1 0,-1-1 0,-1 1 0,3 45 0,-5-48 0,0-1 0,1 1 0,13 38 0,-4-15 0,9 57 0,-16-68 0,2-1 0,1 0 0,25 62 0,58 122 0,-39-77 0,-11-25 0,-34-101 0,0 0 0,1 0 0,1-1 0,22 24 0,-44-55 0,1 0 0,1-1 0,0 0 0,1-1 0,2 0 0,-9-30 0,4 15 0,-23-49 0,-10-21 0,35 77 0,-1-1 0,-1 2 0,-19-30 0,28 53 0,0-1 0,1 1 0,-1 0 0,-1 1 0,1-1 0,0 1 0,-1-1 0,1 1 0,-1 0 0,0 0 0,1 0 0,-1 1 0,0 0 0,0-1 0,0 1 0,0 0 0,0 1 0,0-1 0,-1 1 0,-4 0 0,3 0 0,1 0 0,-1 1 0,0-1 0,0 1 0,1 1 0,-1-1 0,1 1 0,-1 0 0,1 0 0,0 0 0,-1 1 0,1 0 0,1 0 0,-6 4 0,-12 11 0,2 2 0,0 0 0,-30 39 0,12-19 0,32-36 0,0 1 0,0 1 0,1-1 0,0 1 0,0 0 0,-7 12 0,-13 36 0,3 1 0,3 2 0,-13 59 0,27-90 0,1 0 0,2 0 0,1 1 0,2 38 0,1-20 0,-3-43 0,1-1 0,0 1 0,0-1 0,0 0 0,1 1 0,-1-1 0,0 0 0,0 1 0,1-1 0,-1 0 0,1 1 0,-1-1 0,1 0 0,0 0 0,-1 1 0,1-1 0,0 0 0,1 1 0,-1-2 0,-1 1 0,1-1 0,0 1 0,0-1 0,0 0 0,0 1 0,0-1 0,0 0 0,-1 0 0,1 0 0,0 0 0,0 0 0,0 0 0,0 0 0,0 0 0,0 0 0,0 0 0,0-1 0,0 1 0,1-1 0,7-3 0,-1 0 0,0-1 0,0 0 0,12-9 0,4-3 0,22-7 0,-2-2 0,-1-2 0,-2-2 0,65-60 0,-82 71 75,7-7-1515,-23 13-5386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3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14794 2189 24575,'-1'3'0,"1"-1"0,-1 0 0,0 0 0,0 1 0,0-1 0,0 0 0,0 0 0,0 0 0,-1 0 0,1 0 0,-1 0 0,1-1 0,-1 1 0,0 0 0,1-1 0,-1 1 0,0-1 0,0 0 0,0 0 0,0 1 0,-4 0 0,-51 21 0,50-20 0,-50 19 0,37-13 0,-2-1 0,1-1 0,-39 8 0,14-6 0,-60 20 0,12-2 0,14-6-20,16-3-24,0-3 0,0-3 1,-2-2-1,-66 0 0,67-10-1035,0 4 1,-113 19-1,100-11 1047,-1-4 1,-132-4-1,-39 3-1761,-43 11 880,-82 9 261,115-8-347,-270-15 1,272-7 639,-1962 3-5232,1667 39 6170,12-1-18,139-10 374,226-12-64,-30-10 1454,132-7-1011,-134 16 0,18 11 3728,71-14-3886,-8 1-378,55-2-778,48-8 0,0 0 0,0 2 0,1 0 0,-26 11 0,35-11-37,-1 0 0,-1-2 0,1 1 0,0-2 0,-27 2 0,-83-7-330,47 1 263,-219 21 104,-158-11-1253,263-11 913,-1978 3-6554,1871 13 6727,-3 0-4,-327-14 7408,604 2-6659,0 2 0,0 1 0,-48 14 0,48-11-584,1-1 0,-1-2 0,-1 0-1,-25 1 1,-729-7 6,777 3 0,0-1 0,0 0 0,0 0 0,0 0 0,1 0 0,-1 0 0,0 0 0,0-1 0,0 0 0,0 1 0,1-1 0,-1 0 0,0 0 0,1-1 0,-1 1 0,1 0 0,-1-1 0,1 0 0,0 1 0,0-1 0,-1 0 0,1 0 0,0 0 0,1-1 0,-1 1 0,0 0 0,1-1 0,-1 1 0,1-1 0,0 1 0,0-1 0,0 0 0,0 1 0,0-1 0,1 0 0,-1 0 0,1 0 0,-1 0 0,1 1 0,1-7 0,-12-89 0,6 56 0,-1-48 0,6-465 0,-2 510 0,-11-60 0,2 29 0,-14-100 0,16 98 0,-6-121 0,12 157 0,-1 0 0,-18-80 0,0 2 0,-26-97 0,30 148 0,-11-77 0,8 15 0,17 104 0,-3-56 0,6 55 0,-2 1 0,-6-34 0,-6-33 0,15 84 0,-1 1 0,1-1 0,0 0 0,1 1 0,1-1 0,-1 1 0,5-16 0,-4 23 0,0-1 0,-1 1 0,1-1 0,0 1 0,0 0 0,1-1 0,-1 1 0,0 0 0,1 1 0,-1-1 0,1 0 0,-1 1 0,1-1 0,0 1 0,0 0 0,0 0 0,0 0 0,-1 0 0,1 1 0,0-1 0,0 1 0,5-1 0,12 0 0,-1 1 0,29 2 0,-22 0 0,1193 4-6357,-674-9 4481,41 5 800,629-4-2171,-654-23 2269,46 0-414,-33 12 1182,175 0 229,2451 14-506,-2680 14 1279,-206-3-317,25 12-557,45 2 1254,-281-25-877,324 12 1069,0 17 2433,52-23-1742,-274-9-1990,551 2 663,-252 0 4215,-454 2-4943,50 9 0,48 3 0,248-16 0,-380 2 0,-1-2 0,1 0 0,19-6 0,35-5 0,19 1 0,-62 6 0,0 3 0,30-2 0,649 6 0,-703-1 0,0 0 0,0 0 0,0 0 0,0 0 0,0 0 0,0 1 0,0-1 0,0 1 0,0 0 0,0 0 0,0 0 0,0 0 0,0 1 0,-1-1 0,1 1 0,-1 0 0,1-1 0,-1 1 0,1 0 0,-1 0 0,3 4 0,-3-1 0,0 0 0,0 0 0,0 0 0,0 0 0,-1 0 0,0 1 0,0-1 0,0 0 0,-1 1 0,1-1 0,-2 9 0,1 17 0,-2 0 0,-1 0 0,-2 0 0,0 0 0,-15 41 0,-42 80 0,15-38 0,32-83 0,2 1 0,1 0 0,-8 37 0,-38 176 0,42-165 0,3 1 0,-4 143 0,34-41 0,-6-90 0,-8-72 0,1 0 0,1 0 0,0-1 0,2 0 0,0 0 0,15 28 0,-22-46 0,1-1 0,-1 1 0,0 0 0,1 0 0,-1-1 0,0 1 0,0 0 0,0 0 0,-1-1 0,1 1 0,0 0 0,-1-1 0,1 1 0,-1 0 0,1-1 0,-1 1 0,0 0 0,0-1 0,0 1 0,0-1 0,0 0 0,0 1 0,0-1 0,0 0 0,0 0 0,-1 1 0,1-1 0,-1 0 0,1 0 0,-1 0 0,1-1 0,-3 2 0,-6 4 0,1-1 0,-1 0 0,0-1 0,-10 3 0,-138 35 0,-198 25 0,261-48-353,53-9 50,-1-3 0,-51 3 0,38-5-34,0 3 1,-71 18-1,71-13-48,-1-2 0,-65 3 0,45-7 54,-102 20 0,110-12 572,35-7 37,-2-1 1,-50 3-1,15-7 1186,-83 13 0,94-9-1436,-1-3-1,-96-7 1,41 1-26,66 2-1367,28 0-5461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41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429 179 24575,'-1'0'0,"0"0"0,0 1 0,0-1 0,0 1 0,0 0 0,0-1 0,0 1 0,0 0 0,0-1 0,0 1 0,0 0 0,1 0 0,-1 0 0,0 0 0,0 0 0,1 0 0,-1 0 0,1 0 0,-1 0 0,1 0 0,-1 0 0,1 0 0,0 0 0,0 1 0,-1-1 0,1 0 0,0 2 0,-5 38 0,5-36 0,-2 218 0,4-115 0,0-81 0,1-1 0,1 1 0,2-1 0,0-1 0,12 29 0,-11-32 0,-5-18 0,0 0 0,0 0 0,0 0 0,0 0 0,1-1 0,0 1 0,0 0 0,0-1 0,0 0 0,0 0 0,1 0 0,-1 0 0,1 0 0,0-1 0,6 4 0,-8-5 0,0 0 0,0 0 0,0-1 0,-1 1 0,1 0 0,0-1 0,0 1 0,0-1 0,0 0 0,0 0 0,0 0 0,0 0 0,0 0 0,0 0 0,0 0 0,0-1 0,0 1 0,0-1 0,0 1 0,0-1 0,0 0 0,0 0 0,0 0 0,-1 0 0,1 0 0,0 0 0,-1 0 0,1-1 0,-1 1 0,1 0 0,-1-1 0,0 1 0,1-1 0,-1 0 0,0 1 0,1-4 0,18-36 0,27-83 0,-28 79 0,-15 36 0,0 1 0,0-1 0,-1 0 0,0 0 0,0-1 0,-1 1 0,1-13 0,-1-3 0,0 0 0,-2 1 0,-1-1 0,-1 0 0,-6-26 0,7 46 0,-1-1 0,1 1 0,-1 0 0,0 0 0,0 0 0,-1 0 0,0 0 0,1 1 0,-2-1 0,1 1 0,0-1 0,-1 1 0,0 1 0,0-1 0,0 0 0,0 1 0,-1 0 0,1 0 0,-1 0 0,0 0 0,0 1 0,0 0 0,0 0 0,0 0 0,0 1 0,-1-1 0,1 1 0,-1 1 0,-5-1 0,-220-1 0,109 5 0,112-2 0,1 0 0,0 1 0,-1 0 0,1 0 0,0 1 0,0 0 0,1 1 0,-1 0 0,1 0 0,-1 1 0,1 0 0,1 1 0,-1 0 0,1 0 0,0 0 0,-8 10 0,11-10 0,-1 0 0,1 0 0,0 0 0,1 1 0,-1 0 0,1 0 0,0 0 0,1 0 0,0 0 0,-2 10 0,0 6 0,1 1 0,-1 22 0,3-28 0,0 0 0,2 0 0,0 0 0,1 0 0,1 0 0,0 0 0,1-1 0,1 0 0,1 0 0,1 0 0,0 0 0,12 19 0,-15-29 0,0 0 0,1 0 0,0-1 0,0 0 0,0 0 0,1 0 0,0-1 0,0 0 0,0 0 0,10 5 0,-11-7 0,0-1 0,0 0 0,1 0 0,-1-1 0,1 0 0,-1 0 0,1 0 0,-1 0 0,1-1 0,-1 0 0,1 0 0,0-1 0,-1 0 0,1 1 0,9-4 0,8-6 0,0-1 0,-1 0 0,0-2 0,-1-1 0,38-31 0,-58 44 0,20-16 0,0-2 0,-2 1 0,-1-2 0,0-1 0,-1 0 0,-1-1 0,22-42 0,-25 33 0,-1-1 0,14-62 0,3-11 0,-24 84 0,0-1 0,-1-1 0,-1 1 0,-2 0 0,0-1 0,-1 1 0,-4-32 0,4 52 0,0 0 0,0-1 0,-1 1 0,1 0 0,0 0 0,-1 0 0,1 0 0,-1 0 0,0 0 0,1 0 0,-1 0 0,0 0 0,0 0 0,0 1 0,-1-1 0,1 0 0,0 1 0,-1-1 0,1 0 0,-1 1 0,1 0 0,-1-1 0,0 1 0,0 0 0,0 0 0,1 0 0,-1 0 0,0 0 0,0 0 0,0 1 0,0-1 0,0 1 0,-1-1 0,1 1 0,0 0 0,0 0 0,0 0 0,0 0 0,0 0 0,0 0 0,0 1 0,-1-1 0,1 1 0,-2 0 0,-11 4 0,0 0 0,0 1 0,0 1 0,-23 15 0,25-15 0,-15 11 0,0 2 0,-33 30 0,25-19 0,-2 3 0,1 3 0,-62 80 0,78-91 0,14-18 0,1 0 0,-1 1 0,1-1 0,1 1 0,0 0 0,0 1 0,1-1 0,-4 15 0,-41 77 0,41-78 0,5-14 0,0 1 0,0 0 0,1-1 0,0 1 0,-1 18 0,3-25 0,0-1 0,0 0 0,1 0 0,-1 0 0,1 0 0,-1 0 0,1 0 0,0 0 0,-1 0 0,1 0 0,0 0 0,0 0 0,1 0 0,-1-1 0,0 1 0,1 0 0,-1-1 0,1 1 0,-1-1 0,1 0 0,0 1 0,-1-1 0,1 0 0,0 0 0,0 0 0,0 0 0,0 0 0,0-1 0,0 1 0,0-1 0,0 1 0,4 0 0,2 0 0,0-1 0,-1 1 0,1-1 0,0-1 0,0 0 0,-1 0 0,1 0 0,0-1 0,-1 0 0,11-4 0,10-6 0,37-22 0,1 0 0,58-31 0,-114 59 0,5-1 0,-1-1 0,0 0 0,-1-1 0,0-1 0,0 0 0,-1 0 0,0-1 0,-1-1 0,0 0 0,14-22 0,13-19 0,-27 39 0,-1 0 0,-1-1 0,13-24 0,-15 20 0,-1 0 0,-1 0 0,-1-1 0,-1 0 0,-1 0 0,0 1 0,-1-1 0,-1 0 0,-5-31 0,5 49 0,0 0 0,0-1 0,0 1 0,-1 0 0,1 0 0,-1-1 0,0 1 0,0 0 0,0 0 0,0 0 0,0 0 0,0 0 0,0 0 0,-1 0 0,1 0 0,-1 1 0,1-1 0,-1 0 0,0 1 0,1-1 0,-1 1 0,0 0 0,0 0 0,0 0 0,0 0 0,0 0 0,-1 0 0,1 0 0,0 0 0,0 1 0,-1-1 0,1 1 0,0 0 0,0 0 0,-1 0 0,1 0 0,0 0 0,-1 0 0,1 1 0,0-1 0,0 1 0,-1-1 0,1 1 0,-2 1 0,-7 1 0,1 1 0,0 0 0,0 1 0,1-1 0,-1 2 0,1 0 0,0 0 0,-10 9 0,-70 77 0,79-81 0,1 1 0,1 0 0,0 0 0,1 1 0,0 0 0,-8 23 0,7-16 0,0 1 0,-2-1 0,-22 36 0,24-41 0,1 0 0,0 1 0,1 0 0,1 0 0,-4 23 0,-5 14 0,13-51 0,0 1 0,0-1 0,1 1 0,-1-1 0,1 0 0,0 1 0,0-1 0,0 1 0,0-1 0,0 1 0,0-1 0,2 6 0,-2-7 0,1 0 0,-1 0 0,1 0 0,0 0 0,-1-1 0,1 1 0,0 0 0,-1 0 0,1 0 0,0 0 0,0-1 0,0 1 0,0 0 0,-1-1 0,1 1 0,0-1 0,0 1 0,0-1 0,0 1 0,2 0 0,1-1 0,-1 0 0,0 0 0,1 0 0,-1 0 0,0 0 0,1-1 0,-1 1 0,0-1 0,0 0 0,0 0 0,1 0 0,-1-1 0,0 1 0,0-1 0,-1 0 0,1 1 0,5-6 0,69-64 0,-54 47 0,53-41 0,-73 62 0,1-1 0,-1 0 0,1 0 0,-1 0 0,0 0 0,-1-1 0,1 1 0,-1-1 0,0 0 0,0 1 0,0-1 0,-1 0 0,1 0 0,-1 0 0,-1 0 0,1 0 0,-1 0 0,0-1 0,0 1 0,0-5 0,0 7 0,0 1 0,0-1 0,-1 0 0,1 1 0,-1-1 0,1 1 0,-1-1 0,0 1 0,0-1 0,0 1 0,0 0 0,0-1 0,0 1 0,-1 0 0,1 0 0,-1 0 0,1 0 0,-1 0 0,0 0 0,0 0 0,0 1 0,0-1 0,0 1 0,0-1 0,-1 1 0,1 0 0,0 0 0,-1 0 0,1 0 0,-1 0 0,1 0 0,-1 1 0,1-1 0,-1 1 0,0 0 0,1 0 0,-1 0 0,1 0 0,-6 1 0,-8 3 0,0 1 0,1 1 0,0 0 0,0 1 0,-28 17 0,3-1 0,20-10 0,0 1 0,1 1 0,0 1 0,1 0 0,1 2 0,-17 21 0,-14 13 0,43-46 0,1 0 0,0 0 0,0 1 0,0-1 0,1 1 0,0-1 0,0 1 0,-2 12 0,-11 60 0,14-67 0,0-1 0,2 1 0,-1 0 0,2 0 0,-1 0 0,2 0 0,-1 0 0,7 20 0,-7-29 0,0 0 0,1 0 0,-1-1 0,0 1 0,1 0 0,0-1 0,-1 1 0,1-1 0,0 0 0,0 0 0,1 0 0,-1 0 0,0 0 0,1 0 0,-1 0 0,4 1 0,-2-2 0,-1 0 0,1 0 0,0 0 0,-1-1 0,1 1 0,0-1 0,-1 0 0,1 0 0,0-1 0,0 1 0,-1-1 0,1 1 0,0-1 0,-1 0 0,1-1 0,4-1 0,-3 0 0,0 1 0,0-1 0,0 0 0,0 0 0,-1-1 0,0 1 0,1-1 0,-1 0 0,0 0 0,-1 0 0,1-1 0,-1 1 0,0-1 0,0 0 0,-1 0 0,1 0 0,1-6 0,3-10 0,-1 0 0,-1-1 0,3-23 0,0 1 0,-3 14 0,4-57 0,-9 75 0,0-1 0,0 1 0,-1 0 0,-1 0 0,0 0 0,0 0 0,-7-18 0,8 29 0,1 0 0,0 0 0,-1 0 0,1 0 0,-1 0 0,1 0 0,-1 0 0,1 1 0,-1-1 0,0 0 0,1 0 0,-1 0 0,0 1 0,0-1 0,0 0 0,1 1 0,-1-1 0,0 1 0,0-1 0,0 1 0,0-1 0,0 1 0,0-1 0,0 1 0,0 0 0,0 0 0,0 0 0,-1-1 0,1 1 0,0 0 0,-1 1 0,-1-1 0,0 1 0,1 1 0,-1-1 0,0 0 0,1 0 0,-1 1 0,1 0 0,0-1 0,-1 1 0,1 0 0,-3 4 0,-2 2 0,0 0 0,1 0 0,0 0 0,0 1 0,1 0 0,-5 13 0,-21 60 0,21-60 0,0 1 0,2 1 0,1-1 0,1 1 0,1 1 0,-3 45 0,6-30 0,0-24 0,2-1 0,-1 0 0,2 1 0,0-1 0,1 0 0,6 25 0,-8-38 0,1 0 0,0 0 0,0-1 0,0 1 0,0 0 0,0-1 0,0 1 0,0-1 0,1 1 0,-1-1 0,0 0 0,1 0 0,0 1 0,-1-1 0,1 0 0,-1 0 0,1 0 0,0-1 0,0 1 0,0 0 0,2 0 0,0 0 0,1-1 0,-1 0 0,1 0 0,-1 0 0,1 0 0,-1 0 0,0-1 0,9-2 0,4-2 0,-1-1 0,-1-1 0,28-16 0,-27 13 0,0-1 0,-1-1 0,0-1 0,0 0 0,-2-1 0,0-1 0,0 0 0,11-18 0,6-15 0,36-78 0,-58 110 0,-1 0 0,0-1 0,-1 0 0,-1-1 0,4-22 0,-2-5 0,0 12 0,-3-1 0,2-45 0,-7 74 61,1 9-1487,0 5-5400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42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24575,'0'-2'0,"1"0"0,-1-1 0,1 1 0,0 0 0,-1 0 0,1 1 0,0-1 0,1 0 0,-1 0 0,0 0 0,0 1 0,1-1 0,-1 0 0,1 1 0,-1-1 0,1 1 0,0 0 0,-1 0 0,1 0 0,0-1 0,4 0 0,51-21 0,-38 16 0,1-1 0,0 1 0,0 1 0,39-7 0,92-12 0,-127 21 0,0-1 0,29-11 0,-34 10 0,-1 1 0,2 0 0,-1 1 0,31-1 0,-3 5-55,-31 1-163,0 0-1,0-2 1,0 0 0,0-1-1,23-5 1,-23 2-6608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1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24575,'5'-1'0,"1"-1"0,0 0 0,-1 0 0,0 0 0,0-1 0,1 0 0,7-6 0,10-5 0,37-18 0,23-9 0,-70 36 0,10-4 0,1 0 0,0 2 0,27-4 0,-11 1-1365,-24 5-5461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4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24575,'35'0'0,"-1"1"0,0 1 0,49 10 0,-54-7 0,44 3 0,27 4 0,-71-7 0,0-2 0,0 0 0,39-3 0,-68 0 0,0 0 0,1 0 0,-1 0 0,0 0 0,0 0 0,0 0 0,0 0 0,0 0 0,0 0 0,0 0 0,0 0 0,1 0 0,-1 0 0,0 0 0,0 0 0,0 0 0,0 1 0,0-1 0,0 0 0,0 0 0,0 0 0,0 0 0,0 0 0,0 0 0,0 0 0,0 0 0,0 1 0,0-1 0,0 0 0,0 0 0,0 0 0,0 0 0,0 0 0,0 0 0,0 0 0,0 1 0,0-1 0,0 0 0,0 0 0,0 0 0,0 0 0,0 0 0,0 0 0,0 0 0,0 0 0,0 1 0,0-1 0,0 0 0,0 0 0,0 0 0,0 0 0,0 0 0,0 0 0,-1 0 0,1 0 0,0 0 0,0 0 0,0 0 0,0 0 0,0 1 0,0-1 0,0 0 0,0 0 0,-1 0 0,1 0 0,0 0 0,0 0 0,0 0 0,0 0 0,-14 11 0,-17 11 0,16-15 0,1 2 0,-1 0 0,2 0 0,-1 2 0,1-1 0,1 2 0,0 0 0,0 0 0,1 1 0,1 0 0,0 1 0,1 0 0,1 1 0,0 0 0,-10 27 0,12-23-108,-7 19-311,2 1 0,-10 64 0,19-83-6407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4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1972 24575,'2'0'0,"0"0"0,0-1 0,0 0 0,0 1 0,0-1 0,0 0 0,0 0 0,0 0 0,-1 0 0,1 0 0,0 0 0,-1-1 0,1 1 0,-1 0 0,1-1 0,-1 0 0,0 1 0,0-1 0,1 0 0,-1 1 0,0-1 0,-1 0 0,1 0 0,0 0 0,0 0 0,0-4 0,10-53 0,-11 36 0,-1 0 0,-1 0 0,-10-44 0,0-1 0,1 5 0,6 36 0,1 1 0,-1-34 0,5 9 0,1 2 0,-2 1 0,-13-82 0,6 71 0,2-1 0,4 0 0,5-71 0,0 14 0,-3 71 0,-2 1 0,-11-66 0,-14-49 0,17 118 0,1 0 0,2 0 0,-2-73 0,10 49 0,-10 76 0,-8 19 0,10-17 0,-129 233 0,124-222 0,2 2 0,-8 25 0,9-26 0,0 0 0,-16 30 0,17-36 0,0 0 0,2 0 0,0 1 0,-5 24 0,-10 32 0,6-17 0,14-55 0,1 0 0,-1 0 0,1 0 0,0 0 0,0 0 0,0 0 0,0 0 0,0 0 0,1 0 0,-1 0 0,1-1 0,0 1 0,0 0 0,0 0 0,0 0 0,0-1 0,3 5 0,-2-9 0,0 1 0,0-1 0,-1 1 0,1-1 0,0 1 0,-1-1 0,1 0 0,-1 0 0,0 0 0,1 0 0,-1 0 0,0 0 0,0 0 0,1-5 0,1 2 0,20-35 0,30-70 0,-39 80 0,25-42 0,-25 49 0,-1-1 0,-1-1 0,9-27 0,-14 34 0,1 1 0,0-1 0,14-19 0,-11 19 0,-1 0 0,12-29 0,8-19 0,-22 51 0,-1 0 0,0-1 0,7-23 0,-10 19 0,3-9 0,1-1 0,1 1 0,16-34 0,-25 63 0,1-1 0,-1 0 0,0 0 0,1 1 0,-1-1 0,1 0 0,-1 1 0,1-1 0,-1 0 0,1 1 0,-1-1 0,1 1 0,0-1 0,-1 1 0,1-1 0,0 1 0,-1-1 0,1 1 0,0 0 0,0-1 0,-1 1 0,1 0 0,0 0 0,0 0 0,0-1 0,-1 1 0,1 0 0,0 0 0,0 0 0,0 0 0,1 1 0,0 0 0,0 0 0,1 0 0,-1 0 0,0 0 0,0 1 0,0-1 0,0 1 0,-1-1 0,1 1 0,3 3 0,29 50 0,-22-28 0,-8-16 0,1-1 0,0 1 0,12 17 0,-9-15 0,0 1 0,-1 0 0,-1 0 0,0 0 0,4 19 0,-6-19 0,1 0 0,0 0 0,1-1 0,1 1 0,15 23 0,-12-21 0,0 0 0,-1 1 0,-1 0 0,-1 0 0,11 35 0,-13-33 0,1-1 0,0-1 0,2 0 0,0 0 0,1 0 0,13 19 0,4 15 15,-2 0 24,-23-49-127,1 0-1,-1 1 0,1-1 1,0 0-1,-1 0 0,1 0 0,0 0 1,1 0-1,-1-1 0,0 1 1,0 0-1,1-1 0,-1 0 0,1 1 1,2 0-1,5-1-6737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44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24575,'1'0'0,"0"1"0,0-1 0,0 1 0,0-1 0,0 1 0,0 0 0,0-1 0,0 1 0,0 0 0,0 0 0,0 0 0,0-1 0,-1 1 0,1 0 0,0 0 0,-1 0 0,1 0 0,0 0 0,-1 0 0,0 1 0,1-1 0,-1 0 0,0 0 0,1 0 0,-1 0 0,0 0 0,0 3 0,5 37 0,-5-36 0,16 123 0,-5-52 0,-8-61 0,1-1 0,0 1 0,10 24 0,-9-27 0,0 1 0,-1 0 0,-1-1 0,0 1 0,2 18 0,7 76 0,-6-64 0,1 58 0,-7-67 0,0-25 0,-1-25 0,1-743 0,0 756 0,0-1 0,0 1 0,1-1 0,-1 1 0,1-1 0,0 1 0,0-1 0,0 1 0,0 0 0,0-1 0,1 1 0,-1 0 0,1 0 0,0 0 0,0 0 0,0 1 0,1-1 0,-1 0 0,5-3 0,-5 5 0,0 0 0,0 0 0,0 0 0,0 0 0,0 1 0,0-1 0,1 1 0,-1 0 0,0-1 0,0 1 0,1 0 0,-1 0 0,0 0 0,0 1 0,1-1 0,-1 0 0,0 1 0,0 0 0,0-1 0,0 1 0,0 0 0,0 0 0,0 0 0,0 0 0,0 1 0,0-1 0,0 0 0,-1 1 0,1-1 0,0 1 0,2 3 0,20 22 0,-1 1 0,-2 1 0,29 50 0,32 44 0,-77-117 0,-1 1 0,0-1 0,-1 1 0,0 0 0,0 0 0,0 1 0,-1-1 0,0 1 0,0-1 0,-1 1 0,0-1 0,0 1 0,-1 0 0,0 9 0,0-11 0,-1-1 0,1 1 0,-1 0 0,0 0 0,-1-1 0,1 1 0,-1-1 0,0 1 0,-1-1 0,1 0 0,-1 1 0,0-1 0,0-1 0,-1 1 0,0 0 0,1-1 0,-2 0 0,1 0 0,-5 4 0,-63 33 0,53-31 0,0 1 0,0 0 0,1 2 0,-21 17 0,32-25 0,0 0 0,0 0 0,0-1 0,-1 0 0,1 0 0,-1-1 0,0 0 0,0 0 0,0-1 0,-1 0 0,1-1 0,0 0 0,-14 1 0,22-3 0,-1 1 0,0 0 0,1 0 0,-1 0 0,0 0 0,1-1 0,-1 1 0,0 0 0,1-1 0,-1 1 0,1 0 0,-1-1 0,0 1 0,1-1 0,-1 1 0,1-1 0,-1 1 0,1-1 0,0 1 0,-1-1 0,1 1 0,-1-1 0,1 0 0,0 1 0,0-1 0,-1 0 0,1 1 0,0-1 0,0 0 0,0-1 0,6-25 0,23-21 0,-19 38-124,0 0 0,1 1 0,-1 0 0,2 1 0,-1 1 0,1-1-1,1 2 1,-1 0 0,1 0 0,17-4 0,-14 5-6702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4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24575,'3'1'0,"0"-1"0,-1 1 0,1 0 0,-1 0 0,0 1 0,1-1 0,-1 0 0,0 1 0,0 0 0,0-1 0,0 1 0,0 0 0,0 0 0,0 0 0,-1 0 0,1 0 0,-1 1 0,2 2 0,22 45 0,20 67 0,-24-67 0,20 76 0,-23-58 0,-8-36 0,-2 1 0,-1-1 0,-2 1 0,2 47 0,-8 212 0,1-292 0,0 0 0,0 0 0,-1 0 0,1 0 0,0 0 0,0 0 0,0 0 0,0 0 0,0 0 0,0 0 0,0 0 0,0 0 0,0 0 0,0 0 0,0 0 0,0 0 0,-1 0 0,1 0 0,0 0 0,0 0 0,0 0 0,0 0 0,0 0 0,0 0 0,0 0 0,0 0 0,0 0 0,0 0 0,0 0 0,0 0 0,0 0 0,-1 0 0,1 0 0,0 0 0,0 0 0,0 0 0,0 0 0,0 0 0,0 0 0,0 0 0,0 0 0,0 1 0,0-1 0,0 0 0,0 0 0,0 0 0,0 0 0,0 0 0,0 0 0,0 0 0,0 0 0,0 0 0,0 0 0,0 1 0,-7-13 0,-3-17 0,1-69 0,8 70 0,-1 0 0,-7-33 0,4 39 0,1-1 0,1 0 0,1 0 0,1 0 0,1 0 0,0 0 0,2 0 0,1 1 0,1-1 0,8-25 0,-8 37 0,0 1 0,1-1 0,0 1 0,1 0 0,0 0 0,0 0 0,1 1 0,0 0 0,1 0 0,0 1 0,0 0 0,13-8 0,9-8 0,-26 20 0,0 1 0,0 0 0,0 0 0,0 0 0,0 0 0,1 1 0,-1-1 0,1 1 0,0 0 0,-1 0 0,1 1 0,6-2 0,19 0-21,-1 2-1,42 2 1,-27 1-1280,-22-2-5525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45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24575,'2'0'0,"0"0"0,0 1 0,0-1 0,0 1 0,0 0 0,-1 0 0,1 0 0,0 0 0,-1 0 0,1 0 0,0 0 0,-1 0 0,1 0 0,-1 1 0,0-1 0,3 4 0,22 33 0,-12-17 0,-9-14 0,-1 1 0,0 0 0,0 0 0,0 0 0,-1 1 0,0-1 0,-1 1 0,0 0 0,1 14 0,-1-10 0,0-1 0,1 0 0,1 0 0,6 16 0,-4-12 0,0 0 0,-1 0 0,-1 1 0,-1-1 0,0 1 0,0 19 0,8 40 0,-7-52 0,-1 0 0,0 34 0,-4-326-1365,1 246-5461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4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24575,'0'-4'0,"4"-2"0,6 1 0,1 4 0,-1 8 0,-2 7 0,1 0 0,4-1 0,-1-4-8191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4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24575,'0'4'0,"-4"1"0,-2 5 0,1 4 0,-4 1 0,0 0 0,2 4 0,2 2 0,1 1 0,2 3 0,1 0 0,1 0 0,0 1 0,1-1 0,-1 1 0,0-5-8191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4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481 182 24575,'-45'-1'0,"24"0"0,0 0 0,-1 2 0,-27 3 0,44-3 0,0 0 0,0 1 0,-1-1 0,1 1 0,0 0 0,0 0 0,1 1 0,-1-1 0,0 1 0,1 0 0,-1 0 0,1 1 0,0-1 0,0 1 0,1 0 0,-1 0 0,-5 9 0,-52 77 0,44-57 0,-16 39 0,-7 34 0,-13 37 0,45-117 0,2 1 0,0 0 0,2-1 0,0 1 0,1 42 0,3-60 0,0 5 0,-1 1 0,2-1 0,0 1 0,1-1 0,0 1 0,1-1 0,1 0 0,0 0 0,10 22 0,-11-32 0,1-1 0,-1 0 0,1 0 0,-1 0 0,1-1 0,0 1 0,0-1 0,0 0 0,0 0 0,0-1 0,1 1 0,-1-1 0,1 0 0,-1 0 0,1 0 0,-1 0 0,1-1 0,-1 0 0,8-1 0,-1 2 0,0-2 0,0 0 0,-1 0 0,1-1 0,0 0 0,0-1 0,12-5 0,-10 1 0,0-1 0,0-1 0,20-18 0,-2 2 0,-17 15 0,-1-1 0,0 0 0,0-1 0,-1 0 0,-1-1 0,0-1 0,0 0 0,-2 0 0,0-1 0,0 0 0,-2 0 0,0-1 0,10-32 0,17-43 0,-26 74 0,0-2 0,-1 1 0,-1-1 0,-1 0 0,-1 0 0,3-28 0,5-46 0,-7 67 0,-1-1 0,1-27 0,-4 28 0,10-48 0,-6 49 0,2-51 0,-8 41 0,0 23 0,1 0 0,0 1 0,0-1 0,2 0 0,2-15 0,2 16 0,-1 15 0,-2 19 0,-8 23 0,-3-1 0,-1 1 0,-23 66 0,14-55 0,-13 66 0,24-96 0,1 8 0,2 0 0,1 1 0,1 0 0,3-1 0,4 41 0,-4-64 0,1 0 0,0 0 0,1-1 0,0 1 0,0-1 0,9 16 0,-11-23 0,1 0 0,0-1 0,1 1 0,-1-1 0,1 0 0,-1 0 0,1 0 0,0 0 0,0 0 0,0 0 0,1-1 0,-1 0 0,1 1 0,-1-1 0,1 0 0,0-1 0,0 1 0,0-1 0,-1 0 0,1 0 0,7 1 0,33 1 0,0-2 0,69-7 0,-95 3 0,0-1 0,0-1 0,0-1 0,-1 0 0,0-1 0,-1-1 0,17-10 0,38-17 0,17-5 0,83-54 0,-128 69 0,-21 10 0,0 0 0,0-2 0,-2 0 0,19-20 0,-38 36 0,11-10 0,-7 7 0,-1 0 0,0 0 0,0 0 0,0 0 0,0-1 0,3-5 0,-7 10 0,0 0 0,0 0 0,0 0 0,0-1 0,0 1 0,0 0 0,0 0 0,0 0 0,0 0 0,0 0 0,0 0 0,0-1 0,0 1 0,0 0 0,0 0 0,0 0 0,0 0 0,0 0 0,0 0 0,0-1 0,0 1 0,0 0 0,0 0 0,0 0 0,0 0 0,0 0 0,0 0 0,0 0 0,0-1 0,0 1 0,0 0 0,0 0 0,-1 0 0,1 0 0,0 0 0,0 0 0,0 0 0,0 0 0,0 0 0,0 0 0,0 0 0,-1 0 0,1 0 0,0-1 0,0 1 0,0 0 0,0 0 0,0 0 0,0 0 0,-1 0 0,1 0 0,0 0 0,0 0 0,0 0 0,0 0 0,0 1 0,0-1 0,-1 0 0,1 0 0,0 0 0,0 0 0,-16 3 0,-13 8 0,-13 7-68,30-14-76,0 0 0,0 1 0,1 1-1,-1 0 1,1 0 0,1 1 0,0 1 0,-12 10 0,13-7-6682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5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24575,'-2'114'0,"5"125"0,9-171 0,-8-50 0,0 0 0,1 29 0,-4 5 0,-1-21 0,1-1 0,1 0 0,9 39 0,-6-39 0,-2 1 0,0-1 0,-2 1 0,-4 35 0,4 62 0,9-70 0,-10-54 0,1 0 0,0 0 0,0-1 0,1 1 0,-1 0 0,1-1 0,0 1 0,0-1 0,0 0 0,0 0 0,0 1 0,4 2 0,-5-5 0,-1-1 0,1 1 0,-1-1 0,1 0 0,0 1 0,-1-1 0,1 0 0,-1 0 0,1 1 0,0-1 0,-1 0 0,1 0 0,0 0 0,-1 0 0,1 0 0,0 0 0,-1 0 0,1 0 0,0 0 0,-1 0 0,1 0 0,-1-1 0,1 1 0,0 0 0,-1 0 0,1 0 0,0-1 0,-1 1 0,1 0 0,-1-1 0,1 1 0,0-1 0,11-23 0,-4-29 0,-7-52-1365,-2 82-5461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5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0 291 24575,'0'-1'0,"1"0"0,-1 0 0,0 0 0,1 0 0,-1 0 0,1 0 0,-1 0 0,1 0 0,-1 1 0,1-1 0,0 0 0,0 0 0,-1 1 0,1-1 0,0 0 0,0 1 0,0-1 0,-1 0 0,1 1 0,0-1 0,0 1 0,0 0 0,0-1 0,0 1 0,0 0 0,0 0 0,2-1 0,35-5 0,-26 5 0,4-3 0,0 0 0,0-2 0,-1 0 0,23-12 0,-19 9 0,0 1 0,27-9 0,151-41 0,-104 31 0,-43 12 0,83-15 0,-79 19 0,19-2 0,-65 13-124,0-1 0,-1 0 0,1 0 0,0-1 0,-1 0 0,1-1-1,-1 1 1,0-1 0,0-1 0,12-7 0,-6 3-6702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29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24575,'-3'1'0,"1"-1"0,0 1 0,-1-1 0,1 1 0,0 0 0,0 0 0,-1 0 0,1 0 0,0 0 0,0 0 0,0 0 0,0 1 0,0-1 0,0 1 0,1 0 0,-1 0 0,0-1 0,1 1 0,-1 0 0,1 0 0,0 0 0,0 0 0,0 1 0,0-1 0,0 0 0,0 0 0,0 1 0,1-1 0,-1 1 0,1-1 0,0 0 0,0 4 0,-3 13 0,2 0 0,0 0 0,3 22 0,-1-20 0,-1 37 0,0-22 0,0 1 0,3 0 0,11 59 0,-8-68 0,1-1 0,1 0 0,2 0 0,1-1 0,22 41 0,-26-55 0,6 11 0,1-1 0,1-1 0,33 37 0,-42-52 0,0-1 0,0 0 0,0 0 0,0-1 0,1 0 0,0 0 0,0-1 0,0 1 0,0-1 0,0-1 0,1 0 0,-1 0 0,1 0 0,-1-1 0,1 0 0,0 0 0,13-1 0,-19 0 0,0-1 0,1 1 0,-1 0 0,0-1 0,0 1 0,0-1 0,0 0 0,0 1 0,0-1 0,0 0 0,0-1 0,0 1 0,0 0 0,-1 0 0,1-1 0,0 1 0,-1-1 0,1 1 0,1-4 0,0 0 0,-1 1 0,0 0 0,0 0 0,0-1 0,-1 1 0,0-1 0,1 0 0,-1-8 0,1-6 0,-2-1 0,-1 1 0,-4-28 0,5 47 0,-3-16 0,-1-1 0,-1 1 0,0 1 0,-1-1 0,-1 1 0,-1 0 0,-17-27 0,13 24 0,1-1 0,1-1 0,-12-34 0,19 44 0,-4-11 0,1 0 0,0 0 0,2-1 0,-2-26 0,6 45 0,0 0 0,0 0 0,1 0 0,-1 0 0,1 0 0,0 0 0,0 1 0,0-1 0,0 0 0,1 0 0,-1 1 0,1-1 0,-1 1 0,1-1 0,0 1 0,0 0 0,3-3 0,0 1 0,0 0 0,0 0 0,0 0 0,1 1 0,0 0 0,-1 1 0,12-5 0,0 2 0,1 1 0,0 1 0,0 0 0,33 0 0,-17 2 0,63 9 0,-82-6 0,-1 2 0,0-1 0,0 2 0,0 0 0,0 1 0,24 14 0,7-1 0,-39-17 0,0 0 0,-1 0 0,1 0 0,0 1 0,-1 0 0,0 0 0,0 1 0,0-1 0,0 1 0,0 0 0,5 6 0,-1 0 0,0-1 0,1 0 0,-1 0 0,15 9 0,-12-10 0,-1 0 0,-1 1 0,16 17 0,-21-21 0,-2 0 0,1 0 0,0 1 0,-1-1 0,0 1 0,0-1 0,-1 1 0,1 0 0,-1 0 0,-1 0 0,1 1 0,-1-1 0,0 0 0,0 1 0,-1-1 0,0 0 0,0 1 0,0-1 0,-1 0 0,-3 12 0,2-10 0,-1-1 0,0 0 0,-1 0 0,0-1 0,0 1 0,0-1 0,0 0 0,-1 0 0,0 0 0,-1-1 0,1 1 0,-1-1 0,0-1 0,-1 1 0,1-1 0,-1 0 0,-9 4 0,16-8 0,-333 175 0,156-71 0,44-40 0,108-53 0,24-11 4,-1 1 0,1 0 0,0 0 0,-1-1 0,1 1-1,-1-1 1,1 1 0,-1-1 0,1 0 0,-1 1 0,1-1 0,-1 0-1,1 0 1,-1 0 0,1 0 0,-1-1 0,1 1 0,-1 0 0,1 0-1,-1-1 1,1 1 0,-1-1 0,1 0 0,0 1 0,-1-1 0,1 0 0,0 0-1,0 0 1,-1 0 0,-1-2 0,1 0-128,0 0 0,1-1 1,-1 1-1,1-1 0,-1 0 0,1 0 1,0 1-1,1-1 0,-1 0 0,1 0 1,-1-5-1,0-12-6702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1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24575,'0'1'0,"0"0"0,1 1 0,-1-1 0,1 0 0,0 0 0,-1 0 0,1 0 0,0 0 0,0 1 0,0-1 0,-1-1 0,1 1 0,0 0 0,1 0 0,-1 0 0,0 0 0,0-1 0,0 1 0,0 0 0,0-1 0,1 1 0,-1-1 0,0 0 0,1 1 0,-1-1 0,0 0 0,0 0 0,1 0 0,-1 0 0,0 0 0,1 0 0,-1 0 0,3-1 0,46-4 0,-13-2 0,0 2 0,0 2 0,1 1 0,49 4 0,68-4 0,-146 1 0,1 0 0,-1-1 0,1-1 0,-1 1 0,15-7 0,-65 2 0,-8 7-1365,25 0-5461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5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24575,'4'0'0,"0"0"0,0 1 0,0 0 0,0 0 0,0 0 0,-1 1 0,1-1 0,0 1 0,-1 0 0,1 0 0,-1 0 0,6 5 0,40 38 0,-21-17 0,-15-17 0,1-1 0,0-1 0,1 0 0,-1-1 0,1-1 0,1 0 0,0-1 0,32 7 0,5-2 0,76 5 0,-127-16-3,1 0-1,-1 1 1,0-1-1,1 1 1,-1-1-1,1 1 1,-1 0-1,0 0 1,0 0-1,0 0 1,1 0-1,-1 1 1,0-1-1,0 1 1,-1-1-1,1 1 1,0 0-1,0 0 1,-1-1-1,1 1 1,-1 0-1,2 3 1,-1-1 20,-1 1-1,1-1 1,-1 1 0,0-1-1,0 1 1,-1-1 0,1 1-1,-1-1 1,0 1 0,0 0-1,-2 5 1,1 0-152,-1 0 0,0 0 0,-1-1 0,0 1 0,-1-1 0,1 0 0,-2 0 0,1 0 0,-2-1 0,-10 15 0,5-12-6691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5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799 1232 24575,'-4'-2'0,"0"1"0,1 0 0,-1-1 0,1 1 0,0-1 0,-1 0 0,1 0 0,0-1 0,0 1 0,0-1 0,1 1 0,-1-1 0,-4-5 0,-14-12 0,4 8 0,1-1 0,1 0 0,-1-2 0,2 1 0,-23-30 0,17 17 0,-20-25 0,-39-67 0,-14-18 0,81 122 0,0-1 0,2 0 0,0-1 0,0 0 0,2 0 0,0-1 0,-7-25 0,9 26 0,-1-1 0,-1 1 0,-13-21 0,11 20 0,0-1 0,-9-28 0,-39-90 0,26 65 0,29 65 0,-1 0 0,0 0 0,-1 0 0,1 0 0,-10-9 0,12 14 0,0-1 0,0 1 0,0 0 0,0 0 0,0 0 0,-1 1 0,1-1 0,-1 1 0,1-1 0,-1 1 0,0 0 0,1 0 0,-1 0 0,0 0 0,0 0 0,0 1 0,0-1 0,-4 1 0,6 0 0,0 0 0,-1 1 0,1 0 0,0-1 0,0 1 0,0 0 0,0-1 0,-1 1 0,1 0 0,0 0 0,0 0 0,1 0 0,-1 0 0,0 0 0,0 0 0,0 0 0,1 1 0,-1-1 0,0 0 0,1 0 0,0 1 0,-1-1 0,1 0 0,-1 1 0,1-1 0,0 0 0,0 3 0,-3 42 0,3-40 0,1 55 0,0-31 0,-1 1 0,-1-1 0,-2 0 0,-7 31 0,10-58 0,-1 0 0,1-1 0,-1 1 0,1 0 0,0-1 0,0 1 0,0 0 0,0-1 0,0 1 0,1 0 0,0 3 0,0-5 0,-1 0 0,0 0 0,1 0 0,-1 0 0,1 0 0,0-1 0,-1 1 0,1 0 0,0 0 0,-1 0 0,1-1 0,0 1 0,0 0 0,0-1 0,-1 1 0,1-1 0,0 1 0,0-1 0,0 1 0,2 0 0,-1-1 0,1 0 0,-1 0 0,1 0 0,-1-1 0,0 1 0,1 0 0,-1-1 0,0 0 0,1 0 0,-1 1 0,0-1 0,0 0 0,1-1 0,-1 1 0,0 0 0,0-1 0,0 1 0,-1-1 0,1 0 0,0 1 0,-1-1 0,1 0 0,2-3 0,1-4 0,0-1 0,0 1 0,-1-1 0,0 0 0,-1 0 0,0-1 0,0 1 0,-1-1 0,-1 1 0,1-18 0,-1 16 0,0 1 0,1-1 0,0 0 0,0 1 0,2-1 0,-1 1 0,1 0 0,7-12 0,-7 14 0,1 0 0,-2-1 0,1 1 0,-2-1 0,1 1 0,-1-1 0,-1 0 0,1-12 0,-1 13 0,0 1 0,0-1 0,1 0 0,0 0 0,0 0 0,1 1 0,0 0 0,1-1 0,6-11 0,-9 18 0,0 1 0,0-1 0,-1 1 0,1 0 0,0-1 0,0 1 0,0 0 0,1-1 0,-1 1 0,0 0 0,0 0 0,1 0 0,-1 0 0,1 0 0,-1 1 0,1-1 0,-1 0 0,1 1 0,-1-1 0,1 1 0,-1-1 0,1 1 0,0 0 0,-1-1 0,1 1 0,0 0 0,-1 0 0,1 1 0,0-1 0,-1 0 0,1 0 0,0 1 0,-1-1 0,1 1 0,-1-1 0,1 1 0,-1 0 0,1 0 0,-1-1 0,1 1 0,-1 0 0,0 0 0,1 1 0,-1-1 0,0 0 0,0 0 0,0 0 0,0 1 0,1 1 0,7 10 0,0 0 0,-1 0 0,0 1 0,7 19 0,-6-14 0,-5-10 0,0 0 0,1-1 0,0 0 0,0 1 0,1-2 0,0 1 0,1-1 0,0 0 0,8 8 0,20 25-1365,-25-29-5461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0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24575,'2'9'0,"0"1"0,1-1 0,0 0 0,0 0 0,1 0 0,1 0 0,-1 0 0,1-1 0,1 0 0,-1 0 0,13 12 0,13 24 0,-8-7 0,2-1 0,2-1 0,53 54 0,-71-78 0,-1-1 0,0 1 0,-1 1 0,0 0 0,-1 0 0,7 16 0,-6-12 0,0-1 0,2 0 0,11 18 0,-12-21 0,-1 1 0,-1 0 0,0 0 0,-1 0 0,0 1 0,-1-1 0,-1 1 0,3 21 0,10 36 0,-12-55 25,0 1 0,-2-1 0,0 1 0,-1 20 0,0-20-398,0 0 1,0 0-1,8 30 1,-4-31-6454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02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24575,'109'120'0,"-100"-111"0,0-1 0,1 1 0,15 10 0,-16-14 0,-1 1 0,0 0 0,0 1 0,-1 0 0,0 0 0,0 1 0,6 8 0,-9-10 0,1 0 0,0 0 0,0-1 0,0 1 0,1-1 0,0 0 0,0-1 0,0 1 0,1-1 0,0-1 0,-1 1 0,1-1 0,0 0 0,1-1 0,-1 0 0,0 0 0,13 2 0,4-2 0,1 0 0,-1-1 0,1-2 0,28-4 0,74-20 0,-86 16 0,0-1 0,-1-3 0,47-22 0,-36 12-1365,-35 17-5461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0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24575,'3'1'0,"0"-1"0,0 1 0,-1 0 0,1 0 0,0 0 0,-1 1 0,1-1 0,-1 1 0,1-1 0,-1 1 0,0 0 0,1 0 0,-1 0 0,0 0 0,-1 0 0,1 0 0,2 3 0,0 1 0,0-1 0,-1 1 0,1 0 0,-1 0 0,0 0 0,2 8 0,-1 6 0,-1 0 0,0 1 0,-2 26 0,0-24 0,0 0 0,7 32 0,-2-9 0,-1 0 0,-2 0 0,-5 83 0,-1-28 0,3-59 0,-2 0 0,-2 0 0,-1 0 0,-18 66 0,17-82 0,1 1 0,-2 47 0,5-43 0,-10 48 0,-13 71 0,17-108-1365,6-22-5461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07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24575,'1'7'0,"0"0"0,1 1 0,0-1 0,0 0 0,0 0 0,1-1 0,0 1 0,5 8 0,13 38 0,-11 38 0,-8-64 0,8 44 0,15 79 0,-21-133 0,0 0 0,1-1 0,1 0 0,1 0 0,0 0 0,18 29 0,-12-25 0,-7-10 0,0-1 0,0 0 0,0 0 0,1-1 0,14 14 0,-19-20 0,1 0 0,0-1 0,0 1 0,0 0 0,0-1 0,0 0 0,0 1 0,0-1 0,0-1 0,0 1 0,1 0 0,-1-1 0,0 0 0,0 1 0,1-1 0,-1 0 0,0-1 0,1 1 0,-1-1 0,0 1 0,0-1 0,0 0 0,0 0 0,4-2 0,10-7 0,0 0 0,-1-1 0,0-1 0,-1 0 0,0-1 0,25-30 0,-18 20 0,165-186 0,-131 151 0,-22 23 0,45-60 0,-40 50 0,-29 35 0,0-1 0,-1 1 0,10-18 0,26-29 0,-21 29 0,3 6-1365,-13 15-5461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0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24575,'2'28'0,"1"-1"0,1-1 0,13 47 0,-10-45 0,-1-1 0,0 1 0,0 38 0,-4-40 0,9 45 0,-6-46 0,-1 1 0,0 27 0,-4-28 0,2 1 0,0 0 0,8 33 0,-4-24 0,-2-1 0,-1 1 0,-2 0 0,-6 67 0,4-95 0,0 1 0,0-1 0,-1 1 0,-1-1 0,1 0 0,-1 0 0,0 0 0,-7 10 0,9-15 0,0-1 0,1 0 0,-1 0 0,0 0 0,0 0 0,0 0 0,0 0 0,0-1 0,0 1 0,0 0 0,0 0 0,0-1 0,-1 1 0,1-1 0,0 1 0,0-1 0,-1 1 0,1-1 0,0 0 0,0 1 0,-3-1 0,3-1 0,-1 1 0,0-1 0,0 0 0,0 0 0,0 0 0,1 0 0,-1 0 0,0 0 0,1 0 0,-1 0 0,1-1 0,-1 1 0,1-1 0,0 1 0,0-1 0,0 1 0,-1-1 0,1 0 0,0-2 0,-7-14 0,1 0 0,1 0 0,1-1 0,0 0 0,-3-35 0,2-7 0,-7-34 0,-12-81 0,19 139 0,1 1 0,3-1 0,3-71 0,1 34 0,-2 68 0,0 1 0,1-1 0,0 1 0,0 0 0,0-1 0,1 1 0,-1 0 0,4-7 0,-4 11 0,-1 0 0,1 0 0,0 0 0,-1 0 0,1 0 0,0 0 0,-1 0 0,1 0 0,0 0 0,0 0 0,0 1 0,0-1 0,0 0 0,0 1 0,0-1 0,0 0 0,0 1 0,0-1 0,1 1 0,-1 0 0,0-1 0,0 1 0,0 0 0,0 0 0,1 0 0,-1 0 0,0 0 0,0 0 0,1 0 0,-1 0 0,0 0 0,0 1 0,0-1 0,0 0 0,1 1 0,-1-1 0,0 1 0,0-1 0,0 1 0,0 0 0,0-1 0,0 1 0,1 1 0,9 6 0,0 1 0,-1 1 0,0-1 0,-1 1 0,0 1 0,11 17 0,41 77 0,-33-53 0,-19-34 0,-1 1 0,-1-1 0,-1 1 0,0 1 0,-2-1 0,0 1 0,-1 0 0,-1 0 0,-1 32 0,-2-47 0,0 0 0,0 0 0,0 0 0,-1-1 0,0 1 0,0-1 0,0 1 0,0-1 0,-1 0 0,1 0 0,-1 0 0,0 0 0,0 0 0,-1 0 0,1-1 0,-1 0 0,0 0 0,0 0 0,0 0 0,0 0 0,0-1 0,-1 0 0,-5 2 0,4-1 0,-1 0 0,0-1 0,1 0 0,-1 0 0,0-1 0,-1 0 0,1 0 0,0-1 0,0 0 0,0 0 0,0-1 0,0 1 0,0-2 0,0 1 0,-11-4 0,2-5-1365,5-1-5461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0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24575,'1'4'0,"0"-1"0,1 1 0,-1-1 0,1 1 0,0-1 0,0 0 0,0 1 0,0-1 0,1 0 0,-1 0 0,1-1 0,0 1 0,5 4 0,12 13 0,-7 2 0,0-1 0,-2 2 0,0-1 0,9 30 0,24 98 0,-43-146 0,5 32 0,-1 0 0,-2 0 0,-2 0 0,-1 0 0,-7 51 0,5-73 0,0-1 0,-1 1 0,0-1 0,-1 0 0,-10 22 0,11-27 0,-1-1 0,1 0 0,-2-1 0,1 1 0,-1-1 0,0 1 0,-1-1 0,1-1 0,-1 1 0,0-1 0,-7 5 0,12-10 0,1 1 0,-1-1 0,0 0 0,1 1 0,-1-1 0,0 0 0,0 1 0,1-1 0,-1 0 0,0 0 0,0 0 0,1 0 0,-1 0 0,0 0 0,0 0 0,1 0 0,-1 0 0,0 0 0,0 0 0,1 0 0,-1 0 0,0-1 0,0 1 0,1 0 0,-1 0 0,0-1 0,1 1 0,-1-1 0,0 1 0,1-1 0,-1 1 0,1-1 0,-1 1 0,1-1 0,-1 1 0,1-1 0,-1 0 0,1 1 0,-1-1 0,1 0 0,0 1 0,-1-1 0,1 0 0,0 1 0,0-1 0,0 0 0,-1 0 0,1 1 0,0-1 0,0-1 0,-5-48 0,4 39 0,-10-61 0,6 43 0,-2-53 0,7 63 0,-1-20 0,7-56 0,-4 82 0,1-1 0,0 1 0,1 0 0,0-1 0,1 2 0,1-1 0,12-20 0,-4 8 0,-10 17 0,0 1 0,1-1 0,0 1 0,0 0 0,1 0 0,-1 1 0,2 0 0,-1 0 0,10-7 0,32-29 0,-40 34 0,1-1 0,0 2 0,1-1 0,16-9 0,-2 5-341,0 1 0,1 1-1,27-7 1,-35 12-6485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0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24575,'1'12'0,"1"0"0,0 0 0,1 0 0,1-1 0,-1 1 0,2-1 0,0 0 0,11 19 0,-8-15 0,-1 1 0,0 0 0,5 18 0,-3-6-98,6 28 317,-14-53-302,-1 0 1,0 0-1,0-1 1,0 1-1,0 0 1,0-1-1,-1 1 1,1 0-1,-1 0 0,1-1 1,-1 1-1,0-1 1,0 1-1,0-1 1,-1 1-1,1-1 1,-3 3-1,-6 6-6743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0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407 217 24575,'-1'-2'0,"1"-1"0,0 1 0,-1-1 0,0 1 0,1 0 0,-1 0 0,0-1 0,0 1 0,-1 0 0,1 0 0,0 0 0,-1 0 0,1 0 0,-1 1 0,1-1 0,-1 0 0,0 1 0,0-1 0,0 1 0,0-1 0,0 1 0,0 0 0,0 0 0,0 0 0,-1 0 0,1 0 0,0 1 0,-1-1 0,1 1 0,0-1 0,-1 1 0,-2 0 0,-14-2 0,0 0 0,0 2 0,-22 1 0,20 0 0,-13-1 0,19-1 0,-1 1 0,1 1 0,-1 0 0,1 1 0,-29 8 0,39-9 0,1 1 0,0 0 0,0 0 0,0 1 0,0-1 0,0 1 0,1 0 0,-1 0 0,1 0 0,0 1 0,-1-1 0,2 1 0,-1-1 0,0 1 0,1 0 0,-1 0 0,1 1 0,1-1 0,-1 0 0,0 1 0,1-1 0,0 0 0,0 1 0,0 6 0,-4 32 0,3 0 0,4 61 0,1-19 0,-2-68 0,1-1 0,1 1 0,0-1 0,2 0 0,-1-1 0,2 1 0,0-1 0,1 0 0,1 0 0,0 0 0,1-1 0,13 16 0,-18-26 0,0 0 0,0 0 0,0-1 0,0 0 0,0 0 0,1 0 0,-1 0 0,1-1 0,0 1 0,0-1 0,0-1 0,0 1 0,0-1 0,0 1 0,1-2 0,-1 1 0,0 0 0,1-1 0,-1 0 0,0 0 0,0-1 0,1 0 0,7-1 0,7-2 0,0-1 0,-1-1 0,1-1 0,31-15 0,125-74 0,-81 42 0,-69 38 0,-1 0 0,-1-2 0,-1-1 0,0-1 0,-1 0 0,-2-2 0,27-34 0,0-25 0,-25 38 0,-15 27 0,0 0 0,-1 0 0,-1-1 0,-1 0 0,4-23 0,8-32 0,-14 66 0,0 0 0,-1-1 0,0 1 0,0 0 0,0-1 0,-1 1 0,0-1 0,0 1 0,0-1 0,-3-8 0,3 14 0,0-1 0,-1 1 0,1 0 0,-1 0 0,0 0 0,1 0 0,-1 0 0,0 0 0,1 0 0,-1 0 0,0 0 0,0 0 0,0 0 0,0 0 0,0 0 0,0 1 0,0-1 0,0 0 0,0 1 0,0-1 0,-3 0 0,1 0 0,1 1 0,-1 0 0,0 0 0,0 0 0,1 1 0,-1-1 0,0 1 0,1-1 0,-1 1 0,0 0 0,1 0 0,-1 0 0,1 0 0,-4 2 0,-6 4 0,1 1 0,-1 0 0,1 1 0,1 0 0,0 1 0,0 0 0,1 0 0,0 1 0,1 0 0,0 1 0,-10 20 0,2 2 0,1 0 0,2 0 0,-11 44 0,23-73 0,-1 0 0,1-1 0,1 1 0,-1 0 0,1-1 0,0 1 0,0 0 0,0 0 0,0 0 0,1-1 0,0 1 0,0 0 0,2 4 0,1 1 0,1-1 0,1 0 0,0 0 0,10 13 0,-9-13 0,-6-8-3,0 0 0,0 0-1,0 0 1,-1 0 0,1 0-1,0 0 1,-1 0 0,1 0-1,-1 1 1,1-1 0,-1 0-1,0 0 1,1 1 0,-1-1-1,0 0 1,0 1 0,0-1-1,0 0 1,0 0 0,0 1 0,0-1-1,0 0 1,-1 1 0,1-1-1,-1 2 1,0-1 17,-1-1 0,1 1 0,-1 0 0,1 0 0,-1-1 0,0 1 1,0-1-1,0 1 0,0-1 0,0 0 0,0 0 0,0 0 0,-3 1 0,-9 3-315,0 0-1,-1-2 1,-22 4-1,32-6 32,-14 1-6556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1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24575,'1'29'0,"2"0"0,8 38 0,-6-35 0,-1 3 0,0 72 0,-5-77 0,2 1 0,1 0 0,9 43 0,-7-48 0,0 1 0,-2-1 0,-2 43 0,-1-41 0,2-1 0,1 0 0,6 35 0,-3-26 0,-4-28 0,0 0 0,0 0 0,0 0 0,1 0 0,0 0 0,1-1 0,-1 1 0,2-1 0,5 12 0,-8-20 0,-1 1 0,1 0 0,-1-1 0,1 1 0,-1-1 0,1 1 0,-1 0 0,1-1 0,-1 1 0,0-1 0,1 1 0,-1-1 0,0 1 0,1-1 0,-1 0 0,0 1 0,0-1 0,0 1 0,1-1 0,-1 0 0,0 1 0,0-1 0,0 0 0,0 1 0,0-1 0,0 1 0,0-1 0,0 0 0,0 1 0,-1-1 0,4-27 0,-3 4-1365,0 2-5461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1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23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24575,'0'13'0,"-1"19"0,1 0 0,2 0 0,1 0 0,1-1 0,15 52 0,-12-56 0,-1 0 0,6 54 0,2 18 0,-9-71 0,2 55 0,-6-56 0,1 0 0,8 34 0,-3-17 0,-2-1 0,-2 1 0,-2 0 0,-4 47 0,0 11 0,3 375 0,1-466 0,0 0 0,0 0 0,1-1 0,1 1 0,0-1 0,0 1 0,1-1 0,6 11 0,48 78 0,-44-77 0,-12-18-136,1 0-1,-1 0 1,1-1-1,0 1 1,0-1-1,0 0 1,1 0-1,-1 0 0,7 4 1,4 1-6690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2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24575,'0'2'0,"1"1"0,0 0 0,0 0 0,1 0 0,-1-1 0,1 1 0,-1-1 0,1 1 0,0-1 0,0 1 0,3 2 0,13 19 0,50 175 0,-24-76 0,-32-84 0,1-1 0,3-1 0,20 38 0,40 75 0,-64-127 0,-1 1 0,7 24 0,19 39 0,-37-87 0,0 1 0,0-1 0,0 0 0,0 1 0,0-1 0,0 0 0,0 1 0,0-1 0,1 0 0,-1 1 0,0-1 0,0 0 0,0 0 0,1 1 0,-1-1 0,0 0 0,0 0 0,1 1 0,-1-1 0,0 0 0,0 0 0,1 0 0,-1 1 0,0-1 0,1 0 0,-1 0 0,0 0 0,1 0 0,-1 0 0,0 0 0,1 0 0,-1 0 0,0 0 0,1 0 0,-1 0 0,0 0 0,1 0 0,-1 0 0,0 0 0,1 0 0,-1 0 0,7-17 0,-1-32 0,-5 44 0,2-23 0,2 0 0,1 0 0,1 1 0,2 0 0,17-38 0,-13 35 0,1-1 0,25-42 0,-20 37 120,-18 34-203,0 0 1,0 0-1,0 1 1,-1-1-1,1 0 1,-1 0-1,1 0 1,-1 0-1,0 0 1,0 0-1,0 0 1,0 0-1,0 0 1,0 0-1,-1 0 1,1 0-1,-1-3 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24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24575,'0'4'0,"0"6"0,4 1 0,6-1 0,1 2 0,-1 3 0,1-1 0,0-3-8191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2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24575,'19'0'0,"15"1"0,1-2 0,-1-1 0,56-11 0,-62 7 0,1 3 0,0 0 0,37 2 0,-37 1 0,0-1 0,0-1 0,35-8 0,-44 6-1365,-2 1-5461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32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24575,'0'19'0,"1"15"0,-2 0 0,-1 1 0,-12 55 0,8-49 0,1 0 0,1 1 0,3-1 0,2 1 0,5 43 0,-1-52 0,15 55 0,-13-63 0,-1 1 0,-1 0 0,3 52 0,-7-58 0,1 0 0,7 31 0,4 35 0,-12-55 0,-3 214 0,0-235 5,0 1-1,-1-1 0,0 0 1,0 0-1,-10 18 1,-1 4-1397,9-16-5434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3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24575,'2'27'0,"0"-1"0,2 0 0,1 0 0,1 0 0,2-1 0,18 44 0,-20-56 0,1 0 0,1-1 0,0 0 0,10 12 0,25 39 0,-5 4 0,-28-52 0,-1 1 0,0 0 0,-1 1 0,0 0 0,-1 1 0,-2-1 0,5 22 0,-9-35 0,0 1 0,0-1 0,0 1 0,1-1 0,-1 1 0,1-1 0,0 0 0,0 0 0,1 0 0,2 4 0,-4-8 0,-1 1 0,1 0 0,-1-1 0,1 1 0,0-1 0,-1 1 0,1-1 0,-1 0 0,1 1 0,0-1 0,0 0 0,-1 1 0,1-1 0,0 0 0,-1 0 0,1 0 0,0 0 0,0 1 0,0-1 0,-1 0 0,1 0 0,0 0 0,0-1 0,1 1 0,-1-1 0,1 0 0,0 0 0,-1 0 0,1 0 0,0 0 0,-1-1 0,1 1 0,-1 0 0,0-1 0,0 1 0,1-1 0,-1 0 0,0 1 0,1-4 0,25-45 0,-18 33 0,0 0 0,1 0 0,1 1 0,0 0 0,24-24 0,104-97 0,-86 97 0,-8 7 0,-21 14-227,1 1-1,1 1 1,0 1-1,1 2 1,32-13-1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34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24575,'554'0'-1365,"-532"0"-5461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34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24575,'0'6'0,"1"0"0,0-1 0,0 1 0,0 0 0,1-1 0,0 1 0,0-1 0,0 1 0,1-1 0,-1 0 0,1 0 0,1 0 0,-1 0 0,1 0 0,-1-1 0,1 0 0,1 0 0,-1 0 0,0 0 0,8 4 0,10 6 0,0-1 0,1-1 0,34 12 0,-25-11 0,34 12 0,1-2 0,69 12 0,-115-32 0,-18-3 0,1 0 0,-1 1 0,1-1 0,-1 1 0,1 0 0,-1 0 0,0 0 0,1 0 0,-1 0 0,0 1 0,0-1 0,0 1 0,4 3 0,-7-5 0,0 1 0,0-1 0,1 1 0,-1-1 0,0 1 0,0-1 0,0 1 0,0-1 0,0 1 0,0 0 0,0-1 0,0 1 0,0-1 0,0 1 0,-1-1 0,1 1 0,0-1 0,0 1 0,0-1 0,-1 1 0,1-1 0,0 1 0,-1-1 0,1 1 0,0-1 0,-1 0 0,1 1 0,-1-1 0,1 1 0,0-1 0,-1 0 0,1 0 0,-1 1 0,1-1 0,-1 0 0,0 1 0,-21 11 0,19-11 0,-33 15 0,-53 15 0,63-23 0,1 0 0,0 2 0,0 0 0,1 2 0,-32 21 0,-48 29 0,78-48 0,0 1 0,1 0 0,-38 33 0,-33 64 0,91-107 0,1 0 0,-1 0 0,1 1 0,0 0 0,0 0 0,0 0 0,-3 9 0,7-14 0,-1 0 0,1 0 0,-1 0 0,1 1 0,0-1 0,0 0 0,0 0 0,0 0 0,0 1 0,0-1 0,0 0 0,0 0 0,0 1 0,0-1 0,1 0 0,-1 0 0,0 0 0,1 1 0,-1-1 0,1 0 0,-1 0 0,1 0 0,0 0 0,0 0 0,-1 0 0,1 0 0,0 0 0,0 0 0,0-1 0,0 1 0,0 0 0,0-1 0,0 1 0,0 0 0,0-1 0,0 1 0,0-1 0,1 1 0,-1-1 0,0 0 0,0 0 0,0 1 0,1-1 0,-1 0 0,0 0 0,0 0 0,2-1 0,83 4-491,-73-4-383,10 1-5952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37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1338 24575,'2'-90'0,"-4"-97"0,-10 119 0,7 49 0,2 0 0,-2-26 0,7-121 0,-4-70 0,1 230 0,-1 1 0,0-1 0,0 1 0,0 0 0,0 0 0,-1 0 0,0 0 0,0 0 0,0 1 0,-1-1 0,1 1 0,-1 0 0,-9-7 0,8 6 0,-1 0 0,1-1 0,0 1 0,1-1 0,-1 0 0,1-1 0,1 1 0,-5-8 0,4-3 0,0 0 0,1 0 0,-2-22 0,-3-23 0,3 18 0,-2-22 0,6 63 0,1 0 0,-1 1 0,0-1 0,0 0 0,0 1 0,0-1 0,-1 1 0,1-1 0,-1 1 0,1-1 0,-1 1 0,0 0 0,0 0 0,0 0 0,0 0 0,0 0 0,0 1 0,-4-3 0,5 3 0,-1 1 0,0-1 0,0 1 0,1-1 0,-1 1 0,0 0 0,0 0 0,0 0 0,0 0 0,1 0 0,-1 0 0,0 0 0,0 0 0,0 1 0,0-1 0,1 1 0,-1 0 0,0-1 0,1 1 0,-1 0 0,0 0 0,1 0 0,-1 0 0,1 0 0,-1 0 0,1 1 0,0-1 0,0 0 0,-1 1 0,1-1 0,0 1 0,0-1 0,0 1 0,1-1 0,-1 1 0,0 0 0,0 0 0,0 2 0,-5 11 0,1 0 0,1 0 0,-5 23 0,7-27 0,-21 118 0,22-126 0,0 0 0,0 1 0,-1 0 0,2-1 0,-1 1 0,0 0 0,1 0 0,0 0 0,0-1 0,0 1 0,0 0 0,1 0 0,-1 0 0,1-1 0,0 1 0,0 0 0,2 3 0,-2-7 0,-1 0 0,1 1 0,-1-1 0,1 0 0,-1 0 0,1 0 0,0 0 0,-1 0 0,1 0 0,-1 0 0,1 0 0,-1-1 0,1 1 0,-1 0 0,1 0 0,0 0 0,-1 0 0,1-1 0,-1 1 0,1 0 0,-1-1 0,0 1 0,1 0 0,-1-1 0,1 1 0,-1-1 0,0 1 0,1 0 0,-1-1 0,0 1 0,1-1 0,-1 1 0,0-1 0,0 1 0,1-2 0,12-20 0,-12 20 0,19-34 0,-6 9 0,0 0 0,-1 0 0,9-35 0,-14 40 0,1 1 0,1-1 0,0 2 0,2-1 0,27-35 0,-39 55 0,1 0 0,-1 0 0,1 0 0,-1 0 0,1 1 0,-1-1 0,1 0 0,-1 1 0,1-1 0,0 0 0,-1 1 0,1-1 0,0 1 0,-1-1 0,1 1 0,0-1 0,0 1 0,0 0 0,0-1 0,-1 1 0,1 0 0,0-1 0,0 1 0,0 0 0,0 0 0,0 0 0,0 0 0,0 0 0,0 0 0,-1 0 0,1 0 0,0 1 0,0-1 0,0 0 0,0 0 0,0 1 0,0-1 0,-1 1 0,1-1 0,0 0 0,0 1 0,-1-1 0,1 1 0,0 0 0,0 0 0,5 6 0,-1 0 0,0-1 0,-1 1 0,7 13 0,7 11 0,59 73 0,-25-32-1365,-41-61-5461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16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24575,'0'59'0,"-2"-20"0,2 0 0,2-1 0,14 76 0,-10-87 0,-5-19 0,0 0 0,0 0 0,1 0 0,1-1 0,-1 1 0,1-1 0,1 1 0,-1-1 0,1 0 0,0 0 0,10 11 0,44 48-1365,-47-55-5461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3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1565 106 24575,'-2'0'0,"0"-2"0,1 1 0,-1 0 0,1 0 0,-1 0 0,1-1 0,-1 1 0,1-1 0,0 1 0,-1-1 0,1 0 0,0 1 0,0-1 0,1 0 0,-1 0 0,0 0 0,-1-3 0,-14-22 0,8 21 0,-1 0 0,0 1 0,0 0 0,-1 1 0,1 0 0,-1 0 0,0 1 0,0 0 0,0 1 0,0 0 0,-11 0 0,-18 0 0,-64 4 0,31 1 0,-38-5 0,-106 4 0,195 1 0,1 1 0,-1 1 0,-22 9 0,26-8 0,0-1 0,-1-1 0,0 0 0,-33 2 0,23-5 0,0 0 0,-53 11 0,18 1 0,27-7 0,1 2 0,-37 13 0,62-17 0,0 0 0,0 0 0,1 1 0,-1 1 0,1 0 0,0 0 0,1 0 0,-1 1 0,1 1 0,1-1 0,-10 13 0,10-9 0,1 1 0,0 0 0,0 0 0,2 0 0,-1 0 0,-3 19 0,4-14 0,-1 0 0,-13 29 0,4-15 0,2 1 0,1 0 0,-8 43 0,9-34 0,4-15-1390,2 1-1,2 0 1,-1 38-1,0 11-1253,-3-25 4066,-2 8 398,3 1 0,2 1 0,6 65 0,0-9-2316,-3-94 496,-1-1 0,2-1 0,5 43 0,-5-58 0,1 0 0,-1-1 0,1 1 0,0-1 0,0 1 0,1-1 0,-1 0 0,1 0 0,0 0 0,1 0 0,-1-1 0,1 1 0,0-1 0,0 0 0,0 0 0,5 3 0,29 21 0,-30-21 0,0 0 0,0-1 0,1-1 0,0 1 0,0-1 0,0-1 0,1 0 0,-1 0 0,17 4 0,15 0 0,1-1 0,0-2 0,59 0 0,84-3 0,139-6 0,-295 1 0,0-2 0,-1-1 0,0-1 0,0-1 0,36-16 0,127-73 0,-173 84 0,0-1 0,-2 0 0,1-1 0,-2 0 0,27-34 0,-17 18 0,-15 18 0,-1-1 0,0-1 0,-1 1 0,-1-2 0,-1 1 0,0-1 0,-1 0 0,0 0 0,3-27 0,-4-11 0,-3 26 0,10-50 0,-4 33 0,-2-2 0,-2 1 0,-6-82 0,1 27 0,2-75-1365,0 155-5461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3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76 631 24575,'1'0'0,"0"0"0,0 0 0,0-1 0,0 1 0,0 0 0,0-1 0,0 1 0,0-1 0,0 1 0,-1-1 0,1 0 0,0 1 0,0-1 0,-1 0 0,1 1 0,0-1 0,-1 0 0,1 0 0,-1 0 0,1 0 0,-1 0 0,1 0 0,-1 1 0,1-1 0,-1 0 0,0 0 0,0 0 0,1 0 0,-1 0 0,0 0 0,0 0 0,0 0 0,0-1 0,0 1 0,-1 0 0,1-2 0,-7-43 0,6 40 0,-4-25 0,-1-51 0,6 62 0,-1 1 0,-1 0 0,0 0 0,-2 0 0,0 0 0,-1 0 0,-10-23 0,10 27 0,0 1 0,1-1 0,1 0 0,0 0 0,-1-30 0,-5-29 0,1 17-1365,6 48-5461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4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24575,'1'12'0,"1"1"0,0 0 0,1 0 0,0-1 0,1 0 0,7 17 0,-6-15 0,0-1 0,-1 1 0,0 0 0,-1 0 0,1 14 0,-3-14 0,1 18 0,10 58 0,-6-27 0,-5-50 0,-1-1 0,2 0 0,4 23 0,-6-35 0,0 0 0,0 0 0,0 0 0,0 1 0,-1-1 0,1 0 0,0 0 0,0 1 0,0-1 0,0 0 0,0 0 0,0 1 0,0-1 0,0 0 0,0 0 0,0 1 0,1-1 0,-1 0 0,0 0 0,0 1 0,0-1 0,0 0 0,0 0 0,0 1 0,0-1 0,1 0 0,-1 0 0,0 0 0,0 1 0,0-1 0,0 0 0,1 0 0,-1 0 0,0 0 0,0 0 0,0 1 0,1-1 0,-1 0 0,0 0 0,0 0 0,1 0 0,-1 0 0,0 0 0,0 0 0,1 0 0,-1 0 0,0 0 0,0 0 0,1 0 0,-1 0 0,0 0 0,0 0 0,1 0 0,-1 0 0,0 0 0,0 0 0,1 0 0,-1-1 0,7-19 0,-1-30 0,-7-336 0,0 367 0,-1 1 0,-8-35 0,6 33 0,0 0 0,-1-26 0,5-44 0,0 201-1365,0-88-5461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4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24575,'5'0'0,"1"0"0,-1 0 0,1 1 0,-1 0 0,0 0 0,0 1 0,0-1 0,0 1 0,0 0 0,0 0 0,0 1 0,0 0 0,-1 0 0,1 0 0,-1 0 0,0 0 0,0 1 0,0 0 0,-1 0 0,1 0 0,3 5 0,-1 2 0,0-1 0,-1 1 0,0 1 0,0-1 0,-1 1 0,-1-1 0,0 1 0,2 18 0,25 127 0,-7-30 0,-14-88 0,-2 1 0,5 75 0,-11-83 0,3 0 0,0 0 0,11 36 0,-7-37 0,-2 0 0,-1 1 0,1 38 0,-7-42 0,2 0 0,1 0 0,10 49 0,-6-43 0,-2 0 0,-1 0 0,-2 0 0,-3 34 0,0-15 0,2-65 0,-2 1 0,0-1 0,0 1 0,-1 0 0,0 0 0,-1 0 0,-9-20 0,1 5 0,2-2 0,1 0 0,-10-53 0,6 26 0,-36-199 0,23 104 0,19 93 0,2-1 0,2 1 0,7-71 0,-1 10 0,-4 106 0,1 0 0,1 1 0,0-1 0,0 0 0,2 0 0,-1 0 0,1 1 0,1-1 0,0 1 0,1 0 0,0 0 0,1 1 0,10-16 0,-13 23 0,1 0 0,0 0 0,0 0 0,-1 0 0,2 1 0,-1 0 0,0 0 0,0 0 0,1 0 0,-1 1 0,1-1 0,-1 1 0,1 0 0,0 1 0,-1-1 0,1 1 0,0 0 0,0 0 0,-1 0 0,1 1 0,0 0 0,-1 0 0,10 3 0,4 1 0,0 1 0,-1 1 0,1 1 0,25 16 0,175 113 0,-187-119 0,-1-1 0,-1 2 0,41 33 0,-34-25 0,-29-23 0,-1 0 0,0 0 0,-1 1 0,1 0 0,-1 0 0,0 0 0,0 0 0,0 1 0,-1 0 0,5 8 0,16 30 0,-17-30 0,0-1 0,-1 2 0,0-1 0,-1 0 0,-1 1 0,6 26 0,-2 5 0,-4-23 0,-1 1 0,1 25 0,-5-41 0,0 1 0,-1-1 0,0 1 0,0-1 0,-1 1 0,0-1 0,0 0 0,-1 0 0,-5 12 0,-10 20 0,14-29 0,-1 0 0,0 0 0,0 0 0,-1-1 0,-1 1 0,0-1 0,0-1 0,-1 1 0,0-1 0,0-1 0,-11 9 0,-29 16 0,12-7 0,-72 38 0,74-47 0,-4 2 0,0-2 0,-72 22 0,34-10 126,26-8-1617,34-16-5335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4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24575,'2'1'0,"1"-1"0,0 1 0,-1-1 0,1 1 0,0 0 0,-1 0 0,1 0 0,-1 0 0,0 1 0,1-1 0,-1 1 0,0 0 0,0-1 0,0 1 0,0 0 0,0 0 0,0 0 0,0 0 0,-1 1 0,1-1 0,-1 0 0,0 1 0,2 3 0,5 11 0,-2 0 0,8 28 0,-1-5 0,11 23 0,-3 1 0,16 79 0,-14-60 0,-16-63 0,-1 0 0,-1 1 0,-1 0 0,3 38 0,-8 57 0,13-205 0,-6 52 0,3-54 0,-8 69 0,1 1 0,7-26 0,3-40 0,-10 73 0,0 0 0,1-1 0,1 1 0,0 1 0,1-1 0,0 0 0,11-17 0,15-45 0,-24 54 0,0 1 0,2-1 0,20-37 0,-26 54 0,0 0 0,1 0 0,-1 0 0,1 0 0,0 0 0,0 1 0,1 0 0,0 0 0,-1 0 0,1 0 0,1 1 0,-1 0 0,0 0 0,1 0 0,-1 1 0,1-1 0,0 2 0,0-1 0,8-1 0,-2 1 0,0 1 0,0 1 0,0 0 0,0 0 0,24 5 0,-30-4 0,-1 1 0,1 0 0,0 1 0,-1-1 0,1 1 0,-1 0 0,0 1 0,0-1 0,0 1 0,-1 0 0,1 0 0,-1 0 0,7 9 0,9 14 0,0 0 0,-2 2 0,29 59 0,-18-36 0,-23-43 0,0 0 0,-1 1 0,0-1 0,-1 1 0,0 0 0,0 0 0,-1 1 0,3 14 0,5 55 0,-5-48 0,-2 1 0,1 36 0,-5-117 0,5-100 0,-3 131 0,1 0 0,1 0 0,0 0 0,1 0 0,1 1 0,14-31 0,12-18 0,-23 44 0,1 0 0,1 0 0,1 1 0,17-22 0,-24 37 0,-1 0 0,1 0 0,0 1 0,0-1 0,0 1 0,1 0 0,0 0 0,0 1 0,0 0 0,0 0 0,0 0 0,0 1 0,1 0 0,-1 0 0,1 1 0,0-1 0,-1 1 0,15 0 0,-18 2 0,0-1 0,0 1 0,1 0 0,-1 0 0,0 0 0,0 0 0,0 0 0,0 0 0,0 1 0,0 0 0,-1-1 0,1 1 0,0 0 0,-1 0 0,0 1 0,1-1 0,-1 0 0,4 6 0,32 57 0,-27-44 0,2 8 0,-2 0 0,-1 0 0,-1 1 0,-1 0 0,-2 1 0,4 51 0,-5-48 0,1 0 0,2-1 0,16 42 0,1 8 0,-20-54 120,-5-28-166,0 0-1,0-1 1,0 1-1,0 0 1,0 0 0,0 0-1,0 0 1,0-1-1,-1 1 1,1 0 0,0 0-1,-1-1 1,1 1-1,0 0 1,-1 0-1,1-1 1,-1 1 0,1 0-1,-1-1 1,1 1-1,-1 0 1,1-1 0,-1 1-1,0-1 1,1 1-1,-1-1 1,0 0 0,0 1-1,1-1 1,-1 1-1,-1-1 1,-8 1-6780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5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0 24575,'-11'1'0,"0"0"0,1 0 0,-1 1 0,1 0 0,-1 1 0,1 1 0,0-1 0,0 2 0,1-1 0,-1 1 0,1 1 0,0 0 0,0 0 0,1 0 0,0 1 0,0 1 0,-12 13 0,9-7 0,-1 1 0,2 0 0,0 1 0,1 0 0,1 0 0,0 1 0,1 0 0,1 1 0,-6 25 0,9-31 0,-1 0 0,-1 1 0,-7 14 0,7-18 0,1 0 0,0 1 0,1-1 0,0 1 0,0-1 0,-2 21 0,5-4 0,0 0 0,2 0 0,11 50 0,-8-48 0,1 36 0,-6-52 0,1 1 0,0-1 0,0 0 0,1 0 0,1 1 0,0-2 0,1 1 0,9 20 0,-11-30 0,-1 0 0,1 1 0,0-1 0,0 0 0,0 0 0,0 0 0,0-1 0,1 1 0,-1-1 0,1 1 0,-1-1 0,1 0 0,-1 0 0,1 0 0,0 0 0,-1 0 0,1 0 0,0-1 0,0 1 0,0-1 0,-1 0 0,1 0 0,0 0 0,0 0 0,0-1 0,-1 1 0,1-1 0,0 0 0,0 1 0,-1-1 0,1 0 0,0-1 0,-1 1 0,5-3 0,-1 1 0,1-1 0,0 0 0,-1 0 0,0-1 0,0 0 0,0 0 0,0 0 0,-1-1 0,0 0 0,0 0 0,7-12 0,3-16 0,-1-1 0,-2 0 0,-2-1 0,-1 0 0,-2-1 0,-1 1 0,-2-1 0,-1-75 0,-4-130 0,15 260 0,5 16 0,-10-8 0,12 48 0,2 8 0,-21-76 0,6 17 0,1-1 0,18 32 0,4 6 0,-22-40 0,1-1 0,0-1 0,20 26 0,5 15 0,-19-29 0,5-77 0,-18 42-69,-1 0 0,1 0-1,0 1 1,0 0 0,0-1 0,1 1-1,4-4 1,-4 3-742,7-7-6015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5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24575,'3'2'0,"-1"-1"0,0 1 0,0 0 0,0 0 0,0 0 0,-1 0 0,1 0 0,-1 0 0,1 0 0,-1 0 0,1 1 0,-1-1 0,0 0 0,0 1 0,0 2 0,12 18 0,-8-16 0,0 1 0,0-1 0,-1 1 0,-1 0 0,1 0 0,-1 1 0,0-1 0,-1 1 0,0-1 0,0 1 0,-1 0 0,0-1 0,-1 1 0,0 0 0,-1 12 0,1-5 0,0 0 0,2 0 0,4 26 0,1-7 0,-2 1 0,-1-1 0,-2 1 0,-4 51 0,1-40 0,2-74 0,0-1 0,2 1 0,1 0 0,1 0 0,15-46 0,18-42 0,-25 71 0,2 1 0,20-42 0,-34 82 0,1 0 0,-1 1 0,0-1 0,1 0 0,0 0 0,0 1 0,0-1 0,0 1 0,0 0 0,0-1 0,0 1 0,1 0 0,-1 0 0,1 1 0,0-1 0,-1 0 0,1 1 0,0 0 0,0 0 0,0 0 0,0 0 0,0 0 0,0 0 0,0 1 0,0-1 0,1 1 0,-1 0 0,0 0 0,0 0 0,0 1 0,0-1 0,0 1 0,0-1 0,0 1 0,0 0 0,0 0 0,0 0 0,4 3 0,0 0 0,0 0 0,-1 0 0,0 1 0,1 0 0,-1 0 0,-1 0 0,1 1 0,-1 0 0,0 0 0,-1 0 0,1 1 0,-1 0 0,0-1 0,4 12 0,2 6 0,1 0 0,17 26 0,-16-29 0,0 0 0,15 41 0,-21-49 0,1 0 0,1 0 0,0-1 0,0 0 0,2 0 0,15 15 0,-13-14 0,-12-12 0,1-1 0,-1 0 0,0 1 0,0-1 0,0 0 0,1 1 0,-1-1 0,0 0 0,0 1 0,1-1 0,-1 0 0,0 0 0,1 1 0,-1-1 0,0 0 0,1 0 0,-1 0 0,1 1 0,-1-1 0,0 0 0,1 0 0,-1 0 0,1 0 0,-1 0 0,0 0 0,1 0 0,-1 0 0,1 0 0,-1 0 0,0 0 0,1 0 0,-1 0 0,1 0 0,-1 0 0,0 0 0,1-1 0,5-15 0,-4-31 0,-2 42 0,4-42-1365,1 29-5461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51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24575,'3'0'0,"0"1"0,0 0 0,0 0 0,0 0 0,0 0 0,0 0 0,-1 1 0,1-1 0,0 1 0,-1 0 0,1 0 0,-1 0 0,0 0 0,1 0 0,-1 0 0,0 1 0,0-1 0,-1 1 0,1-1 0,0 1 0,-1 0 0,0 0 0,1 0 0,-1-1 0,0 1 0,0 5 0,4 6 0,-2 1 0,0-1 0,0 1 0,0 19 0,0-6 0,1-1 0,2 0 0,0 0 0,12 30 0,-9-31 0,-1 1 0,-1 0 0,-1 0 0,1 30 0,9 40 0,-6-44 0,-1-2 0,-3-21 0,-1 0 0,0 49 0,-4-99 0,-2 0 0,0 0 0,-2 0 0,0 0 0,-1 1 0,-1 0 0,0-1 0,-2 2 0,0-1 0,-14-24 0,-3 7 0,15 23 0,0 0 0,2 0 0,-11-21 0,18 31 0,-1 1 0,0-1 0,0 1 0,0 0 0,0 0 0,-1-1 0,1 1 0,0 0 0,-1 0 0,0 0 0,1 1 0,-1-1 0,0 0 0,0 1 0,0-1 0,0 1 0,0-1 0,0 1 0,-3-1 0,3 1 0,0 1 0,-1 0 0,1 0 0,0 0 0,0 0 0,-1 0 0,1 0 0,0 0 0,0 1 0,0-1 0,0 1 0,-1-1 0,1 1 0,0 0 0,0 0 0,0 0 0,-2 2 0,-3 2 0,1 0 0,-1 0 0,1 1 0,0-1 0,1 2 0,0-1 0,0 1 0,0-1 0,0 1 0,-3 10 0,2-3 0,1 1 0,1 1 0,1-1 0,-3 23 0,-2 10 0,-16 103 0,18-114 0,2-1 0,1 1 0,5 71 0,-1-33 0,-1-73 0,0 1 0,0-1 0,-1 1 0,1-1 0,1 1 0,-1-1 0,0 0 0,1 1 0,-1-1 0,1 1 0,0-1 0,0 0 0,0 1 0,0-1 0,0 0 0,0 0 0,1 0 0,-1 0 0,1 0 0,-1 0 0,1 0 0,0-1 0,-1 1 0,4 2 0,-1-4 0,-1 1 0,0-1 0,0 1 0,0-1 0,1 0 0,-1 0 0,0 0 0,0-1 0,0 1 0,1-1 0,-1 0 0,0 0 0,0 0 0,0 0 0,0 0 0,-1-1 0,1 1 0,0-1 0,2-2 0,30-19 0,38-32 0,29-19 0,-72 57 0,-23 14 0,0-1 0,0 0 0,-1 0 0,1 0 0,-1-1 0,0 0 0,8-9 0,4-1 0,-18 23 0,-2-5 0,0 0 0,0 0 0,0 0 0,-1 0 0,1 0 0,-1-1 0,1 1 0,-1-1 0,0 1 0,0-1 0,-5 3 0,-24 8-91,0-2 1,-49 12-1,47-14-1002,17-5-5733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5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24575,'2'17'0,"0"1"0,0 0 0,2-1 0,1 0 0,0 1 0,13 27 0,-10-26 0,-1 1 0,-1 0 0,0 0 0,3 30 0,-5-20 0,2 0 0,0 0 0,2 0 0,1-1 0,18 39 0,-18-44 0,-1 0 0,-1 0 0,-2 0 0,0 1 0,-2 0 0,1 31 0,-1-24 0,2 2 0,14 54 0,-12-61 0,-1-1 0,-1 1 0,3 47 0,-9-17 0,0-23 0,1 0 0,2 0 0,1 0 0,8 36 0,40 155 0,-50-222-72,0 1 1,0 0-1,0-1 0,0 1 0,0 0 0,-1-1 0,0 1 0,0 0 1,0 0-1,0-1 0,0 1 0,-1 0 0,1-1 0,-1 1 0,0 0 1,-1-1-1,1 1 0,-4 6 0,-5 0-6754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54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24575,'7'0'0,"0"1"0,-1 0 0,1 0 0,0 0 0,0 1 0,-1 0 0,1 0 0,-1 1 0,1 0 0,-1 0 0,0 0 0,9 7 0,2 4 0,0 1 0,24 27 0,-14-13 0,-22-22 0,1 1 0,-1 0 0,-1 0 0,0 0 0,0 1 0,0-1 0,-1 1 0,-1 0 0,1 0 0,1 15 0,-2-12 0,0-1 0,1 0 0,1 0 0,0 0 0,0 0 0,10 16 0,-7-14 0,0 1 0,-1-1 0,0 2 0,-1-1 0,-1 0 0,0 1 0,2 25 0,-3-23 0,0 0 0,1-1 0,0 1 0,2-1 0,13 29 0,28 34 0,4-4 0,-49-72 0,0 1 0,1-1 0,-1 0 0,1-1 0,0 1 0,0 0 0,0-1 0,0 0 0,0 0 0,0 0 0,1 0 0,-1 0 0,1 0 0,0-1 0,4 1 0,-6-2 0,1 0 0,-1 0 0,0 0 0,1-1 0,-1 1 0,0-1 0,0 0 0,1 0 0,-1 0 0,0 0 0,0 0 0,0 0 0,0 0 0,0-1 0,0 1 0,-1-1 0,1 0 0,0 1 0,-1-1 0,1 0 0,-1 0 0,0 0 0,1 0 0,-1 0 0,0 0 0,1-4 0,8-16 0,-2 0 0,0 0 0,-1-1 0,-2 0 0,5-31 0,3-17 0,-8 41 0,-1-1 0,-2 0 0,-1 0 0,-4-34 0,4-64 0,0 116 0,1 1 0,0-1 0,1 1 0,1 0 0,0 0 0,6-12 0,-10 24-36,0-1 0,0 1 0,0-1 1,0 1-1,0-1 0,1 1 0,-1 0 0,0-1 0,0 1 0,1-1 0,-1 1 0,0 0 0,0-1 0,1 1 0,-1 0 0,0-1 0,1 1 1,-1 0-1,1 0 0,-1-1 0,0 1 0,1 0 0,-1 0 0,1 0 0,-1 0 0,1-1 0,-1 1 0,0 0 0,1 0 0,-1 0 0,1 0 1,-1 0-1,1 0 0,-1 0 0,1 0 0,-1 0 0,1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1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378 181 24575,'-2'0'0,"0"0"0,0 1 0,-1-1 0,1 0 0,0 1 0,0 0 0,0-1 0,0 1 0,0 0 0,0 0 0,0 0 0,0 0 0,0 1 0,0-1 0,0 0 0,1 1 0,-1 0 0,1-1 0,-2 3 0,-1 1 0,1 0 0,0 0 0,0 0 0,0 0 0,1 1 0,0-1 0,-2 8 0,0 5 0,0 1 0,2-1 0,-1 33 0,2-40 0,1 1 0,0 0 0,0 0 0,1 0 0,1 0 0,4 20 0,-5-29 0,0 0 0,0 0 0,1 0 0,-1-1 0,1 1 0,0 0 0,0-1 0,0 1 0,0-1 0,0 0 0,0 1 0,1-1 0,-1 0 0,1 0 0,0-1 0,-1 1 0,1 0 0,0-1 0,0 0 0,0 0 0,0 0 0,0 0 0,0 0 0,0 0 0,0-1 0,5 1 0,8 1 0,0-1 0,0-1 0,0 0 0,-1 0 0,1-2 0,30-6 0,-41 6 0,0 1 0,-1-1 0,1 0 0,-1 0 0,1-1 0,-1 1 0,0-1 0,0 0 0,0 0 0,0-1 0,0 1 0,-1-1 0,0 0 0,1 0 0,-1 0 0,-1 0 0,1 0 0,-1-1 0,1 1 0,-1-1 0,-1 1 0,1-1 0,-1 0 0,1 0 0,0-8 0,3-12 0,15-43 0,-14 50 0,0 0 0,-1 0 0,-1-1 0,-1 1 0,1-21 0,-3 27 0,-1 0 0,1 0 0,-1 0 0,-1 0 0,0 0 0,-1 0 0,-4-15 0,4 23 0,1 0 0,-1 1 0,0-1 0,-1 1 0,1-1 0,-1 1 0,1 0 0,-1 0 0,0 0 0,0 0 0,0 0 0,0 1 0,-1 0 0,1-1 0,-1 1 0,0 0 0,1 1 0,-1-1 0,0 1 0,0-1 0,0 1 0,-6 0 0,-18-4 0,-1 2 0,1 1 0,-1 1 0,-35 4 0,-4-1 0,50 0 0,-1 0 0,0 1 0,1 1 0,0 1 0,-24 8 0,-27 8 0,58-18 0,0 0 0,0 1 0,0 0 0,1 1 0,-1 1 0,-18 12 0,27-17 0,0 0 0,0 1 0,0-1 0,0 1 0,0-1 0,1 1 0,-1-1 0,1 1 0,-1 0 0,1 0 0,0 0 0,-1 0 0,1 0 0,0 0 0,0 0 0,1 1 0,-1-1 0,0 0 0,1 0 0,-1 1 0,1-1 0,0 0 0,0 1 0,0-1 0,0 0 0,0 1 0,0-1 0,1 0 0,-1 1 0,1-1 0,-1 0 0,1 0 0,0 1 0,0-1 0,0 0 0,0 0 0,0 0 0,1 0 0,-1 0 0,1-1 0,1 3 0,9 8 26,1 0 0,0-1 0,1 0 0,17 9-1,-15-9-523,0 0 0,28 26 0,-33-26-6328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2:5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1472 24575,'-2'4'0,"1"-1"0,0 1 0,-1 0 0,0-1 0,0 0 0,0 1 0,0-1 0,0 0 0,-1 0 0,1 0 0,-1-1 0,0 1 0,-5 3 0,-12 15 0,15-14 0,-24 27 0,29-34 0,-1 1 0,0-1 0,0 0 0,0 1 0,0-1 0,1 1 0,-1-1 0,0 0 0,0 0 0,0 0 0,0 1 0,0-1 0,0 0 0,0 0 0,0 0 0,0-1 0,0 1 0,1 0 0,-1 0 0,0 0 0,0-1 0,0 1 0,0 0 0,0-1 0,1 1 0,-1-1 0,0 1 0,0-1 0,0 1 0,1-1 0,-1 1 0,0-1 0,1 0 0,-1 1 0,1-1 0,-1 0 0,1 0 0,-1 0 0,1 1 0,-1-1 0,1 0 0,-1-1 0,-5-10 0,1 0 0,0-1 0,1 0 0,1 0 0,0 0 0,0 0 0,1 0 0,0-25 0,1 21 0,-1 0 0,0-1 0,-1 1 0,-10-30 0,3 22 0,0 1 0,-2 0 0,-1 0 0,0 2 0,-2-1 0,-33-37 0,42 51 0,1 0 0,0 0 0,0-1 0,1 0 0,0 0 0,0 0 0,2 0 0,-1-1 0,1 1 0,0-1 0,0-17 0,-6-28 0,4 44 0,0 0 0,0 0 0,-10-17 0,9 20 0,1 1 0,0-1 0,0 0 0,1 0 0,0-1 0,1 1 0,-2-15 0,-1-20 0,-21-82 0,8 45 0,8 40 0,-18-48 0,-10-35 0,30 85 0,2 18 0,2-1 0,1 0 0,-1-23 0,-3-16 120,7 58-194,-1 1-1,1-1 1,-1 0 0,0 1 0,0-1-1,0 0 1,0 1 0,0-1 0,-1 1-1,1-1 1,-1 1 0,1 0 0,-1 0-1,0 0 1,0 0 0,0 0 0,0 0-1,0 0 1,-3-1 0,-8 0-6752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41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0 304 24575,'2'0'0,"1"1"0,-1-1 0,0 1 0,0 0 0,0 0 0,0 0 0,-1 0 0,1 0 0,0 0 0,0 0 0,-1 0 0,1 1 0,0-1 0,-1 1 0,1-1 0,-1 1 0,0 0 0,0-1 0,1 1 0,-1 0 0,1 4 0,21 50 0,-15-36 0,5 16 0,-2 0 0,-1 1 0,-1 0 0,-2 1 0,2 47 0,14 43 0,-8-31 0,-4-43 0,14 71 0,-14-70 0,-6-30 0,-1 0 0,2 35 0,-7-1057 0,2 980 0,1 0 0,1 0 0,0 1 0,1-1 0,1 1 0,1 0 0,0 0 0,1 0 0,1 1 0,0 0 0,1 1 0,11-14 0,-17 25 0,-1 0 0,0 0 0,1 0 0,0 0 0,0 1 0,-1-1 0,1 1 0,1 0 0,-1 0 0,0 0 0,5-1 0,-7 3 0,1-1 0,-1 2 0,1-1 0,-1 0 0,1 0 0,-1 0 0,1 1 0,-1-1 0,1 1 0,-1-1 0,0 1 0,1-1 0,-1 1 0,0 0 0,1 0 0,-1 0 0,0 0 0,0 0 0,0 0 0,0 0 0,0 0 0,0 0 0,0 0 0,0 1 0,0-1 0,-1 0 0,1 1 0,-1-1 0,1 0 0,-1 1 0,1 1 0,37 90 0,-27-63 0,1-1 0,17 31 0,-15-34 0,-1 0 0,-1 1 0,-1 1 0,-1 0 0,6 33 0,3 35 0,-6-37 0,8 91 0,-19-130 0,-2 0 0,-1 0 0,0 0 0,-2 0 0,0 0 0,-1 0 0,-1-1 0,-11 30 0,-1-14 0,-1 0 0,-35 48 0,47-74 0,-13 21 0,16-22 0,-1-1 0,-1 0 0,1-1 0,-1 1 0,0-1 0,-1 0 0,1 0 0,-1 0 0,-7 4 0,-31 22-1365,31-24-5461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42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3 831 24575,'5'-1'0,"-1"0"0,1-1 0,-1 1 0,0-1 0,1 0 0,-1 0 0,0-1 0,6-4 0,10-5 0,3-1 0,0-2 0,-2-1 0,0 0 0,0-2 0,19-21 0,-33 31 0,1-1 0,0 0 0,-1 0 0,0-1 0,-1 0 0,0 0 0,0-1 0,-1 1 0,-1-1 0,0-1 0,0 1 0,-1 0 0,3-20 0,-1-11 0,-2-1 0,-3-48 0,0 75 0,1-34 0,-3-55 0,1 96 0,0-1 0,0 1 0,-1-1 0,-1 1 0,0 0 0,0 0 0,-1 0 0,-6-11 0,6 14 0,0 0 0,0 0 0,-1 1 0,0-1 0,0 1 0,0 0 0,-1 1 0,1 0 0,-1-1 0,0 2 0,-1-1 0,1 1 0,0 0 0,-1 0 0,0 1 0,-11-3 0,14 4 0,-1 0 0,1 1 0,0 0 0,-1 0 0,1 0 0,-1 1 0,1-1 0,0 1 0,0 0 0,-1 0 0,1 0 0,0 1 0,0 0 0,0 0 0,0 0 0,1 0 0,-1 0 0,0 1 0,1 0 0,0-1 0,-1 1 0,1 0 0,0 1 0,1-1 0,-1 1 0,1-1 0,-1 1 0,-2 6 0,-5 10 0,1 0 0,1 0 0,0 1 0,2 0 0,0 0 0,2 1 0,0 0 0,1 0 0,1 0 0,2 36 0,-1 93 0,5 103 0,0-224 0,2 1 0,0-1 0,3 0 0,0-1 0,2 0 0,1-1 0,1 0 0,18 28 0,7 22 0,-28-54 0,1 0 0,20 30 0,-20-38 0,0 0 0,2-1 0,19 20 0,-25-29 0,0-1 0,0 0 0,0 0 0,1 0 0,0-1 0,0 0 0,0-1 0,0 0 0,16 4 0,0-1 0,-12-3 0,0 0 0,0 0 0,0-1 0,1-1 0,20 1 0,-29-3 0,0 0 0,0 1 0,0-2 0,1 1 0,-1 0 0,-1-1 0,1 1 0,0-1 0,0 0 0,-1-1 0,1 1 0,-1-1 0,1 1 0,-1-1 0,0 0 0,0 0 0,-1 0 0,1-1 0,0 1 0,3-8 0,2-2-103,7-14-213,2 1 1,1 0-1,26-29 1,-31 43-6511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4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24575,'0'857'0,"0"-871"0,2 0 0,-1 1 0,2-1 0,0 1 0,1 0 0,6-17 0,40-78 0,-5 12 0,-37 73 0,2 1 0,1 0 0,1 0 0,0 1 0,2 1 0,0 0 0,24-26 0,-24 32 0,-2-1 0,0 0 0,18-31 0,-19 28 0,1 1 0,0 0 0,19-19 0,-21 26 0,1 0 0,0 1 0,1 1 0,0 0 0,0 0 0,1 1 0,0 1 0,0 0 0,21-5 0,-31 10 0,-1 1 0,1 0 0,0-1 0,-1 1 0,1 1 0,-1-1 0,1 0 0,0 1 0,-1-1 0,1 1 0,-1 0 0,1 0 0,-1 0 0,1 0 0,-1 0 0,0 0 0,0 1 0,1-1 0,-1 1 0,0 0 0,0-1 0,-1 1 0,1 0 0,0 0 0,0 0 0,1 3 0,5 8 0,-1 0 0,0 0 0,8 24 0,1 0 0,5 9 0,-2 0 0,-2 1 0,17 76 0,-9 28 0,-15-112 0,-3-9 0,0-1 0,-2 1 0,1 33 0,-6-58 0,1-1 0,-1 1 0,1-1 0,0 1 0,0-1 0,0 1 0,1-1 0,-1 0 0,1 1 0,4 5 0,-6-9 0,1-1 0,-1 1 0,0-1 0,1 1 0,-1-1 0,1 1 0,0-1 0,-1 1 0,1-1 0,-1 1 0,1-1 0,0 0 0,-1 1 0,1-1 0,0 0 0,-1 0 0,1 1 0,0-1 0,-1 0 0,1 0 0,0 0 0,-1 0 0,1 0 0,0 0 0,0 0 0,0 0 0,1-1 0,0 0 0,0 0 0,-1 0 0,1 0 0,-1 0 0,1-1 0,-1 1 0,1 0 0,-1-1 0,0 1 0,1-1 0,-1 0 0,0 1 0,1-4 0,56-105 0,9-17 0,-57 109 0,-2 0 0,0 0 0,-1-1 0,9-39 0,-11 37 0,1 1 0,0-1 0,2 1 0,13-25 0,-9 22 0,16-45 0,-22 51 0,0 1 0,1-1 0,1 2 0,0-1 0,1 1 0,14-18 0,-23 32 0,1 0 0,0 0 0,-1 0 0,1 1 0,0-1 0,-1 0 0,1 0 0,0 1 0,0-1 0,0 0 0,0 1 0,0-1 0,0 0 0,0 1 0,0 0 0,0-1 0,0 1 0,0 0 0,0-1 0,0 1 0,0 0 0,1 0 0,-1 0 0,0 0 0,0 0 0,0 0 0,0 0 0,0 0 0,2 1 0,-1 0 0,0 1 0,-1-1 0,1 1 0,0-1 0,-1 1 0,1 0 0,-1-1 0,0 1 0,0 0 0,1 0 0,-1 0 0,0 0 0,1 4 0,2 7 0,0 0 0,-1 0 0,3 27 0,-6-28 0,1 0 0,0-1 0,1 0 0,0 1 0,1-1 0,1 0 0,-1 0 0,1 0 0,7 11 0,-1 1 0,0 0 0,-1 1 0,-2 0 0,0 0 0,4 37 0,16 56 0,-9-43 0,-14-54 0,1 0 0,0-1 0,11 26 0,-7-24 0,-1 0 0,-1 0 0,-1 1 0,7 41 0,-7-83 0,0 1 0,2 0 0,0 0 0,13-20 0,21-47-1365,-37 70-5461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4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24575,'-5'1'0,"1"-1"0,-1 1 0,1 0 0,-1 0 0,1 0 0,0 1 0,-1-1 0,1 1 0,0 0 0,0 1 0,0-1 0,1 1 0,-5 3 0,-45 46 0,27-25 0,21-21 0,0 0 0,0 1 0,0 0 0,0-1 0,1 1 0,1 1 0,-1-1 0,1 1 0,-3 10 0,-14 77 0,9-38 0,8-36 0,-1 0 0,2 0 0,1 0 0,1 0 0,0 0 0,2 0 0,0 0 0,11 39 0,-3-11 0,-9-38 0,1 0 0,0 0 0,1 0 0,0 0 0,1-1 0,0 1 0,1-1 0,0 0 0,11 17 0,9 15 0,-22-35 0,0-1 0,0 0 0,0 0 0,1 0 0,0 0 0,1-1 0,-1 0 0,1 1 0,6 4 0,-11-10 0,1 0 0,0 1 0,0-1 0,0 0 0,0 1 0,-1-1 0,1 0 0,0 0 0,0 0 0,0 0 0,0 0 0,0 0 0,0 0 0,0 0 0,-1 0 0,1 0 0,0 0 0,0-1 0,0 1 0,0 0 0,-1-1 0,1 1 0,0-1 0,0 1 0,-1 0 0,1-1 0,0 0 0,0 1 0,-1-1 0,1 1 0,-1-1 0,1 0 0,-1 0 0,1 1 0,-1-1 0,1 0 0,-1 0 0,0 1 0,1-1 0,-1 0 0,1-1 0,14-44 0,-12 35 0,2-11 0,-1-1 0,0 1 0,-1-47 0,-2 42 0,1 1 0,7-39 0,-4 37 0,-2 0 0,1-53 0,-5 63 0,1-1 0,1 0 0,1 0 0,0 1 0,1-1 0,1 1 0,1 0 0,12-28 0,-17 45 0,0 0 0,0 1 0,1-1 0,-1 0 0,0 1 0,1-1 0,-1 1 0,1-1 0,-1 0 0,1 1 0,-1-1 0,1 1 0,-1-1 0,1 1 0,-1 0 0,1-1 0,0 1 0,-1-1 0,1 1 0,0 0 0,-1 0 0,1-1 0,0 1 0,-1 0 0,1 0 0,0 0 0,0 0 0,0 0 0,19 13 0,12 36 0,-28-42 0,90 154 0,-67-104 0,-23-47 0,0-1 0,0 0 0,0 0 0,1 0 0,1-1 0,9 13 0,-10-15 22,-1 1 0,1-1-1,-2 1 1,1-1 0,4 13-1,17 27-1516,-15-35-5331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24575,'2'1'0,"0"-1"0,-1 1 0,1-1 0,0 1 0,0 0 0,0-1 0,-1 1 0,1 0 0,0 0 0,-1 0 0,1 1 0,-1-1 0,1 0 0,-1 1 0,1-1 0,1 4 0,23 32 0,-12-16 0,-7-9 0,0 0 0,-1 0 0,0 1 0,-1 0 0,0 0 0,-1 0 0,4 25 0,9 26 0,-1-1 0,-14-50 0,1 0 0,0-1 0,1 0 0,0 0 0,10 18 0,-8-16 0,0 0 0,-1 1 0,-1-1 0,5 24 0,-7-26 0,0 0 0,1 0 0,1 0 0,0 0 0,1-1 0,0 1 0,11 17 0,-16-28 0,1-1 0,0 1 0,-1 0 0,1 0 0,0 0 0,0 0 0,0 0 0,-1-1 0,1 1 0,0 0 0,0-1 0,0 1 0,0-1 0,0 1 0,1-1 0,-1 1 0,0-1 0,0 0 0,0 1 0,0-1 0,0 0 0,0 0 0,1 0 0,-1 0 0,0 0 0,0 0 0,0 0 0,2-1 0,0 0 0,0 0 0,-1-1 0,1 0 0,-1 1 0,1-1 0,-1 0 0,1 0 0,-1 0 0,0 0 0,4-5 0,5-8 0,-1-1 0,15-31 0,-22 40 0,34-59 0,58-78 0,2-2 0,-81 120 0,2 2 0,30-32 0,-26 33 0,-2-1 0,20-31 0,-15 16 0,3 2 0,1 1 0,39-38 0,-67 73 0,-1 0 0,1 0 0,-1 0 0,1 0 0,-1 1 0,1-1 0,0 0 0,-1 1 0,1-1 0,0 0 0,0 1 0,-1-1 0,1 1 0,0-1 0,0 1 0,0-1 0,0 1 0,0-1 0,0 1 0,0 0 0,0 0 0,0 0 0,0-1 0,0 1 0,0 0 0,0 0 0,0 0 0,0 1 0,0-1 0,0 0 0,0 0 0,0 0 0,-1 1 0,1-1 0,0 0 0,0 1 0,0-1 0,0 1 0,0-1 0,0 1 0,-1 0 0,1-1 0,0 1 0,0 0 0,-1-1 0,1 1 0,-1 0 0,1 0 0,0 0 0,-1-1 0,0 1 0,1 0 0,-1 0 0,1 0 0,-1 2 0,4 9 0,-1 0 0,0 0 0,2 24 0,-1-10 0,10 62 0,-12-67 0,1-1 0,1 1 0,0-1 0,10 24 0,36 119 0,-31-94 0,-19-67 1,1 0 1,-1 0-1,1 0 0,-1 0 0,1-1 0,0 1 0,-1 0 1,1 0-1,0 0 0,0-1 0,1 1 0,-1-1 0,0 1 1,0-1-1,1 1 0,-1-1 0,1 0 0,-1 1 0,1-1 1,0 0-1,0 0 0,-1 0 0,1 0 0,0-1 0,0 1 1,0 0-1,0-1 0,0 0 0,0 1 0,-1-1 0,1 0 1,0 0-1,0 0 0,0 0 0,0 0 0,0 0 0,0-1 1,0 1-1,0-1 0,4-1 0,7-3-54,0-1 1,0-1-1,0 0 0,21-17 0,0 1-1096,-15 14-5677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4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24575,'-1'1'0,"0"-1"0,0 0 0,1 1 0,-1-1 0,0 0 0,0 1 0,0-1 0,0 1 0,1 0 0,-1-1 0,0 1 0,0 0 0,1-1 0,-1 1 0,1 0 0,-1-1 0,1 1 0,-1 0 0,1 0 0,-1 0 0,1 0 0,-1 0 0,1 0 0,0 1 0,-9 32 0,5-17 0,-2 4 0,1 1 0,1 0 0,-2 23 0,5-28 0,-1 0 0,-1 0 0,-1 0 0,0-1 0,-1 1 0,-10 22 0,1-13 0,2 1 0,2-1 0,0 2 0,-11 55 0,15-61 0,0-1 0,-17 40 0,-2 8 0,-15 58 0,38-123 5,1 0-1,-1 0 1,1 0-1,-1 0 0,0 0 1,-1-1-1,1 1 1,-1-1-1,1 1 1,-1-1-1,0 0 0,0 0 1,-1 0-1,1 0 1,-1-1-1,1 1 1,-1-1-1,0 0 1,0 0-1,0 0 0,0 0 1,0-1-1,0 0 1,0 0-1,0 0 1,-8 0-1,0 1-169,0-1 0,0-1 0,0 0 0,-1 0 0,1-2 0,0 1 0,0-2 0,-16-4 0,11 1-6661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4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 34 24575,'5'-26'0,"-4"25"0,-1 1 0,0-1 0,1 1 0,-1-1 0,0 1 0,1-1 0,-1 1 0,1 0 0,-1-1 0,1 1 0,-1 0 0,1-1 0,0 1 0,-1 0 0,1-1 0,-1 1 0,1 0 0,0 0 0,-1 0 0,1 0 0,-1 0 0,1 0 0,1 0 0,0 0 0,0 1 0,0-1 0,0 1 0,0 0 0,-1 0 0,1 0 0,0 0 0,0 0 0,-1 1 0,1-1 0,0 0 0,-1 1 0,1-1 0,-1 1 0,0 0 0,0-1 0,1 1 0,1 4 0,3 8 0,0 2 0,0-1 0,-1 0 0,-1 1 0,2 17 0,1 0 0,17 118 0,-20-133 0,6 23 0,-2 0 0,-2 0 0,2 60 0,-9 278 0,0-394 0,-1 1 0,-1-1 0,0 1 0,-1 0 0,0 0 0,-7-14 0,-11-39 0,18 54 0,0 0 0,-1 0 0,-1 1 0,0-1 0,0 1 0,-2 0 0,1 1 0,-13-14 0,5 4 0,-20-36 0,27 43 0,-1-1 0,0 1 0,-20-23 0,-16-21 0,35 42 0,-2 1 0,-18-19 0,20 23 0,-2 0 0,1 2 0,-16-11 0,21 17 0,1 0 0,-1 0 0,-1 1 0,1-1 0,0 1 0,0 1 0,-1-1 0,1 1 0,-14 0 0,14 0 0,1 0 0,-1 1 0,0 0 0,0 0 0,1 0 0,-1 1 0,0 0 0,0 0 0,1 0 0,-1 1 0,1 0 0,-1 0 0,1 0 0,0 1 0,0 0 0,0 0 0,0 0 0,0 0 0,1 1 0,-1 0 0,1 0 0,0 0 0,0 0 0,1 1 0,-1-1 0,-3 8 0,-4 4 0,-6 8 0,1 2 0,1 0 0,1 0 0,-12 34 0,13-29 0,-22 41 0,24-52 0,0 1 0,2 0 0,0 0 0,1 1 0,-6 31 0,-12 49 0,18-79 0,2 0 0,1 0 0,0 1 0,-1 33 0,4-19 0,1-23 0,0 0 0,0 0 0,2 0 0,0 0 0,0 1 0,8 26 0,-9-40 0,1-1 0,0 1 0,0-1 0,0 1 0,1-1 0,-1 0 0,0 1 0,0-1 0,1 0 0,-1 0 0,1 0 0,-1 0 0,1 0 0,-1-1 0,1 1 0,-1 0 0,1-1 0,0 1 0,-1-1 0,1 1 0,0-1 0,0 0 0,-1 0 0,1 0 0,0 0 0,0 0 0,-1 0 0,1 0 0,0-1 0,0 1 0,-1 0 0,1-1 0,0 0 0,-1 1 0,3-3 0,10-2 0,-1-1 0,0-1 0,15-9 0,-20 11 0,-8 5 0,56-34 0,70-31 0,19-8-430,-15 7-167,-61 31 597,102-70 0,-62 35 0,-82 55 499,-18 10-424,0 0 1,-1 0-1,1-1 1,-1 0-1,0-1 1,13-13-1,1-8-1440,-13 16-5461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3:46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1058 1977 24575,'-1'-11'0,"0"1"0,-1-1 0,-1 0 0,0 1 0,0 0 0,-8-17 0,-10-39 0,15 44 0,-1-1 0,-17-40 0,0 4 0,-79-192 0,70 148 0,20 57 0,-27-58 0,24 69-21,-13-26-186,3-1 1,-28-95 0,16 38 206,22 76 0,-10-47 0,-9-29 203,25 94-130,2-1 0,0 0 0,2-1-1,1 1 1,-2-42 0,5 39-73,-11-53 0,2 18 0,10 56 0,0 0 0,-1 0 0,0 0 0,-1 0 0,0 0 0,0 1 0,-8-13 0,10 19 0,1 0 0,-1 0 0,0-1 0,0 1 0,0 1 0,0-1 0,0 0 0,0 0 0,0 0 0,0 0 0,0 1 0,0-1 0,0 0 0,0 1 0,-1-1 0,1 1 0,0-1 0,0 1 0,-1 0 0,1 0 0,-2-1 0,1 2 0,0-1 0,0 1 0,1 0 0,-1 0 0,0 0 0,0 0 0,1 0 0,-1 0 0,1 0 0,-1 0 0,1 1 0,-1-1 0,1 0 0,0 1 0,0-1 0,-1 1 0,1 0 0,0-1 0,-1 4 0,-2 3 0,1 1 0,0 0 0,0 0 0,0 0 0,1 0 0,1 0 0,0 1 0,0-1 0,1 18 0,-7 45 0,-116 342 0,113-384 0,-69 236 0,68-229 0,-1 1 0,-19 36 0,28-66 0,-7 15 0,1 0 0,1 1 0,1 0 0,1 0 0,-3 33 0,-1 16 0,4-38 0,-2 48 0,8-103 0,0-3 0,0 1 0,1-1 0,1 0 0,1 0 0,1 1 0,2 0 0,12-37 0,-13 48 0,-1-1 0,-1 1 0,0-1 0,0 0 0,-1 0 0,1-21 0,-6-79 0,1 43 0,0-6 0,4-101 0,23 50 0,-19 93 0,2 0 0,1 0 0,26-61 0,-2 8 0,-23 56 0,26-52 0,-35 80 0,0 0 0,0-1 0,0 1 0,0 0 0,1 0 0,-1 0 0,1 1 0,-1-1 0,1 0 0,0 1 0,0-1 0,-1 1 0,1-1 0,0 1 0,0 0 0,1 0 0,-1 0 0,0 0 0,0 0 0,0 0 0,1 0 0,-1 1 0,4-1 0,-3 1 0,1 1 0,-1 0 0,1-1 0,-1 1 0,0 1 0,0-1 0,1 0 0,-1 1 0,0-1 0,0 1 0,0 0 0,-1 0 0,1 0 0,3 4 0,5 5 0,-1 0 0,0 1 0,-1 0 0,0 0 0,-1 1 0,7 15 0,4 12 0,-6-9 0,33 51 0,-18-38-14,58 88-279,6-4 0,115 125 0,-150-200 183,2-2 1,75 48-1,-127-94 110,258 163 0,-198-128 0,-35-22 388,2 0 1,42 14-1,-75-31-386,-1-1 0,1 0 0,0 1 0,0-1 0,0 0 0,0 0 0,0 0 0,-1 0 0,1 0 0,0 0 0,0 0 0,0 0 0,0 0 0,0 0 0,-1 0 0,1 0 0,0-1 0,0 1 0,0 0 0,-1-1 0,1 1 0,0-1 0,0 1 0,-1-1 0,1 1 0,1-2-1,9-23 17,-10-42-30,-1 57 10,-3-48 2,-17-96 0,17 132-1365,1 3-5461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5:0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0 761 24575,'21'1'0,"0"1"0,37 10 0,-8-2 0,5 0 0,-29-4 0,0-2 0,45 2 0,105-4-112,332-6-3248,-312-8 2048,93-2 159,341-14-867,-318 9 462,-164 11 1157,383-12-1185,604-42 453,-203 3-1491,-611 56 2310,215-12 928,7-18-520,427-48 13,-938 76-108,720-92 69,-585 81 292,322-16 411,-223 20 99,17 0 83,-199 9 111,0-4 0,108-22 0,-145 22 223,85 1 0,-83 5-681,76-11-1,-89 8 459,0 1 0,41 2-1,30-2 506,-80 0-1569,0-2 0,35-11 0,-40 9 0,1 1 0,0 1 0,44-3 0,22 9 0,-50 0 0,-1-1 0,0-2 0,71-12 0,-66 7 0,1 2 0,0 2 0,0 2 0,50 5 0,8-2 0,364 13-3288,186-2 3288,-397-16 0,-136 3 350,66 2-1745,278-33 0,-274 7 621,308 1 1,-434 21 764,77-14 0,-86 9 11,-41 6 514,0-2 0,0 1-1,-1-2 1,1 1 0,-1-2 0,0 0 0,0 0-1,17-11 1,-15 5-6058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1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24575,'33'0'0,"1"-1"0,-1-1 0,53-11 0,-59 8 0,0 1 0,34 0 0,-33 3 0,56-10 0,67-15 0,-108 19 0,1 2 0,0 2 0,1 2 0,45 5 0,10-1 0,-82-3-1365,-7 0-5461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5:1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 24575,'-2'3'0,"0"0"0,0 0 0,0 0 0,-1 0 0,1 0 0,-1-1 0,0 1 0,0-1 0,0 0 0,0 0 0,0 0 0,-4 2 0,-7 5 0,-2 5 0,0 0 0,2 1 0,0 1 0,0 1 0,2 0 0,0 0 0,-15 30 0,-4 5 0,20-34 0,0 0 0,1 1 0,1 0 0,1 0 0,-11 39 0,10-22 0,3 2 0,0-1 0,1 52 0,5-61 0,0-2 0,0 1 0,7 39 0,-5-57 0,0-1 0,1 1 0,0 0 0,0-1 0,1 0 0,0 0 0,0 0 0,1 0 0,0 0 0,0-1 0,8 9 0,17 16 0,-12-11 0,36 30 0,-46-45 0,-1 0 0,1-1 0,1 0 0,-1 0 0,1-1 0,0 0 0,0-1 0,16 4 0,10 2 0,0-3 0,56 4 0,-76-10 0,0 0 0,0-1 0,0-1 0,-1 0 0,1-2 0,-1 1 0,1-2 0,25-11 0,-23 7 0,0-2 0,-1 0 0,0-1 0,-1 0 0,-1-1 0,0-1 0,0-1 0,12-17 0,8-8 0,39-28 0,-55 53 0,0-1 0,-1-1 0,-1-1 0,18-25 0,-2-1 0,-24 35 0,-1 0 0,0 0 0,-1 0 0,0-1 0,0 0 0,-1-1 0,-1 1 0,1-1 0,-2 0 0,1 0 0,-2 0 0,1-1 0,0-11 0,-2 4 0,0-7 0,0 0 0,-6-45 0,4 63 0,-1 0 0,0 1 0,0-1 0,-1 1 0,0-1 0,0 1 0,0 0 0,-1 0 0,0 0 0,-1 1 0,1-1 0,-1 1 0,-8-7 0,5 5 0,-1 2 0,1-1 0,-1 1 0,-1 1 0,1-1 0,-1 1 0,0 1 0,0 0 0,-15-4 0,-7 1 0,-58-5 0,73 10 0,-27-6 0,33 5 0,0 1 0,0 0 0,0 1 0,-1 0 0,-16 1 0,25 1 0,-1-1 0,1 1 0,-1 0 0,1 0 0,0 1 0,0-1 0,0 0 0,0 1 0,0 0 0,0 0 0,0 0 0,0 0 0,0 0 0,1 1 0,-1-1 0,1 1 0,0-1 0,0 1 0,0 0 0,0 0 0,0 0 0,-1 5 0,0-3 0,-4 12 0,-1-1 0,0-1 0,-1 1 0,-1-1 0,-20 22 0,-1-1 0,-32 30 0,50-53 0,0 0 0,-20 30 0,-16 16 0,-111 109 0,28-45 0,123-115 0,-1 0 0,1 0 0,-1-1 0,-1 0 0,1 0 0,-15 5 0,25-12-36,-1 0 0,1 0 0,0 0 1,-1 0-1,1 0 0,-1 0 0,1 0 0,-1 0 0,1 0 0,0 0 0,-1-1 0,1 1 0,-1 0 0,1 0 0,0 0 0,-1-1 0,1 1 1,0 0-1,-1 0 0,1-1 0,0 1 0,-1 0 0,1-1 0,0 1 0,0 0 0,-1-1 0,1 1 0,0-1 0,0 1 0,0 0 0,0-1 1,0 1-1,-1-1 0,1 1 0,0 0 0,0-1 0,0 0 0,-2-11-6790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5:18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5 24575,'7'0'0,"1"0"0,0 0 0,-1 0 0,1 1 0,0 0 0,-1 0 0,1 1 0,-1 0 0,1 1 0,-1-1 0,0 1 0,0 1 0,0-1 0,-1 1 0,1 0 0,9 9 0,5 3 0,1 0 0,0-2 0,37 18 0,6 4 0,76 29 0,-96-41 0,0-3 0,1-1 0,64 17 0,-106-35 0,0-1 0,0 1 0,0 0 0,0 1 0,0-1 0,-1 0 0,1 1 0,-1 0 0,1 0 0,-1 0 0,0 0 0,0 1 0,-1-1 0,1 1 0,-1-1 0,0 1 0,1 0 0,1 6 0,3 9 0,-1 1 0,8 38 0,2 5 0,-11-43 0,0-1 0,-1 1 0,-1 0 0,-1 0 0,-1 1 0,-1-1 0,0 0 0,-2 0 0,-6 32 0,7-46 0,-1 0 0,0 0 0,0 0 0,-1-1 0,0 1 0,0 0 0,0-1 0,-1 0 0,1 0 0,-1 0 0,-1 0 0,-7 7 0,1-4 0,1-1 0,-1 0 0,0-1 0,0 0 0,-17 5 0,-33 20 0,49-24 0,0 0 0,-1-1 0,1 0 0,-1-1 0,0 0 0,-24 4 0,35-8 0,1-1 0,-1 0 0,1 0 0,-1 0 0,0-1 0,1 1 0,-1 0 0,1-1 0,-1 1 0,1-1 0,-1 1 0,1-1 0,-1 0 0,1 1 0,0-1 0,-1 0 0,1 0 0,0 0 0,-1 0 0,1 0 0,0 0 0,0-1 0,0 1 0,0 0 0,0-1 0,1 1 0,-1 0 0,0-1 0,0 1 0,1-1 0,-1-1 0,0 2 0,1 1 0,-1-1 0,0 1 0,0 0 0,1-1 0,-1 1 0,0 0 0,1-1 0,-1 1 0,0 0 0,0 0 0,0 0 0,1 0 0,-1 0 0,0 0 0,0 0 0,0 0 0,1 0 0,-1 0 0,0 0 0,0 0 0,0 0 0,1 1 0,-1-1 0,0 0 0,1 1 0,-1-1 0,0 1 0,0 0 0,-30 14 0,22-10 0,-16 7 0,-1-2 0,1-1 0,-1-1 0,-1-1 0,-44 5 0,68-12 0,1 0 0,-1-1 0,0 1 0,1 0 0,-1-1 0,0 0 0,1 0 0,-1 0 0,1 0 0,-1 0 0,1 0 0,0 0 0,-1-1 0,1 1 0,0-1 0,0 0 0,0 0 0,0 0 0,0 0 0,1 0 0,-1 0 0,1 0 0,-1 0 0,1-1 0,0 1 0,-2-4 0,-3-9 0,0-1 0,0 0 0,-3-22 0,-3-5 0,-4-1 0,2 0 0,2-1 0,2 0 0,2 0 0,2-1 0,-1-91 0,6 49 0,4-76 0,-3 161 0,1-1 0,-1 0 0,1 1 0,0-1 0,0 1 0,1-1 0,-1 1 0,1 0 0,0-1 0,0 1 0,0 0 0,0 0 0,0 0 0,1 1 0,-1-1 0,1 0 0,0 1 0,-1 0 0,1 0 0,0 0 0,7-4 0,4 0 0,1 0 0,0 0 0,31-5 0,-6 0 0,151-39 0,-168 44 0,-1 1 0,43-3 0,20-4 0,-51 6 0,1 2 0,0 1 0,0 2 0,66 6 0,-95-4 0,-1-1 0,0 2 0,0-1 0,1 0 0,-1 1 0,0 0 0,-1 0 0,1 1 0,0-1 0,-1 1 0,1 0 0,-1 1 0,0-1 0,0 1 0,4 3 0,3 6 0,-1 1 0,0 0 0,10 21 0,-18-32 0,10 23 0,-1 0 0,-1 1 0,-1 0 0,-1 0 0,-2 1 0,5 46 0,1 6 0,-8-65 0,0 1 0,-2-1 0,0 1 0,0 0 0,-2 0 0,0 0 0,-1 0 0,0 0 0,-1-1 0,-1 1 0,-5 15 0,6-26 0,0-1 0,0 0 0,0-1 0,-1 1 0,0 0 0,1-1 0,-1 1 0,-1-1 0,1 0 0,0 0 0,-1 0 0,1 0 0,-9 4 0,-58 21 0,58-24 0,-1 0 0,1 1 0,0 0 0,-12 8 0,7-4 0,-1-1 0,0-1 0,0 0 0,0-2 0,-1 0 0,1 0 0,-1-2 0,-1-1 0,-29 1 0,17-1 0,-42 10 0,49-8 0,-1 0 0,-26 0 0,-39-6 0,-70 4 0,114 6 0,36-5 0,1-1 0,-1 0 0,1 0 0,-1-2 0,-19 0 0,27 0 0,-1-1 0,1 0 0,0 1 0,0-2 0,0 1 0,0 0 0,0-1 0,0 1 0,0-1 0,0 0 0,1 0 0,-1 0 0,1 0 0,-1 0 0,1-1 0,0 1 0,0-1 0,0 1 0,0-1 0,0 0 0,1 0 0,-1 0 0,-1-5 0,-9-27 0,-12-54 0,10 35 0,4 16 0,2 0 0,1 0 0,2-1 0,1 1 0,3-1 0,3-49 0,-1 80 0,1 1 0,0-1 0,0 0 0,1 1 0,-1-1 0,2 1 0,-1 0 0,1 0 0,0 1 0,1-1 0,0 1 0,7-9 0,10-8 0,45-36 0,-22 21 0,-37 32 0,0 0 0,1 0 0,-1 0 0,2 1 0,-1 0 0,0 1 0,1 0 0,0 1 0,0 0 0,0 0 0,0 1 0,15-1 0,14 0 0,0 2 0,40 4 0,-1 0 0,-30-4 0,58 2 0,-97 0 0,1 0 0,-1 0 0,1 1 0,-1 1 0,0-1 0,0 2 0,0-1 0,12 7 0,-8 2-1365,-3 0-5461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3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51 242 24575,'0'-3'0,"1"-13"0,-1 1 0,-1 0 0,0 0 0,-1 0 0,-1 0 0,0 0 0,-7-21 0,6 40 0,1 1 0,0 0 0,1 0 0,-1 1 0,1-1 0,0 1 0,-1 5 0,0 2 0,1 0 0,0 0 0,0 0 0,2 0 0,-1 0 0,2 0 0,0 0 0,0 0 0,5 15 0,-5-25 0,0 0 0,0 1 0,0-1 0,1 1 0,0-1 0,0 0 0,0 0 0,0 0 0,0 0 0,0-1 0,1 1 0,-1 0 0,1-1 0,0 0 0,4 3 0,-3-3 0,0 0 0,0-1 0,0 0 0,0 0 0,0 0 0,0 0 0,0 0 0,0-1 0,1 0 0,-1 0 0,0 0 0,0-1 0,0 1 0,1-1 0,-1 0 0,5-1 0,-3-1 0,0 1 0,0 0 0,1-1 0,-2 0 0,1-1 0,0 1 0,-1-1 0,1 0 0,-1-1 0,0 1 0,-1-1 0,1 0 0,-1 0 0,0-1 0,0 1 0,0-1 0,-1 0 0,4-8 0,-5 10 0,-1 0 0,0 0 0,1 0 0,-1 0 0,-1 0 0,1 0 0,0 0 0,-1-1 0,0 1 0,0 0 0,0 0 0,-1 0 0,1 0 0,-1-1 0,0 1 0,0 0 0,-1 0 0,1 0 0,-1 1 0,0-1 0,0 0 0,0 1 0,0-1 0,-1 1 0,1-1 0,-1 1 0,0 0 0,0 0 0,0 1 0,-5-4 0,7 5 0,-1 0 0,1-1 0,-1 1 0,0 0 0,0 1 0,1-1 0,-1 0 0,0 0 0,0 1 0,0-1 0,0 1 0,0 0 0,0 0 0,0-1 0,0 1 0,0 0 0,0 1 0,0-1 0,0 0 0,0 1 0,0-1 0,-3 2 0,1 0 0,0 0 0,0 0 0,0 1 0,0 0 0,1 0 0,-1 0 0,1 0 0,0 0 0,-5 6 0,-4 9 0,0-1 0,2 2 0,-12 24 0,21-41 0,0 0 0,1-1 0,-1 1 0,0-1 0,0 1 0,1-1 0,-1 1 0,1-1 0,-1 1 0,1 0 0,0-1 0,-1 1 0,1 0 0,0 0 0,0-1 0,0 1 0,1 0 0,-1-1 0,0 1 0,1 0 0,-1-1 0,1 1 0,-1-1 0,1 1 0,0-1 0,-1 1 0,3 1 0,-1-1 0,0 0 0,0-1 0,0 1 0,1-1 0,-1 0 0,1 0 0,-1 0 0,1 0 0,-1 0 0,1 0 0,0-1 0,0 1 0,-1-1 0,6 0 0,4 0 0,0 0 0,0-1 0,0 0 0,0-1 0,0-1 0,17-5 0,-25 6 0,1 0 0,-1-1 0,0 1 0,0-1 0,0 0 0,-1 0 0,1 0 0,-1 0 0,0-1 0,1 0 0,-1 1 0,-1-1 0,1 0 0,-1 0 0,1 0 0,-1-1 0,-1 1 0,1-1 0,0 1 0,-1-1 0,1-8 0,1-8 0,-1 0 0,-1 0 0,-2-35 0,-1 24 0,2 28 0,0 0 0,0 0 0,0 0 0,-1 0 0,0 0 0,1 0 0,-2 0 0,1 0 0,0 1 0,-1-1 0,0 0 0,1 1 0,-4-4 0,4 6 0,1 0 0,-1 0 0,0 1 0,0-1 0,0 1 0,0-1 0,0 0 0,1 1 0,-1-1 0,0 1 0,0 0 0,0-1 0,0 1 0,0 0 0,-1 0 0,1-1 0,0 1 0,0 0 0,-2 0 0,1 1 0,-1 0 0,1-1 0,-1 1 0,1 0 0,-1 0 0,1 0 0,0 0 0,0 1 0,-1-1 0,1 1 0,-3 2 0,-4 5 0,1 1 0,0-1 0,0 1 0,1 1 0,0 0 0,1 0 0,0 0 0,0 1 0,2 0 0,-1 0 0,2 0 0,-5 24 0,8-37 0,0 1 0,0 0 0,0 0 0,0-1 0,0 1 0,0 0 0,0-1 0,0 1 0,0 0 0,0-1 0,0 1 0,0 0 0,0-1 0,0 1 0,0 0 0,0 0 0,0-1 0,0 1 0,0 0 0,0-1 0,-1 1 0,1 0 0,0 0 0,0-1 0,0 1 0,-1 0 0,1 0 0,0-1 0,0 1 0,0 0 0,-1 0 0,1 0 0,0 0 0,-1-1 0,1 1 0,0 0 0,0 0 0,-1 0 0,1 0 0,0 0 0,-1 0 0,1 0 0,0 0 0,-1 0 0,1 0 0,0 0 0,0 0 0,-1 0 0,-17 5 0,6-3 0,19-32 0,-5 20 0,0-1 0,1 1 0,0 0 0,0-1 0,1 1 0,1 1 0,-1-1 0,2 1 0,7-12 0,-16 29 0,1 0 0,-1 1 0,1-1 0,1 1 0,-1 11 0,-8 33 0,9-50 0,-8 24 0,6-25 0,1-17 0,1 14 0,1 0 0,0 0 0,0 0 0,0 0 0,0 0 0,0 0 0,0 1 0,0-1 0,0 0 0,0 0 0,1 0 0,-1 0 0,0 0 0,1 0 0,-1 1 0,0-1 0,1 0 0,-1 0 0,1 0 0,-1 1 0,1-1 0,0 0 0,-1 1 0,1-1 0,0 1 0,-1-1 0,1 0 0,0 1 0,0-1 0,1 0 0,-2 2 0,1-1 0,0 0 0,0 0 0,0 1 0,-1-1 0,1 1 0,0-1 0,-1 0 0,1 1 0,0-1 0,-1 1 0,1 0 0,-1-1 0,1 1 0,0-1 0,-1 1 0,0 0 0,1-1 0,-1 1 0,1 0 0,-1 0 0,0-1 0,1 1 0,-1 0 0,0 0 0,0 0 0,0-1 0,0 1 0,0 0 0,0 0 0,0 0 0,0-1 0,0 1 0,0 0 0,0 1 0,-1 11 0,0 1 0,-1-1 0,0 0 0,-5 14 0,4-18 0,1 0 0,-1-1 0,2 1 0,-1 1 0,1-1 0,1 0 0,0 0 0,0 0 0,0 0 0,4 15 0,-3-22 0,0 0 0,-1 0 0,1 0 0,0 0 0,1 0 0,-1 0 0,0 0 0,1-1 0,-1 1 0,0-1 0,1 1 0,0-1 0,-1 1 0,1-1 0,0 0 0,0 0 0,0 0 0,0 0 0,0 0 0,0 0 0,0 0 0,0-1 0,0 1 0,0-1 0,0 0 0,0 1 0,1-1 0,-1 0 0,0 0 0,0-1 0,0 1 0,0 0 0,1-1 0,-1 1 0,0-1 0,0 0 0,0 1 0,0-1 0,0 0 0,0 0 0,-1 0 0,3-2 0,1 0 0,0 0 0,0 0 0,0 0 0,-1 0 0,1-1 0,-1 0 0,0 0 0,0 0 0,0 0 0,-1-1 0,1 1 0,-1-1 0,0 0 0,-1 0 0,4-8 0,-5 11 0,0-1 0,-1 0 0,1 1 0,-1-1 0,0 1 0,1-1 0,-1 0 0,0 1 0,-1-1 0,1 0 0,0 1 0,-1-1 0,1 1 0,-1-1 0,0 0 0,0 1 0,-2-5 0,2 7 0,1 0 0,0 0 0,0-1 0,0 1 0,0 0 0,0 0 0,0 0 0,-1 0 0,1 0 0,0 0 0,0 0 0,0 0 0,0-1 0,0 1 0,-1 0 0,1 0 0,0 0 0,0 0 0,0 0 0,0 0 0,-1 0 0,1 0 0,0 0 0,0 0 0,0 0 0,-1 0 0,1 0 0,0 0 0,0 0 0,0 1 0,0-1 0,0 0 0,-1 0 0,1 0 0,0 0 0,0 0 0,0 0 0,0 0 0,0 0 0,-1 0 0,1 1 0,0-1 0,0 0 0,0 0 0,0 0 0,0 0 0,0 0 0,0 1 0,0-1 0,-4 14 0,2 12 0,2-26 0,0 1 0,0-1 0,0 0 0,0 1 0,0-1 0,0 0 0,0 1 0,0-1 0,0 1 0,0-1 0,0 0 0,0 1 0,0-1 0,1 0 0,-1 1 0,0-1 0,0 0 0,0 1 0,1-1 0,-1 0 0,0 1 0,0-1 0,1 0 0,-1 0 0,0 1 0,1-1 0,-1 0 0,0 0 0,1 0 0,-1 1 0,0-1 0,1 0 0,-1 0 0,0 0 0,1 0 0,-1 0 0,1 0 0,-1 0 0,0 0 0,1 0 0,-1 0 0,1 0 0,-1 0 0,1 0 0,15-16 0,10-27 0,-21 28 0,-1 0 0,0 1 0,0-1 0,-2-1 0,0 1 0,-1 0 0,0-1 0,-1 1 0,-1 0 0,0-1 0,-7-27 0,8 42 0,0 0 0,0 0 0,-1 0 0,1 0 0,0 0 0,0 0 0,-1 1 0,1-1 0,-1 0 0,1 0 0,-1 0 0,1 0 0,-1 1 0,1-1 0,-1 0 0,0 1 0,1-1 0,-1 0 0,0 1 0,0-1 0,1 1 0,-1-1 0,0 1 0,0-1 0,0 1 0,0 0 0,0-1 0,0 1 0,0 0 0,1 0 0,-1 0 0,0 0 0,0 0 0,0 0 0,0 0 0,0 0 0,0 0 0,0 0 0,0 0 0,0 0 0,0 1 0,0-1 0,0 0 0,1 1 0,-1-1 0,0 1 0,0-1 0,0 1 0,1-1 0,-1 1 0,0 0 0,0-1 0,1 1 0,-1 0 0,1 0 0,-1-1 0,0 2 0,-5 4 0,1 1 0,0-1 0,0 1 0,-8 13 0,3 5 0,1 0 0,0 1 0,-4 27 0,8-30 0,4-23-24,1 0-1,0 1 1,0-1 0,-1 0-1,1 0 1,0 1 0,-1-1-1,1 0 1,0 0-1,-1 1 1,1-1 0,-1 0-1,1 0 1,0 0 0,-1 0-1,1 0 1,-1 0-1,1 0 1,0 0 0,-1 0-1,1 0 1,-1 0 0,1 0-1,0 0 1,-1 0-1,1 0 1,-1 0 0,1 0-1,0 0 1,-1 0-1,1-1 1,0 1 0,-1 0-1,1 0 1,0 0 0,-1-1-1,1 1 1,0 0-1,-1 0 1,1-1 0,0 1-1,0 0 1,-1-1 0,1 1-1,0 0 1,0-1-1,0 1 1,-1-1 0,1 1-1,0 0 1,0-1-1,0 1 1,0-1 0,0 1-1,0-1 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7:0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56 356 24575,'1'9'0,"0"-1"0,1 0 0,-1 0 0,2 0 0,-1 0 0,1-1 0,5 10 0,-7-14 0,0-1 0,0 1 0,0-1 0,1 1 0,-1-1 0,1 0 0,-1 1 0,1-1 0,0 0 0,0 0 0,0 0 0,0 0 0,0-1 0,0 1 0,0 0 0,1-1 0,-1 0 0,1 1 0,-1-1 0,1 0 0,-1 0 0,1 0 0,0-1 0,2 1 0,-3-1 0,-1-1 0,1 1 0,-1-1 0,0 0 0,1 1 0,-1-1 0,0 0 0,0 0 0,1 0 0,-1 0 0,0 0 0,0 0 0,0 0 0,0 0 0,0-1 0,-1 1 0,1 0 0,0-1 0,-1 1 0,1 0 0,0-1 0,-1 1 0,0-1 0,1 1 0,-1-1 0,0-2 0,4-44 0,-4 42 0,0 3 0,-3-227 0,0 216 0,0 0 0,0 0 0,-1 1 0,-1-1 0,-1 1 0,0 0 0,0 0 0,-15-21 0,20 34 0,1-1 0,0 0 0,0 1 0,-1-1 0,1 0 0,0 1 0,-1-1 0,1 1 0,-1-1 0,1 0 0,-1 1 0,1-1 0,-1 1 0,1-1 0,-1 1 0,0 0 0,1-1 0,-1 1 0,1 0 0,-1-1 0,0 1 0,0 0 0,1 0 0,-1-1 0,0 1 0,1 0 0,-1 0 0,0 0 0,0 0 0,1 0 0,-1 0 0,0 0 0,1 0 0,-1 0 0,0 1 0,0-1 0,1 0 0,-1 0 0,0 1 0,1-1 0,-1 0 0,1 1 0,-1-1 0,0 0 0,1 1 0,-1-1 0,1 1 0,-1-1 0,1 1 0,-1 0 0,1-1 0,-1 1 0,1-1 0,0 1 0,-1 0 0,1-1 0,0 1 0,0 0 0,-1-1 0,1 1 0,0 0 0,0 0 0,0 0 0,-18 60 0,15-48 0,2-9 0,-12 41 0,-12 71 0,24-102 0,-1 0 0,2 1 0,0-1 0,0 0 0,1 0 0,1 1 0,1-1 0,0 0 0,7 20 0,-9-31 0,1 0 0,-1 0 0,1 0 0,0-1 0,0 1 0,0 0 0,0-1 0,0 0 0,0 1 0,1-1 0,-1 0 0,1 0 0,-1 0 0,1-1 0,0 1 0,0-1 0,0 1 0,0-1 0,0 0 0,0 0 0,0 0 0,0-1 0,1 1 0,-1-1 0,0 0 0,0 0 0,1 0 0,-1 0 0,0 0 0,0-1 0,0 1 0,1-1 0,-1 0 0,4-2 0,-2 2 0,0-1 0,0 1 0,0-2 0,0 1 0,0 0 0,-1-1 0,1 0 0,-1 0 0,0 0 0,0-1 0,0 0 0,0 1 0,0-1 0,-1 0 0,0-1 0,0 1 0,0-1 0,0 1 0,-1-1 0,3-7 0,-2 2 0,-1 0 0,-1 0 0,0 0 0,0 0 0,-1-1 0,-2-18 0,2 26 0,0 0 0,-1 0 0,1 0 0,-1 1 0,0-1 0,0 0 0,0 0 0,0 1 0,-1-1 0,1 1 0,-1-1 0,1 1 0,-1 0 0,0-1 0,0 1 0,0 0 0,0 0 0,0 1 0,-1-1 0,1 0 0,0 1 0,-1-1 0,0 1 0,1 0 0,-1-1 0,0 2 0,1-1 0,-4-1 0,2 1 0,-1 0 0,1 1 0,0-1 0,0 1 0,-1 0 0,1 0 0,0 0 0,-1 0 0,1 1 0,0 0 0,0 0 0,0 0 0,-1 0 0,1 1 0,0 0 0,1-1 0,-1 1 0,0 1 0,0-1 0,1 1 0,0-1 0,-5 6 0,4-3 0,0 0 0,0 1 0,1 0 0,0-1 0,0 1 0,1 1 0,0-1 0,0 0 0,0 1 0,1-1 0,0 1 0,0-1 0,0 1 0,1 7 0,0 2 0,0 37 0,0-50 0,1 0 0,-1 0 0,1 0 0,-1 0 0,1 0 0,0 0 0,0 0 0,0 0 0,1-1 0,-1 1 0,1 0 0,0-1 0,2 4 0,-3-5 0,-1-1 0,1 1 0,-1-1 0,1 0 0,0 1 0,-1-1 0,1 1 0,0-1 0,-1 0 0,1 0 0,0 1 0,0-1 0,-1 0 0,1 0 0,0 0 0,0 0 0,-1 0 0,1 0 0,0 0 0,0 0 0,0 0 0,-1 0 0,1 0 0,0-1 0,-1 1 0,1 0 0,0 0 0,1-1 0,21-20 0,10-28 0,-27 36 0,0 0 0,-1-1 0,0 0 0,-1 1 0,-1-2 0,0 1 0,2-22 0,-4 4 0,-1-1 0,-5-40 0,6 71 0,-1 0 0,0 0 0,0 1 0,0-1 0,-1 0 0,1 1 0,0-1 0,-1 0 0,1 0 0,-1 1 0,1-1 0,-1 1 0,0-1 0,0 0 0,1 1 0,-1 0 0,0-1 0,0 1 0,-1-1 0,1 1 0,0 0 0,0 0 0,-1 0 0,1 0 0,-1 0 0,1 0 0,-1 0 0,1 0 0,-1 1 0,1-1 0,-1 0 0,0 1 0,1-1 0,-1 1 0,0 0 0,1 0 0,-1-1 0,0 1 0,-2 1 0,1-1 0,0 1 0,0 0 0,0 0 0,0 1 0,0-1 0,1 0 0,-1 1 0,0 0 0,0 0 0,1 0 0,0 0 0,-1 0 0,1 0 0,0 1 0,0-1 0,0 1 0,0-1 0,0 1 0,1 0 0,-2 4 0,-11 26 0,1 0 0,-10 45 0,20-68 0,1 1 0,0-1 0,1 1 0,0-1 0,1 1 0,0 0 0,0-1 0,1 1 0,1-1 0,0 1 0,0-1 0,5 13 0,-6-22 0,-1 1 0,1 0 0,0 0 0,0-1 0,0 1 0,0 0 0,0-1 0,0 1 0,0-1 0,0 1 0,1-1 0,-1 0 0,0 0 0,1 1 0,-1-1 0,1 0 0,0 0 0,-1-1 0,1 1 0,0 0 0,0 0 0,-1-1 0,1 1 0,3 0 0,-3-2 0,1 1 0,0 0 0,0-1 0,0 0 0,-1 1 0,1-1 0,0 0 0,-1 0 0,1-1 0,0 1 0,-1-1 0,0 1 0,1-1 0,2-2 0,2-3 0,0 0 0,0 0 0,0-1 0,-1 1 0,0-2 0,-1 1 0,0 0 0,5-13 0,18-68 0,-28 89 1,0 0 0,-1 0 0,1 0 0,0 0 0,0 0 0,0 0 0,0 0-1,0 0 1,0 0 0,0 0 0,0 0 0,0 0 0,-1 0 0,1 0 0,0 0 0,0 0 0,0-1-1,0 1 1,0 0 0,0 0 0,0 0 0,0 0 0,0 0 0,0 0 0,0 0 0,0 0 0,0 0 0,-1 0-1,1 0 1,0-1 0,0 1 0,0 0 0,0 0 0,0 0 0,0 0 0,0 0 0,0 0 0,0 0-1,0 0 1,0 0 0,0-1 0,0 1 0,-5 8-1405,-1 3-5422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7:4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2516 1 24575,'4'0'0,"0"0"0,0 0 0,-1 1 0,1-1 0,0 1 0,-1 0 0,1 0 0,0 1 0,-1-1 0,1 1 0,-1 0 0,0-1 0,0 1 0,0 1 0,0-1 0,0 0 0,0 1 0,0 0 0,-1-1 0,1 1 0,-1 0 0,0 1 0,0-1 0,0 0 0,0 0 0,-1 1 0,1-1 0,-1 1 0,2 5 0,1 10 0,0 0 0,-1 1 0,-1-1 0,0 30 0,-1-17 0,10 63 0,-5-55 0,1 53 0,-3-8 15,21 121 0,-4-55-537,30 186 424,-22-165 688,25 0-590,-16-59 0,-28-81 0,58 233 0,-46-166 0,-13-64 0,-1 0 0,5 61 0,-1 4 0,-6-70 0,1 53 0,-7-32 0,-1 4 0,2-1 0,2 1 0,3 0 0,19 78 0,-16-94 0,5 51 0,-5-26 0,32 113 0,4 32 0,-40-180 0,3-1 0,0 0 0,20 46 0,6 16 0,17 37 0,-1-1 0,-8-5 0,-19-60 0,19 84 0,7 51 0,-42-161 0,2 59 0,1 6 0,2-35 0,-3-23 0,-3 1 0,3 60 0,-8-78 0,2 1 0,7 31 0,1 12 0,0 1 0,-5-34 0,2 59 0,-7-75 0,1 0 0,7 30 0,4 36 0,-12-62 0,2-1 0,0 1 0,2-1 0,1 0 0,0 0 0,2-1 0,15 33 0,0 1 0,22 76 0,-13-34 0,2-4 0,100 319 0,-64-181 0,-19-42 0,-45-169 0,4 9 0,8 46 0,-9-41 0,-9-33 0,0-1 0,1 1 0,-1-1 0,1 1 0,0-1 0,-1 0 0,1 1 0,0-1 0,0 0 0,0 0 0,0 1 0,0-1 0,0 0 0,0 0 0,1 0 0,-1 0 0,0 0 0,0-1 0,3 2 0,-4-2 0,0 0 0,0 0 0,0 0 0,-1-1 0,1 1 0,0 0 0,0 0 0,0 0 0,0-1 0,0 1 0,0 0 0,0 0 0,0 0 0,-1-1 0,1 1 0,0 0 0,0 0 0,0-1 0,0 1 0,0 0 0,0 0 0,0-1 0,0 1 0,0 0 0,1 0 0,-1-1 0,0 1 0,0 0 0,0 0 0,0 0 0,0-1 0,0 1 0,0 0 0,1 0 0,-1 0 0,0-1 0,0 1 0,0 0 0,0 0 0,1 0 0,-1 0 0,0-1 0,0 1 0,0 0 0,1 0 0,-1 0 0,0 0 0,0 0 0,0 0 0,1 0 0,-1 0 0,0 0 0,0 0 0,1 0 0,-1 0 0,0 0 0,0 0 0,1 0 0,-1 0 0,0 0 0,0 0 0,1 0 0,-1 0 0,0 0 0,0 0 0,-16-15 0,-5 10 0,0 0 0,0 1 0,-1 2 0,0 0 0,1 1 0,-1 1 0,-32 4 0,-15-1 0,-175-16-353,3 0-1308,-32 0 940,8 1-318,-198-2-1217,-214-55 2256,492 50 0,-134-22 0,124 5-184,-229-55-423,325 64 1568,55 17 5,0-2 0,1-2-1,1-2 1,0-1 0,-46-28-1,86 44-961,1-1 0,-1 1-1,1-1 1,0 1-1,0-1 1,-1 1-1,1-1 1,0 0 0,1 0-1,-1 0 1,0 1-1,0-1 1,1 0 0,-1 0-1,1 0 1,0 0-1,-1 0 1,1 0-1,0-4 1,4-46-15,-1 29 16,1-383-5,-6 230 0,1 142 0,-10-52 0,-1-18 0,-30-295 0,13 165 0,21 170 0,2 9 0,-18-68 0,18 96 0,2 0 0,-2-51 0,3 26 0,-20-63 0,22 112-22,0 8 72,1 8-1443,0 2-5433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8:12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24575,'0'9'0,"1"0"0,0 0 0,1 0 0,0 0 0,1 0 0,0 0 0,0 0 0,1-1 0,6 12 0,52 72 0,-43-66 0,17 19 0,-26-34 0,0 1 0,-1 0 0,-1 0 0,14 27 0,-7-10 0,1 0 0,20 26 0,19 32 0,-48-75 0,1-1 0,0 0 0,1 0 0,18 17 0,-16-18 0,0 2 0,-1-1 0,15 24 0,-17-25 0,0 0 0,0 0 0,1 0 0,0-1 0,1-1 0,14 11 0,-13-11 0,0 1 0,-1 0 0,0 1 0,0 0 0,13 18 0,-6-4 0,1-2 0,41 41 0,-10-12 0,-24-23 0,-7-7 0,36 33 0,-28-30 0,-2 2 0,28 36 0,24 26 0,62 51 0,-114-118 0,8 8 0,35 24 0,10 21 0,-19-30 0,-35-28 0,37 34 0,7 9 0,-9-7 0,117 83 0,-172-132 0,80 47 0,-61-38 0,-1 0 0,0 1 0,33 29 0,-31-24 0,0-1 0,2-1 0,50 26 0,-39-23 0,146 97 0,-169-107 0,-1 0 0,0 1 0,-1 0 0,11 12 0,-12-11 0,1 0 0,1-1 0,0 0 0,14 9 0,21 11 0,51 45 0,-61-44 0,-19-14 0,39 25 0,6 7 0,-51-38 0,1 0 0,0-1 0,1 0 0,15 7 0,4 1 0,58 42 0,-78-50 0,106 72 0,139 138 0,5-12 0,-243-193 0,271 215 0,-158-115 0,-87-75 0,-38-31 0,2-1 0,-1 0 0,1 0 0,0-1 0,0 0 0,19 9 0,-3-5 0,0 2 0,-1 1 0,-1 1 0,-1 1 0,0 1 0,27 26 0,-21-14 0,33 27 0,-53-48 0,-1 0 0,0 1 0,-1 0 0,0 0 0,0 1 0,-1 0 0,0 0 0,-1 0 0,6 14 0,-5-10 0,0-1 0,1 0 0,1 0 0,0-1 0,12 14 0,1-4 0,83 83 0,-92-93 0,-1 0 0,0 1 0,11 19 0,11 12 0,24 27 0,56 64 0,-69-84 0,39 60 0,-13-16 0,-67-91-65,1 0 0,0 0 0,0-1 0,0 1 0,0-1 0,0 0 0,0 0 0,1 0 0,0-1 0,-1 1 0,1-1 0,0 0 0,0-1 0,0 1 0,0-1 0,1 0 0,-1 0 0,0-1 0,0 1 0,7-1 0,9 0-6761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2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24575,'1'14'0,"1"-1"0,0 1 0,1-1 0,0 0 0,1 0 0,8 19 0,10 34 0,-7-8 0,-5-18 0,-1 0 0,-1 0 0,3 83 0,-9-79 0,11 64 0,-3-32 0,0-2 0,-3-32 0,1 68 0,-10 143 0,0-265 0,-1 1 0,-1 0 0,0 0 0,-9-17 0,-9-30 0,11 14 0,-6-61 0,6 36 0,6 44 0,1 0 0,-1-33 0,3-48 0,6-165 0,-4 265 0,1 1 0,-1 0 0,1-1 0,0 1 0,1 0 0,-1-1 0,1 1 0,0 0 0,1 0 0,-1 1 0,1-1 0,0 0 0,0 1 0,0-1 0,1 1 0,0 0 0,-1 0 0,1 1 0,1-1 0,5-3 0,-1 2 0,0 1 0,0 1 0,0 0 0,0 0 0,1 0 0,-1 1 0,1 1 0,0 0 0,0 0 0,13 1 0,-9 1 0,-1 0 0,0 1 0,0 0 0,0 1 0,-1 0 0,1 1 0,-1 0 0,1 1 0,-2 1 0,1 0 0,0 1 0,18 14 0,-21-15 0,-1 1 0,-1 0 0,1 1 0,-1 0 0,0 0 0,-1 0 0,0 1 0,0 0 0,-1 0 0,0 0 0,-1 1 0,0-1 0,0 1 0,-1 0 0,-1 0 0,3 19 0,8 53 0,-8-54 0,0 1 0,-1 32 0,-3-26 0,0-20 0,0 0 0,-1 0 0,0-1 0,-2 1 0,1 0 0,-2 0 0,0-1 0,-1 1 0,0-1 0,-13 27 0,5-21-136,0-1-1,-2-1 1,-1 0-1,0-1 1,-1 0-1,-1-1 1,0-1-1,-1-1 0,-33 20 1,37-26-6690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24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0 199 24575,'2'3'0,"0"0"0,1 0 0,-1 0 0,0 0 0,1 0 0,0-1 0,0 1 0,-1-1 0,2 0 0,-1 0 0,0 0 0,4 2 0,7 5 0,-4-1 0,0-1 0,0-1 0,1 0 0,0 0 0,1-1 0,-1-1 0,1 0 0,-1 0 0,1-1 0,1-1 0,12 2 0,28 6 0,-29-5 0,1 0 0,-1-2 0,31 1 0,-50-4 0,1 0 0,-1 0 0,1-1 0,-1 0 0,0 0 0,1 0 0,-1 0 0,0-1 0,0 0 0,0 0 0,0-1 0,0 1 0,0-1 0,-1 0 0,1 0 0,-1-1 0,0 1 0,0-1 0,7-7 0,-8 6 0,-1 0 0,1 0 0,-1 0 0,0 0 0,0 0 0,-1 0 0,1 0 0,-1-1 0,0 1 0,-1-1 0,1 1 0,-1-1 0,0 1 0,0-1 0,-1 1 0,0 0 0,0-1 0,0 1 0,0 0 0,-1-1 0,0 1 0,0 0 0,0 0 0,-5-7 0,-4-6 0,-1 0 0,-1 0 0,0 1 0,-29-28 0,40 42 0,0 1 0,-1 0 0,1-1 0,-1 1 0,0 0 0,1 1 0,-1-1 0,0 0 0,0 1 0,0-1 0,0 1 0,0 0 0,-1 0 0,1 1 0,0-1 0,0 0 0,-1 1 0,1 0 0,0 0 0,-1 0 0,1 0 0,0 1 0,-1-1 0,1 1 0,0 0 0,0-1 0,0 2 0,-1-1 0,1 0 0,0 1 0,1-1 0,-6 4 0,-6 6 0,1 0 0,0 1 0,0 0 0,1 1 0,-11 15 0,0-1 0,14-15 0,-1 0 0,2 1 0,0-1 0,0 2 0,2-1 0,-1 1 0,2 0 0,0 0 0,0 1 0,2 0 0,-1-1 0,2 1 0,0 0 0,1 1 0,1-1 0,0 0 0,2 16 0,-1-26 0,-1 0 0,1-1 0,1 1 0,-1-1 0,0 1 0,1-1 0,0 1 0,0-1 0,0 0 0,1 0 0,-1 0 0,1 0 0,0-1 0,0 1 0,5 3 0,-1-1 0,-1-2 0,1 1 0,0-1 0,0 0 0,1 0 0,-1-1 0,1 0 0,9 2 0,10 2 0,1-2 0,0-2 0,0 0 0,30-2 0,92-2-1365,-128 1-5461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25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24575,'2'7'0,"0"0"0,1-1 0,0 1 0,0-1 0,1 1 0,0-1 0,5 7 0,-6-9 0,20 27 0,-17-23 0,0-1 0,-1 1 0,0-1 0,0 1 0,-1 1 0,0-1 0,-1 1 0,4 10 0,84 317 0,-65-211 0,-23-112 0,0 1 0,-1-1 0,-1 0 0,0 1 0,-2 26 0,1-40 0,0 0 0,0 1 0,1-1 0,-1 0 0,0 1 0,0-1 0,0 0 0,0 1 0,0-1 0,0 0 0,0 1 0,-1-1 0,1 0 0,0 1 0,0-1 0,0 0 0,0 1 0,0-1 0,0 0 0,-1 0 0,1 1 0,0-1 0,0 0 0,0 1 0,-1-1 0,1 0 0,0 0 0,0 0 0,-1 1 0,1-1 0,0 0 0,0 0 0,-1 0 0,1 0 0,0 1 0,-1-1 0,0 0 0,-6-12 0,-3-22 0,5-15 0,3 0 0,7-85 0,-4 124 0,0 1 0,0 1 0,1-1 0,1 0 0,-1 0 0,2 1 0,-1-1 0,1 1 0,0 0 0,1 0 0,0 1 0,0-1 0,8-8 0,-8 11 0,1 0 0,-1 0 0,1 1 0,0 0 0,1 0 0,-1 0 0,1 1 0,0 0 0,0 0 0,0 0 0,0 1 0,0 0 0,0 1 0,1 0 0,-1 0 0,10 0 0,-2 0 0,-1 1 0,1 1 0,0 0 0,15 3 0,-25-3 0,0 1 0,0 0 0,0 0 0,0 0 0,-1 0 0,1 1 0,-1-1 0,1 1 0,-1 0 0,0 1 0,0-1 0,-1 1 0,1-1 0,-1 1 0,4 5 0,9 14 0,14 17 0,-2 2 0,31 61 0,-46-73 0,-5-12 0,0 0 0,22 32 0,-30-49 0,0-1 0,0 0 0,0 1 0,1-1 0,-1 0 0,0 1 0,0-1 0,0 0 0,1 1 0,-1-1 0,0 0 0,0 0 0,1 1 0,-1-1 0,0 0 0,1 0 0,-1 1 0,0-1 0,1 0 0,-1 0 0,0 0 0,1 0 0,-1 1 0,0-1 0,1 0 0,-1 0 0,0 0 0,1 0 0,-1 0 0,1 0 0,-1 0 0,0 0 0,1 0 0,-1 0 0,0 0 0,1 0 0,-1-1 0,0 1 0,1 0 0,-1 0 0,1 0 0,-1 0 0,0-1 0,0 1 0,1 0 0,7-23 0,-4-27 0,-2 25 0,2 1 0,0 0 0,2 0 0,0 0 0,2 1 0,18-40 0,14-43 0,-36 90 0,1 1 0,0 0 0,1 0 0,0 0 0,2 1 0,-1 0 0,2 0 0,15-19 0,-23 32 0,0 0 0,0 1 0,0-1 0,0 0 0,0 1 0,1-1 0,-1 1 0,0-1 0,0 1 0,1 0 0,-1-1 0,0 1 0,0 0 0,1 0 0,-1 0 0,0 0 0,1 0 0,-1 0 0,0 1 0,1-1 0,-1 0 0,0 1 0,0-1 0,1 0 0,-1 1 0,0 0 0,0-1 0,0 1 0,0 0 0,0-1 0,0 1 0,0 0 0,0 0 0,0 0 0,0 0 0,0 0 0,0 0 0,-1 0 0,2 2 0,32 53 0,-27-41 0,19 32 0,21 54 0,-29-62 0,-12-28 0,0 1 0,-1 1 0,5 17 0,-4-8 0,1 1 0,0-1 0,2-1 0,19 35 0,-9-16-3,-16-32-167,0 0 0,1 0-1,0-1 1,0 1 0,1-1-1,0 0 1,11 12 0,-4-9-6656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24575,'0'404'0,"1"-399"0,-1 1 0,1 0 0,0-1 0,0 1 0,0-1 0,1 1 0,3 7 0,-5-12 0,0 0 0,1-1 0,-1 1 0,1 0 0,-1 0 0,1 0 0,-1 0 0,1 0 0,-1-1 0,1 1 0,0 0 0,0-1 0,-1 1 0,1 0 0,0-1 0,0 1 0,0-1 0,0 1 0,0-1 0,-1 0 0,1 1 0,0-1 0,0 0 0,0 1 0,0-1 0,0 0 0,0 0 0,0 0 0,0 0 0,0 0 0,0 0 0,0 0 0,0-1 0,0 1 0,0 0 0,0 0 0,0-1 0,0 1 0,0-1 0,0 1 0,0-1 0,0 1 0,-1-1 0,1 1 0,0-1 0,0 0 0,-1 1 0,1-1 0,0 0 0,0-1 0,5-5 0,0-1 0,0-1 0,-1 1 0,0-1 0,-1 0 0,5-13 0,5-8 0,-9 18 0,-2 0 0,1 0 0,-1 0 0,-1 0 0,0 0 0,-1 0 0,0-1 0,-1 1 0,0 0 0,-4-23 0,2 21 0,1-1 0,1 1 0,0-1 0,1 0 0,0 1 0,6-22 0,-7 35 0,0 1 0,0 0 0,0-1 0,0 1 0,0 0 0,0-1 0,0 1 0,0-1 0,0 1 0,0 0 0,0-1 0,1 1 0,-1 0 0,0-1 0,0 1 0,0 0 0,1-1 0,-1 1 0,0 0 0,1 0 0,-1-1 0,0 1 0,0 0 0,1 0 0,-1-1 0,0 1 0,1 0 0,-1 0 0,1 0 0,-1 0 0,0 0 0,1 0 0,-1 0 0,0-1 0,1 1 0,-1 0 0,1 0 0,-1 0 0,0 0 0,1 0 0,-1 1 0,0-1 0,1 0 0,-1 0 0,1 0 0,16 19 0,8 28 0,-6 1 0,19 81 0,3 10 0,88 179 0,-115-277 0,-12-34 0,-1 0 0,1 0 0,1 0 0,-1 0 0,1-1 0,0 1 0,1-1 0,0 0 0,7 10 0,-11-16 1,0 0-1,0 0 1,0 0-1,0 0 1,0 0-1,0 0 1,0 0-1,0 0 0,0-1 1,0 1-1,0 0 1,0 0-1,0 0 1,0 0-1,0 0 1,0 0-1,0 0 1,1 0-1,-1 0 1,0 0-1,0 0 0,0 0 1,0-1-1,0 1 1,0 0-1,0 0 1,0 0-1,0 0 1,0 0-1,0 0 1,0 0-1,0 0 1,0 0-1,0 0 1,0 0-1,1 0 0,-1 0 1,0 0-1,0 0 1,0 0-1,0 0 1,0 0-1,0 0 1,0 0-1,0 0 1,0 0-1,0 0 1,0 0-1,1 0 0,-1 0 1,0 0-1,0 0 1,0 0-1,0 0 1,0 0-1,0 0 1,0 0-1,0 0 1,0 0-1,0 0 1,-1-9-562,0 6-272,-2-11-5993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19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24575,'4'0'0,"6"0"0,1 5 0,3 0 0,4 0 0,-2 4 0,-3 4 0,0 0 0,-2 2 0,-3 3 0,-3 3 0,-2 1 0,-1 2 0,-2 1 0,0 1 0,-1-1 0,1-3-8191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2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24575,'7'-1'0,"0"1"0,0 1 0,0-1 0,0 1 0,0 0 0,0 1 0,0 0 0,-1 0 0,10 4 0,-13-4 0,1 1 0,-1-1 0,1 1 0,-1 0 0,0 0 0,0 0 0,0 1 0,-1-1 0,1 1 0,-1-1 0,1 1 0,-1 0 0,-1 0 0,1 0 0,0 0 0,1 7 0,30 67 0,-26-65 0,0 1 0,-1 0 0,0 0 0,-1 1 0,-1 0 0,4 23 0,19 135 0,-22-148 0,0-1 0,10 28 0,-9-33 0,-1 0 0,0 0 0,-1 0 0,2 31 0,-1 10 0,-5-57 0,1-1 0,-1 1 0,1 0 0,-1 0 0,1-1 0,0 1 0,0 0 0,0-1 0,0 1 0,1-1 0,-1 1 0,1-1 0,-1 0 0,1 0 0,0 1 0,0-1 0,0-1 0,3 4 0,-5-5 0,1 0 0,0 0 0,-1 0 0,1-1 0,-1 1 0,1 0 0,-1 0 0,1 0 0,-1-1 0,1 1 0,-1 0 0,1 0 0,-1-1 0,1 1 0,-1 0 0,1-1 0,-1 1 0,0-1 0,1 1 0,-1-1 0,0 1 0,1-1 0,-1 1 0,0-1 0,1 1 0,-1-1 0,0 1 0,0-1 0,0 1 0,0-1 0,1 0 0,6-26 0,-4 18 0,11-37 0,25-63 0,-23 69 0,17-68 0,-10 26 0,-15 62 0,1 0 0,22-36 0,-19 36 0,-1-1 0,10-26 0,-14 32 0,0 1 0,0-1 0,17-21 0,14-28 0,-37 61 0,1 0 0,-1 0 0,1 0 0,0 0 0,0 0 0,0 1 0,0-1 0,0 1 0,0-1 0,1 1 0,0 0 0,-1-1 0,1 1 0,0 1 0,0-1 0,0 0 0,0 1 0,6-2 0,-7 2 0,1 1 0,0 0 0,0 0 0,0 0 0,-1 0 0,1 0 0,0 1 0,0-1 0,-1 1 0,1 0 0,0 0 0,-1 0 0,1 0 0,0 0 0,-1 1 0,0-1 0,1 1 0,-1-1 0,0 1 0,0 0 0,0 0 0,0 0 0,2 3 0,9 9 0,0 2 0,-2 0 0,0 0 0,0 1 0,-2 0 0,0 1 0,-1 0 0,0 0 0,7 32 0,-10-37 0,0 0 0,1 0 0,0 0 0,11 15 0,-9-15 0,0 1 0,-1 0 0,6 15 0,57 204 0,-45-108 0,-17-47 0,-3-20 0,-5-57 0,1 0 0,-1 0 0,0 0 0,1 0 0,-1 0 0,0 0 0,0 0 0,0 0 0,0 0 0,0 0 0,0 0 0,0 0 0,0 0 0,0-1 0,0 1 0,-1 0 0,1 0 0,0 0 0,-1 0 0,1 0 0,0 0 0,-1 0 0,1 0 0,-1 0 0,0-1 0,1 1 0,-1 0 0,0 0 0,1-1 0,-1 1 0,0 0 0,0-1 0,0 1 0,1-1 0,-1 1 0,0-1 0,0 0 0,0 1 0,0-1 0,0 0 0,0 1 0,0-1 0,0 0 0,0 0 0,0 0 0,0 0 0,0 0 0,0 0 0,0 0 0,0 0 0,-1-1 0,-2 0 0,0 0 0,0 0 0,0-1 0,0 1 0,0-1 0,0 0 0,1 0 0,-1 0 0,1-1 0,-1 1 0,-2-4 0,-4-3-227,0 0-1,0 1 1,-1 0-1,0 1 1,-14-8-1,11 6-6598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2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24575,'1'1'0,"1"-1"0,0 1 0,-1 0 0,1 0 0,-1 0 0,1 0 0,-1 0 0,0 0 0,1 1 0,-1-1 0,0 0 0,0 1 0,0-1 0,0 1 0,0-1 0,0 1 0,1 2 0,13 29 0,-4 1 0,-1-1 0,6 45 0,-7-23 0,-2-19 0,2 72 0,-8-83 0,0 1 0,1-1 0,8 38 0,26 127 0,-20-95 0,8 88 0,-11-72 0,-12-84 0,1 1 0,2-1 0,1 0 0,12 38 0,-10-43 0,-2 0 0,6 41 0,0 7 0,-7-52 0,-1-4 0,0 0 0,0 0 0,1-1 0,10 22 0,-13-33 0,0 0 0,0 0 0,1 0 0,-1 0 0,0 0 0,1 0 0,-1 0 0,1-1 0,0 1 0,-1 0 0,1-1 0,0 1 0,0-1 0,0 0 0,0 0 0,0 1 0,0-1 0,0-1 0,1 1 0,-1 0 0,0-1 0,1 1 0,-1-1 0,0 1 0,1-1 0,-1 0 0,0 0 0,1 0 0,-1 0 0,0-1 0,1 1 0,-1-1 0,0 1 0,4-2 0,-3 0 0,-1 0 0,1 0 0,0 0 0,-1 0 0,0 0 0,1-1 0,-1 1 0,0-1 0,0 0 0,0 1 0,0-1 0,-1 0 0,1 0 0,-1 0 0,0 0 0,0 0 0,0 0 0,0-1 0,-1 1 0,1 0 0,-1-1 0,1 1 0,-1 0 0,-1-5 0,1-1 0,0-1 0,0 1 0,-1 0 0,0-1 0,-1 1 0,0 0 0,-6-15 0,-2 4 0,-1 0 0,-24-30 0,20 31 0,-23-43 0,31 51 0,0 1 0,0 1 0,-1-1 0,-1 2 0,1-1 0,-1 1 0,-12-8 0,-28-29 0,15 5 0,18 21 0,0 1 0,-1 0 0,-32-25 0,15 18 0,-1 2 0,-39-19 0,61 35 0,0 1 0,-1 1 0,1 0 0,-1 1 0,0 0 0,-1 2 0,1-1 0,-1 2 0,-22-1 0,32 2 0,0 1 0,0 0 0,1-1 0,-1 2 0,0-1 0,0 1 0,0-1 0,1 1 0,-1 0 0,1 1 0,-1-1 0,1 1 0,0 0 0,0 0 0,0 0 0,1 1 0,-1-1 0,1 1 0,0 0 0,0 0 0,0 0 0,0 0 0,1 1 0,-4 8 0,-2 8 0,1-1 0,2 1 0,0 1 0,-3 32 0,2-15 0,1 5 0,-1 48 0,5-51 0,-10 60 0,3-47 0,3 0 0,3 1 0,1-1 0,8 55 0,-5-89 0,1-1 0,1 0 0,0 0 0,2 0 0,10 26 0,-13-41 0,0 0 0,0 0 0,1 0 0,0-1 0,-1 1 0,1-1 0,1 1 0,-1-2 0,0 1 0,1 0 0,-1-1 0,1 0 0,0 0 0,0 0 0,0 0 0,0-1 0,9 2 0,8 1 0,1-1 0,37-1 0,-42-2 0,1-2 0,-1 0 0,0-1 0,0-1 0,-1-1 0,1 0 0,26-13 0,-5 0 0,-2-3 0,40-28 0,-41 26 0,-10 7 0,0-2 0,-1 0 0,0-2 0,-2-1 0,21-24 0,11-46 0,-52 88 0,-1-1 0,0 0 0,0 1 0,0-1 0,0 0 0,0 0 0,-1-1 0,0 1 0,0 0 0,0 0 0,0-1 0,-1 1 0,1 0 0,-1-1 0,0 1 0,-1-1 0,1 1 0,-2-7 0,1 9 0,0-1 0,0 1 0,-1-1 0,1 1 0,-1-1 0,1 1 0,-1 0 0,0 0 0,0 0 0,0 0 0,0 0 0,0 0 0,0 0 0,-1 1 0,1-1 0,0 1 0,-1 0 0,1-1 0,-1 1 0,0 0 0,1 1 0,-1-1 0,0 0 0,1 1 0,-1-1 0,0 1 0,0 0 0,0 0 0,-3 1 0,-18 1-1365,1 4-5461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2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24575,'-2'6'0,"0"-1"0,-1 1 0,0-1 0,0 0 0,0 1 0,0-2 0,-1 1 0,0 0 0,-7 7 0,-6 7 0,-3 11 0,1 1 0,-29 62 0,41-76 0,1 1 0,0 0 0,1 0 0,1 1 0,1 0 0,1-1 0,-1 25 0,3 27 0,3 88 0,-1-147 0,1 0 0,0-1 0,0 1 0,1-1 0,1 1 0,0-1 0,6 9 0,5 12 0,-11-23 0,0 0 0,0-1 0,1 1 0,0-1 0,1 0 0,-1 0 0,1-1 0,1 0 0,-1 0 0,1-1 0,0 0 0,0 0 0,13 5 0,-7-4 0,0 0 0,1-1 0,0-1 0,0 0 0,0-1 0,1-1 0,21 1 0,11-2 0,132-4 0,-164-1 0,0-1 0,0-1 0,-1 0 0,0-1 0,0 0 0,-1-1 0,0-1 0,20-16 0,-22 17 0,-7 3 0,0 0 0,0 0 0,-1-1 0,1 1 0,-1-1 0,0 0 0,-1 0 0,1-1 0,4-11 0,20-64 0,-26 75-136,0 0-1,-1 0 1,1 0-1,-1 0 1,-1-1-1,1 1 1,-1 0-1,-1 0 0,-1-14 1,-4 5-6690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28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24575,'7'0'0,"-1"0"0,1 0 0,-1 0 0,0 1 0,1 0 0,-1 1 0,0-1 0,1 1 0,-1 0 0,0 1 0,-1 0 0,1 0 0,0 0 0,-1 0 0,1 1 0,-1 0 0,0 0 0,0 0 0,-1 1 0,0 0 0,1 0 0,4 7 0,5 7 0,24 39 0,10 14 0,-37-57 0,-1 0 0,-1 1 0,0 0 0,10 26 0,-13-25 0,2-1 0,0 0 0,0-1 0,1 0 0,12 14 0,-10-15 0,-1 1 0,-1 0 0,12 23 0,-14-22 0,1-1 0,1-1 0,0 1 0,13 14 0,-12-18 0,1 0 0,0 0 0,1-1 0,0-1 0,1 1 0,0-2 0,0 0 0,23 10 0,-30-16 0,-1 0 0,1 0 0,-1-1 0,1 0 0,0 0 0,0 0 0,0-1 0,-1 0 0,1 0 0,0-1 0,0 1 0,0-1 0,-1 0 0,1-1 0,0 1 0,-1-1 0,0 0 0,1-1 0,-1 1 0,0-1 0,0 0 0,0 0 0,0-1 0,-1 1 0,8-8 0,-2-2 0,0 1 0,-1-1 0,0-1 0,-1 0 0,0 0 0,-2-1 0,1 0 0,7-29 0,23-48 0,-22 56 0,-2 0 0,-1-1 0,13-70 0,8-156 0,-30 224 0,-3 37 0,0 0 0,0 0 0,0 1 0,0-1 0,1 0 0,-1 1 0,0-1 0,1 0 0,0 1 0,-1-1 0,1 0 0,0 1 0,-1-1 0,1 1 0,0-1 0,0 1 0,0 0 0,2-2 0,-2 3 0,-1 0 0,1-1 0,0 1 0,0 0 0,0 0 0,-1 0 0,1 0 0,0 0 0,0 0 0,0 0 0,-1 0 0,1 0 0,0 0 0,0 1 0,0-1 0,-1 0 0,1 0 0,0 1 0,0-1 0,-1 0 0,1 1 0,0-1 0,-1 1 0,1-1 0,1 2 0,2 2 0,0 1 0,0-1 0,0 1 0,0 0 0,-1 0 0,1 0 0,-1 0 0,3 9 0,5 14 0,2 0 0,23 39 0,-28-53 0,-1 1 0,9 26 0,-11-28 0,-1 0 0,2-1 0,0 0 0,14 22 0,-18-31 0,0 0 0,-1 0 0,1 0 0,-1 0 0,1 0 0,-1 0 0,0 1 0,0-1 0,-1 0 0,1 1 0,-1-1 0,1 1 0,-1-1 0,0 0 0,-1 6 0,2 13 0,-1-21-31,-1-1 0,1 0 0,0 0 0,0 1 0,0-1 0,0 0 0,0 1 0,0-1 0,1 0 0,-1 1 0,0-1 0,0 0 0,0 0 0,0 1 0,0-1 0,0 0 0,0 1 0,1-1 0,-1 0 0,0 0 0,0 0 0,0 1 0,1-1 0,-1 0 0,0 0-1,0 0 1,0 1 0,1-1 0,-1 0 0,0 0 0,1 0 0,-1 0 0,0 0 0,0 1 0,1-1 0,-1 0 0,0 0 0,1 0 0,-1 0 0,0 0 0,0 0 0,1 0 0,-1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2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24575,'7'0'0,"8"0"0,0 0 0,1 1 0,-1 1 0,25 5 0,-36-6 0,0 0 0,-1 1 0,1-1 0,-1 1 0,1 0 0,-1 0 0,0 0 0,1 0 0,-1 0 0,0 1 0,0-1 0,-1 1 0,1 0 0,-1 0 0,1 0 0,-1 0 0,0 0 0,0 1 0,0-1 0,-1 1 0,1-1 0,-1 1 0,2 7 0,5 17 0,2 0 0,0-1 0,26 46 0,-20-40 0,23 61 0,-30-59 0,-1 1 0,3 45 0,6 35 0,-11-93 0,4 15 0,-2 0 0,-1 1 0,-2-1 0,-2 1 0,-2 48 0,-2-80 0,0 1 0,0-1 0,0 0 0,-1 1 0,-1-1 0,1 0 0,-1 0 0,0 0 0,-1 0 0,1-1 0,-1 1 0,-1-1 0,-7 8 0,11-13 0,0 0 0,-1-1 0,1 0 0,0 1 0,-1-1 0,1 0 0,0 0 0,-1 0 0,1 0 0,-1 0 0,1 0 0,0 0 0,-1 0 0,1-1 0,0 1 0,-1 0 0,1-1 0,0 1 0,-1-1 0,1 0 0,0 1 0,0-1 0,0 0 0,-1 0 0,1 0 0,0 0 0,0 0 0,0 0 0,0 0 0,1 0 0,-1 0 0,0 0 0,0 0 0,0-2 0,-28-44 0,6-9 0,14 38 0,2 0 0,0-1 0,1 1 0,-4-22 0,6 23 0,0-1 0,-12-26 0,11 31 0,0 0 0,1-1 0,0 0 0,1 0 0,-1-16 0,-9-62 0,8 71 0,2-1 0,0 0 0,2 0 0,0-24 0,2 41 0,0 0 0,1-1 0,-1 1 0,1 0 0,0 0 0,0 1 0,0-1 0,1 0 0,0 1 0,0-1 0,0 1 0,0 0 0,5-5 0,59-48 0,-18 17 0,27-44 0,-51 55 0,0 1 0,51-43 0,-43 46-1365,-17 14-5461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29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24575,'7'2'0,"0"0"0,0 1 0,-1 0 0,1 0 0,-1 1 0,0 0 0,7 5 0,-9-6 0,38 26 0,-1 2 0,46 46 0,-47-45 0,-32-27 0,-1 0 0,0 1 0,0 0 0,0 0 0,-1 0 0,7 10 0,20 24 0,-25-32 0,0 1 0,-1 0 0,0 0 0,7 14 0,-4-6 0,1-1 0,24 29 0,-23-31 0,0 0 0,-1 1 0,13 25 0,-8-6 0,-6-12 0,1 0 0,22 32 0,-20-32 0,-11-18 0,0 1 0,1-1 0,-1 0 0,1 0 0,0 0 0,0 0 0,0 0 0,0-1 0,8 6 0,-11-9 0,1 0 0,0 0 0,-1 0 0,1 0 0,0-1 0,-1 1 0,1 0 0,-1 0 0,1-1 0,-1 1 0,1 0 0,0-1 0,-1 1 0,1-1 0,-1 1 0,0-1 0,1 1 0,-1-1 0,1 1 0,-1-1 0,0 1 0,1-1 0,-1 1 0,0-1 0,0 0 0,1 1 0,-1-1 0,0 0 0,0 1 0,0-1 0,0 0 0,0 1 0,0-1 0,0 1 0,0-1 0,0-1 0,3-28 0,-3 28 0,3-30 0,1 0 0,2 1 0,15-48 0,-15 59 0,11-79 0,-8 38 0,1-1 0,4 1 0,29-88 0,-29 109 0,13-66 0,-4 11 0,-23 94 0,0 0 0,0-1 0,0 1 0,1-1 0,-1 1 0,1-1 0,-1 1 0,1 0 0,-1-1 0,1 1 0,0 0 0,0 0 0,-1-1 0,1 1 0,0 0 0,0 0 0,0 0 0,0 0 0,1 0 0,-1 0 0,0 1 0,0-1 0,1 0 0,-1 0 0,0 1 0,1-1 0,-1 1 0,2-1 0,-1 1 0,0 1 0,-1 0 0,1 0 0,-1-1 0,0 1 0,1 0 0,-1 0 0,0 0 0,1 1 0,-1-1 0,0 0 0,0 0 0,0 1 0,0-1 0,0 0 0,0 1 0,0-1 0,-1 1 0,1-1 0,0 1 0,-1 0 0,1-1 0,-1 4 0,7 16-273,-1 0 0,-1 0 0,-1 1 0,2 23 0,-5-24-6553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3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106 628 24575,'-1'0'0,"0"0"0,0 0 0,0 0 0,0 1 0,1-1 0,-1 0 0,0 1 0,0-1 0,0 1 0,1-1 0,-1 0 0,0 1 0,0 0 0,1-1 0,-1 1 0,0 0 0,1-1 0,-1 1 0,1 0 0,-1-1 0,1 1 0,-1 0 0,1 0 0,0 0 0,-1-1 0,1 1 0,0 0 0,0 0 0,-1 0 0,1 0 0,0 0 0,0 0 0,0 0 0,0-1 0,0 3 0,0 0 0,0 0 0,1 0 0,-1 0 0,0-1 0,1 1 0,0 0 0,-1 0 0,1-1 0,0 1 0,2 3 0,8 10 0,1 0 0,0-1 0,1 0 0,1-1 0,0-1 0,1 0 0,21 14 0,-28-21 0,0-1 0,0 0 0,0-1 0,0 0 0,1 0 0,10 2 0,-16-5 0,1 0 0,0-1 0,0 1 0,0-1 0,0 0 0,0 0 0,0 0 0,-1-1 0,1 1 0,0-1 0,0 0 0,-1 0 0,1-1 0,0 1 0,-1-1 0,1 1 0,4-4 0,-1 1 0,-1 0 0,0 0 0,1-1 0,-2 0 0,1 0 0,0 0 0,-1-1 0,0 0 0,0 0 0,-1 0 0,0 0 0,0-1 0,0 1 0,-1-1 0,0 0 0,0-1 0,3-12 0,1-6 0,0-1 0,-1 0 0,-1-1 0,-1 0 0,1-29 0,-5 48 0,0-26 0,-1-1 0,-1 0 0,-12-60 0,5 57 0,7 27 0,-1-1 0,0 0 0,-1 1 0,0 0 0,-12-23 0,3 11 0,-21-31 0,27 46 0,0 1 0,-1 0 0,-1 0 0,1 0 0,-1 1 0,0 0 0,-1 1 0,0 0 0,0 1 0,0 0 0,-1 0 0,1 1 0,-1 0 0,-20-3 0,25 6 0,0 0 0,0 1 0,0 0 0,1 0 0,-1 0 0,0 1 0,0 0 0,0 0 0,0 0 0,0 1 0,1 0 0,-1 0 0,1 1 0,-1-1 0,1 1 0,0 0 0,0 1 0,0-1 0,1 1 0,-1 0 0,1 0 0,0 0 0,0 1 0,0-1 0,0 1 0,1 0 0,0 0 0,0 0 0,-4 11 0,-11 43 0,15-47 0,0 0 0,-1 0 0,-8 19 0,7-20 0,0 1 0,1 0 0,1 1 0,-1-1 0,2 1 0,0-1 0,-1 18 0,5 94 0,1-50 0,-5 14 0,0-52 0,1 1 0,2 0 0,2-1 0,8 45 0,-7-66 0,2 0 0,0-1 0,11 22 0,12 25 0,-24-51 0,0 0 0,1 0 0,0-1 0,1 0 0,0 0 0,0-1 0,1 0 0,0 0 0,0-1 0,1 0 0,0 0 0,0-1 0,0 0 0,1-1 0,0 0 0,11 4 0,-12-6 0,1 0 0,-1 0 0,1-1 0,-1 0 0,1 0 0,0-2 0,0 1 0,-1-1 0,1 0 0,0-1 0,0 0 0,12-3 0,-4-2 0,-1 0 0,0-1 0,0 0 0,-1-1 0,24-17 0,-25 15 0,-1 0 0,-1-1 0,0 0 0,-1-2 0,0 1 0,0-1 0,-2-1 0,1 0 0,-2-1 0,0 0 0,-1 0 0,0-1 0,-1 0 0,7-25 0,-11 30 20,-1 1 0,0-1 0,0 1 0,-1-1 0,-1-20 0,0 27-94,0 0-1,-1 0 1,1 0 0,-1 1 0,0-1-1,0 0 1,0 1 0,0-1 0,-1 1-1,1-1 1,-1 1 0,0-1 0,0 1-1,0 0 1,-1 0 0,1 0 0,-1 0-1,0 1 1,-5-5 0,-6-1-6752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3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1116 24575,'53'-19'0,"-2"13"0,1 2 0,96 6 0,-42 1 0,245-19-1232,371-20-4132,-160 22 5364,860-92-8072,-661 45 6786,524-17 908,-893 56 523,119-8-33,212-21-366,-459 34 200,726-15 54,-609 25 0,815-44 0,-903 36 0,-63 4 0,578-37 0,67 3 0,-124 10 0,165 3 53,-880 31-39,763-23 1055,-552 13 12,115-2 1501,-178 5-1181,305-53 0,-350 40-1228,-20 1 443,177-19 1793,-222 31-2409,100-24 0,-79 15 0,36-8 0,-63 10 631,1 4 1,124-5-1,-112 11-419,-60 3 363,-1-2-1,0 0 1,34-13 0,13-3 521,-41 10-921,-26 11-243,-10 15-1321,2-2-5437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3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 24575,'0'38'0,"-2"0"0,-1 1 0,-10 42 0,7-57 0,-1 0 0,-2-1 0,0 1 0,-1-2 0,-25 43 0,20-38 0,1 0 0,2 1 0,-11 37 0,-8 19 0,28-79 0,-30 73 0,2 2 0,-19 84 0,19-55 0,17-68 0,-14 83 0,23-97 0,-2 0 0,-18 50 0,15-53 0,2 1 0,1 0 0,-5 35 0,14-100 0,-2 22 0,1 0 0,1 0 0,1 0 0,5-21 0,63-164 0,24-28 0,-35 96 0,-49 111 0,1 1 0,19-28 0,15-27 0,-20 29 0,-16 31 0,0 0 0,8-25 0,-6 9 0,-4 6 0,1 0 0,2 1 0,1 0 0,1 1 0,20-29 0,-33 55 0,0-1 0,0 1 0,1-1 0,-1 1 0,0 0 0,1-1 0,-1 1 0,0 0 0,1-1 0,-1 1 0,0 0 0,1 0 0,-1 0 0,1-1 0,-1 1 0,0 0 0,1 0 0,-1 0 0,1 0 0,-1 0 0,1-1 0,-1 1 0,1 0 0,-1 0 0,1 0 0,-1 0 0,0 0 0,1 1 0,-1-1 0,1 0 0,-1 0 0,1 0 0,-1 0 0,0 0 0,1 1 0,-1-1 0,1 0 0,-1 0 0,0 1 0,1-1 0,-1 0 0,0 0 0,1 1 0,-1-1 0,0 1 0,1-1 0,-1 0 0,0 1 0,0-1 0,1 1 0,-1-1 0,0 0 0,0 1 0,0-1 0,0 1 0,0-1 0,0 1 0,0-1 0,0 0 0,0 1 0,0-1 0,0 1 0,0 0 0,9 43 0,-7-30 0,64 229 0,-53-199 0,6 24 0,36 84 0,-49-137 0,-1 0 0,-1 1 0,-1-1 0,3 30 0,3 17 0,-1-30 0,1-1 0,1-1 0,2 1 0,1-2 0,20 35 0,-32-63 5,0 0-1,0 0 1,-1 0-1,1 0 0,0 1 1,-1-1-1,1 0 1,0 0-1,-1 0 1,0 1-1,1-1 0,-1 0 1,0 0-1,1 1 1,-1-1-1,0 0 1,0 1-1,0-1 1,0 0-1,-1 1 0,1-1 1,0 0-1,0 0 1,-1 1-1,1-1 1,-1 2-1,-1-3-78,1 1-1,-1 0 1,0-1 0,1 1 0,-1 0-1,1-1 1,-1 0 0,0 1 0,0-1-1,1 0 1,-1 0 0,0 0 0,1 0-1,-1 0 1,0-1 0,0 1 0,1 0-1,-1-1 1,-2 0 0,-12-3-6752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3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24575,'27'1'0,"-1"2"0,0 1 0,0 0 0,0 2 0,0 1 0,-1 1 0,38 18 0,-48-21 0,1-1 0,-1 0 0,1-1 0,0 0 0,1-2 0,-1 0 0,0 0 0,20-3 0,-14 1 0,1 1 0,-1 1 0,32 5 0,12 4-13,0-3-1,0-3 0,102-6 0,-41-1-1296,-116 3-5516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19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24575,'6'0'0,"0"0"0,1 0 0,-1 0 0,1 1 0,-1 0 0,0 0 0,0 1 0,0 0 0,8 3 0,-11-3 0,-1-1 0,1 1 0,-1 1 0,0-1 0,0 0 0,0 0 0,0 1 0,0-1 0,0 1 0,-1 0 0,0 0 0,1-1 0,-1 1 0,0 0 0,0 0 0,0 0 0,-1 0 0,1 0 0,-1 0 0,1 0 0,-1 4 0,1 20 0,-1 0 0,-1-1 0,-1 1 0,-1-1 0,-1 1 0,-14 42 0,6-31 0,-2-2 0,-1 1 0,-38 64 0,5-11 0,48-89 0,0-1 0,0 0 0,0 0 0,-1 0 0,1 0 0,0 0 0,0 0 0,0 0 0,0 0 0,0 0 0,0 0 0,0 1 0,0-1 0,0 0 0,0 0 0,0 0 0,0 0 0,0 0 0,0 0 0,0 0 0,0 1 0,0-1 0,0 0 0,0 0 0,0 0 0,0 0 0,0 0 0,0 0 0,0 0 0,0 1 0,0-1 0,0 0 0,0 0 0,0 0 0,0 0 0,0 0 0,0 0 0,0 0 0,0 0 0,0 0 0,1 1 0,-1-1 0,0 0 0,0 0 0,0 0 0,0 0 0,0 0 0,0 0 0,0 0 0,0 0 0,0 0 0,1 0 0,-1 0 0,0 0 0,0 0 0,0 0 0,0 0 0,0 0 0,0 0 0,0 0 0,1 0 0,-1 0 0,0 0 0,0 0 0,0 0 0,0 0 0,0 0 0,0 0 0,14-5 0,12-11 0,-16 9 0,0 1 0,1 0 0,0 0 0,0 1 0,0 0 0,20-5 0,77-16 0,-85 22 0,184-51 0,-186 52-1365,-1 1-5461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3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1566 103 24575,'-24'-1'0,"0"-2"0,1 0 0,0-2 0,-24-8 0,23 6 0,0 1 0,-1 2 0,-39-4 0,44 6 0,-1 0 0,1-2 0,0 0 0,-24-9 0,25 6 0,-1 2 0,0 0 0,0 2 0,-27-3 0,-19 5 0,-221 4 0,267 0 0,0 1 0,0 1 0,0 0 0,1 1 0,0 2 0,0 0 0,1 0 0,-1 2 0,2 0 0,0 1 0,-31 26 0,-64 49 0,77-59 0,26-21 0,-1 2 0,1-1 0,0 1 0,0 0 0,-10 14 0,-25 30 0,33-41 0,0 2 0,1 0 0,-14 21 0,-17 27 0,33-50 0,0 0 0,0 1 0,1 0 0,0 0 0,1 0 0,1 1 0,0 0 0,0 0 0,-2 15 0,2 25 0,2 1 0,5 81 0,1-28 0,-3-86 0,2 0 0,0 0 0,1 1 0,1-1 0,1-1 0,12 32 0,1 2 0,-8-22 0,1 0 0,2-1 0,32 56 0,-23-53 0,32 68 0,-41-80 0,0 0 0,2-1 0,0 0 0,1-1 0,2-1 0,0-1 0,31 25 0,12 14 0,-38-38 0,0-1 0,2-2 0,-1 0 0,2-1 0,0-2 0,31 12 0,36 19 0,-46-22 0,2-2 0,0-2 0,1-2 0,0-2 0,1-3 0,1-2 0,65 3 0,-37-1 0,-42-6 0,49 2 0,-73-7 0,-1-1 0,1 0 0,0-1 0,-1 0 0,1-1 0,-1-1 0,17-6 0,9-6 0,-1-2 0,-1-2 0,62-42 0,-85 51 0,0 0 0,-1 0 0,-1-2 0,0 1 0,-1-2 0,0 1 0,-1-2 0,0 1 0,-1-1 0,-1-1 0,11-30 0,-10 23 0,-1 0 0,-2-1 0,0 0 0,-2-1 0,0 1 0,0-31 0,-3-69 0,-4-130 0,-9 180 0,7 50 0,1 1 0,0-31 0,2 31 0,-1 0 0,-8-34 0,2 8 0,-2-3 0,6 31 0,1 0 0,-2-35 0,6 48 0,-1 0 0,0 0 0,-1 1 0,1-1 0,-2 0 0,1 1 0,-1 0 0,0 0 0,0 0 0,-1 0 0,0 0 0,0 0 0,-1 1 0,0 0 0,-10-10 0,-3 0 0,-1 0 0,0 1 0,-39-22 0,35 25 0,-1 1 0,-1 2 0,0 0 0,-45-10 0,36 11 0,2-1 0,-35-16 0,46 18 34,0 0-1,0 1 0,-43-6 0,-32-9-1531,80 16-5328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4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1 24575,'-5'2'0,"-1"0"0,0 1 0,1 0 0,0 1 0,-1-1 0,1 1 0,1 0 0,-1 0 0,1 0 0,-1 1 0,1-1 0,-4 7 0,-5 3 0,-17 16 0,1 0 0,1 2 0,2 1 0,1 2 0,-23 41 0,7-3 0,24-44 0,-21 46 0,-63 144 0,78-169 0,12-28 0,0 1 0,2 0 0,0 1 0,2 0 0,-9 46 0,4 19 0,4-38 0,-2 83 0,10-115 0,1 0 0,1 1 0,1-1 0,0 0 0,8 24 0,-7-31 0,1 0 0,0-1 0,1 0 0,1 0 0,-1 0 0,1-1 0,1 0 0,0 0 0,12 10 0,-11-11 0,0 0 0,0-1 0,1 0 0,1 0 0,-1-1 0,1-1 0,0 0 0,1 0 0,0-1 0,0-1 0,0 0 0,0 0 0,0-1 0,20 2 0,53 8 0,-58-8 0,0-1 0,34 1 0,-30-5 0,0-2 0,-1-1 0,1-1 0,-1-2 0,0-1 0,0-2 0,-1 0 0,0-2 0,-1-1 0,0-2 0,-1 0 0,30-22 0,-32 19 0,-18 14 0,0-1 0,-1 0 0,1-1 0,-1 1 0,0-1 0,0-1 0,-1 1 0,1-1 0,-1 0 0,0 0 0,-1 0 0,0-1 0,0 0 0,0 1 0,-1-2 0,1 1 0,1-8 0,3-21 0,-1 0 0,-2 0 0,-2-1 0,-1 0 0,-5-57 0,-3 56 0,-3 1 0,-1-1 0,-1 2 0,-30-62 0,22 59 0,13 28 0,0-1 0,1 0 0,-7-21 0,9 23 0,-1 1 0,0 0 0,-1-1 0,0 2 0,-7-10 0,-8-15 0,3-4 0,10 22 0,0 1 0,0 0 0,-1 0 0,-1 0 0,0 1 0,-21-23 0,28 35 0,0 0 0,0-1 0,1 1 0,-1 0 0,0 1 0,0-1 0,0 0 0,0 0 0,0 1 0,0-1 0,0 1 0,0 0 0,0-1 0,0 1 0,0 0 0,0 0 0,0 1 0,0-1 0,0 0 0,0 1 0,0-1 0,0 1 0,0-1 0,0 1 0,0 0 0,0 0 0,0 0 0,1 0 0,-1 0 0,0 0 0,1 1 0,-1-1 0,-2 3 0,-6 7 0,-1-1 0,2 2 0,-15 20 0,16-21 0,-43 64 0,4 2 0,-42 90 0,84-152 0,0-1 0,1 1 0,0 0 0,-2 21 0,-2 11 0,1-4-1365,6-23-5461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40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24575,'1'-1'0,"-1"0"0,1-1 0,-1 1 0,1 0 0,-1 0 0,1 0 0,0 0 0,-1 0 0,1 0 0,0 1 0,0-1 0,0 0 0,-1 0 0,1 0 0,0 1 0,0-1 0,0 1 0,1-1 0,-1 1 0,0-1 0,0 1 0,0-1 0,0 1 0,0 0 0,0 0 0,1 0 0,1-1 0,38-3 0,-36 4 0,15-2 0,1 1 0,-1 2 0,34 4 0,-46-4 0,1 2 0,-1-1 0,0 1 0,1 0 0,-1 1 0,-1-1 0,1 2 0,0-1 0,-1 1 0,0 0 0,7 7 0,147 124 0,-70-57 0,80 75 0,-34-42 0,-115-90 0,-16-15 0,-1-1 0,2 0 0,-1 0 0,1 0 0,0-1 0,9 5 0,-14-9 0,-1-1 0,1 1 0,-1-1 0,1 1 0,-1-1 0,1 0 0,-1 0 0,1 0 0,0 0 0,-1 0 0,1 0 0,-1 0 0,1 0 0,0 0 0,-1-1 0,1 1 0,-1-1 0,1 1 0,-1-1 0,0 0 0,1 0 0,-1 0 0,1 1 0,-1-1 0,0 0 0,0 0 0,0-1 0,0 1 0,0 0 0,0 0 0,0-1 0,0 1 0,0 0 0,0-1 0,0 1 0,-1-1 0,1 1 0,-1-1 0,1-1 0,40-79 0,-19 41 0,-1-1 0,24-75 0,-28 82-1365,-5 20-5461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41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24575,'1'0'0,"0"1"0,0-1 0,1 1 0,-1-1 0,0 1 0,0 0 0,0-1 0,0 1 0,0 0 0,-1 0 0,1-1 0,0 1 0,0 0 0,0 0 0,-1 0 0,1 0 0,0 0 0,-1 0 0,1 0 0,-1 0 0,1 0 0,-1 1 0,0-1 0,1 0 0,-1 0 0,0 0 0,0 3 0,5 37 0,-5-36 0,2 34 0,0-9 0,0 1 0,8 33 0,-1-21 0,-5-21 0,0-1 0,2 0 0,0 0 0,1-1 0,2 1 0,12 22 0,3 16 0,-22-51 0,1 0 0,0 0 0,0 0 0,0 0 0,1 0 0,1-1 0,-1 0 0,8 9 0,16 18 0,-19-22 0,1-1 0,0 0 0,15 13 0,-21-21 0,1 0 0,0 0 0,0 0 0,0 0 0,0-1 0,0 1 0,1-2 0,-1 1 0,1 0 0,-1-1 0,1 0 0,7 0 0,14 1 0,1-1 0,50-6 0,-67 3 0,-1 0 0,0 0 0,1-1 0,-1 0 0,-1-1 0,1 0 0,0-1 0,-1 0 0,0 0 0,12-10 0,-3-2 0,0 0 0,-2-1 0,0-1 0,-2 0 0,0-1 0,-1-1 0,-1 0 0,0-1 0,-2 0 0,14-44 0,-20 46 0,0 1 0,2-38 0,4-24 0,-4 47 0,-2-1 0,-1 0 0,-2 0 0,-6-67 0,4 98 0,1 1 0,-1-1 0,0 0 0,-1 1 0,1-1 0,-1 1 0,1-1 0,-1 1 0,0 0 0,0 0 0,-3-4 0,4 7 0,1-1 0,0 1 0,-1 0 0,1-1 0,-1 1 0,1-1 0,-1 1 0,1 0 0,-1-1 0,1 1 0,-1 0 0,1 0 0,-1-1 0,1 1 0,-1 0 0,1 0 0,-1 0 0,0 0 0,1 0 0,-1 0 0,1 0 0,-1 0 0,0 0 0,1 0 0,-1 0 0,0 0 0,0 1 0,0 0 0,0 0 0,0 0 0,0 0 0,0 0 0,0 0 0,1 0 0,-1 0 0,0 0 0,1 0 0,-1 1 0,1-1 0,-1 0 0,1 0 0,0 1 0,-1-1 0,1 3 0,-10 40 0,2 1 0,2 1 0,0 49 0,5-76 0,0 1 0,-9 32 0,-2 33 0,12-36-1365,0-27-5461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4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24575,'4'1'0,"0"0"0,0 0 0,-1 0 0,1 1 0,0-1 0,-1 1 0,1 0 0,-1 0 0,1 0 0,-1 0 0,0 1 0,0-1 0,0 1 0,0 0 0,-1 0 0,1 0 0,-1 0 0,0 0 0,0 1 0,0-1 0,0 1 0,2 4 0,1 3 0,0 0 0,0 0 0,-1 1 0,-1 0 0,0 0 0,1 13 0,-1 23 0,-5 58 0,0-58 0,5 51 0,-3-96 0,0-1 0,1 1 0,-1-1 0,1 1 0,0-1 0,0 1 0,0-1 0,0 1 0,0-1 0,0 0 0,1 0 0,-1 0 0,1 0 0,0 0 0,-1 0 0,1 0 0,0 0 0,0-1 0,0 1 0,1-1 0,-1 1 0,0-1 0,0 0 0,3 1 0,-32-3 0,21 1 0,-1 0 0,0 0 0,1 0 0,-1-1 0,-12-3 0,15 3 0,0-1 0,1 0 0,-1-1 0,1 1 0,-1-1 0,1 1 0,0-1 0,-1 0 0,1 0 0,1 0 0,-1-1 0,0 1 0,1-1 0,0 0 0,0 1 0,0-1 0,0 0 0,-1-4 0,-1-8 0,0 1 0,1-1 0,-2-25 0,-1-5 0,4 25 0,6 23 0,8 35 0,-7 35 0,-4-42 0,2 0 0,6 31 0,8 18 0,23 88 0,-40-165 0,1 0 0,-1 1 0,1-1 0,0 0 0,0 0 0,0 0 0,0 0 0,1 0 0,-1 0 0,0 0 0,1 0 0,-1 0 0,1 0 0,0-1 0,0 1 0,3 2 0,-4-4 0,1 1 0,-1-1 0,0 1 0,1-1 0,-1 0 0,1 0 0,-1 1 0,1-1 0,-1 0 0,1 0 0,-1-1 0,1 1 0,-1 0 0,1 0 0,-1-1 0,0 1 0,1-1 0,-1 1 0,0-1 0,2 0 0,1-2 0,0 1 0,-1-1 0,0 1 0,1-1 0,-1 0 0,0-1 0,-1 1 0,1 0 0,0-1 0,-1 0 0,0 1 0,0-1 0,0 0 0,0 0 0,-1 0 0,2-8 0,11-83 0,-5 0 0,-3-144 0,-7 235 0,1 0 0,1 1 0,-1-1 0,0 0 0,1 0 0,0 1 0,0-1 0,0 0 0,0 1 0,0-1 0,1 1 0,0-1 0,3-4 0,-4 7 0,0 0 0,-1 0 0,1 1 0,0-1 0,0 1 0,0-1 0,0 0 0,0 1 0,0-1 0,-1 1 0,1 0 0,0-1 0,0 1 0,1 0 0,-1 0 0,0 0 0,0 0 0,0-1 0,0 1 0,1 1 0,0-1 0,1 1 0,-1-1 0,1 1 0,-1 0 0,1 0 0,-1 0 0,0 1 0,1-1 0,-1 1 0,0-1 0,3 3 0,8 8 0,1-1 0,-2 2 0,1 0 0,-2 0 0,0 1 0,0 1 0,-2 0 0,1 0 0,-2 1 0,11 27 0,-15-33 0,1-1 0,0 1 0,0-2 0,1 1 0,0-1 0,1 1 0,8 7 0,25 36 0,-22-26 0,-13-21 0,-1 0 0,-1 0 0,1 1 0,-1-1 0,0 1 0,3 9 0,-7-10 0,-6-9 0,-6-11 0,2-24-1365,7 19-5461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43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24575,'4'0'0,"1"1"0,-1-1 0,0 1 0,0 0 0,0 1 0,1-1 0,-1 1 0,0-1 0,0 1 0,-1 0 0,1 1 0,0-1 0,-1 1 0,5 4 0,42 48 0,-36-38 0,-5-5 0,-1 1 0,13 27 0,-4-8 0,-12-21 0,0 2 0,-1-1 0,0 1 0,-1-1 0,-1 1 0,2 26 0,8 34 0,-2-47 0,4 17 0,-13-41 0,-1-1 0,0 1 0,1 0 0,-1 0 0,0-1 0,0 1 0,0 0 0,-1-1 0,1 1 0,0 0 0,0-1 0,-1 1 0,0 0 0,1-1 0,-1 1 0,0-1 0,1 1 0,-1-1 0,0 1 0,0-1 0,-1 2 0,1-3 0,1 1 0,-1-1 0,1 1 0,-1-1 0,1 1 0,-1-1 0,0 0 0,1 1 0,-1-1 0,1 0 0,-1 0 0,0 1 0,1-1 0,-1 0 0,0 0 0,1 0 0,-1 0 0,0 0 0,1 0 0,-1 0 0,0 0 0,1 0 0,-1 0 0,0 0 0,1 0 0,-1 0 0,1-1 0,-1 1 0,-1-1 0,-15-17 0,-4-27 0,19 34 0,0 0 0,0 0 0,1 0 0,1 0 0,0 0 0,0 0 0,1 0 0,1 0 0,-1 1 0,2-1 0,0 0 0,0 1 0,0-1 0,2 1 0,-1 0 0,1 0 0,1 1 0,0-1 0,11-13 0,2 0 0,0 1 0,1 1 0,1 1 0,41-30 0,-59 48 0,0 0 0,0 0 0,0 1 0,0-1 0,0 1 0,0-1 0,0 1 0,1 0 0,-1 0 0,0 1 0,1-1 0,-1 1 0,1-1 0,-1 1 0,0 0 0,1 1 0,-1-1 0,1 0 0,-1 1 0,0 0 0,1 0 0,-1 0 0,0 0 0,0 0 0,1 1 0,-1-1 0,0 1 0,-1 0 0,1 0 0,0 0 0,0 1 0,-1-1 0,0 0 0,1 1 0,-1 0 0,0-1 0,0 1 0,0 0 0,-1 0 0,1 0 0,2 6 0,0-2 0,1 1 0,0-1 0,0-1 0,1 1 0,7 6 0,-8-8 0,1 0 0,-1 1 0,0 0 0,-1 0 0,1 1 0,5 11 0,48 100 0,17 33 0,-73-148 0,-1 0 0,0 1 0,0-1 0,0 1 0,0-1 0,0 1 0,-1-1 0,1 1 0,-1 0 0,0-1 0,0 1 0,-1-1 0,1 1 0,-2 5 0,1-8 0,0 1 0,0-1 0,0 1 0,0-1 0,0 0 0,0 1 0,0-1 0,-1 0 0,1 0 0,-1 0 0,1 0 0,-1 0 0,1 0 0,-1 0 0,1-1 0,-1 1 0,0-1 0,1 1 0,-1-1 0,0 1 0,1-1 0,-1 0 0,0 0 0,0 0 0,1 0 0,-1 0 0,0 0 0,0-1 0,1 1 0,-1 0 0,0-1 0,-1 0 0,-106-21-1365,87 20-5461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53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24575,'1'13'0,"1"0"0,0-1 0,1 1 0,1-1 0,0 0 0,0 0 0,1 0 0,7 12 0,-5-11 0,-1 1 0,0 0 0,-1 0 0,-1 0 0,5 23 0,-5 34 0,-3-45 0,1 1 0,7 34 0,-4-33 0,2 55 0,-6-55 0,2-1 0,6 33 0,-2-27 0,2 0 0,1-1 0,1 0 0,24 45 0,-34-75 0,0 0 0,0 0 0,1 0 0,-1 0 0,1 0 0,0 0 0,0 0 0,0 0 0,0-1 0,0 1 0,0-1 0,0 1 0,0-1 0,0 0 0,1 0 0,-1 0 0,0 0 0,1 0 0,-1-1 0,1 1 0,4 0 0,-1-1 0,-1-1 0,1 1 0,0-1 0,-1 0 0,1 0 0,-1-1 0,0 0 0,1 0 0,7-4 0,7-5 0,0-1 0,-1-1 0,31-28 0,-20 17 0,37-23 0,-40 30 0,-2-2 0,42-37 0,71-58 0,-125 102-1365,-1 3-5461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53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24575,'705'0'0,"-675"-2"0,54-9 0,-53 6 0,51-3 0,-58 8-1365,-2 0-5461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53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24575,'2'1'0,"1"0"0,-1-1 0,1 1 0,-1 0 0,1 0 0,-1 0 0,0 0 0,1 1 0,-1-1 0,0 1 0,0-1 0,0 1 0,0 0 0,0 0 0,-1 0 0,3 2 0,27 39 0,-27-36 0,24 32 0,-16-22 0,0 0 0,17 34 0,20 50 0,-8-28 89,-29-55-574,-2 0 1,16 36-1,-21-38-6341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5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2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29 168 24575,'-1'11'0,"-1"-1"0,1 0 0,-1 0 0,-5 13 0,-6 37 0,13-51 0,-1 1 0,0 1 0,1 0 0,0 0 0,1 0 0,3 16 0,-3-25 0,-1 0 0,1-1 0,-1 1 0,1 0 0,0 0 0,0-1 0,0 1 0,0 0 0,0-1 0,0 1 0,0-1 0,1 1 0,-1-1 0,1 0 0,-1 0 0,1 1 0,-1-1 0,1 0 0,-1 0 0,1 0 0,0-1 0,0 1 0,0 0 0,-1-1 0,1 1 0,0-1 0,0 0 0,0 1 0,0-1 0,0 0 0,0 0 0,0 0 0,-1 0 0,1-1 0,0 1 0,0 0 0,0-1 0,2 0 0,1-1 0,1 1 0,-1-1 0,0 0 0,1-1 0,-1 1 0,0-1 0,0 0 0,-1 0 0,1 0 0,-1-1 0,1 0 0,-1 0 0,6-7 0,-3 2 0,-1 0 0,-1 0 0,0-1 0,0 0 0,0 1 0,4-20 0,-2-1 0,-1 1 0,-1-1 0,-2 0 0,-1-41 0,-2-20 0,-9 98 0,1 0 0,0 0 0,1 1 0,-9 12 0,9-13 0,-61 83-1365,57-79-5461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54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24575,'4'1'0,"0"0"0,0 1 0,-1-1 0,1 1 0,-1-1 0,1 1 0,-1 0 0,0 0 0,0 1 0,1-1 0,-2 1 0,1-1 0,0 1 0,0 0 0,-1 0 0,0 0 0,1 1 0,-1-1 0,-1 0 0,1 1 0,0-1 0,1 5 0,4 8 0,-1-1 0,-1 1 0,8 32 0,-4-6 0,21 57 0,-15-56 0,9 49 0,-16-54 0,-2-7 0,0 0 0,1 42 0,-5-51 0,1 0 0,1 0 0,0-1 0,10 26 0,9 45 0,2 58 0,-13-101 0,-9-40 0,-1-1 0,0 1 0,0-1 0,-1 1 0,1 17 0,-2-26 0,0 0 0,0 0 0,0 1 0,0-1 0,0 0 0,0 0 0,0 0 0,0 0 0,0 1 0,0-1 0,0 0 0,0 0 0,0 0 0,0 0 0,0 1 0,0-1 0,0 0 0,-1 0 0,1 0 0,0 0 0,0 1 0,0-1 0,0 0 0,0 0 0,0 0 0,0 0 0,-1 0 0,1 0 0,0 1 0,0-1 0,0 0 0,0 0 0,0 0 0,-1 0 0,1 0 0,0 0 0,0 0 0,0 0 0,0 0 0,-1 0 0,1 0 0,0 0 0,0 0 0,0 0 0,0 0 0,-1 0 0,1 0 0,0 0 0,-10-8 0,-13-23 0,17 23 0,-12-18 0,1-1 0,1-1 0,2-1 0,0 0 0,-10-38 0,20 58 0,0 0 0,-1 0 0,0 1 0,0 0 0,-10-12 0,8 12 0,1 0 0,1-1 0,-1 0 0,1 0 0,-4-10 0,4 4 0,-1 1 0,-1 0 0,0 0 0,-1 1 0,-1 0 0,-17-21 0,23 31 0,-1 0 0,1-1 0,-1 1 0,1 1 0,-1-1 0,0 0 0,0 1 0,0 0 0,0 0 0,0 0 0,-9-2 0,10 3 0,0 1 0,0 0 0,0 0 0,0 0 0,0 0 0,0 1 0,0-1 0,0 1 0,0 0 0,1 0 0,-1 0 0,0 0 0,0 0 0,1 0 0,-1 1 0,1-1 0,-1 1 0,1 0 0,0 0 0,-4 3 0,0 2 0,1 1 0,0 1 0,0-1 0,0 1 0,1 0 0,0 0 0,1 0 0,0 0 0,1 1 0,-3 11 0,-6 20 0,-1-2 0,-13 61 0,23-85 0,0 0 0,1 0 0,0 0 0,1 0 0,1 1 0,0-1 0,6 22 0,-6-32 0,1 1 0,0-1 0,0 1 0,0-1 0,1 0 0,0 0 0,0 0 0,0 0 0,1 0 0,-1-1 0,1 0 0,0 1 0,0-1 0,1-1 0,-1 1 0,1-1 0,0 0 0,0 0 0,0 0 0,0 0 0,1-1 0,-1 0 0,1 0 0,10 1 0,9 1 0,0-1 0,1-1 0,-1-1 0,38-4 0,-6 0 0,-29 3 0,13 1 0,-1-2 0,0-1 0,0-2 0,69-17 0,-40 3 0,-47 13 0,1-1 0,-1 0 0,0-2 0,0 0 0,-1-2 0,21-12 0,-40 20-47,1 0 0,-1 1 0,0-1 0,0-1 0,0 1 0,0 0 0,0 0 0,-1-1 0,1 1-1,-1-1 1,1 0 0,-1 1 0,0-1 0,0 0 0,0 0 0,-1 0 0,1 1 0,-1-1 0,1 0 0,-1 0 0,0 0 0,0 0-1,0 0 1,0 0 0,-1 0 0,1 0 0,-1 0 0,-1-3 0,-3-10-6779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56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0 488 24575,'6'1'0,"0"0"0,0 0 0,0 1 0,0-1 0,0 1 0,0 1 0,0-1 0,-1 1 0,9 5 0,-7-4 0,0 0 0,0 0 0,0-1 0,0-1 0,0 1 0,12 2 0,25-1 0,1-2 0,-1-1 0,49-7 0,-62 1 0,0-1 0,0-2 0,0-1 0,-1-2 0,-1 0 0,0-2 0,-1-2 0,27-17 0,-49 29 0,10-6 0,0 1 0,-1-2 0,0 0 0,-1-1 0,0 0 0,19-22 0,-24 22 0,0 0 0,-1-1 0,-1 0 0,0 0 0,0-1 0,-1 0 0,-1 0 0,0 0 0,-1-1 0,0 1 0,-1-1 0,-1 0 0,0 0 0,-1 0 0,0 0 0,-3-25 0,2 37 0,0 0 0,0 0 0,0 0 0,0 0 0,0 0 0,-1 1 0,1-1 0,-1 0 0,1 0 0,-1 0 0,0 1 0,0-1 0,1 0 0,-1 1 0,0-1 0,-1 1 0,1-1 0,0 1 0,0-1 0,-1 1 0,1 0 0,-3-2 0,2 3 0,1-1 0,-1 1 0,0 0 0,0 0 0,1 0 0,-1 0 0,0 0 0,0 0 0,1 0 0,-1 1 0,0-1 0,0 1 0,1-1 0,-1 1 0,1 0 0,-1 0 0,0-1 0,1 1 0,-2 1 0,-5 4 0,1 0 0,-1 0 0,1 1 0,0 0 0,1 0 0,0 0 0,-8 12 0,5-3 0,0 1 0,0 0 0,2 0 0,0 1 0,2-1 0,-1 2 0,-3 28 0,-1 11 0,4-31 0,2 0 0,-1 37 0,4-29 0,0-19 0,1 1 0,4 33 0,-3-45 0,0 0 0,0 0 0,0 0 0,1 0 0,0-1 0,0 1 0,0-1 0,1 1 0,-1-1 0,1 0 0,0 0 0,1 0 0,-1-1 0,6 6 0,-3-4 0,1-1 0,-1 1 0,1-1 0,1-1 0,-1 1 0,0-1 0,1-1 0,0 1 0,-1-1 0,1-1 0,0 1 0,0-1 0,0-1 0,0 1 0,0-1 0,0-1 0,0 1 0,10-3 0,12-4 0,-1-1 0,0-1 0,41-19 0,-46 17 0,-1-1 0,0-1 0,0-1 0,-1-1 0,32-30 0,-13 6 0,56-70 0,-78 83 0,0-1 0,-2 0 0,26-55 0,-25 48 0,-12 24 0,-1 0 0,0 0 0,-1-1 0,0 0 0,3-11 0,-3 3 0,-4 12 0,1 0 0,0 0 0,1 1 0,0-1 0,0 1 0,0-1 0,0 1 0,1 0 0,0 0 0,1 0 0,5-7 0,-9 12 0,1 1 0,-1-1 0,1 1 0,-1 0 0,1-1 0,0 1 0,-1 0 0,1-1 0,0 1 0,-1 0 0,1 0 0,0 0 0,0 0 0,-1 0 0,1 0 0,0 0 0,-1 0 0,1 0 0,0 0 0,0 0 0,-1 0 0,1 0 0,0 0 0,-1 1 0,1-1 0,0 0 0,-1 0 0,1 1 0,0-1 0,-1 1 0,1 0 0,19 23 0,1 34 0,-17-24 0,-1 1 0,-2-1 0,-4 47 0,1-37 0,4 55 0,10-25 0,-8-52 0,0 0 0,1 25 0,-4-59 0,1-1 0,0 1 0,1 0 0,0 0 0,6-14 0,32-74 0,-35 86 0,23-49 0,3 2 0,51-74 0,-72 117 0,-5 8 0,0 1 0,0 0 0,1 0 0,0 0 0,1 1 0,11-10 0,-17 16 0,0 1 0,-1 0 0,1 0 0,0 0 0,0 1 0,-1-1 0,1 0 0,0 1 0,0-1 0,0 1 0,0 0 0,0-1 0,0 1 0,0 0 0,0 0 0,0 0 0,2 1 0,-1 0 0,0 0 0,0 0 0,0 1 0,0-1 0,-1 1 0,1 0 0,-1-1 0,1 1 0,-1 0 0,0 1 0,1-1 0,-1 0 0,0 1 0,2 3 0,6 12 0,-1 1 0,0 0 0,-2 0 0,0 1 0,8 39 0,-11-42 0,31 174 0,-34-184 0,0 0 0,1 0 0,1 1 0,-1-1 0,1-1 0,7 14 0,-10-18 0,1 0 0,1 0 0,-1 0 0,0-1 0,0 1 0,1 0 0,-1 0 0,1-1 0,-1 1 0,1-1 0,0 1 0,-1-1 0,1 0 0,0 0 0,0 0 0,0 0 0,0 0 0,0 0 0,0 0 0,0-1 0,1 1 0,-1-1 0,0 1 0,0-1 0,0 0 0,4 0 0,-4-1 0,0 0 0,0 0 0,0 0 0,0-1 0,0 1 0,0-1 0,0 1 0,-1-1 0,1 0 0,-1 0 0,1 1 0,-1-1 0,0 0 0,2-2 0,19-37 0,-16 29 0,11-23 0,20-64 0,-29 73 0,1 0 0,1 1 0,1 1 0,2-1 0,26-38 0,-27 47 0,-9 11 0,0 0 0,0 1 0,1-1 0,0 1 0,0 0 0,0 0 0,7-5 0,-9 8 0,-1 1 0,0-1 0,1 1 0,-1-1 0,1 1 0,-1 0 0,1 0 0,-1 0 0,1 0 0,-1 0 0,1 0 0,-1 0 0,1 0 0,-1 0 0,0 1 0,1-1 0,-1 1 0,1-1 0,-1 1 0,0 0 0,1-1 0,-1 1 0,0 0 0,0 0 0,1 0 0,-1 0 0,0 0 0,0 0 0,0 0 0,0 0 0,0 0 0,-1 0 0,1 1 0,1 2 0,8 12 0,0 1 0,-1 0 0,-1 0 0,-1 1 0,-1 0 0,6 24 0,-6-19 0,1 0 0,1-1 0,20 37 0,-12-28 0,17 43 0,6 10 0,-39-82-45,1 0-1,0 0 1,1-1-1,-1 1 1,0 0-1,0-1 1,1 1-1,-1-1 1,1 1-1,-1-1 1,1 0-1,-1 0 1,1 0-1,0 0 1,0 0-1,0 0 1,0 0-1,-1 0 1,1-1-1,0 1 1,0-1-1,0 1 1,0-1-1,0 0 1,1 0-1,-1 0 0,0 0 1,0 0-1,3-1 1,9-2-6781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57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405 141 24575,'-17'-1'0,"1"2"0,0 0 0,0 0 0,0 2 0,0 0 0,1 1 0,-1 0 0,1 1 0,0 1 0,0 1 0,-15 9 0,-17 6 0,40-20 0,1 0 0,0 0 0,0 1 0,0 0 0,0 1 0,0-1 0,1 1 0,-1 0 0,1 1 0,0-1 0,1 1 0,-7 8 0,-9 13 0,14-19 0,0 0 0,0 1 0,1-1 0,0 1 0,1 0 0,0 1 0,0-1 0,0 1 0,1 0 0,1-1 0,-1 1 0,-1 19 0,4-9 0,1 0 0,1-1 0,0 1 0,1 0 0,2-1 0,0 0 0,0 0 0,2 0 0,0 0 0,1-1 0,1 0 0,0-1 0,1 0 0,1-1 0,14 16 0,-23-28 0,0-1 0,0 0 0,0 1 0,0-1 0,0 0 0,1 0 0,-1-1 0,1 1 0,-1 0 0,1-1 0,-1 0 0,1 1 0,0-1 0,0 0 0,0 0 0,0-1 0,-1 1 0,1-1 0,0 1 0,0-1 0,0 0 0,0 0 0,0 0 0,0 0 0,0-1 0,0 1 0,0-1 0,0 0 0,3-1 0,2-2 0,-1-1 0,1 0 0,-1 0 0,0 0 0,-1-1 0,0 0 0,1 0 0,7-12 0,32-27 0,-34 34 0,-1 0 0,19-22 0,-15 13 0,0-1 0,-1 0 0,-1-1 0,-2 0 0,0-1 0,-1 0 0,-1-1 0,-1 0 0,7-38 0,-12 46 0,1 1 0,1 0 0,0 0 0,14-27 0,-12 29 0,-1 0 0,-1 1 0,0-2 0,-1 1 0,0 0 0,-1-1 0,1-18 0,-3-58 0,1 103 0,1 1 0,1-1 0,0-1 0,1 1 0,0-1 0,8 13 0,-2-4 0,-2 1 0,8 27 0,-10-21 0,-2-4 0,1-1 0,1 0 0,1 0 0,1-1 0,21 40 0,-18-45 0,0-1 0,-1 1 0,12 25 0,-19-35 0,1 1 0,0-1 0,0 0 0,0 0 0,1 0 0,0-1 0,10 9 0,-15-14 0,0 0 0,0 0 0,1 1 0,-1-1 0,0 0 0,0-1 0,1 1 0,-1 0 0,0 0 0,1-1 0,-1 1 0,1 0 0,-1-1 0,1 0 0,-1 1 0,1-1 0,-1 0 0,1 0 0,-1 0 0,1 0 0,0 0 0,-1 0 0,1 0 0,-1 0 0,1-1 0,-1 1 0,1 0 0,-1-1 0,1 0 0,-1 1 0,1-1 0,-1 0 0,0 0 0,1 0 0,-1 1 0,0-1 0,0-1 0,0 1 0,0 0 0,0 0 0,0 0 0,0-1 0,0 1 0,0 0 0,0-1 0,-1 1 0,1-1 0,0-2 0,38-87-1365,-31 77-5461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5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24575,'4'0'0,"0"0"0,-1 0 0,1 1 0,0-1 0,0 1 0,0 0 0,-1 0 0,1 0 0,0 0 0,-1 0 0,1 1 0,-1 0 0,0 0 0,1 0 0,-1 0 0,0 0 0,0 1 0,4 3 0,-3 0 0,-1-1 0,1 1 0,-1 0 0,0 0 0,0 1 0,-1-1 0,1 1 0,-1-1 0,1 11 0,20 48 0,-18-55 0,0 0 0,-2 0 0,1 0 0,-1 0 0,-1 1 0,3 16 0,-1 12 0,19 73 0,0 3 0,-24-124 0,1 0 0,1 0 0,-1 0 0,2 0 0,-1 0 0,1 0 0,0 1 0,1-1 0,0 0 0,1 1 0,-1 0 0,2 0 0,-1 0 0,1 0 0,7-8 0,-5 5 0,0 0 0,-1 0 0,7-16 0,-9 17 0,0 0 0,1 1 0,0-1 0,1 1 0,11-13 0,141-137 0,-51 79 0,-104 77 0,0 0 0,0 1 0,0-1 0,0 1 0,1-1 0,0 1 0,-1 0 0,1 0 0,0 0 0,0 1 0,0 0 0,0-1 0,0 1 0,0 1 0,0-1 0,1 0 0,-1 1 0,0 0 0,0 0 0,0 0 0,1 1 0,-1 0 0,0-1 0,0 1 0,5 2 0,-2 1 0,-1-1 0,0 1 0,0 0 0,0 0 0,0 1 0,0-1 0,-1 2 0,0-1 0,0 0 0,-1 1 0,1 0 0,-1 0 0,6 11 0,36 61 0,-30-55 0,-2 2 0,0 0 0,20 52 0,-22-37 0,11 77 0,-24-128-105,2 1 0,0-1 0,0 1 0,0-1 0,2 1 0,-1 0 0,1 0 0,1 0 0,0 0 0,0 0 0,1 1 0,10-16 0,-4 13-6721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5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406 274 24575,'1'29'0,"2"-1"0,6 29 0,-3-28 0,2 55 0,-9 470 0,2-535 0,1 0 0,7 33 0,4 34 0,-13 29 0,0-130 0,0 0 0,0 1 0,-2-1 0,0 1 0,0-1 0,-2 1 0,1-1 0,-2 1 0,0 1 0,-11-22 0,8 20 0,1 0 0,0 0 0,-6-26 0,5 17 0,1 5 0,-2 1 0,-20-36 0,18 37 0,1-1 0,1-1 0,-8-20 0,13 29 0,0 0 0,-1 0 0,0 0 0,-1 0 0,0 1 0,0 0 0,-1 0 0,0 1 0,-1 0 0,0 0 0,-10-7 0,17 14 0,0 0 0,0 0 0,0 1 0,-1-1 0,1 0 0,0 1 0,0-1 0,-1 1 0,1-1 0,0 1 0,-1-1 0,1 1 0,0 0 0,-1 0 0,1 0 0,-1 0 0,1 0 0,0 0 0,-1 0 0,1 0 0,-1 1 0,1-1 0,0 0 0,-2 2 0,-1-1 0,1 1 0,0 0 0,0 0 0,0 1 0,0-1 0,1 1 0,-1-1 0,1 1 0,-4 4 0,-1 4 0,0 0 0,1 0 0,0 0 0,-7 18 0,-4 26 0,10-30 0,-2-1 0,0 0 0,-14 26 0,18-40 0,1 0 0,0 0 0,0 0 0,1 0 0,0 0 0,1 1 0,1-1 0,-2 13 0,4 90 0,2-54 0,-4-54 0,1 0 0,0 0 0,0 0 0,1 0 0,-1 0 0,1 0 0,0 0 0,0 0 0,1 0 0,0 0 0,0-1 0,0 1 0,0-1 0,0 1 0,1-1 0,0 0 0,0 0 0,0 0 0,1-1 0,-1 1 0,1-1 0,0 1 0,0-1 0,0 0 0,0-1 0,0 1 0,1-1 0,-1 0 0,1 0 0,0 0 0,-1 0 0,1-1 0,0 0 0,0 0 0,0 0 0,0-1 0,0 0 0,8 0 0,-4 1 0,1 0 0,-1-1 0,0 0 0,0 0 0,0-1 0,0 0 0,0-1 0,0 0 0,0 0 0,0-1 0,-1 0 0,1 0 0,-1-1 0,0-1 0,14-8 0,18-22 0,-4 5 0,-1-2 0,54-64 0,-75 76 0,-1-1 0,-2 0 0,0 0 0,-1-1 0,12-37 0,0-1 0,6 1 0,-21 47 0,-1-1 0,0 0 0,0 0 0,-2-1 0,1 1 0,-2-1 0,3-15 0,-4-129 0,-3 101 0,0 68 0,0 1 0,-1-1 0,0 0 0,-1 0 0,0 0 0,-1 0 0,-10 20 0,10-21 0,0 0 0,0 0 0,1 0 0,0 1 0,1 0 0,0-1 0,0 16 0,3 79 0,1-48 0,-2-47 0,1-1 0,0 1 0,0 0 0,1-1 0,1 0 0,-1 1 0,1-1 0,1 0 0,0 0 0,6 11 0,-7-15 0,0-1 0,1 1 0,-1-1 0,1 0 0,0 0 0,0 0 0,0-1 0,0 1 0,0-1 0,1 0 0,0 0 0,0-1 0,0 1 0,0-1 0,0 0 0,0 0 0,0-1 0,1 0 0,7 2 0,3-1 0,1-1 0,0-1 0,-1 0 0,1-1 0,0 0 0,-1-1 0,0-1 0,1-1 0,-1-1 0,0 0 0,-1-1 0,0 0 0,0-1 0,0-1 0,0 0 0,-1-2 0,-1 1 0,0-1 0,22-23 0,25-21 0,-49 46 0,-1 0 0,0-1 0,0 0 0,-1-1 0,0 0 0,-1 0 0,0-1 0,0 0 0,-1 0 0,-1 0 0,8-19 0,33-82 0,-45 106 0,5-17 0,-1 0 0,0-1 0,-2 0 0,2-37 0,-4 26 0,8-42 0,-4 43 0,0-47 0,-4 54 0,2 1 0,0 0 0,14-48 0,5-24 0,-21 86 0,1 0 0,0 0 0,0 0 0,6-11 0,12 73 0,-15-7 0,-1 1 0,-2 0 0,-6 85 0,0-29 0,3-37 0,-15 107 0,10-122 0,2 0 0,3 57 0,-2 54 0,2-157 0,0-1 0,0 1 0,0 0 0,-1-1 0,1 1 0,0 0 0,-1-1 0,1 1 0,-1 0 0,0-1 0,1 1 0,-1-1 0,0 1 0,-2 1 0,3-2 0,-1-1 0,1 0 0,0 0 0,-1 0 0,1 0 0,-1 0 0,1 0 0,-1 1 0,1-1 0,0 0 0,-1 0 0,1 0 0,-1 0 0,1-1 0,-1 1 0,1 0 0,-1 0 0,1 0 0,0 0 0,-1 0 0,1-1 0,-1 1 0,1 0 0,0 0 0,-1-1 0,1 1 0,0 0 0,-1 0 0,1-1 0,0 1 0,-1 0 0,1-1 0,-3-3 0,0 0 0,0 0 0,1 0 0,0 0 0,0 0 0,0 0 0,0 0 0,1-1 0,-2-5 0,2 5 0,1 0 0,-2 1 0,1-1 0,0 0 0,-1 0 0,0 1 0,0-1 0,-3-4 0,5 9 0,-1-1 0,1 1 0,-1-1 0,1 1 0,-1-1 0,1 1 0,-1 0 0,1-1 0,-1 1 0,0 0 0,1-1 0,-1 1 0,1 0 0,-1 0 0,0 0 0,1-1 0,-1 1 0,0 0 0,1 0 0,-1 0 0,1 0 0,-1 0 0,0 0 0,1 0 0,-2 1 0,0 0 0,0 0 0,0 0 0,0 0 0,0 0 0,0 0 0,0 1 0,0-1 0,0 1 0,1-1 0,-4 5 0,-1 1 0,1 0 0,0 1 0,0 0 0,1 0 0,0 1 0,0-1 0,1 1 0,0 0 0,0 0 0,1 0 0,-1 12 0,-12 38 0,10-47-1365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3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24575,'2'20'0,"0"0"0,1-1 0,5 20 0,3 13 0,15 101 0,-21-122 0,2 1 0,16 46 0,8 32 0,26 159 0,-32-175 0,-18-73 0,-2 0 0,0-1 0,0 2 0,1 34 0,-4-29 0,9 45 0,-7-46 0,4 49 0,-8-57 0,-2-34 0,-1-23 0,-20-46 0,6 26 0,-17-112 0,24 94 0,4 34 0,-2-64 0,9-396 0,-1 498 0,0 0 0,0 0 0,0 0 0,0 0 0,1 0 0,0 0 0,0 0 0,0 0 0,0 0 0,1 1 0,0-1 0,0 1 0,0-1 0,1 1 0,-1 0 0,1 0 0,0 0 0,0 0 0,1 0 0,-1 1 0,1-1 0,0 1 0,0 0 0,0 0 0,0 0 0,0 1 0,1-1 0,-1 1 0,1 0 0,-1 1 0,1-1 0,0 1 0,0 0 0,0 0 0,0 0 0,0 1 0,0-1 0,9 2 0,4-2 0,6 0 0,-1 1 0,33 4 0,-49-3 0,0 1 0,0-1 0,0 1 0,-1 1 0,1-1 0,0 1 0,-1 0 0,0 0 0,0 1 0,0 0 0,0 0 0,7 7 0,-3-2 0,1 0 0,1-1 0,-1-1 0,14 7 0,-14-8 0,1 1 0,-1 0 0,19 16 0,-27-20 0,0 0 0,0 1 0,0 0 0,0-1 0,0 1 0,-1 1 0,0-1 0,0 0 0,0 0 0,0 1 0,0-1 0,-1 1 0,0-1 0,1 9 0,1 8 0,-1 0 0,-1 0 0,-1-1 0,-1 1 0,0 0 0,-2 0 0,0-1 0,-2 1 0,0-1 0,-1 0 0,-1 0 0,-19 36 0,5-14 0,-10 15 0,18-39-99,11-12 2,-1-1-1,-1 0 1,1 0-1,-1 0 1,0-1 0,0 1-1,0-1 1,0 0 0,-1 0-1,0 0 1,0-1-1,-9 6 1,4-8-6729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3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24575,'4'1'0,"0"-1"0,0 1 0,-1 0 0,1 0 0,0 0 0,0 0 0,-1 1 0,1-1 0,0 1 0,-1 0 0,0 0 0,7 5 0,38 39 0,-19-17 0,-22-22 0,-1 0 0,1 1 0,-1 0 0,-1 0 0,7 11 0,-7-10 0,1 0 0,-1-1 0,2 1 0,-1-1 0,9 7 0,-7-6 0,0 1 0,-1 0 0,0 0 0,-1 1 0,1 0 0,5 17 0,7 9 0,-13-27 0,-1 0 0,0 1 0,-1-1 0,0 1 0,-1 0 0,0 0 0,-1 0 0,0 0 0,1 23 0,-15-99 0,7 40 0,0 0 0,-1-25 0,6 22 0,-2 1 0,-1-1 0,-7-27 0,7 43 0,1 0 0,0 0 0,1-1 0,1 1 0,-1-1 0,2 1 0,0-1 0,3-15 0,2 5 0,1 0 0,1 1 0,14-29 0,-11 24 0,1 1 0,2 0 0,0 1 0,2 1 0,0 0 0,37-40 0,-25 36 0,1 1 0,1 1 0,1 2 0,60-36 0,-88 59 0,-1 0 0,0-1 0,0 1 0,1 0 0,-1 0 0,0 1 0,1-1 0,-1 0 0,1 1 0,-1-1 0,1 1 0,-1 0 0,1 0 0,-1 0 0,1 0 0,-1 1 0,1-1 0,-1 1 0,1-1 0,-1 1 0,1 0 0,-1 0 0,4 2 0,-4-1 0,0 0 0,1 1 0,-1-1 0,0 1 0,-1 0 0,1 0 0,0 0 0,-1 0 0,1 0 0,-1 0 0,0 0 0,0 0 0,-1 0 0,1 1 0,0-1 0,-1 0 0,0 6 0,1 4-195,-2 0 0,0 1 0,0-1 0,-1 0 0,-1 0 0,-7 22 0,5-17-6631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38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24575,'5'0'0,"-1"0"0,1 0 0,0 0 0,0 1 0,-1 0 0,1 0 0,-1 0 0,1 0 0,-1 1 0,1 0 0,-1 0 0,0 0 0,0 0 0,0 1 0,0 0 0,5 3 0,-2 3 0,1 0 0,-1 1 0,0 0 0,-1 0 0,7 15 0,18 23 0,-26-42 0,0 0 0,-1 1 0,1 0 0,-1 0 0,-1 0 0,1 0 0,-1 0 0,-1 1 0,1 0 0,-1-1 0,-1 1 0,2 11 0,-4 59 0,-1-63 0,1 0 0,0 0 0,1 0 0,1-1 0,1 1 0,0 0 0,0 0 0,2-1 0,8 23 0,-10-50 0,-2-10 0,-11-16-1365,6 20-5461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3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24575,'4'0'0,"2"4"0,4 2 0,4 0 0,5-2 0,-2 4 0,-3 3 0,-4 6 0,-4 3 0,-3 3 0,-2-3-8191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4:39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1 498 24575,'4'1'0,"0"0"0,1 1 0,-1-1 0,0 1 0,1 0 0,-1 0 0,0 1 0,6 4 0,10 4 0,-3-3 0,0 0 0,1-2 0,0 0 0,0-1 0,0-1 0,1-1 0,-1-1 0,1 0 0,31-1 0,-31-2 0,-1 0 0,1-1 0,0-1 0,27-8 0,-38 9 0,-1 0 0,-1-1 0,1 0 0,0 0 0,-1 0 0,1-1 0,-1 0 0,0-1 0,0 1 0,-1-1 0,1 0 0,-1-1 0,0 1 0,5-9 0,14-17 0,6-11 0,-22 20 0,-1 0 0,-2-1 0,0 1 0,-1-1 0,-1 0 0,-1 0 0,-1-1 0,-1 1 0,-6-43 0,4 56 0,0 1 0,-1-1 0,0 1 0,0-1 0,-1 1 0,-8-14 0,9 18 0,0-1 0,0 1 0,0 0 0,-1 0 0,0 1 0,0-1 0,0 1 0,0 0 0,-1 0 0,0 0 0,-9-5 0,12 8 0,0 0 0,0 1 0,1-1 0,-1 1 0,0-1 0,0 1 0,0 0 0,1 0 0,-1 0 0,0 0 0,0 0 0,0 0 0,0 0 0,0 1 0,1-1 0,-1 1 0,0-1 0,0 1 0,1 0 0,-1-1 0,0 1 0,-2 2 0,1 0 0,0 0 0,0-1 0,0 2 0,1-1 0,-1 0 0,1 0 0,0 1 0,0-1 0,0 1 0,-1 4 0,-1 4 0,0 1 0,0 0 0,1 0 0,1 0 0,-1 19 0,5 271 0,0-296 0,0 0 0,0 0 0,1 0 0,-1 0 0,2 0 0,-1-1 0,1 1 0,0-1 0,0 0 0,7 7 0,52 55 0,35 12 0,-92-76 0,0 0 0,0-1 0,1 0 0,-1 0 0,1 0 0,0-1 0,0 0 0,0-1 0,0 1 0,0-1 0,15 0 0,-7-1 0,1 0 0,0-1 0,-1-1 0,24-5 0,-33 6 0,0-1 0,-1 0 0,1 0 0,0 0 0,-1-1 0,1 0 0,-1 0 0,0 0 0,0-1 0,0 0 0,0 0 0,-1 0 0,0 0 0,0-1 0,0 0 0,0 0 0,-1 0 0,1 0 0,-1 0 0,-1-1 0,1 1 0,2-10 0,-4 11-151,0 1-1,1-1 0,-1 1 0,1 0 1,-1 0-1,1 0 0,0 0 1,3-4-1,6-4-6674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2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24575,'4'0'0,"2"-5"0,4 0 0,4-1 0,0 2-8191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5:00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0 624 24575,'20'0'46,"59"2"-252,0-4 1,0-4-1,102-20 1,12-1 225,-13 2-262,205-27-1940,-244 39 1170,150-35-1,143-24-101,-177 35 1132,-146 18-18,319-47 0,-308 54 2,-48 5 5,89-18-1,-120 18 405,0 1 1,0 3-1,81 4 0,52-4 3817,-155 0-4117,1-1 1,-1-1-1,21-9 0,-19 7-122,1 0 1,24-4-1,127-14 11,-106 14 0,-45 6 0,1 1 0,34-1 0,-42 4-4,0-1-1,-1-1 1,1-1-1,0 0 0,-1-1 1,0-1-1,23-11 1,16-5-1325,-39 16-5497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0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1258 0 24575,'-1'0'0,"-1"1"0,0-1 0,1 1 0,-1-1 0,0 1 0,1 0 0,-1-1 0,1 1 0,-1 0 0,1 0 0,-1 0 0,1 0 0,0 0 0,-1 0 0,1 1 0,0-1 0,-2 2 0,-19 31 0,10-15 0,-98 132 0,30-45 0,-171 209 0,-20-43 0,74-63 0,30-30 0,144-155 0,0 0 0,-35 50 0,58-74-2,0 0 1,0 1-1,0-1 0,0 0 0,0 1 0,0-1 0,0 0 0,0 1 0,-1-1 1,1 0-1,0 0 0,0 1 0,0-1 0,-1 0 0,1 1 0,0-1 0,0 0 1,-1 0-1,1 1 0,0-1 0,-1 0 0,1 0 0,0 0 0,0 0 0,-1 1 1,1-1-1,0 0 0,-1 0 0,1 0 0,-1 0 0,1 0 0,0 0 1,-1 0-1,1 0 0,0 0 0,-1 0 0,1 0 0,0 0 0,-1 0 0,1 0 1,0 0-1,-1-1 0,-3-16 202,7-27-1685,3 28-5341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0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4 24575,'-60'-2'0,"23"0"0,-59 5 0,87-2 0,-1 1 0,1-1 0,-1 2 0,1-1 0,0 1 0,0 1 0,0-1 0,1 2 0,-1-1 0,1 1 0,-9 7 0,-33 26 0,27-21 0,-35 32 0,52-42 0,-1 0 0,1 0 0,0 0 0,1 1 0,0 0 0,0 1 0,1-1 0,0 1 0,-3 9 0,0 1 0,4-12 0,1 1 0,-1-1 0,1 0 0,1 1 0,0 0 0,-1 14 0,2-20 0,0 0 0,1 1 0,-1-1 0,1 0 0,0 1 0,0-1 0,0 0 0,0 0 0,0 0 0,0 0 0,0 0 0,1 0 0,-1 0 0,1 0 0,0-1 0,-1 1 0,1-1 0,0 1 0,0-1 0,0 1 0,0-1 0,0 0 0,0 0 0,0 0 0,1 0 0,-1-1 0,4 2 0,9 1 0,0 0 0,1-1 0,-1-1 0,1 0 0,-1-1 0,29-4 0,-20 2 0,0 1 0,25 2 0,-42 0 0,-1 0 0,1 0 0,-1 0 0,1 1 0,-1 0 0,0 0 0,0 1 0,0 0 0,0 0 0,0 0 0,10 8 0,-13-8 0,0 0 0,-1 0 0,1 0 0,-1 1 0,1-1 0,-1 1 0,0-1 0,0 1 0,-1 0 0,1 0 0,-1 0 0,1 0 0,-1 0 0,0 5 0,3 67 0,-5-63 0,1 1 0,1-1 0,4 24 0,3 4 0,-2 0 0,-2 1 0,-2-1 0,-1 1 0,-8 63 0,6-101 0,1 0 0,-1 0 0,0 0 0,0 0 0,-1-1 0,1 1 0,-1 0 0,0-1 0,0 1 0,0-1 0,0 1 0,-1-1 0,1 0 0,-1 0 0,0 0 0,0-1 0,0 1 0,0-1 0,0 1 0,-1-1 0,1 0 0,-1 0 0,0 0 0,1-1 0,-5 2 0,-9 2 0,0-1 0,0 0 0,0-1 0,-27 1 0,42-3 5,-1-1-1,1 0 1,0 1-1,-1-1 0,1 0 1,0 0-1,0 0 1,-1-1-1,1 1 1,0 0-1,-1-1 0,1 0 1,0 1-1,0-1 1,0 0-1,0 0 1,-1 0-1,1 0 1,1-1-1,-1 1 0,0-1 1,0 1-1,0-1 1,1 1-1,-1-1 1,-1-3-1,2 2-82,0 0 0,1 0 0,-1 0-1,1-1 1,0 1 0,0 0 0,0-1 0,0 1 0,1 0-1,-1 0 1,1-1 0,0 1 0,0 0 0,0 0 0,0 0-1,0 0 1,1 0 0,2-3 0,5-11-6748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05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1 0,-1-1 0,0 1 0,0 0 0,0-1 0,0 1 0,0 0 0,0-1 0,-1 1 0,1 0 0,0 0 0,0 0 0,-1 0 0,1 0 0,0 0 0,-1 0 0,1 0 0,-1 0 0,1 0 0,-1 0 0,1 0 0,-1 0 0,0 1 0,0-1 0,0 0 0,1 2 0,3 38 0,-4-36 0,0 114 0,2 17 0,4-99 0,1-1 0,2 0 0,2-1 0,20 46 0,-30-79 0,9 24 0,1 0 0,27 43 0,-34-63 0,-1 0 0,1-1 0,0 0 0,1 0 0,-1 0 0,1 0 0,0-1 0,1 1 0,-1-1 0,1-1 0,-1 1 0,1-1 0,0 0 0,0 0 0,1-1 0,-1 0 0,12 3 0,-17-5 0,1 0 0,0 0 0,0 0 0,0 0 0,0 0 0,0 0 0,-1-1 0,1 1 0,0-1 0,0 1 0,0-1 0,-1 0 0,1 1 0,0-1 0,-1 0 0,1 0 0,-1 0 0,1 0 0,-1-1 0,2-1 0,0 0 0,0-1 0,0 0 0,-1 0 0,1 0 0,-1 0 0,0 0 0,0 0 0,1-6 0,1-5 0,-1 0 0,0 0 0,-1 0 0,0-17 0,10-86 0,-7 77 0,2-52 0,-8-125-1365,1 207-5461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5:2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5:25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528 225 24575,'-1'-5'0,"0"0"0,-1 1 0,0-1 0,0 0 0,0 1 0,0-1 0,-1 1 0,1 0 0,-1 0 0,0 0 0,0 0 0,-1 0 0,1 1 0,-1 0 0,-4-4 0,-21-24 0,7-2 0,16 23 0,-1-1 0,0 1 0,0 1 0,-1 0 0,-13-13 0,17 20 0,1-1 0,0 1 0,-1 0 0,1 0 0,-1 1 0,0-1 0,0 1 0,1 0 0,-1 0 0,0 0 0,0 0 0,0 1 0,0-1 0,0 1 0,0 0 0,0 1 0,0-1 0,0 1 0,0-1 0,-8 3 0,-14 6 0,1 1 0,0 0 0,-26 16 0,40-20 0,1 1 0,-1 0 0,1 1 0,1 0 0,-1 1 0,1 0 0,1 0 0,0 1 0,0 0 0,1 0 0,0 0 0,1 1 0,0 1 0,1-1 0,-6 18 0,5-6 0,1-5 0,1 0 0,0 1 0,2-1 0,-1 30 0,3-43 0,0 0 0,1 0 0,0 0 0,0 0 0,0 0 0,0 0 0,1 0 0,0-1 0,0 1 0,0-1 0,0 1 0,1-1 0,0 0 0,0 0 0,0 0 0,0 0 0,1-1 0,0 1 0,-1-1 0,1 0 0,0 0 0,5 3 0,1-1 0,0 0 0,0-1 0,1 0 0,-1 0 0,1-1 0,0-1 0,0 0 0,0 0 0,1-1 0,-1-1 0,0 1 0,0-2 0,0 0 0,1 0 0,-1-1 0,0 0 0,-1-1 0,1 0 0,0-1 0,-1 0 0,0-1 0,0 0 0,0 0 0,0-1 0,-1-1 0,17-14 0,92-88 0,-113 103 0,1 1 0,-1-1 0,0-1 0,0 1 0,-1-1 0,0 0 0,0 0 0,0 0 0,2-9 0,-4 13 0,-1-1 0,0 0 0,0 0 0,-1 0 0,1 0 0,-1 0 0,0 0 0,0 0 0,0 0 0,-1 0 0,1 0 0,-1 0 0,0 0 0,0 0 0,0 1 0,-1-1 0,1 0 0,-1 0 0,0 1 0,-3-5 0,1 2 7,-1 0-1,0 1 0,-1 0 0,1 0 1,-1 0-1,0 1 0,0-1 1,0 1-1,-1 1 0,1-1 1,-1 1-1,0 1 0,0-1 0,0 1 1,0 0-1,0 0 0,-1 1 1,-13-1-1,9 2-141,-1 1 0,1-1 0,0 2 0,-1 0 0,1 0 0,0 1 0,1 0 0,-1 1 0,0 1 0,-16 9 0,14-6-6691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5:3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0 24575,'0'30'0,"-1"0"0,-1 0 0,-10 41 0,3-29 0,-42 163 0,-16-14 0,24-76 0,-59 145 0,62-126 0,13-36 0,27-97 0,-1 0 0,1 0 0,0-1 0,-1 1 0,1 0 0,0 0 0,-1 0 0,1 0 0,0 0 0,0 0 0,0-1 0,0 1 0,0 0 0,0 0 0,0 0 0,0 0 0,1 0 0,-1 0 0,0-1 0,0 1 0,1 0 0,-1 0 0,0 0 0,1 0 0,-1-1 0,2 2 0,-1-1 0,0-1 0,0 0 0,0 1 0,0-1 0,0 0 0,0 0 0,0 0 0,0 0 0,0 0 0,1 0 0,-1 0 0,0 0 0,0 0 0,0 0 0,0-1 0,0 1 0,2-1 0,2-2 0,1 1 0,-1-1 0,0 1 0,0-1 0,0-1 0,-1 1 0,7-6 0,-6 1 0,0 0 0,-1-1 0,1 1 0,-2-1 0,1 0 0,-1 0 0,-1 0 0,1 0 0,-2-1 0,1 1 0,-1-1 0,-1 1 0,0-1 0,-1-12 0,1 5 0,1 0 0,0 0 0,5-20 0,0 9-341,-2 0 0,-1 0-1,-1-47 1,-2 53-6485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5:3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0 24575,'-1'5'0,"-1"-1"0,1 1 0,-1-1 0,1 0 0,-1 1 0,-1-1 0,1 0 0,-5 6 0,-5 10 0,0 4 0,-1 0 0,-2-1 0,-25 32 0,29-41 0,-2-1 0,1 0 0,-2-1 0,0-1 0,0 0 0,-18 10 0,-99 47 0,97-52 0,32-15-80,-1 0 0,1 1-1,-1-1 1,1 1 0,0 0-1,-1 0 1,1 0 0,0 0-1,0 0 1,0 0 0,1 1 0,-1-1-1,0 1 1,1-1 0,0 1-1,-2 3 1,-2 10-6746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5:3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24575,'0'-1'0,"1"0"0,-1 0 0,1 0 0,-1 0 0,1 0 0,-1 0 0,1 0 0,0 0 0,-1 0 0,1 0 0,0 0 0,0 0 0,0 0 0,0 1 0,0-1 0,0 0 0,0 1 0,0-1 0,0 0 0,0 1 0,0 0 0,0-1 0,0 1 0,1 0 0,-1-1 0,0 1 0,2 0 0,39-5 0,-38 5 0,69-4 0,110 8 0,-57 21 0,-68-9-1365,-41-12-5461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5:40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351 132 24575,'0'17'0,"-1"-1"0,0 1 0,-1-1 0,-1 1 0,-6 21 0,5-28 0,0 0 0,0 0 0,-1-1 0,-1 1 0,1-1 0,-1-1 0,-1 1 0,0-1 0,-11 10 0,-72 56 0,63-54 0,-2 7 0,-17 15 0,43-40 0,1-1 0,0 1 0,0-1 0,0 0 0,-1 0 0,1 1 0,-1-2 0,1 1 0,-1 0 0,1 0 0,-1-1 0,1 1 0,-1-1 0,1 0 0,-1 0 0,0 0 0,1 0 0,-5-1 0,6 0 0,-1 0 0,0 0 0,1 0 0,-1 0 0,1 0 0,-1 0 0,1 0 0,0 0 0,-1-1 0,1 1 0,0 0 0,0-1 0,0 1 0,0-1 0,0 0 0,0 1 0,1-1 0,-1 0 0,0 1 0,1-1 0,-1 0 0,1 0 0,0 0 0,0 1 0,0-1 0,-1 0 0,2 0 0,-1 0 0,0 0 0,0 1 0,1-1 0,-1 0 0,2-3 0,1-10 0,1 1 0,1 0 0,6-15 0,-7 20 0,9-16 0,1 0 0,1 0 0,1 2 0,1 0 0,1 1 0,24-23 0,-26 28 0,28-22 0,6-5 0,-39 34 0,-1 0 0,2 0 0,20-13 0,1-1 0,-27 20 0,1 1 0,-1-1 0,0 1 0,1 0 0,0 1 0,0 0 0,0 0 0,0 0 0,0 1 0,0 0 0,10-1 0,90 5 0,-51 0 0,-46-3 0,-1 1 0,1 0 0,0 1 0,-1-1 0,1 2 0,-1-1 0,0 1 0,0 1 0,0 0 0,11 6 0,-15-7 0,-1 0 0,1 1 0,-1-1 0,0 1 0,0 0 0,0 0 0,-1 0 0,1 0 0,-1 1 0,0-1 0,0 1 0,0 0 0,-1 0 0,0 0 0,0 0 0,0 0 0,-1 0 0,1 1 0,0 7 0,1 14 0,-1-1 0,-2 1 0,0 0 0,-2 0 0,-6 36 0,2-51 0,1 1 0,-1-2 0,-1 1 0,0-1 0,-1 0 0,0 0 0,-13 12 0,5-3 0,9-11 0,1-1 0,-2 0 0,1-1 0,-1 1 0,0-1 0,0-1 0,-1 1 0,1-1 0,-15 6 0,11-5 0,0 1 0,0 0 0,0 1 0,2 0 0,-1 1 0,1 0 0,0 1 0,-11 15 0,-36 36 0,6-18 0,-163 152 0,184-176 0,27-18 0,-1-1 0,1 1 0,0 0 0,-1 0 0,1 0 0,0 0 0,0 1 0,0-1 0,1 1 0,-1 0 0,1 0 0,-1 0 0,1 0 0,-3 6 0,5-8 0,0-1 0,0 1 0,0 0 0,1 0 0,-1-1 0,0 1 0,1 0 0,-1 0 0,0-1 0,1 1 0,-1 0 0,1-1 0,-1 1 0,1-1 0,-1 1 0,1-1 0,-1 1 0,1-1 0,0 1 0,-1-1 0,1 1 0,0-1 0,-1 0 0,1 1 0,0-1 0,0 0 0,-1 0 0,1 1 0,0-1 0,0 0 0,0 0 0,0 0 0,31 3 0,-29-2 0,15-3 0,0 1 0,0-2 0,0 0 0,-1-2 0,1 1 0,29-14 0,7-1 0,48-15 0,-43 13 0,105-22 0,-78 21 0,-64 15 0,1 1 0,-1 0 0,27-1 0,20 1-387,95-20 0,-105 16 387,-1 3 0,68 0 0,-65 5 0,-1-2 0,60-13 0,-53 6 0,1 3 0,0 4 0,78 3 0,-78 2 0,-61-1-56,0-1 1,0 1-1,0-1 1,0 0 0,0-1-1,-1 0 1,1 0 0,0-1-1,-1 1 1,0-1 0,1-1-1,7-5 1,-1 0-6642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36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5:42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19 621 24575,'-1'0'0,"0"-1"0,0 1 0,0 0 0,0 0 0,1-1 0,-1 1 0,0 0 0,0-1 0,0 1 0,1-1 0,-1 1 0,0-1 0,0 1 0,1-1 0,-1 1 0,0-1 0,1 0 0,-1 1 0,1-1 0,-1 0 0,1 0 0,-1 0 0,1 1 0,0-1 0,-1 0 0,1 0 0,0 0 0,0 0 0,-1 0 0,1 1 0,0-1 0,0 0 0,0 0 0,0 0 0,0-2 0,0 0 0,0 1 0,1-1 0,-1 0 0,0 0 0,1 0 0,0 0 0,-1 1 0,1-1 0,0 0 0,2-3 0,6-7 0,1 0 0,0 1 0,1 0 0,0 0 0,1 1 0,0 1 0,15-11 0,172-125 0,-183 135 0,1 2 0,0 0 0,1 0 0,0 2 0,28-9 0,-22 8 0,0 0 0,34-19 0,-20 7 0,51-18 0,-9 5 0,-40 17 0,0 2 0,57-13 0,-52 16 0,90-36 0,-134 46 0,0 1 0,0 0 0,1 0 0,-1-1 0,0 1 0,0 0 0,1 0 0,-1 0 0,0 0 0,0 0 0,1 1 0,-1-1 0,0 0 0,0 1 0,1-1 0,-1 1 0,0-1 0,0 1 0,0-1 0,0 1 0,0 0 0,0-1 0,0 1 0,0 0 0,0 0 0,0 0 0,1 1 0,-1 1 0,1 0 0,-1 0 0,0 0 0,0 0 0,0 1 0,0-1 0,0 0 0,-1 0 0,0 0 0,1 6 0,-2 1 0,1 0 0,-1 0 0,0 0 0,-1-1 0,-1 1 0,-5 15 0,-22 29 0,-2-2 0,-3-1 0,-68 78 0,53-69 0,-90 108 0,-22 62 0,161-230 0,1 1 0,-1-1 0,1 0 0,0 1 0,-1-1 0,1 1 0,0-1 0,-1 1 0,1-1 0,0 0 0,0 1 0,-1-1 0,1 1 0,0-1 0,0 1 0,0-1 0,0 1 0,0-1 0,0 1 0,0 0 0,0-1 0,0 1 0,0-1 0,0 1 0,0-1 0,0 1 0,0-1 0,0 1 0,0-1 0,1 1 0,-1-1 0,0 1 0,0-1 0,1 1 0,19-4 0,41-25 0,-44 19 0,98-55 0,-92 53 0,-8 3 0,0 1 0,32-10 0,55-19 0,-73 25 0,0 0 0,1 2 0,36-6 0,-8 4 0,-46 7 0,0 0 0,0 2 0,0 0 0,0 0 0,0 1 0,1 0 0,-1 1 0,0 0 0,0 1 0,1 1 0,15 4 0,-25-5 0,-1 1 0,1-1 0,-1 1 0,1 0 0,-1 0 0,0 0 0,0 0 0,0 0 0,0 1 0,0-1 0,0 1 0,-1-1 0,1 1 0,-1 0 0,0-1 0,0 1 0,0 0 0,0 0 0,0 0 0,0 0 0,-1 0 0,0 0 0,1 0 0,-1 0 0,0 0 0,0 0 0,-1 0 0,1 0 0,-1 3 0,-1 2 0,1-1 0,-1 1 0,0 0 0,0-1 0,-1 1 0,0-1 0,0 0 0,-1 0 0,0 0 0,-5 7 0,-116 113 0,63-67 0,-92 70 0,92-80 0,-13 4 0,45-34 0,-36 33 0,15-11 0,-73 48 0,49-38 0,63-45 0,0 0 0,-1-1 0,0 0 0,0-1 0,-14 4 0,10-3 0,0 0 0,-24 12 0,34-14 0,-3 3 0,-1-1 0,1 0 0,-1-1 0,0-1 0,0 1 0,-1-2 0,-23 5 0,35-8 0,-1 0 0,1 0 0,-1 0 0,1 0 0,-1 0 0,1 0 0,0 0 0,-1-1 0,1 1 0,-1 0 0,1 0 0,-1-1 0,1 1 0,0 0 0,-1 0 0,1-1 0,-1 1 0,1-1 0,0 1 0,0 0 0,-1-1 0,1 1 0,0-1 0,0 1 0,-1 0 0,1-1 0,0 1 0,0-1 0,0 1 0,0-1 0,0 1 0,-1-1 0,1 1 0,0-1 0,0 1 0,0-1 0,1 1 0,-1-1 0,0 1 0,0-1 0,0 1 0,0-1 0,0 1 0,0-1 0,1 1 0,-1 0 0,0-1 0,0 1 0,1-1 0,-1 1 0,0 0 0,1-1 0,-1 1 0,0-1 0,1 1 0,0 0 0,16-26 0,-10 20 0,26-25 0,41-30 0,-63 55 10,1 0 1,0 1-1,0 0 0,1 1 0,0 0 0,0 1 0,-1 0 1,2 1-1,-1 0 0,15 1 0,-7-1-502,0 0-1,30-8 1,-35 5-6334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5:5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24575,'0'28'0,"1"1"0,1 0 0,10 45 0,-7-45 0,-1 0 0,-2 0 0,-2 49 0,0-47 0,0 1 0,9 59 0,27 171-109,-36-258 98,4 118-639,-4-90 659,0 0 1,2 0 0,2 0-1,10 47 1,-3-38-10,-3 0 0,-1 1 0,2 63 0,-10 131-2,-2-90-21,5 117-261,-5 289-501,-9-380 201,-2 64-365,15 1002-317,3-1175 1321,2 1 0,19 77 1,-10-56 174,17 77 2042,9 60-1753,-25-75-135,-3 182 0,-12-309-266,1 0 1,1-1 0,5 20-1,3 14 68,-4-7-186,1-2 0,-3 1 0,1 45 0,-6-52 0,-1-4 0,1 0 0,2 0 0,11 63 0,13 52-1365,-21-132-5461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0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24575,'0'1'0,"0"0"0,0 0 0,1 0 0,-1-1 0,1 1 0,-1 0 0,1 0 0,-1 0 0,1-1 0,-1 1 0,1 0 0,0 0 0,-1-1 0,1 1 0,0-1 0,0 1 0,0 0 0,-1-1 0,1 1 0,0-1 0,0 0 0,0 1 0,0-1 0,0 0 0,1 1 0,32 7 0,-18-5 0,59 20-639,2-4 0,138 17-1,161-9-2182,-222-19 2425,554 17-5041,500 10 4251,-1059-35 1069,949 15-2852,133-2 3875,-755-16 2154,-137 3 199,-172 0 227,-123-5-1224,-42 4-2246,-1 1 0,0-1 1,0 1-1,0-1 0,0 1 0,0-1 0,0 0 1,0 1-1,0-1 0,0 0 0,0 0 0,0 0 1,0 0-1,0 0 0,-1 0 0,1 0 0,0 0 1,-1 0-1,1 0 0,-1 0 0,1 0 0,-1 0 1,0-1-1,1 1 0,-1 0 0,0 0 1,0 0-1,0-1 0,0 1 0,0 0 0,0 0 1,0-1-1,-1 0 0,-2-12-6841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0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1806 24575,'1'-1'0,"1"1"0,-1-1 0,1 0 0,0 0 0,-1 0 0,0 0 0,1 0 0,-1 0 0,0 0 0,1-1 0,-1 1 0,0 0 0,0-1 0,0 1 0,0-1 0,0 1 0,1-4 0,14-28 0,-12 18 0,-1 0 0,0 0 0,0 0 0,-2 0 0,0-1 0,-2-29 0,-19-93 0,11 91 0,-17-79 0,16 72 0,5 27 0,0 0 0,0-40 0,3 40 0,-1 0 0,-1 0 0,-12-41 0,8 42 0,2-1 0,2 0 0,-4-46 0,11-39 0,-5-103 0,-10 147 0,8 49 0,0 0 0,-1-26 0,5-5 0,2 36 0,-2 0 0,1 0 0,-2-1 0,0 1 0,-1 0 0,0 0 0,-1 0 0,-1 1 0,0-1 0,-9-20 0,12 32 0,1 1 0,-1 0 0,0 0 0,1 0 0,-1 0 0,0 0 0,1 0 0,-1 0 0,0 0 0,0 0 0,0 0 0,0 0 0,0 0 0,0 0 0,0 1 0,0-1 0,-1 1 0,1-1 0,0 1 0,0-1 0,0 1 0,-1-1 0,1 1 0,0 0 0,0 0 0,-1 0 0,1 0 0,0 0 0,-1 0 0,1 0 0,0 0 0,0 0 0,-1 1 0,1-1 0,0 0 0,0 1 0,-1-1 0,1 1 0,0-1 0,0 1 0,0 0 0,0 0 0,0-1 0,0 1 0,0 0 0,0 0 0,0 0 0,0 0 0,0 0 0,1 0 0,-2 2 0,-7 8 0,1 1 0,0 1 0,-11 23 0,9-15 0,-12 19 0,-24 59 0,33-66 0,-1-1 0,-2-1 0,-34 52 0,40-68 0,1 0 0,1 0 0,1 1 0,-8 22 0,-15 32 0,0-6 0,-7 15 0,22-54 0,-16 42 0,23-47 0,-1 0 0,-1-1 0,-1 0 0,-16 21 0,11-1 0,15-36 0,0 1 0,0-1 0,0 0 0,0 1 0,-1-1 0,1 0 0,-1 0 0,0 0 0,0 0 0,0 0 0,-2 3 0,3-7 0,1 1 0,-1 0 0,0 0 0,1-1 0,-1 1 0,1 0 0,-1-1 0,1 1 0,-1 0 0,1-1 0,-1 1 0,1-1 0,-1 1 0,1-1 0,0 1 0,-1-1 0,1 1 0,0-1 0,-1 1 0,1-1 0,0 1 0,0-1 0,-1 0 0,1 1 0,0-1 0,0 1 0,0-1 0,0 0 0,0 1 0,0-1 0,0 0 0,0 1 0,0-1 0,0 1 0,1-2 0,-4-27 0,5 20 0,-1 0 0,2-1 0,-1 1 0,1 0 0,0 1 0,9-17 0,10-32 0,46-168 0,-62 202 0,-3 8 0,1 0 0,1 0 0,0 0 0,12-23 0,34-80 0,9-29 0,-47 105 0,17-49 0,-11 47 0,-7 15 0,30-52 0,-39 76 0,0 0 0,0 0 0,1 0 0,0 1 0,0 0 0,0-1 0,1 2 0,5-6 0,-9 9 0,1-1 0,-1 0 0,0 1 0,0-1 0,1 1 0,-1-1 0,1 1 0,-1 0 0,0 0 0,1-1 0,-1 1 0,1 0 0,-1 0 0,0 0 0,1 1 0,-1-1 0,1 0 0,-1 0 0,0 1 0,1-1 0,-1 1 0,0-1 0,1 1 0,-1 0 0,0-1 0,0 1 0,0 0 0,1 0 0,-1 0 0,0 0 0,0 0 0,0 0 0,0 0 0,-1 0 0,1 0 0,0 1 0,0-1 0,-1 0 0,1 2 0,19 36 0,-16-31 0,-1-1 0,1 1 0,1-1 0,0 1 0,0-1 0,0 0 0,7 6 0,70 78 0,-66-70 0,1-2 0,0 0 0,1 0 0,2-2 0,35 26 0,9-1 0,-34-21 0,50 26 0,44 26 0,-99-60 0,-2 0 0,38 28 0,-36-24 0,51 28 0,-44-28-1365,-18-10-5461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0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24575,'0'5'0,"0"5"0,4 1 0,2 3 0,0 3 0,-2 4 0,3-3 0,1 1 0,-2-4-8191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10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203 130 24575,'3'0'0,"1"0"0,-1 1 0,0-1 0,1 1 0,-1 0 0,0 0 0,0 0 0,1 0 0,-1 1 0,0-1 0,0 1 0,0 0 0,-1 0 0,1 0 0,0 0 0,-1 0 0,1 1 0,-1-1 0,0 1 0,0-1 0,0 1 0,0 0 0,2 4 0,3 7 0,-1 1 0,0 0 0,7 28 0,-2-8 0,10 57 0,-12-38 0,3 44 0,-10-70 0,9 48 0,3-17 0,33 172 0,-36-163 0,-6-43 0,-1 0 0,1 34 0,-6 6 0,1-64 0,0-1 0,0 0 0,0 0 0,0 0 0,0 0 0,0 0 0,0 0 0,0 0 0,0 1 0,0-1 0,0 0 0,0 0 0,0 0 0,0 0 0,0 0 0,0 0 0,0 0 0,-1 0 0,1 1 0,0-1 0,0 0 0,0 0 0,0 0 0,0 0 0,0 0 0,0 0 0,-1 0 0,1 0 0,0 0 0,0 0 0,0 0 0,0 0 0,0 0 0,0 0 0,0 0 0,-1 0 0,1 0 0,0 0 0,0 0 0,0 0 0,0 0 0,0 0 0,0 0 0,-1 0 0,1 0 0,0 0 0,0 0 0,0 0 0,0 0 0,0 0 0,0-1 0,0 1 0,0 0 0,-1 0 0,1 0 0,0 0 0,0 0 0,0 0 0,0 0 0,0 0 0,0-1 0,0 1 0,0 0 0,0 0 0,0 0 0,0 0 0,0 0 0,0 0 0,-13-15 0,-8-16 0,-77-118 0,31 52 0,57 80 0,-17-23 0,-25-57 0,22 50 0,24 38 0,-1-1 0,1 1 0,-7-18 0,-2-8 0,6 14 0,1 0 0,-7-26 0,-5-28 0,12 50 0,1-1 0,1 0 0,2 0 0,-3-46 0,7 54 0,0 0 0,1-1 0,1 1 0,6-23 0,-7 36 0,0 0 0,1 1 0,0-1 0,-1 1 0,2 0 0,-1 0 0,0 0 0,1 0 0,0 0 0,0 0 0,0 0 0,1 1 0,-1 0 0,1 0 0,-1 0 0,1 0 0,0 0 0,0 1 0,1-1 0,-1 1 0,9-3 0,29-9 0,2 0 0,47-10 0,-77 21 0,-1 1 0,1 0 0,-1 1 0,1 1 0,0 0 0,-1 1 0,1 1 0,14 3 0,-21-4 0,0 1 0,0 0 0,0 0 0,-1 1 0,1 0 0,-1 0 0,0 0 0,0 1 0,0 0 0,-1 0 0,1 1 0,-1-1 0,0 1 0,0 1 0,0-1 0,-1 0 0,0 1 0,0 0 0,0 0 0,-1 0 0,0 1 0,0-1 0,-1 1 0,1-1 0,-1 1 0,-1 0 0,2 14 0,-3-9 0,-1 0 0,-1 1 0,0-1 0,0 0 0,-1 0 0,-1-1 0,0 1 0,0-1 0,-1 1 0,-1-2 0,0 1 0,0 0 0,-1-1 0,-1 0 0,0-1 0,0 0 0,-13 12 0,-18 28 0,36-42 0,-1-1 0,0 1 0,-1-1 0,0 0 0,1-1 0,-2 1 0,1-1 0,-1 0 0,0 0 0,0-1 0,0 0 0,0 0 0,-1 0 0,0-1 0,-14 6 0,20-9 0,-1 0 0,0 1 0,0-1 0,1 0 0,-1 0 0,0 0 0,0 0 0,1 0 0,-1-1 0,0 1 0,0 0 0,1-1 0,-1 1 0,0-1 0,1 0 0,-1 1 0,1-1 0,-1 0 0,1 0 0,-1 0 0,1 0 0,-2-2 0,1 0 0,-1 0 0,1 0 0,0 0 0,0-1 0,0 1 0,0-1 0,0 1 0,1-1 0,-2-6 0,0-1 0,1-1 0,0 0 0,1 0 0,0 0 0,2-19 0,0 24-85,0-1 0,1 0-1,0 1 1,1-1 0,0 1-1,0 0 1,0 0 0,1 0-1,0 0 1,0 1 0,1-1-1,0 1 1,0 0 0,1 1-1,7-8 1,1 5-6741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1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24575,'1'3'0,"1"-1"0,-1 0 0,1 0 0,0 0 0,0 0 0,0-1 0,0 1 0,0-1 0,0 1 0,1-1 0,-1 1 0,0-1 0,1 0 0,-1 0 0,3 0 0,18 12 0,-14-6 0,-1 1 0,0 0 0,-1 0 0,0 1 0,0 0 0,0 0 0,-1 1 0,-1-1 0,0 1 0,0 1 0,-1-1 0,0 1 0,-1-1 0,0 1 0,-1 0 0,0 0 0,1 15 0,21 150 0,-22-149 0,2 0 0,1 0 0,13 42 0,2 8 0,-17-64 0,3 18 0,2 1 0,12 31 0,-12-52-82,-3-20 265,-3-24-1311,-2 31 790,0-18-6488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1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1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0 284 24575,'4'0'0,"-1"0"0,0 0 0,0 1 0,1 0 0,-1-1 0,0 1 0,0 0 0,0 1 0,0-1 0,0 0 0,0 1 0,0 0 0,0 0 0,0 0 0,-1 0 0,1 0 0,-1 0 0,3 3 0,2 5 0,1 0 0,-2 1 0,10 18 0,10 15 0,-18-30 0,1 1 0,-2 1 0,0 0 0,-1 0 0,-1 0 0,6 28 0,-12-63 0,0 0 0,3-31 0,-1-2 0,-1 22 0,-1-15 0,8-62 0,-5 91 0,1 0 0,1 1 0,0 0 0,1-1 0,1 1 0,0 1 0,13-23 0,33-36-1365,-43 60-5461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2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24575,'30'1'0,"54"10"0,-54-5 0,53 1 0,270-8-1365,-332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30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0 24575,'3'165'0,"-6"178"0,-1-318 0,0-1 0,-1-1 0,-10 27 0,-6 25 0,-25 93 0,27-109 0,-20 119 0,35-156 0,-1-1 0,-1 0 0,-14 34 0,12-36 0,0 0 0,2 1 0,1 0 0,-5 33 0,-3 24 0,8-54 0,1 1 0,-1 27 0,5-43 0,0-5 0,0 0 0,0 0 0,0 1 0,0-1 0,-1 0 0,1 0 0,-1 0 0,0 1 0,1-1 0,-2 0 0,1 0 0,0 0 0,-2 3 0,7-60 0,19-84 0,-18 112 0,-2 0 0,0 0 0,-2-1 0,0 1 0,-2-1 0,-1 1 0,-1-1 0,-10-39 0,6 24 0,2 1 0,1-1 0,3 0 0,5-58 0,-1-1 0,-4 72 0,0 9 0,1 1 0,1-1 0,1 0 0,7-37 0,-7 52 0,-1 1 0,1-1 0,0 1 0,0-1 0,0 1 0,0 0 0,1 0 0,0 0 0,0 0 0,0 0 0,0 1 0,1-1 0,-1 1 0,1 0 0,0 0 0,0 0 0,0 1 0,0-1 0,1 1 0,-1 0 0,0 0 0,1 1 0,0-1 0,-1 1 0,8-1 0,7 0 0,0 1 0,1 0 0,-1 2 0,0 0 0,0 1 0,36 9 0,-21-4 0,237 50 0,-265-56-195,0 0 0,1 0 0,-1 1 0,0 0 0,0 0 0,7 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5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203 828 24575,'0'-4'0,"0"-16"0,0 0 0,-6-33 0,4 44 0,0 1 0,-1 0 0,0 0 0,-1 0 0,1 0 0,-2 0 0,1 1 0,-11-13 0,4 4 0,1-1 0,0 0 0,-13-34 0,-8-15 0,23 49 0,0-1 0,2 0 0,0 0 0,1 0 0,1-1 0,1 0 0,0 1 0,0-27 0,2 29 0,-10-58 0,6 48 0,-2-51 0,7 2-1365,0 53-5461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2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24575,'16'0'0,"0"0"0,0 1 0,0 1 0,0 0 0,0 1 0,-1 1 0,0 0 0,28 13 0,-29-12 0,1-1 0,0 0 0,0-1 0,1 0 0,-1-2 0,0 0 0,1 0 0,15-2 0,-8 0 0,-1 2 0,41 6 0,-34-2 0,0 0 0,1-2 0,0 0 0,52-5 0,-76 1-65,-1-1 0,1 0 0,-1 0 0,0-1 0,0 1 0,0-1 0,0 0 0,0-1 0,-1 1 0,1-1 0,-1 0 0,0 0 0,0 0 0,-1-1 0,1 1 0,-1-1 0,0 0 0,0 0 0,-1 0 0,4-9 0,0-2-6761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2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24575,'8'1'0,"1"0"0,0 1 0,-1 0 0,1 1 0,-1-1 0,0 1 0,0 1 0,0 0 0,0 0 0,0 0 0,-1 1 0,0 0 0,0 1 0,11 11 0,-11-11 0,0 1 0,1-1 0,0 0 0,0 0 0,0-1 0,1 0 0,0-1 0,0 0 0,0 0 0,0-1 0,1 0 0,11 2 0,214-3 0,-118-4 0,-101 1-91,-1-1 0,1 0 0,-1-1 0,0-1 0,0 0 0,0-1 0,-1-1 0,1 0 0,-1-1 0,-1 0 0,1-1 0,-1-1 0,-1 0 0,16-15 0,-17 13-6735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22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24575,'5'0'0,"5"0"0,5 0 0,5 0 0,3 0 0,2 0 0,0 0 0,2 0 0,-1 0 0,0 0 0,-4-5 0,-3-1 0,1 1 0,-3 0-8191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2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24575,'429'0'-1365,"-408"0"-5461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2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24575,'5'1'0,"0"-1"0,-1 1 0,1 1 0,-1-1 0,1 1 0,-1-1 0,1 1 0,-1 1 0,0-1 0,0 0 0,0 1 0,0 0 0,0 0 0,-1 0 0,1 1 0,-1-1 0,0 1 0,0 0 0,0 0 0,-1 0 0,1 0 0,-1 0 0,0 0 0,3 8 0,2 6 0,0 1 0,-1 0 0,-1 0 0,4 31 0,15 77 0,-19-95-455,2-1 0,16 46 0,-17-62-6371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2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0 407 24575,'1'3'0,"-1"0"0,1-1 0,0 1 0,0 0 0,0-1 0,0 1 0,1-1 0,-1 0 0,1 1 0,-1-1 0,1 0 0,0 0 0,0 0 0,0 0 0,0 0 0,0 0 0,5 2 0,40 23 0,-19-18 0,1-2 0,-1-1 0,1-1 0,0-1 0,1-2 0,-1 0 0,48-6 0,-5 3 0,-65 1 0,0 0 0,0 0 0,0-1 0,0 0 0,0 0 0,0-1 0,-1 1 0,1-2 0,0 1 0,-1-1 0,8-4 0,-11 5 0,1-1 0,-1 0 0,-1 1 0,1-1 0,0 0 0,-1-1 0,1 1 0,-1 0 0,0-1 0,0 1 0,0-1 0,-1 0 0,1 1 0,-1-1 0,0 0 0,0 0 0,0 0 0,-1 0 0,1 0 0,-1-6 0,0 0 0,-1 0 0,0 0 0,-1 1 0,0-1 0,0 1 0,-1-1 0,0 1 0,0 0 0,-1 0 0,-10-16 0,0 2 0,-2 0 0,-30-34 0,41 52 0,0 0 0,1 1 0,-2-1 0,1 1 0,-1 0 0,1 0 0,-1 0 0,0 1 0,0 0 0,-1 0 0,1 1 0,0-1 0,-1 2 0,0-1 0,1 1 0,-1 0 0,0 0 0,0 0 0,0 1 0,0 0 0,0 1 0,-7 1 0,3 0 0,0 1 0,0 1 0,0-1 0,0 2 0,1 0 0,0 0 0,0 1 0,0 0 0,1 0 0,0 1 0,0 1 0,-11 11 0,14-13 0,0 1 0,1 0 0,0 0 0,0 1 0,0-1 0,1 1 0,0 0 0,1 0 0,0 1 0,0-1 0,0 1 0,1-1 0,1 1 0,-1 0 0,2 0 0,-1-1 0,1 1 0,2 16 0,-3-18 0,1 0 0,1 0 0,-1-1 0,1 1 0,1 0 0,-1 0 0,1-1 0,0 1 0,6 11 0,-6-14 0,1-1 0,0 1 0,0-1 0,0 0 0,0 0 0,0-1 0,1 1 0,-1 0 0,1-1 0,0 0 0,0 0 0,0 0 0,0-1 0,0 1 0,0-1 0,0 0 0,5 1 0,-3 0 0,0-1 0,0 1 0,0-1 0,0 0 0,0-1 0,0 1 0,0-1 0,0 0 0,0-1 0,0 0 0,0 0 0,0 0 0,0 0 0,0-1 0,0 0 0,0 0 0,-1-1 0,1 0 0,-1 0 0,0 0 0,0 0 0,0-1 0,0 0 0,-1 0 0,1 0 0,-1-1 0,0 1 0,4-7 0,14-19 0,-18 26 0,-1 0 0,1-1 0,-1 1 0,0-1 0,0 1 0,-1-1 0,0 0 0,1 0 0,-2 0 0,1 0 0,1-9 0,1-29 0,-1 1 0,-3-1 0,-6-53 0,3 76 0,0-1 0,-1 1 0,-1 1 0,-8-22 0,13 40 0,0 1 0,0 0 0,0 0 0,0-1 0,0 1 0,0 0 0,0 0 0,0-1 0,0 1 0,0 0 0,0 0 0,0-1 0,-1 1 0,1 0 0,0 0 0,0-1 0,0 1 0,0 0 0,0 0 0,0-1 0,-1 1 0,1 0 0,0 0 0,0 0 0,0-1 0,-1 1 0,1 0 0,0 0 0,0 0 0,0 0 0,-1 0 0,1-1 0,0 1 0,0 0 0,-1 0 0,1 0 0,0 0 0,0 0 0,-1 0 0,1 0 0,0 0 0,-1 0 0,1 0 0,0 0 0,0 0 0,-1 0 0,1 0 0,0 0 0,0 0 0,-1 0 0,1 1 0,0-1 0,0 0 0,-1 0 0,1 0 0,0 0 0,-7 22 0,2 27 0,4-9 0,4 155 0,-2-188 0,1 1 0,0-1 0,0 1 0,1-1 0,0 0 0,0 0 0,1 0 0,0 0 0,0-1 0,1 0 0,6 8 0,-7-9 0,1 0 0,-1 0 0,1-1 0,0 1 0,0-1 0,0-1 0,0 1 0,1-1 0,0 1 0,0-2 0,0 1 0,0-1 0,10 3 0,-12-5 0,-1 0 0,0 0 0,0-1 0,1 1 0,-1-1 0,0 0 0,0 0 0,0 0 0,0 0 0,0-1 0,0 1 0,0-1 0,-1 0 0,1 0 0,-1 0 0,1 0 0,-1 0 0,1 0 0,-1-1 0,0 1 0,0-1 0,0 0 0,-1 1 0,1-1 0,1-3 0,6-11 0,-1 0 0,12-35 0,-18 47 0,2-11 0,1 0 0,-2 0 0,0 0 0,-1 0 0,-1-1 0,0 1 0,-1 0 0,-1-1 0,-1 1 0,0 0 0,-1 0 0,-5-17 0,7 30 0,0 1 0,0-1 0,0 1 0,0-1 0,0 1 0,-1 0 0,1 0 0,-1-1 0,0 1 0,1 0 0,-1 0 0,0 1 0,0-1 0,0 0 0,0 1 0,0-1 0,-1 1 0,1 0 0,0-1 0,-1 1 0,1 0 0,-1 1 0,1-1 0,-1 0 0,-2 0 0,1 2 0,1-1 0,0 1 0,0 0 0,1 0 0,-1 0 0,0 0 0,0 1 0,0-1 0,1 1 0,-1 0 0,1-1 0,-1 1 0,1 0 0,0 1 0,0-1 0,0 0 0,0 0 0,0 1 0,0 0 0,1-1 0,-2 4 0,-3 4 12,1 1 0,0 0 0,1 0 0,1 1 0,0-1 0,0 1 0,1-1 0,-1 15 0,-10 44-1485,8-53-5353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3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24575,'4'0'0,"6"0"0,6 0 0,4 0 0,2 0 0,-1 0-8191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24575,'0'4'0,"4"2"0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50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24575,'140'-2'0,"151"5"0,-202 11-1365,-63-9-5461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5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24575,'1'0'0,"1"1"0,-1-1 0,0 1 0,0 0 0,0-1 0,1 1 0,-1 0 0,0 0 0,0 0 0,0 0 0,0 0 0,-1 0 0,1 0 0,0 0 0,0 0 0,0 1 0,-1-1 0,1 0 0,-1 0 0,1 1 0,-1-1 0,0 0 0,1 1 0,-1 1 0,1-1 0,-1 0 0,1 0 0,-1 0 0,1 0 0,0 0 0,0 0 0,0 0 0,0-1 0,0 1 0,1 0 0,-1-1 0,2 2 0,29-28 0,-10 22 2,0 1 0,0 1 0,43 3-1,-12 0-1373,-31-2-5454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5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1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24575,'21'1'0,"0"1"0,37 9 0,-8 0 0,6-1 0,-30-4 0,0-2 0,44 2 0,511-7-686,-557-1 778,1 0-1,-1-2 0,48-13 1,-46 9 15,2 2-1,48-6 1,-13 1-1472,-46 6-5461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13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0 24575,'9'1'0,"0"0"0,0 1 0,0 0 0,0 0 0,0 1 0,0 0 0,0 0 0,-1 1 0,1 1 0,-1-1 0,0 1 0,-1 1 0,1-1 0,-1 1 0,0 1 0,-1-1 0,1 1 0,-1 0 0,-1 1 0,1-1 0,-1 1 0,6 13 0,2 2 0,0-2 0,27 34 0,17 26 0,-20-29 0,-28-41 0,-1-1 0,0 1 0,-1 0 0,0 1 0,-1 0 0,5 13 0,-10-22 0,0 1 0,0-1 0,-1 1 0,1-1 0,-1 1 0,0-1 0,0 1 0,0 0 0,-1-1 0,1 1 0,-1-1 0,0 1 0,0-1 0,0 1 0,0-1 0,-1 0 0,0 1 0,1-1 0,-1 0 0,0 0 0,0 0 0,-1 0 0,1-1 0,0 1 0,-1-1 0,0 1 0,-3 1 0,-143 122 0,109-87 0,-13 14 0,-2-3 0,-92 65 0,50-54 0,82-51 0,12-8 0,-1 0 0,1 0 0,-1 0 0,1 1 0,0-1 0,0 1 0,0-1 0,0 1 0,0 0 0,1 0 0,-1 1 0,1-1 0,0 0 0,-2 5 0,4-7 0,0 0 0,1 0 0,-1 0 0,0-1 0,1 1 0,-1 0 0,0 0 0,1 0 0,-1 0 0,1-1 0,0 1 0,-1 0 0,1 0 0,-1-1 0,1 1 0,0-1 0,0 1 0,-1 0 0,1-1 0,0 1 0,0-1 0,0 0 0,0 1 0,0-1 0,0 0 0,-1 1 0,1-1 0,0 0 0,0 0 0,0 0 0,0 0 0,0 0 0,0 0 0,0 0 0,0 0 0,0 0 0,0-1 0,1 1 0,39-6 0,1-4-1365,-22 6-5461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1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0 24575,'-4'1'0,"0"1"0,1-1 0,-1 1 0,0 0 0,1 0 0,-1 0 0,1 1 0,0-1 0,-6 6 0,-8 6 0,6-6 0,0 1 0,1 0 0,0 1 0,1 0 0,0 1 0,1-1 0,0 2 0,-10 19 0,-28 36 0,25-39 0,1 2 0,2 0 0,1 1 0,2 1 0,-22 63 0,1-3 0,28-77 0,2 1 0,0 0 0,1 0 0,0 1 0,1-1 0,1 1 0,1 0 0,-1 29 0,3-12 0,0 8 0,7 54 0,-5-81 0,1 0 0,0-1 0,2 1 0,-1-1 0,2 0 0,0 0 0,10 16 0,-10-19 0,1 0 0,0 0 0,1-1 0,13 15 0,-16-22 0,-1 1 0,0-1 0,1 0 0,-1 0 0,1-1 0,0 1 0,0-1 0,0 0 0,0-1 0,1 1 0,-1-1 0,0 0 0,10 1 0,-8-2 0,0 0 0,0 0 0,0-1 0,0 0 0,0 0 0,0 0 0,0-1 0,0 0 0,-1 0 0,1-1 0,-1 0 0,1 0 0,-1-1 0,0 1 0,0-1 0,-1-1 0,1 1 0,-1-1 0,0 0 0,0 0 0,0 0 0,-1-1 0,0 0 0,0 0 0,-1 0 0,1 0 0,-1-1 0,3-10 0,4-16 0,-1 0 0,-2-1 0,-1 0 0,-2-1 0,-1 1 0,-2-1 0,-7-69 0,4 93 0,-1 0 0,0 0 0,-1 0 0,0 0 0,-1 0 0,-8-13 0,-14-37 0,22 41 0,-2 1 0,-1 0 0,0 0 0,-1 1 0,-1 0 0,-1 0 0,-22-27 0,16 24 0,-2 1 0,0 1 0,-41-31 0,-25-16 0,79 62 0,0 0 0,0 1 0,0 0 0,0 0 0,-1 0 0,-7-2 0,9 4 0,-1-1 0,1-1 0,-1 1 0,1-1 0,0 1 0,0-1 0,-5-4 0,16 13 0,-1 1 0,0 0 0,0 1 0,-1-1 0,1 1 0,-2 0 0,1 0 0,3 15 0,-3-11 0,1-1 0,-1 1 0,2-1 0,6 10 0,-1-2 0,-1 1 0,0 0 0,-2 0 0,10 33 0,-10-28 0,1 0 0,22 41 0,-8-24 0,-14-24 0,0-1 0,1-1 0,1 1 0,0-2 0,1 1 0,1-2 0,23 22 0,4 1 0,-31-27 0,0-1 0,0-1 0,20 14 0,14 6 0,-21-13 0,1 0 0,0-2 0,32 13 0,85 18 0,-129-39-1365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1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24575,'5'0'0,"4"0"0,7 0 0,3 0 0,4 0 0,2 0 0,-4 4 0,0 2 0,-4 4 0,-10 0 0,-10-2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15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24575,'4'0'0,"0"0"0,0 0 0,-1 1 0,1-1 0,0 1 0,0 0 0,-1 0 0,1 1 0,0-1 0,-1 1 0,1 0 0,-1 0 0,0 0 0,0 0 0,1 0 0,-1 1 0,-1-1 0,1 1 0,0 0 0,-1 0 0,1 0 0,-1 0 0,0 0 0,0 1 0,2 3 0,2 9 0,0-1 0,-1 1 0,-1 0 0,4 27 0,-3-17 0,19 146 0,-15-84 0,-6-51 0,10 47 0,-7-40 0,-1 1 0,-2-1 0,-6 87 0,1-28 0,2-69 0,-1 1 0,1-1 0,2 1 0,12 62 0,-9-67 0,-1 1 0,-1-1 0,-4 60 0,1-66 0,0-24 0,0 0 0,0 0 0,0 0 0,0 0 0,-1 0 0,1 0 0,0 0 0,0 0 0,0 0 0,0 0 0,0 0 0,0 0 0,0 0 0,0 0 0,0 0 0,0 0 0,-1 0 0,1 0 0,0 0 0,0 0 0,0 0 0,0 0 0,0 0 0,0 0 0,0 0 0,0 0 0,0 0 0,0 0 0,-1 0 0,1 0 0,0 0 0,0 1 0,0-1 0,0 0 0,0 0 0,0 0 0,0 0 0,0 0 0,0 0 0,0 0 0,0 0 0,0 0 0,0 0 0,0 0 0,0 0 0,0 1 0,0-1 0,0 0 0,0 0 0,0 0 0,0 0 0,0 0 0,0 0 0,0 0 0,0 0 0,0 0 0,0 0 0,0 1 0,0-1 0,-7-12 0,-4-17 0,2-24 0,1-3 0,-4 1 0,-24-77 0,19 80 0,-10-58 0,14 52 0,10 38 0,3 16 0,-1 1 0,1-1 0,0 0 0,-1 1 0,0-1 0,0 1 0,0 0 0,0-1 0,-1 1 0,1 0 0,-1 0 0,-3-6 0,4 9 0,0 0 0,0 0 0,0 0 0,0 0 0,1 1 0,-1-1 0,0 0 0,0 0 0,1 1 0,-1-1 0,0 0 0,1 1 0,-1-1 0,0 1 0,1-1 0,-1 1 0,0 0 0,1-1 0,-1 1 0,1-1 0,-1 1 0,1 0 0,-1 0 0,1-1 0,0 1 0,-1 0 0,1 0 0,0-1 0,0 1 0,-1 0 0,1 0 0,0 1 0,-11 28 0,-71 229 0,75-239 0,0 0 0,-18 33 0,-11 28 0,27-50 0,1 0 0,-6 60 0,13-85 0,-1 0 0,1-1 0,-1 1 0,0-1 0,-1 0 0,1 0 0,-1 0 0,-4 6 0,4-5 0,-1-1 0,1 1 0,0 0 0,1 0 0,-1 0 0,-2 10 0,2 0 0,1 0 0,0 0 0,1 0 0,1 0 0,0 0 0,1 0 0,1 1 0,5 21 0,-5-35 0,0 0 0,0-1 0,0 1 0,1 0 0,-1-1 0,0 0 0,1 0 0,0 0 0,0 0 0,-1 0 0,1 0 0,0-1 0,1 1 0,-1-1 0,0 0 0,0 0 0,0 0 0,1 0 0,-1 0 0,1-1 0,-1 0 0,0 0 0,5 0 0,13 1 0,0-2 0,30-4 0,-46 4 0,14-2 0,0-2 0,0-1 0,0 0 0,28-15 0,-14 7 0,83-46 0,-78 39 0,-8 3 0,-1-1 0,-1-1 0,49-47 0,-55 47 0,-7 7 0,-1-1 0,0 0 0,-1 0 0,0-2 0,-2 0 0,1 0 0,-2-1 0,0 0 0,9-24 0,-17 35 0,-1 1 0,1 0 0,0 1 0,-1-1 0,2 0 0,-1 1 0,5-7 0,-41 62 0,30-46-77,-1 2-31,0-1 1,0 0 0,-1 0 0,0-1-1,0 0 1,0 0 0,-1 0-1,0-1 1,0 0 0,0 0-1,-11 4 1,1-4-6719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1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24575,'3'1'0,"0"0"0,0 0 0,0 0 0,0 1 0,0-1 0,-1 1 0,1-1 0,-1 1 0,1 0 0,-1 0 0,1 0 0,-1 0 0,0 1 0,0-1 0,2 4 0,27 38 0,-19-23 0,-2 1 0,0 1 0,-1-1 0,-1 1 0,-1 1 0,-2-1 0,6 45 0,-5 9 0,-5 88 0,-3-77 0,2-71 0,-2-1 0,-5 30 0,5-39 0,1-1 0,-1 1 0,0-1 0,0 0 0,-1 0 0,0 0 0,0 0 0,0 0 0,-8 9 0,11-15 0,-1-1 0,1 1 0,-1 0 0,1 0 0,-1-1 0,1 1 0,-1 0 0,1-1 0,-1 1 0,1-1 0,0 1 0,-1-1 0,1 1 0,0 0 0,-1-1 0,1 1 0,0-1 0,0 1 0,-1-1 0,1 0 0,0 1 0,0-1 0,0 1 0,0-1 0,0 1 0,-1-1 0,1 1 0,0-1 0,1 0 0,-1 1 0,0-1 0,0 1 0,0-1 0,0-1 0,-1-24 0,4 6 0,0 1 0,2 0 0,1 0 0,0 1 0,1-1 0,1 1 0,1 1 0,0-1 0,16-20 0,-18 26 0,-1-1 0,0-1 0,-1 1 0,0-1 0,2-14 0,-4 15 0,1 0 0,0 0 0,1 0 0,0 1 0,1 0 0,11-18 0,-3 7 0,-1 0 0,0-1 0,-2 0 0,13-41 0,4-8 0,-15 41 0,0-1 0,-2 0 0,-1-1 0,7-51 0,-20 350 0,5-134 0,-3-51 0,3 90 0,1-154 0,2-1 0,0-1 0,0 1 0,2-1 0,-1 0 0,2 0 0,0-1 0,19 25 0,-18-26 0,6 10 0,5 8 0,1 0 0,2-1 0,28 26 0,-43-47 0,0-1 0,0 0 0,1-1 0,0 0 0,0 0 0,1-1 0,0 0 0,-1-1 0,2 0 0,-1-1 0,0 0 0,1 0 0,-1-1 0,22 1 0,-21-2 0,61-3 0,-68 1 0,0 0 0,0 0 0,-1 0 0,1 0 0,0-1 0,0 1 0,-1-1 0,1 0 0,-1 0 0,0 0 0,1-1 0,-1 1 0,0-1 0,0 1 0,3-6 0,21-26 0,-18 25 0,0-1 0,-1-1 0,0 1 0,-1-1 0,0-1 0,-1 1 0,0-1 0,-1 0 0,0-1 0,3-14 0,-5 13 0,1 0 0,1 1 0,0 0 0,10-20 0,-13 29 0,-2 3-54,1 1-1,-1-1 0,1 0 1,-1 0-1,0 1 1,0-1-1,1 0 0,-1 0 1,0 0-1,0 0 1,0 0-1,0 1 0,0-1 1,0 0-1,0 0 0,0 0 1,0 0-1,0 0 1,0 1-1,-1-1 0,1 0 1,0 0-1,-1 0 1,0-1-1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1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24575,'-2'0'0,"-1"0"0,1 1 0,0 0 0,0-1 0,0 1 0,0 0 0,0 0 0,0 0 0,1 0 0,-1 1 0,0-1 0,0 0 0,1 1 0,-1-1 0,1 1 0,-1 0 0,1-1 0,-2 4 0,-23 39 0,20-32 0,-15 32 0,2 1 0,2 0 0,-13 53 0,-12 35 0,28-88 0,-15 80 0,8-28 0,6-23 0,-7 77 0,15-41 0,7 118 0,3-83 0,-2-127 0,1 1 0,0-1 0,2-1 0,0 1 0,1 0 0,1-1 0,0 0 0,2-1 0,0 1 0,0-1 0,2-1 0,19 26 0,9 5 0,1-2 0,71 60 0,-84-82 1,1-2 1,1 0-1,1-2 0,1-2 0,0 0 0,39 14 0,-4-8-34,0-2 0,73 12-1,-74-24-75,0-2-1,0-4 0,74-5 0,-11 0 91,-1 5 19,138-5 0,-229-2-83,0-1 1,0-3 0,-1 0 0,0-2 0,-1-2-1,0-1 1,-1-1 0,-1-2 0,44-31-1,-38 22 64,66-60 0,-90 74 79,-1-2-1,0 1 1,0-2 0,-2 1 0,1-2 0,-2 1-1,13-29 1,-17 27 59,0-1-1,-2 1 1,4-32-1,1-11 341,-5 43-459,0 0 0,-2 1 0,0-1 0,-1 0 0,-1 0 0,-4-27 0,-2 12 0,-1-1 0,-17-40 0,-111-257-636,121 304 636,-1 0 0,0 1 0,-2 0 0,-29-30 0,-93-81 0,75 77 0,-84-68-600,91 80 476,26 25 70,-2 1 0,0 1-1,-1 2 1,-1 2 0,-46-15 0,-32-15-1,95 38 136,0 1 0,0 1 0,-1 1 0,0 1 0,0 1 0,-26-2 0,-125 6 846,66 3-681,89-4-246,0 2 0,-1 0 0,1 2 0,0-1 0,0 2 0,1 0 0,-1 1 0,1 0 0,0 1 0,1 1 0,0 1 0,0 0 0,0 0 0,2 1 0,-1 1 0,-19 22 0,7-7 0,-81 91 0,96-103 0,0 0 0,1 0 0,1 1 0,0 0 0,1 1 0,1 0 0,-6 20 0,-11 35 0,16-55 0,2 0 0,0 0 0,0 1 0,2 0 0,-3 20 0,8 242 0,2-254-1365,1-3-5461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24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24575,'4'0'0,"-1"1"0,1-1 0,0 1 0,-1 0 0,1 1 0,0-1 0,-1 0 0,0 1 0,1 0 0,-1 0 0,0 0 0,0 0 0,0 1 0,0-1 0,0 1 0,-1-1 0,1 1 0,-1 0 0,1 0 0,-1 0 0,0 1 0,0-1 0,-1 0 0,1 1 0,-1-1 0,2 7 0,3 7 0,-1 1 0,-1-1 0,-1 1 0,2 25 0,-2 0 0,-2-15 0,2 1 0,6 30 0,3 5 0,-9-45 0,0-1 0,1 0 0,1 0 0,11 29 0,1-14-1365,-8-21-5461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24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24575,'1'0'0,"0"0"0,0 1 0,0-1 0,-1 0 0,1 1 0,0-1 0,0 1 0,0-1 0,-1 1 0,1 0 0,0-1 0,0 1 0,-1 0 0,1-1 0,-1 1 0,1 0 0,0 0 0,-1 0 0,0-1 0,1 1 0,-1 0 0,1 0 0,-1 0 0,0 0 0,1 1 0,7 31 0,-4-16 0,2 8 0,-1 0 0,0 1 0,-2 0 0,-1 0 0,-1 0 0,-4 32 0,5 65 0,9-56 0,-8-58 0,-1 0 0,0 0 0,0 0 0,-1 0 0,0 1 0,-1-1 0,0 0 0,0 1 0,-1-1 0,0 0 0,-1 0 0,0 0 0,0 0 0,-1 0 0,-7 14 0,2-6-1365,0-3-5461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4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0 329 24575,'48'-1'0,"0"-2"0,-1-2 0,92-23 0,-92 14 0,-30 8 0,1 0 0,0 2 0,1 0 0,36-2 0,24 4 0,168-10 0,26 0-1377,-189 11 1438,160-20 0,-61-5-61,23-5 0,156-29-732,-261 48 732,-63 9 0,0-2 0,69-17 0,-79 14 361,1 3 0,43-5 0,-41 7 91,51-12 0,-170 13-452,-51 0 0,-111 5 0,147 9 0,59-6 0,-58 1 0,-59 6 0,-1 0 0,135-13-1365,5-1-5461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5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24575,'0'-4'0,"0"-6"0,0-6 0,0-4 0,0 2-8191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4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24575,'1341'0'0,"-1285"-3"-361,109-19-1,-103 11 379,75-4-1,268-26-16,-359 37-12,77 1 0,8 1 125,-110-2-1014,-5-1-5788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4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24575,'20'-1'0,"1"-1"0,31-8 0,28-2 0,-45 10 0,-5 1 0,0-1 0,41-9 0,-34 5 0,70-4 0,0 1 0,-38-2-16,-3 0-409,93-3-1,-97 10 426,94-17 0,-96 11 0,110-5 0,-89 16 0,-36 1 0,0-2 0,-1-2 0,81-14 0,-107 13-99,-1 0-1,1 0 0,0 2 1,21 0-1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4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24575,'2'0'0,"0"1"0,0-1 0,0 1 0,0 0 0,0 0 0,0-1 0,0 1 0,0 0 0,-1 1 0,1-1 0,-1 0 0,1 0 0,0 1 0,-1-1 0,0 1 0,1-1 0,-1 1 0,0-1 0,0 1 0,0 0 0,0 0 0,0 0 0,1 3 0,17 56 0,-13-41 0,0 5 0,-2 1 0,0 0 0,-1 0 0,-2 1 0,0-1 0,-5 29 0,3-24 0,0 0 0,2 0 0,8 56 0,73 225 0,-65-211 0,-16-81 0,2-1 0,0 0 0,1 0 0,1 0 0,0 0 0,16 33 0,8 18-1365,-22-56-5461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4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32 24575,'-3'3'0,"0"1"0,1 0 0,-1 0 0,1 0 0,0 0 0,0 0 0,1 0 0,-1 0 0,1 1 0,0-1 0,0 0 0,0 7 0,-2 60 0,3-52 0,0-13 0,0 0 0,1 0 0,-1 0 0,1-1 0,0 1 0,1 0 0,0-1 0,0 1 0,0-1 0,0 1 0,1-1 0,0 0 0,0 0 0,0 0 0,1 0 0,-1-1 0,1 1 0,0-1 0,1 0 0,6 6 0,-7-8 0,1 0 0,-1 0 0,0 0 0,1 0 0,-1 0 0,1-1 0,-1 0 0,1 0 0,0 0 0,0 0 0,-1-1 0,1 0 0,0 0 0,0 0 0,-1-1 0,1 1 0,0-1 0,0 0 0,-1-1 0,1 1 0,-1-1 0,1 0 0,-1 0 0,0 0 0,0-1 0,4-2 0,2-1 0,-1 0 0,0-1 0,-1 0 0,0 0 0,0-1 0,0 0 0,10-15 0,-16 19 0,1-1 0,-1 1 0,0-1 0,0 0 0,-1 0 0,1 0 0,-1 0 0,0 0 0,0 0 0,-1 0 0,0 0 0,0 0 0,0 0 0,0 0 0,-1 0 0,0 0 0,0 0 0,-2-7 0,1 4 0,-1 0 0,1 0 0,-2 0 0,1 1 0,-1-1 0,0 1 0,0 0 0,-9-11 0,9 15 0,0-1 0,0 1 0,0 0 0,0 0 0,0 1 0,-1-1 0,1 1 0,-1 0 0,0 0 0,1 0 0,-1 1 0,0 0 0,0 0 0,0 0 0,-8 0 0,-21-2 0,0 1 0,-1 2 0,1 1 0,-52 9 0,80-9 0,0 1 0,0 0 0,1 1 0,-1-1 0,1 1 0,0 0 0,0 1 0,0-1 0,0 1 0,0 0 0,1 0 0,-1 1 0,1-1 0,1 1 0,-1 0 0,0 0 0,1 0 0,0 1 0,1-1 0,-1 1 0,1-1 0,0 1 0,0 0 0,1 0 0,-1 0 0,1 6 0,-2 15 0,1 0 0,1 0 0,1 0 0,6 40 0,-4-59 0,1 0 0,-1-1 0,1 0 0,0 1 0,1-1 0,0 0 0,0 0 0,6 7 0,7 13 0,-15-23 0,26 37 0,-28-41 0,1 1 0,-1 0 0,1-1 0,-1 1 0,1 0 0,0-1 0,0 1 0,-1-1 0,1 1 0,0-1 0,0 1 0,-1-1 0,1 1 0,0-1 0,0 0 0,0 0 0,0 1 0,0-1 0,0 0 0,0 0 0,-1 0 0,1 0 0,0 0 0,0 0 0,0 0 0,0 0 0,0-1 0,0 1 0,0 0 0,0 0 0,-1-1 0,1 1 0,0 0 0,0-1 0,0 1 0,-1-1 0,1 1 0,0-1 0,-1 0 0,1 1 0,0-1 0,-1 0 0,1 1 0,-1-1 0,1 0 0,0-1 0,4-6 0,0-1 0,0-1 0,-1 1 0,0-1 0,-1 1 0,0-1 0,0 0 0,-1 0 0,-1 0 0,1-12 0,0-19 0,-5-51 0,0 22 0,3 64 0,1 3 0,-1 0 0,0-1 0,0 1 0,0 0 0,0 0 0,-1 0 0,1 0 0,-1 0 0,0 0 0,0 0 0,0 0 0,0 0 0,0 0 0,-3-3 0,2 7 0,0 1 0,1-1 0,-1 1 0,0 0 0,1 0 0,-1-1 0,1 1 0,-1 0 0,1 0 0,0 0 0,0 0 0,0 1 0,0-1 0,-1 4 0,-1 0 0,-4 7 0,0 1 0,2 0 0,-1 0 0,2 0 0,0 0 0,0 1 0,2 0 0,0-1 0,0 1 0,2 0 0,1 23 0,-2-29 0,2 0 0,-1-1 0,1 1 0,1 0 0,0 0 0,0-1 0,1 1 0,0-1 0,0 1 0,1-1 0,6 11 0,-6-14 0,0 0 0,0-1 0,0 1 0,1-1 0,0 0 0,0 0 0,0 0 0,0-1 0,1 0 0,-1 0 0,1 0 0,0-1 0,0 1 0,0-2 0,0 1 0,0 0 0,8 0 0,31 2 0,1-1 0,0-2 0,65-7 0,-100 4 0,0 1 0,1-1 0,-1-1 0,0 0 0,-1 0 0,1-1 0,0-1 0,-1 1 0,0-2 0,0 1 0,0-2 0,-1 1 0,0-1 0,0-1 0,-1 1 0,0-1 0,7-10 0,-6 6 0,-1 0 0,-1-1 0,0 1 0,-1-2 0,-1 1 0,1 0 0,-2-1 0,0 0 0,-1 0 0,0-1 0,-1 1 0,0-28 0,-2 33 0,0 1 0,0 0 0,-1 0 0,0 0 0,-1-1 0,0 1 0,0 0 0,-1 1 0,1-1 0,-2 0 0,1 1 0,-1 0 0,-5-8 0,6 11 0,0 1 0,0 0 0,-1 0 0,1 0 0,-1 1 0,1-1 0,-1 1 0,0 0 0,0 0 0,0 0 0,0 0 0,0 1 0,0-1 0,-1 1 0,1 0 0,0 0 0,-1 1 0,1 0 0,0-1 0,-1 1 0,1 1 0,-1-1 0,1 1 0,0-1 0,-1 1 0,-4 2 0,4-1 0,1 0 0,-1 0 0,1 0 0,0 0 0,0 1 0,0 0 0,0-1 0,0 1 0,1 1 0,0-1 0,-1 1 0,1-1 0,0 1 0,-4 8 0,-27 26 0,29-33 0,0 0 0,0 1 0,1 0 0,0 0 0,0 0 0,0 0 0,1 1 0,0-1 0,0 1 0,-2 8 0,1-3 0,1 0 0,0 0 0,1 0 0,0 0 0,0 16 0,2-26 0,0 0 0,0 0 0,0 0 0,0 0 0,1 0 0,-1 0 0,0 0 0,1 0 0,0 0 0,-1 0 0,1 0 0,0-1 0,0 1 0,2 2 0,-3-4 0,1 1 0,0 0 0,-1-1 0,1 1 0,0-1 0,-1 1 0,1-1 0,0 1 0,0-1 0,0 0 0,0 1 0,-1-1 0,1 0 0,0 0 0,0 0 0,0 0 0,0 0 0,0 0 0,0 0 0,-1 0 0,1 0 0,1 0 0,1-1 0,0 0 0,-1 0 0,1 0 0,-1 0 0,1-1 0,-1 1 0,0-1 0,0 0 0,1 1 0,-1-1 0,-1 0 0,1 0 0,0 0 0,0-1 0,-1 1 0,1 0 0,-1-1 0,2-3 0,5-11 0,-1-1 0,7-32 0,-12 44 0,-1-1 0,0 0 0,0 1 0,-1-1 0,0 0 0,0 0 0,0 1 0,-1-1 0,0 0 0,-1 1 0,-1-9 0,0 12 0,1-1 0,0 1 0,-1-1 0,1 1 0,-1 0 0,0 0 0,0 0 0,0 1 0,0-1 0,-1 1 0,1-1 0,-1 1 0,0 0 0,1 0 0,-1 1 0,0-1 0,0 1 0,0 0 0,0 0 0,-7-1 0,-9-1 0,-1 1 0,-34 1 0,54 1 0,-10 0 0,0-1 0,-1 1 0,1 1 0,-1 0 0,-20 5 0,28-5 0,1 1 0,-1-1 0,0 1 0,1 0 0,-1 0 0,1 0 0,-1 1 0,1-1 0,0 1 0,0 0 0,0 0 0,1 0 0,-1 0 0,1 0 0,0 1 0,-1-1 0,-1 6 0,-19 26 0,19-31 0,1 1 0,-1-1 0,1 1 0,0 0 0,1-1 0,-1 1 0,1 1 0,0-1 0,0 0 0,-1 9 0,-1 22 0,2 0 0,2 0 0,5 55 0,-5-89 0,0 1 0,1-1 0,-1 1 0,1-1 0,-1 1 0,1-1 0,0 1 0,0-1 0,0 0 0,0 0 0,0 1 0,1-1 0,-1 0 0,3 2 0,-3-3 0,0 0 0,0 0 0,0-1 0,0 1 0,0-1 0,0 1 0,0-1 0,0 1 0,0-1 0,0 0 0,0 1 0,0-1 0,1 0 0,-1 0 0,0 0 0,0 0 0,0 0 0,0 0 0,1 0 0,-1 0 0,2-1 0,1-1 0,-1 1 0,1-1 0,0 0 0,-1-1 0,1 1 0,-1 0 0,0-1 0,0 0 0,0 0 0,0 0 0,0 0 0,-1 0 0,1 0 0,-1-1 0,3-4 0,1-7 0,1 0 0,-2-1 0,0 0 0,-1 0 0,0-1 0,-1 1 0,-1-1 0,-1 1 0,0-1 0,-1 0 0,-5-28 0,4 39 0,0 0 0,-1 1 0,0-1 0,-1 0 0,1 1 0,-1 0 0,0 0 0,0 0 0,-1 0 0,1 0 0,-1 1 0,-7-8 0,10 13 0,0-1 0,0 0 0,1 1 0,-1-1 0,0 1 0,1-1 0,-1 1 0,0-1 0,1 1 0,-1-1 0,0 1 0,1 0 0,-1-1 0,1 1 0,-1 0 0,1-1 0,0 1 0,-1 0 0,1 0 0,0-1 0,-1 1 0,1 0 0,0 0 0,0 1 0,-12 29 0,11-27 0,-7 15 0,2-1 0,0 1 0,2 0 0,0 0 0,-2 22 0,5-37 0,1-1 0,0 1 0,0-1 0,0 0 0,0 1 0,1-1 0,-1 1 0,1-1 0,0 0 0,0 1 0,0-1 0,0 0 0,1 0 0,-1 0 0,1 0 0,0 0 0,0 0 0,0 0 0,0-1 0,0 1 0,1-1 0,-1 1 0,1-1 0,-1 0 0,1 0 0,0 0 0,0 0 0,0-1 0,0 1 0,0-1 0,1 0 0,-1 0 0,0 0 0,0 0 0,1 0 0,-1-1 0,5 1 0,2 0 0,0-1 0,0 1 0,0-2 0,0 1 0,0-1 0,0-1 0,-1 0 0,1 0 0,0-1 0,-1 0 0,1-1 0,-1 0 0,0 0 0,0-1 0,-1 0 0,1-1 0,-1 0 0,0 0 0,-1 0 0,1-1 0,-2-1 0,1 1 0,-1-1 0,0 0 0,9-16 0,-9 15 0,0-1 0,0 1 0,-1-1 0,-1-1 0,0 1 0,0-1 0,-1 0 0,0 0 0,-1 0 0,0 0 0,-1 0 0,0 0 0,-1 0 0,0-1 0,-1 1 0,0 0 0,-3-12 0,4 23-2,0-1-1,0 0 1,0 1-1,0-1 0,0 1 1,0-1-1,0 1 1,-1-1-1,1 1 1,0 0-1,0-1 1,0 1-1,-1-1 0,1 1 1,0-1-1,0 1 1,-1 0-1,1-1 1,-1 1-1,1-1 1,0 1-1,-1 0 0,1 0 1,-1-1-1,1 1 1,0 0-1,-1 0 1,1-1-1,-2 1 1,-4 12 192,0 24-1669,5-15-5347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44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78 155 24575,'3'-1'0,"-1"1"0,0-1 0,1 1 0,-1-1 0,0 0 0,1 0 0,-1 0 0,0 0 0,0 0 0,0 0 0,0-1 0,0 1 0,0-1 0,0 1 0,0-1 0,-1 0 0,1 0 0,0 0 0,-1 0 0,0 0 0,1 0 0,-1 0 0,0 0 0,0-1 0,0 1 0,-1 0 0,1-1 0,-1 1 0,1 0 0,-1-1 0,1 1 0,-1-1 0,-1-3 0,2 2 0,-1 1 0,0-1 0,0 1 0,0-1 0,0 0 0,0 1 0,-1-1 0,0 1 0,0-1 0,0 1 0,0 0 0,0-1 0,-1 1 0,0 0 0,1 0 0,-1 0 0,0 0 0,-1 0 0,1 0 0,0 0 0,-1 1 0,-5-5 0,7 7 0,0-1 0,0 1 0,0 0 0,0 0 0,-1-1 0,1 1 0,0 0 0,0 0 0,0 0 0,-1 0 0,1 0 0,0 1 0,0-1 0,0 0 0,0 0 0,0 1 0,-1-1 0,1 1 0,0-1 0,0 1 0,0-1 0,0 1 0,0 0 0,0 0 0,0-1 0,1 1 0,-1 0 0,0 0 0,0 0 0,1 0 0,-1 0 0,0 0 0,1 0 0,-1 0 0,1 0 0,-1 0 0,0 2 0,-19 54 0,15-39 0,-2 2 0,1 0 0,0 0 0,1 1 0,2 0 0,0 0 0,1 0 0,1 0 0,3 36 0,-2-55 0,0 1 0,0-1 0,1 1 0,-1-1 0,1 1 0,0-1 0,0 0 0,0 1 0,0-1 0,0 0 0,3 4 0,-4-6 0,1 1 0,0 0 0,-1-1 0,1 1 0,0 0 0,0-1 0,0 1 0,-1-1 0,1 1 0,0-1 0,0 0 0,0 1 0,0-1 0,0 0 0,0 0 0,0 1 0,0-1 0,0 0 0,0 0 0,2 0 0,-1-1 0,0 0 0,1 0 0,-1 0 0,0 0 0,0 0 0,0 0 0,1 0 0,-1-1 0,-1 1 0,1-1 0,0 0 0,0 1 0,0-1 0,-1 0 0,1 0 0,-1 0 0,0 0 0,1-1 0,-1 1 0,1-4 0,22-46 0,-15 33 0,0 0 0,-1 0 0,0 0 0,-2-1 0,-1-1 0,0 1 0,-1-1 0,1-24 0,-5 33 0,1 5 0,-1 0 0,0 0 0,-1 0 0,1-1 0,-3-9 0,3 16 0,-1 1 0,1-1 0,0 0 0,-1 0 0,1 1 0,0-1 0,-1 0 0,1 0 0,-1 1 0,1-1 0,-1 1 0,1-1 0,-1 0 0,0 1 0,1-1 0,-1 1 0,0-1 0,1 1 0,-1 0 0,0-1 0,-1 0 0,1 1 0,-1 0 0,1 0 0,-1 0 0,1 1 0,-1-1 0,1 0 0,-1 0 0,1 1 0,-1-1 0,1 1 0,0-1 0,-1 1 0,1 0 0,0-1 0,-1 1 0,0 1 0,-3 2 0,1 0 0,0 0 0,0 0 0,0 1 0,0 0 0,1-1 0,0 1 0,0 0 0,0 1 0,0-1 0,1 1 0,0-1 0,-2 11 0,-1 2 0,2-1 0,0 1 0,-1 24 0,8 2-1365,2-27-5461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4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24575,'1'87'0,"5"-75"0,1-23 0,3-22 0,-8-190 0,-2 213 0,-2 132 0,5 136 0,-3-256 0,0-1 0,0 0 0,0 1 0,0-1 0,0 1 0,0-1 0,0 0 0,1 1 0,-1-1 0,1 0 0,-1 1 0,1-1 0,-1 0 0,1 1 0,0-1 0,0 0 0,-1 0 0,3 2 0,-2-3 0,0-1 0,0 1 0,0-1 0,-1 0 0,1 1 0,0-1 0,0 0 0,-1 1 0,1-1 0,0 0 0,-1 0 0,1 0 0,-1 0 0,1 1 0,-1-1 0,1 0 0,-1 0 0,0 0 0,0 0 0,1 0 0,-1 0 0,0 0 0,0 0 0,0-2 0,9-29 0,-5 23 0,-1 0 0,-1-1 0,1 1 0,-1-1 0,-1 0 0,0 1 0,0-1 0,-1 0 0,-1 0 0,-1-13 0,2 23 0,0-1 0,0 1 0,0-1 0,0 1 0,0-1 0,0 1 0,0-1 0,0 1 0,0 0 0,0-1 0,-1 1 0,1-1 0,0 1 0,0-1 0,0 1 0,-1 0 0,1-1 0,0 1 0,-1 0 0,1-1 0,0 1 0,-1 0 0,1-1 0,0 1 0,-1 0 0,1-1 0,0 1 0,-1 0 0,1 0 0,-1-1 0,-6 14 0,1 23 0,4 146 30,3-104-1425,-1-56-5431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4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24575,'2'0'0,"0"0"0,0 0 0,0 1 0,0-1 0,-1 1 0,1-1 0,0 1 0,0 0 0,0-1 0,0 1 0,-1 0 0,1 0 0,0 0 0,-1 1 0,1-1 0,-1 0 0,1 0 0,-1 1 0,0-1 0,1 1 0,-1 0 0,0-1 0,0 1 0,0 0 0,0-1 0,-1 1 0,2 4 0,2 5 0,-1 0 0,-1 1 0,2 21 0,2 5 0,-4-28 0,0-1 0,1 1 0,0-1 0,0 0 0,1 0 0,1 0 0,-1-1 0,1 1 0,1-1 0,0 0 0,0-1 0,0 1 0,1-1 0,0-1 0,0 1 0,1-1 0,0 0 0,0-1 0,10 5 0,63 27 0,-59-25 0,0-1 0,1-2 0,0 0 0,0-2 0,1 0 0,30 4 0,-30-9 0,-10-1 0,1 0 0,0 1 0,0 0 0,-1 1 0,1 1 0,22 9 0,-36-13 0,-1 1 0,1-1 0,-1 0 0,0 1 0,1-1 0,-1 0 0,1 1 0,-1-1 0,0 1 0,1-1 0,-1 1 0,0-1 0,1 0 0,-1 1 0,0 0 0,0-1 0,0 1 0,1-1 0,-1 1 0,0-1 0,0 1 0,0-1 0,0 1 0,0-1 0,0 1 0,0-1 0,0 1 0,0 0 0,0-1 0,0 1 0,-1-1 0,1 1 0,0-1 0,0 1 0,0-1 0,-1 1 0,1-1 0,0 1 0,-1-1 0,1 1 0,0-1 0,-1 0 0,1 1 0,0-1 0,-1 1 0,1-1 0,-1 0 0,1 0 0,-1 1 0,1-1 0,-1 0 0,-36 26 0,19-14 0,7-3 0,1-1 0,-2-1 0,1 1 0,-1-2 0,-19 8 0,19-8 0,-1 0 0,1 0 0,0 1 0,1 1 0,-18 13 0,19-13 0,-1 0 0,0-1 0,-1 0 0,1-1 0,-1-1 0,-25 9 0,-28 14 0,34-12-455,0-1 0,-66 21 0,80-32-6371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4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24575,'779'0'0,"-764"-1"0,0-1 0,0 0 0,-1-1 0,1 0 0,22-9 0,16-4 0,-33 15 0,-20 11 0,-28 17 0,-43 7-1365,47-25-5461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57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103 545 24575,'1'-59'0,"0"19"0,-1 0 0,-2 0 0,-13-69 0,-11-41 0,24 141 0,0 1 0,1 0 0,-2 0 0,1 0 0,-1 0 0,0 0 0,-1 1 0,1 0 0,-10-13 0,-1 4 0,6 16 0,4 37 0,6 850 0,-2-878 0,0 1 0,1 0 0,0 0 0,1 0 0,0-1 0,1 1 0,4 11 0,-7-20 0,0-1 0,0 0 0,0 0 0,0 0 0,0 0 0,0 0 0,0 1 0,0-1 0,0 0 0,0 0 0,1 0 0,-1 0 0,0 0 0,0 0 0,0 0 0,0 1 0,0-1 0,0 0 0,1 0 0,-1 0 0,0 0 0,0 0 0,0 0 0,0 0 0,0 0 0,1 0 0,-1 0 0,0 0 0,0 0 0,0 0 0,0 0 0,0 0 0,1 0 0,-1 0 0,0 0 0,0 0 0,0 0 0,0 0 0,0 0 0,1 0 0,-1 0 0,0 0 0,0 0 0,0 0 0,0-1 0,0 1 0,0 0 0,1 0 0,-1 0 0,0 0 0,0 0 0,0 0 0,0 0 0,0-1 0,0 1 0,8-13 0,4-18 0,13-102 0,-21 112-1365,0 2-5461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57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24575,'-1'107'0,"3"114"0,-2-216 0,1-1 0,-1 0 0,1 1 0,0-1 0,0 0 0,0 0 0,1 0 0,-1 0 0,1 0 0,0 0 0,0 0 0,0 0 0,1-1 0,0 1 0,-1-1 0,1 0 0,0 0 0,0 0 0,1 0 0,-1 0 0,1-1 0,-1 0 0,1 1 0,0-1 0,0 0 0,0-1 0,0 1 0,5 0 0,9 2 0,0-1 0,0-1 0,1-1 0,-1-1 0,26-3 0,-4 2 0,-36 1 0,1 0 0,-1 0 0,0-1 0,0 1 0,0-1 0,0 0 0,0 0 0,0 0 0,0-1 0,-1 1 0,1-1 0,0 0 0,-1 0 0,1 0 0,-1-1 0,0 1 0,5-5 0,-4 2 0,-1 0 0,0 0 0,0-1 0,0 1 0,0-1 0,-1 1 0,0-1 0,0 0 0,0 0 0,1-12 0,5-24 0,7-57 0,-16 138 0,2-2 0,-3-1 0,0 0 0,-10 44 0,6-47 0,3 0 0,0 1 0,4 57 0,0-52 0,-1-122-1365,0 59-5461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57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4675 24575,'9'-30'0,"-8"27"0,1 1 0,-1-1 0,0 0 0,0 1 0,0-1 0,0 0 0,-1 0 0,1 0 0,-1 0 0,0 0 0,1 0 0,-2-3 0,-4-27 0,-1-11 0,-2-61 0,6 82 0,0-1 0,-9-35 0,2 13 0,-1-7 0,4 28 0,2-1 0,-3-45 0,10-61 0,-5-114 0,-10 179 0,8 48 0,0 0 0,-1-26 0,4 17 0,0 0 0,-12-53 0,8 49 0,1 0 0,1-1 0,2 1 0,4-41 0,-4-66 0,-23 13 0,14 73 0,4 27 0,2 1 0,-2-47 0,8-60 0,-4-113 0,-22 119 0,12 76 0,-2-26 0,12 60 0,0 1 0,-2 0 0,0 0 0,0 1 0,-1-1 0,-12-21 0,10 22 0,1 1 0,1-2 0,0 1 0,0-1 0,2 1 0,-4-26 0,-7-68 0,3 41 0,-14-60 0,15 73 0,5 33 0,1 0 0,-2-34 0,4 29 0,-8-45 0,5 46 0,1 0 0,-1-29 0,-11-147 0,7 125 0,7 62 0,-2-1 0,1 1 0,-2 0 0,-7-18 0,-10-31 0,15 33 0,1 9 0,1-1 0,1 1 0,-1-34 0,3 29 0,-1 1 0,-7-27 0,1 3 0,-16-76 0,23 116 0,-1 0 0,0 0 0,0 1 0,0-1 0,-7-10 0,5 11 0,1 0 0,1 0 0,0 0 0,0 0 0,-3-17 0,-22-124 0,5 47-1365,21 82-5461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6:5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48 367 24575,'1'1'0,"-1"0"0,1 0 0,-1 0 0,1 0 0,-1 0 0,1 0 0,0 0 0,-1 0 0,1 0 0,0 0 0,0 0 0,0-1 0,0 1 0,0 0 0,0 0 0,0-1 0,0 1 0,0-1 0,0 1 0,0-1 0,0 1 0,0-1 0,0 0 0,1 1 0,-1-1 0,0 0 0,2 0 0,38 5 0,-36-5 0,-1 0 0,0 0 0,0 0 0,0 0 0,0 0 0,0 0 0,0-1 0,0 0 0,0 0 0,0 0 0,-1 0 0,1-1 0,0 1 0,-1-1 0,1 0 0,-1 0 0,0-1 0,1 1 0,-1 0 0,0-1 0,-1 0 0,1 0 0,0 0 0,-1 0 0,1 0 0,-1-1 0,0 1 0,0 0 0,-1-1 0,1 0 0,-1 1 0,1-1 0,-1 0 0,1-6 0,1-9 0,-1 1 0,0-1 0,-1 1 0,-2-1 0,-4-35 0,4 46 0,0 0 0,-1 0 0,-1 1 0,1-1 0,-5-7 0,6 12 0,0 1 0,0 0 0,0 0 0,0 0 0,0 0 0,0 1 0,-1-1 0,1 0 0,-1 0 0,1 1 0,-1-1 0,0 1 0,1-1 0,-1 1 0,0 0 0,0 0 0,0 0 0,0 0 0,0 0 0,0 0 0,-5-1 0,6 3 0,0-1 0,0 0 0,0 1 0,0 0 0,0-1 0,-1 1 0,1 0 0,0-1 0,0 1 0,1 0 0,-1 0 0,0 0 0,0 0 0,0 0 0,0 0 0,1 0 0,-1 0 0,1 0 0,-1 0 0,1 0 0,-1 0 0,1 1 0,-1-1 0,1 0 0,0 0 0,0 0 0,0 1 0,0-1 0,0 2 0,-3 44 0,3-42 0,-1 27 0,5 170 0,-4-199 0,0 1 0,1-1 0,-1 0 0,1 1 0,0-1 0,0 0 0,0 1 0,1-1 0,-1 0 0,1 0 0,0 0 0,0 0 0,0 0 0,0 0 0,0-1 0,0 1 0,1-1 0,0 1 0,-1-1 0,1 0 0,0 0 0,0 0 0,0-1 0,0 1 0,0-1 0,0 1 0,1-1 0,-1 0 0,5 1 0,8 0 0,1 0 0,0-1 0,0-1 0,0 0 0,16-3 0,10 0 0,-27 1 0,-1 0 0,0-1 0,1-1 0,-1 0 0,-1-1 0,1-1 0,-1 0 0,26-16 0,-14 8 0,-21 11 0,-1-1 0,1 0 0,0 0 0,-1 0 0,0 0 0,0-1 0,-1 1 0,1-1 0,-1 0 0,0-1 0,0 1 0,-1 0 0,1-1 0,-1 1 0,0-1 0,1-11 0,0 7 0,-1-1 0,0 0 0,-1 1 0,-1-1 0,0 0 0,0 0 0,-1 0 0,-3-16 0,3 22 0,-1 1 0,0-1 0,0 0 0,0 1 0,-1 0 0,1-1 0,-1 1 0,0 0 0,0 0 0,-1 1 0,1-1 0,-1 1 0,1-1 0,-1 1 0,0 1 0,-1-1 0,1 0 0,0 1 0,-1 0 0,1 0 0,-1 0 0,0 0 0,0 1 0,1 0 0,-1 0 0,-7 0 0,-11-1 0,-1 0 0,0 2 0,1 1 0,-28 5 0,50-6 0,-19 4 0,-1 2 0,1 0 0,0 2 0,1 0 0,0 1 0,0 1 0,1 0 0,-18 14 0,24-14 0,0 1 0,0 0 0,1 1 0,1 0 0,0 0 0,1 1 0,-8 14 0,7-10 0,0 0 0,2 1 0,0 0 0,1 0 0,1 1 0,1-1 0,1 1 0,0 1 0,1-1 0,0 32 0,2-26 0,-1 0 0,-2 0 0,-7 28 0,11-49 0,-1-4 0,1 1 0,-1-1 0,1 1 0,0 0 0,0-1 0,-1 1 0,1-1 0,0 1 0,0 0 0,0-1 0,0 1 0,0 0 0,0-1 0,0 1 0,0-1 0,0 1 0,0 0 0,0-1 0,0 1 0,0 0 0,0-1 0,1 1 0,-1-1 0,0 1 0,0 0 0,1-1 0,-1 1 0,1-1 0,-1 1 0,0-1 0,1 1 0,-1-1 0,1 1 0,-1-1 0,1 0 0,-1 1 0,1-1 0,-1 0 0,1 1 0,1 0 0,0-2 0,1 1 0,-1-1 0,0 1 0,1-1 0,-1 0 0,1 0 0,-1 0 0,0 0 0,0 0 0,4-3 0,51-43 0,-15 10 0,-31 29 0,-1 0 0,0-1 0,0-1 0,9-12 0,88-126 0,-95 126 0,-2-1 0,0-1 0,-2 0 0,-1 0 0,0-1 0,-2 1 0,4-44 0,-9 64 0,0-1 0,1 0 0,-2 1 0,1-1 0,0 1 0,-1-1 0,-1-4 0,2 8 0,0 1 0,-1 0 0,1-1 0,0 1 0,0-1 0,0 1 0,-1-1 0,1 1 0,0 0 0,0-1 0,-1 1 0,1 0 0,0-1 0,-1 1 0,1 0 0,0-1 0,-1 1 0,1 0 0,-1 0 0,1-1 0,0 1 0,-1 0 0,1 0 0,-1 0 0,1 0 0,-1 0 0,1 0 0,-1-1 0,-17 14 0,12-6 0,1 0 0,1 0 0,-1 0 0,1 0 0,1 1 0,-1 0 0,1-1 0,1 1 0,-1 1 0,1-1 0,1 0 0,-1 0 0,2 1 0,-1 12 0,1-21 0,0 0 0,0 0 0,0 0 0,0 0 0,0 0 0,1 0 0,-1 0 0,0 0 0,0 0 0,0 0 0,0 0 0,0 0 0,0 0 0,0 0 0,0 0 0,0 0 0,1 0 0,-1 0 0,0 0 0,0 0 0,0 0 0,0 0 0,0 0 0,0 0 0,0 0 0,0 0 0,0 1 0,0-1 0,0 0 0,1 0 0,-1 0 0,0 0 0,0 0 0,0 0 0,0 0 0,0 0 0,0 0 0,0 0 0,0 0 0,0 0 0,0 1 0,0-1 0,0 0 0,0 0 0,0 0 0,0 0 0,0 0 0,0 0 0,0 0 0,0 0 0,0 0 0,0 1 0,0-1 0,0 0 0,0 0 0,0 0 0,0 0 0,0 0 0,0 0 0,0 0 0,0 0 0,6-11 0,6-17 0,-10 20 0,0-1 0,-1 1 0,0-1 0,0 0 0,-1 1 0,0-1 0,0 0 0,-1 0 0,0 1 0,-1-1 0,0 1 0,0-1 0,0 1 0,-2 0 0,1 0 0,-1 0 0,0 0 0,0 1 0,-1-1 0,-8-9 0,11 14 0,0 1 0,0-1 0,0 1 0,0 0 0,0-1 0,-1 1 0,1 0 0,-1 1 0,0-1 0,1 0 0,-1 1 0,0-1 0,0 1 0,0 0 0,0 0 0,0 0 0,0 0 0,0 1 0,-1-1 0,-5 1 0,6 0 0,-1 1 0,1 0 0,-1 0 0,1 1 0,0-1 0,-1 1 0,1 0 0,0 0 0,0 0 0,0 0 0,1 0 0,-1 0 0,0 1 0,1-1 0,-1 1 0,1 0 0,0 0 0,-3 5 0,-1 4 0,0-1 0,1 1 0,0 0 0,1 0 0,0 0 0,1 1 0,0-1 0,1 1 0,0 23 0,1 8 0,8 66 0,-7-108 0,0 1 0,0-1 0,1 1 0,-1-1 0,1 1 0,0-1 0,-1 0 0,1 1 0,0-1 0,0 0 0,1 0 0,-1 0 0,0 0 0,3 3 0,-3-4 0,0 0 0,0-1 0,0 1 0,0 0 0,0-1 0,0 1 0,0-1 0,0 0 0,0 1 0,0-1 0,1 0 0,-1 1 0,0-1 0,0 0 0,0 0 0,0 0 0,0 0 0,1 0 0,-1-1 0,0 1 0,2-1 0,1 0 0,0-1 0,0 0 0,-1 0 0,1 0 0,-1 0 0,0-1 0,1 0 0,-1 1 0,0-1 0,0 0 0,-1-1 0,1 1 0,-1 0 0,1-1 0,1-3 0,1-4 0,36-75 0,-38 78 0,0 0 0,-1 1 0,0-1 0,0 0 0,-1-1 0,0 1 0,-1 0 0,0 0 0,-1-11 0,1 19 0,0-1 0,0 1 0,0-1 0,1 1 0,-2 0 0,1-1 0,0 1 0,0 0 0,0-1 0,0 1 0,0-1 0,0 1 0,0 0 0,0-1 0,0 1 0,-1 0 0,1-1 0,0 1 0,0 0 0,0 0 0,-1-1 0,1 1 0,0 0 0,-1 0 0,1-1 0,0 1 0,0 0 0,-1 0 0,1-1 0,0 1 0,-1 0 0,1 0 0,0 0 0,-1 0 0,1 0 0,0 0 0,-1 0 0,1 0 0,-1 0 0,1 0 0,-1 0 0,-15 11 0,-8 23 0,15-19 0,1 0 0,-10 30 0,15-38 0,1 0 0,0 0 0,0 0 0,1 0 0,0 0 0,0 0 0,0 0 0,2 15 0,-1-21-44,0-1 0,0 1 0,0-1 0,0 1 0,1 0 0,-1-1 0,0 1 0,0-1 0,1 1 0,-1 0 0,0-1 0,1 1 0,-1-1 0,0 1 0,1-1 0,-1 1 0,1-1 0,-1 0-1,1 1 1,-1-1 0,1 0 0,-1 1 0,1-1 0,-1 0 0,1 1 0,-1-1 0,1 0 0,0 0 0,-1 0 0,2 1 0,8-1-6782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7:15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410 558 24575,'-59'0'0,"20"-2"0,0 3 0,1 1 0,-76 13 0,111-14 0,-1 0 0,0 0 0,1 0 0,-1-1 0,0 1 0,0-1 0,1 0 0,-1 0 0,0-1 0,0 1 0,1-1 0,-1 1 0,0-1 0,1 0 0,-1-1 0,1 1 0,-7-4 0,7 2 0,0 0 0,-1 0 0,1 0 0,0-1 0,1 0 0,-1 1 0,1-1 0,0 0 0,-1 0 0,2 0 0,-1-1 0,0 1 0,1 0 0,-2-9 0,-1-9 0,1 0 0,0 0 0,2-1 0,0 1 0,2-1 0,0 1 0,8-39 0,-5 49 0,1-1 0,0 1 0,1 0 0,0 1 0,1-1 0,0 1 0,1 1 0,0-1 0,14-13 0,3 0 0,1 1 0,39-27 0,-52 42 0,1 0 0,0 1 0,0 1 0,1 0 0,-1 1 0,1 0 0,17-3 0,-22 6 0,0 0 0,1 1 0,-1 0 0,1 1 0,-1 0 0,0 0 0,1 1 0,-1 0 0,0 1 0,0 0 0,16 6 0,-19-4 0,-1 0 0,1 1 0,0 0 0,-1 0 0,0 0 0,-1 1 0,1 0 0,-1 0 0,0 0 0,6 11 0,38 73 0,-37-67 0,1 0 0,1 0 0,25 31 0,3 11 0,6 6 0,-38-58 0,-1 0 0,0 0 0,-1 1 0,0 0 0,-1 0 0,-1 0 0,8 29 0,-11-33 0,-1 0 0,0-1 0,0 1 0,-1 0 0,-1 0 0,0 0 0,0 0 0,-1 0 0,0 0 0,-1 0 0,0 0 0,0 0 0,-7 15 0,3-17 0,0-1 0,0 0 0,-1 0 0,0 0 0,-1 0 0,0-1 0,0-1 0,0 1 0,0-1 0,-10 4 0,-3 4 0,-146 86 0,150-89 0,-1-1 0,-1-1 0,1-1 0,-25 6 0,22-7 0,-1 1 0,-36 19 0,27-11 0,-59 20 0,59-25 0,1 2 0,-30 16 0,60-28 0,-1 1 0,0-1 0,0 0 0,0 1 0,0-1 0,0 0 0,0 1 0,0 0 0,0-1 0,1 1 0,-1-1 0,0 1 0,0 0 0,1-1 0,-1 1 0,0 0 0,1 0 0,-1 0 0,1 0 0,-1-1 0,1 1 0,-1 0 0,1 0 0,0 0 0,0 0 0,-1 0 0,1 0 0,0 0 0,0 0 0,0 0 0,0 0 0,0 2 0,1-1 0,1 0 0,-1-1 0,1 1 0,-1-1 0,1 1 0,0-1 0,-1 0 0,1 1 0,0-1 0,0 0 0,0 0 0,0 0 0,0-1 0,2 2 0,11 3 0,0-1 0,0 0 0,21 1 0,170-2 0,-108-5 0,-78 1 0,0-2 0,-1 0 0,1-1 0,35-12 0,-29 8 0,45-9 0,210-43-519,-198 40 493,0 4 0,1 3 0,138-3 0,-199 15 90,0-2 1,0-1-1,0 0 1,25-9-1,-25 6 11,0 1 1,1 1-1,38-3 0,-41 11-75,-37 5 0,-34 6 0,26-9-455,0 1 0,-31 13 0,40-12-6371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7:1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24575,'1'1'0,"0"-1"0,1 0 0,-1 1 0,0-1 0,0 1 0,0 0 0,0-1 0,0 1 0,0 0 0,0 0 0,-1 0 0,1-1 0,0 1 0,0 0 0,-1 0 0,1 0 0,0 0 0,-1 0 0,1 0 0,-1 1 0,1-1 0,-1 0 0,0 0 0,1 0 0,-1 0 0,0 1 0,0 1 0,5 38 0,-5-36 0,0 10 0,-1 1 0,-1 0 0,-1-1 0,0 1 0,-1-1 0,-11 27 0,-6 29 0,18-58 0,-1-1 0,-1 0 0,-7 15 0,7-18 0,1 0 0,0 0 0,0 0 0,1 1 0,1-1 0,0 1 0,-2 11 0,3 18-1365,1-28-5461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7:17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24575,'0'254'0,"0"-275"0,0 1 0,-2-1 0,0 1 0,-1 0 0,-2 0 0,1 0 0,-2 1 0,-1 0 0,0 0 0,-16-28 0,23 46 0,0 1 0,0 0 0,-1-1 0,1 1 0,0 0 0,0-1 0,0 1 0,0 0 0,0-1 0,0 1 0,-1 0 0,1 0 0,0-1 0,0 1 0,0 0 0,-1 0 0,1-1 0,0 1 0,0 0 0,-1 0 0,1 0 0,0-1 0,-1 1 0,1 0 0,0 0 0,-1 0 0,1 0 0,0 0 0,-1 0 0,1 0 0,0 0 0,0 0 0,-1 0 0,1 0 0,0 0 0,-1 0 0,1 0 0,0 0 0,-1 0 0,1 0 0,0 0 0,-1 0 0,1 0 0,-6 18 0,4 29 0,2-45 0,5 51 0,-5-51 0,1 0 0,-1 0 0,0 0 0,1 0 0,-1 0 0,1 0 0,0 0 0,0 0 0,0 0 0,0 0 0,0 0 0,0 0 0,1-1 0,-1 1 0,0-1 0,1 1 0,-1-1 0,1 1 0,0-1 0,-1 0 0,4 2 0,-4-3 0,-1 0 0,0 1 0,0-1 0,1 0 0,-1 0 0,0 0 0,1 0 0,-1 0 0,0 0 0,0 0 0,1 0 0,-1 0 0,0 0 0,1 0 0,-1 0 0,0-1 0,0 1 0,1 0 0,-1 0 0,0 0 0,1 0 0,-1 0 0,0-1 0,0 1 0,0 0 0,1 0 0,-1 0 0,0-1 0,0 1 0,0 0 0,1 0 0,-1-1 0,0 1 0,0 0 0,0 0 0,0-1 0,0 1 0,0 0 0,1 0 0,-1-1 0,0 1 0,-1-19 0,-10-16 0,9 31 0,-27-48 0,27 50 0,1-1 0,0 1 0,-1 0 0,1 0 0,-1 0 0,0 0 0,1 1 0,-1-1 0,0 0 0,0 1 0,0-1 0,0 1 0,-1-1 0,1 1 0,0 0 0,0 0 0,-1 0 0,1 1 0,-4-2 0,4 3 0,0 0 0,0 0 0,0 0 0,0 1 0,0-1 0,1 1 0,-1-1 0,0 1 0,1-1 0,-1 1 0,1 0 0,-1 0 0,1 0 0,0 0 0,0 0 0,0 0 0,0 0 0,0 0 0,0 0 0,0 3 0,-15 48 0,16-52 0,-11 31 0,8-23 0,0 0 0,0-1 0,1 1 0,0 0 0,-1 18 0,3-26 0,0 1 0,0 0 0,1 0 0,-1 0 0,1 0 0,-1 0 0,1-1 0,-1 1 0,1 0 0,0 0 0,0-1 0,0 1 0,0 0 0,0-1 0,0 1 0,1-1 0,-1 0 0,0 1 0,1-1 0,-1 0 0,1 0 0,-1 0 0,1 0 0,0 0 0,-1 0 0,1 0 0,0 0 0,0-1 0,0 1 0,-1-1 0,1 0 0,0 1 0,3-1 0,5 2-136,0-1-1,0 0 1,0-1-1,0 0 1,0-1-1,0 0 1,0-1-1,0 1 0,16-7 1,-9 2-6690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7:22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24575,'12'-1'0,"0"1"0,1 1 0,-1 0 0,0 0 0,0 2 0,1-1 0,-1 1 0,-1 1 0,1 0 0,-1 1 0,1 0 0,-1 1 0,12 8 0,12 7 0,57 24 0,-66-35 0,-2 1 0,0 2 0,0 0 0,-1 1 0,36 31 0,-47-36 0,0 0 0,0-1 0,1 0 0,0-1 0,0 0 0,27 9 0,-26-11 0,0 0 0,0 1 0,-1 1 0,0 0 0,0 1 0,18 15 0,32 28 0,12 12 0,-38-28 0,50 36 0,-75-62 0,18 16 0,0 2 0,38 44 0,-63-66 0,-1-1 0,1 0 0,0-1 0,0 1 0,1-1 0,-1 0 0,6 2 0,-4-2 0,-1 1 0,0-1 0,0 1 0,0 0 0,8 7 0,29 35 0,-27-27 0,1-1 0,1-1 0,0 0 0,23 15 0,-33-26 0,0 0 0,-1 1 0,0 0 0,0 0 0,-1 1 0,7 9 0,-7-8 0,0-1 0,1-1 0,-1 1 0,2-1 0,14 12 0,-12-12 0,-1 1 0,1 1 0,14 17 0,22 20 0,5-1 0,-40-34 0,1 0 0,0-1 0,0-1 0,15 10 0,-9-8 0,-1 2 0,0 0 0,-1 0 0,0 2 0,22 26 0,52 70 0,-55-65 0,-30-38 0,-1-1 0,2 0 0,-1 0 0,1 0 0,0-1 0,0 1 0,13 8 0,-2-2 0,-1 1 0,0 1 0,-1 0 0,20 27 0,13 13 0,129 96 0,-90-77 0,-58-51 0,31 31 0,-23-26 0,-31-24 0,0 0 0,0 0 0,0 1 0,0 0 0,-1 0 0,6 7 0,1 2 0,0-1 0,1 0 0,22 16 0,11 11 0,-15-12 0,16 16 0,-37-33 0,1-1 0,-1 0 0,19 12 0,12 10 0,93 101 0,-104-104 0,-2 2 0,-1 1 0,26 40 0,-12-19 0,1-3 0,52 47 0,-56-69 0,-32-24 0,0 0 0,0 0 0,0 1 0,-1-1 0,1 1 0,5 8 0,5 5 0,0-1 0,0-1 0,22 16 0,19 19 0,207 213 0,-235-231 0,14 13 0,14 8 0,-40-36 0,0-2 0,22 18 0,-4-14 0,-28-16 0,0 0 0,0 0 0,-1 0 0,1 1 0,-1 0 0,9 9 0,-2-1 0,1-1 0,1-1 0,27 18 0,4 3 0,-41-29 0,18 16 0,1-2 0,44 24 0,-60-36 0,0 0 0,0 1 0,-1 0 0,0 0 0,0 1 0,-1 0 0,0 0 0,6 9 0,-5-7 0,0-1 0,0 1 0,1-1 0,0-1 0,14 11 0,-2-5 0,0 0 0,-1 1 0,-1 1 0,0 1 0,24 28 0,-22-23 0,0-1 0,43 33 0,20 18 0,30 68 0,-106-131 0,-1 1 0,0-1 0,0 1 0,-1 0 0,4 10 0,-6-12 0,1 0 0,-1 0 0,1 0 0,1 0 0,-1-1 0,1 0 0,0 0 0,0 0 0,9 6 0,-5-3 0,-13-8 0,-17-13 0,-7-21 0,12 13 0,-1 1 0,-21-19 0,13 16 0,1-1 0,2-1 0,-39-52 0,18 22 0,31 41 0,1 0 0,0-1 0,1 0 0,-11-22 0,17 29 0,0 0 0,0 0 0,-1 1 0,1 0 0,-2 0 0,1 0 0,-8-7 0,2 3 0,3 1 0,1 0 0,0 0 0,0-1 0,1 0 0,-5-12 0,6 12 0,0 1 0,0 0 0,0 0 0,-1 1 0,-1 0 0,1 0 0,-12-11 0,-46-44 0,29 24 0,21 24 0,1-1 0,-19-31 0,21 30 0,-1 1 0,-26-30 0,13 21 0,-2 1 0,0 1 0,-2 1 0,-31-18 0,13 3 0,39 29 0,-1 0 0,0 1 0,-17-10 0,-5-2 0,-47-36 0,-6-5 0,47 39 0,-49-19 0,61 30 0,0-1 0,1-1 0,0-2 0,1 0 0,-41-33 0,-74-67 0,-23-26 0,106 99 0,29 23 0,0-2 0,2 0 0,-38-41 0,1-1 0,44 46 0,1 0 0,0-1 0,-19-29 0,27 37 0,1-1 0,-1 1 0,-1 0 0,-15-12 0,14 13 0,1-1 0,0 0 0,0-1 0,-9-11 0,-67-96 0,45 75 0,32 35 0,0-1 0,0-1 0,0 1 0,-6-12 0,-1 0 0,0 0 0,-29-28 0,-8-10 0,-81-124 0,76 101 0,-44-44 0,70 80 0,-3 2 0,-48-49 0,65 77 0,-1 1 0,0 0 0,-1 2 0,0 0 0,-1 1 0,-22-9 0,-32-32 0,-42-8 0,102 53 0,1-1 0,0 0 0,1-1 0,-19-17 0,18 15 0,0 1 0,0 0 0,-27-15 0,30 19 0,1 0 0,0 0 0,-16-15 0,-23-15 0,-25-18 0,54 46 0,0-1 0,1-1 0,0-1 0,1 0 0,0-2 0,-27-24 0,-23-18 0,9 9 0,-42-30 0,-1 1 0,76 52 0,-1 1 0,-1 2 0,-39-23 0,56 38 0,1 0 0,1 0 0,-1 0 0,1 0 0,0-1 0,1 0 0,-1-1 0,-11-13 0,-20-14 0,33 29 0,-1 0 0,1 0 0,0 0 0,1-1 0,-6-6 0,-1-1 0,0 0 0,0 0 0,-2 1 0,-19-14 0,17 14 0,0-1 0,-26-29 0,23 19 0,0 1 0,-1 1 0,-1 1 0,-40-31 0,34 32 0,2-1 0,-28-29 0,36 33 0,-3-1 0,0 2 0,-1 0 0,-35-19 0,39 24 0,16 10 0,1 0 0,-1 0 0,1 0 0,0 0 0,-1 0 0,1 0 0,0 0 0,-1 0 0,1 0 0,0-1 0,-1 1 0,1 0 0,0 0 0,-1 0 0,1-1 0,0 1 0,0 0 0,-1 0 0,1-1 0,0 1 0,0 0 0,-1-1 0,1 1 0,0 0 0,0-1 0,0 1 0,0 0 0,-1-1 0,1 1 0,0 0 0,0-1 0,0 1 0,0 0 0,0-1 0,0 1 0,0-1 0,0 1 0,0-1 0,16-1 0,25 8 0,-10 9 0,-1 2 0,0 1 0,-2 1 0,36 31 0,-17-13 0,77 46 0,23 17 0,154 113 0,-238-178 0,-43-24 0,0 0 0,0 1 0,-1 2 0,17 15 0,-22-18 0,-1 0 0,1 0 0,1-1 0,0-1 0,0-1 0,22 10 0,-29-15 0,-1 1 0,0 0 0,-1 1 0,1 0 0,-1 0 0,0 0 0,9 10 0,21 18 0,104 78 0,-64-37 0,-48-52 0,-15-12 0,0 1 0,0 0 0,14 18 0,-15-17 0,0-1 0,0 0 0,21 14 0,21 19 0,20 28 0,103 109 0,-77-55 0,-86-107 0,2-2 0,19 19 0,-18-19 0,-1 0 0,17 23 0,3 0 0,-29-34 0,0 1 0,0 0 0,-1 0 0,0 1 0,6 11 0,-1-2 0,0-1 0,2 0 0,0 0 0,0-1 0,1-1 0,16 13 0,89 56 0,47 52 0,-153-123 0,0 0 0,-1 1 0,20 28 0,10 12 0,-14-26 0,48 37 0,-44-39 0,37 38 0,-52-47 0,0 0 0,20 12 0,31 27 0,-39-28 0,-22-22 0,0 1 0,0 0 0,-1 1 0,0-1 0,0 1 0,-1 1 0,7 10 0,-3-3 0,1 0 0,1-1 0,0-1 0,14 14 0,-10-12 0,-2 1 0,17 22 0,-15-17 0,1-1 0,32 33 0,-9-13 0,134 128 0,-127-127 0,-36-32 0,12 11 0,0 1 0,35 44 0,-53-59 0,1-1 0,0 0 0,1 0 0,-1 0 0,10 5 0,-9-6 0,0 1 0,0-1 0,-1 2 0,1-1 0,4 6 0,0 0 0,0 0 0,0 0 0,13 9 0,-13-12 0,0 1 0,-1 0 0,0 1 0,12 16 0,-5-6 0,0 0 0,1-1 0,1 0 0,1-2 0,32 24 0,19 18 0,-29-23 0,1-2 0,79 49 0,-81-61 0,-23-13 0,-1 0 0,0 1 0,0 1 0,-1 0 0,15 15 0,-19-16 0,0-1 0,1-1 0,19 12 0,21 16 0,-41-28 0,0-1 0,0 0 0,18 8 0,-19-11 0,-1 1 0,0 0 0,0 0 0,0 1 0,-1 0 0,15 14 0,-19-16 0,1 0 0,-1-1 0,1 1 0,0-1 0,1 0 0,-1 0 0,8 3 0,26 18 0,-39-21 0,-9-4 0,-11-6 0,16 3-170,0 0-1,0 0 0,0 0 1,1 0-1,-1-1 0,1 0 1,-5-8-1,1-4-6655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7:2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24575,'4'1'0,"0"1"0,-1 0 0,1-1 0,0 1 0,-1 0 0,1 1 0,-1-1 0,0 0 0,6 7 0,9 4 0,-6-4 0,1 0 0,-1 0 0,-1 1 0,0 1 0,0 0 0,-1 0 0,14 22 0,-14-19 0,30 32 0,73 68 0,-55-58 0,35 25 0,-31-30 0,-41-35 0,-1 0 0,-1 2 0,21 23 0,-25-24 0,1-2 0,1 0 0,21 15 0,-3-2 0,67 46 0,-49-33 0,9 10 0,-3-5 0,-6-7 0,47 36 0,-71-51 0,50 33 0,-12-11 0,44 44 0,-60-42 0,-43-38 0,1-1 0,1 0 0,0-1 0,15 11 0,42 27 0,-47-30 0,1-1 0,28 13 0,-42-23 0,0 0 0,0 0 0,-1 0 0,1 1 0,-1 0 0,7 8 0,26 24 0,116 83 0,-87-71 0,35 31 0,17 51 0,-6 6 0,-27-27 0,-58-71 0,49 52 0,-58-72 0,2-2 0,27 19 0,-42-31 0,0 0 0,-1 0 0,0 1 0,10 13 0,-11-13 0,1 0 0,0 0 0,0 0 0,14 10 0,55 42 0,-48-36 0,57 36 0,-63-44 0,0 1 0,-1 0 0,19 21 0,-18-16 0,-13-14 0,0 1 0,0 0 0,-1 0 0,0 0 0,0 1 0,-1 0 0,-1 0 0,1 1 0,-1 0 0,-1 0 0,5 14 0,-9-23-62,1 0 0,-1 0 0,0 1 0,0-1 0,1 0 0,-1 0 0,0 0 0,0 0 0,0 0 0,-1 1 0,1-1 0,0 0-1,0 0 1,0 0 0,-1 0 0,1 0 0,-1 1 0,1-1 0,-1 0 0,1 0 0,-2 1 0,-6 5-6764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7:2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24575,'54'-20'0,"-49"19"0,-1 1 0,1 0 0,0 0 0,0 0 0,0 1 0,0-1 0,0 1 0,0 0 0,-1 1 0,1-1 0,0 1 0,-1 0 0,0 0 0,1 0 0,-1 1 0,0 0 0,0 0 0,0 0 0,4 4 0,-2-2 0,-1 1 0,1 0 0,-1 0 0,-1 0 0,1 1 0,-1 0 0,0 0 0,-1 0 0,1 0 0,-1 0 0,2 11 0,8 37 0,24 116 0,-11-59 0,-3-24 0,4 65 0,-21-117 0,1 0 0,20 55 0,-15-51 0,12 60 0,1 49 0,0 27 0,-21-151 0,1-1 0,10 27 0,-9-32 0,0 0 0,-2 0 0,0 1 0,1 29 0,-6 60 0,2 59 0,11-100 0,-7-50 0,-2 0 0,2 29 0,-2-20 0,10 49 0,-4-28 0,-6-35 0,1-1 0,0 0 0,0 1 0,1-1 0,11 16 0,-10-16 0,1 0 0,-2 0 0,0 1 0,0-1 0,3 17 0,22 142 0,-6-44 0,-13-74 0,-6-32 0,-1 0 0,1 34 0,-4-45 0,1-1 0,-1 1 0,1-1 0,1 0 0,0 0 0,0 0 0,1 0 0,0 0 0,0-1 0,1 0 0,0 0 0,1 0 0,0-1 0,0 1 0,10 8 0,0 3 0,-4 1 0,-23-20 0,-29-24 0,17 3-455,-2 2 0,-32-21 0,37 28-6371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7:2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24575,'6'2'0,"1"1"0,0-1 0,0 1 0,-1 0 0,0 1 0,0 0 0,9 6 0,-12-8 0,60 34 0,-51-30 0,1 0 0,-1 1 0,0 0 0,0 1 0,-1 1 0,0 0 0,14 15 0,-12-12 0,2 0 0,0 0 0,0-1 0,1-1 0,0-1 0,1-1 0,0 0 0,21 7 0,-3 0 0,-16-8 0,1-1 0,-1 0 0,29 3 0,34 10 0,-45-10 3,-1-1-1,2-1 0,49 2 1,53 8-115,-51 1-604,0-4 0,156 4 0,-38-6 716,-17-1 0,1496-9-2597,-827-4 2268,-150 2 3902,-654 10-2907,-49-8-549,1 0 0,0 0 1,0-1-1,0 0 0,0 0 0,0-1 0,12-1 0,-10-2-1482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7:2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24575,'4'0'0,"6"0"0,5 0 0,1 0-8191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7:30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24575,'4'0'0,"6"0"0,5 0 0,5 0 0,-1 5 0,-5 0-8191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5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613 359 24575,'7'43'0,"-7"-43"0,0 1 0,0-1 0,0 1 0,1-1 0,-1 1 0,0-1 0,0 1 0,1-1 0,-1 1 0,0-1 0,1 0 0,-1 1 0,0-1 0,1 0 0,-1 1 0,1-1 0,-1 0 0,0 1 0,1-1 0,-1 0 0,1 0 0,-1 1 0,1-1 0,-1 0 0,1 0 0,0 0 0,0 0 0,0 0 0,0-1 0,0 0 0,0 1 0,0-1 0,0 1 0,0-1 0,0 0 0,0 0 0,0 1 0,-1-1 0,1 0 0,0 0 0,-1 0 0,1 0 0,0 0 0,-1 0 0,1-1 0,1-2 0,0 0 0,0-1 0,0 1 0,-1 0 0,1-1 0,-1 1 0,0 0 0,-1-1 0,1 0 0,-1 1 0,0-1 0,0 1 0,0-1 0,-1 1 0,1-1 0,-1 1 0,-2-6 0,-2-6 0,-2-1 0,0 1 0,-11-19 0,-7-15 0,19 39 0,-1 0 0,-1 1 0,1 0 0,-2 0 0,1 1 0,-15-13 0,10 10 0,5 5 0,0 1 0,0 0 0,-1 1 0,0 0 0,0 0 0,0 1 0,-16-5 0,0 1 0,-46-8 0,23 10 0,-1 3 0,0 2 0,-77 8 0,124-7 0,0 0 0,-1 1 0,1-1 0,0 1 0,-1 0 0,1-1 0,0 1 0,0 0 0,0 1 0,0-1 0,0 0 0,0 0 0,0 1 0,0 0 0,0-1 0,0 1 0,1 0 0,-1 0 0,1-1 0,-3 6 0,2-2 0,-1 0 0,1 0 0,1 0 0,-1 1 0,1-1 0,0 1 0,0-1 0,0 1 0,1 5 0,0-1 0,0 1 0,1-1 0,0 0 0,1 0 0,0 0 0,1 0 0,0 0 0,0-1 0,1 1 0,5 9 0,10 14 0,-17-29 0,-1-1 0,1 1 0,-1 0 0,1-1 0,1 1 0,-1-1 0,0 0 0,1 0 0,-1 0 0,1 0 0,0 0 0,0 0 0,0-1 0,1 0 0,-1 1 0,0-1 0,1 0 0,0-1 0,-1 1 0,1-1 0,0 1 0,0-1 0,0 0 0,-1-1 0,1 1 0,6 0 0,136-2 104,-63-1-1573,-62 2-5357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7:3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7:3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7:3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2663 1208 24575,'0'7'0,"0"-1"0,0 0 0,0 0 0,-1 0 0,0 0 0,-1 0 0,1 0 0,-1 0 0,0 0 0,-1-1 0,1 1 0,-1-1 0,-7 11 0,4-10 0,0 0 0,0-1 0,0 1 0,-1-2 0,0 1 0,0-1 0,0 1 0,-1-2 0,-13 6 0,-259 88 0,248-92 0,1 0 0,-1-2 0,0-2 0,-54-4 0,6 0 0,57 2 0,-1-2 0,1-1 0,0 0 0,-23-9 0,22 6 0,0 1 0,0 2 0,-40-4 0,30 6 0,-43-9 0,45 6 0,-53-3 0,61 8 0,0-2 0,0-1 0,0-1 0,-30-9 0,40 9 0,0-1 0,1 0 0,0-1 0,0 0 0,0-1 0,0-1 0,1 0 0,-16-14 0,-71-54 0,91 70 0,0 0 0,0 0 0,-1 1 0,0 0 0,-13-5 0,12 6 0,1-1 0,-1 0 0,1 0 0,-16-13 0,4 1 0,-1 1 0,-1 1 0,-46-21 0,41 22 0,1-2 0,-33-23 0,20 6 0,28 21 0,-2 1 0,1 0 0,-2 1 0,-19-10 0,22 14 0,0 0 0,1 0 0,0-1 0,0-1 0,0 0 0,1 0 0,1-1 0,-1 0 0,-7-11 0,-83-82 0,63 61 0,11 12 0,2-1 0,-34-52 0,37 49 0,9 14 0,1-1 0,-16-38 0,-10-30 0,-13-39 0,43 105 45,-2 1-1,-12-23 1,-11-26-1544,27 54-5327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7:3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24575,'3'0'0,"-1"1"0,1 0 0,0 0 0,-1 0 0,1 0 0,-1 0 0,1 0 0,-1 1 0,1-1 0,-1 1 0,0 0 0,0-1 0,0 1 0,0 0 0,0 0 0,0 1 0,2 3 0,23 42 0,-14-14 0,-2 2 0,-2-1 0,-1 1 0,4 50 0,-9-64 0,12 89 0,-10-80 0,-1 0 0,-2 0 0,-2 36 0,0-37 0,0 0 0,2-1 0,10 50 0,-7-50 0,-1 0 0,-2 0 0,-1 48 0,-1-47 0,0 0 0,2 0 0,9 43 0,-1-20 0,11 33 0,-19-79 0,1 0 0,1 0 0,-1 0 0,1 0 0,0 0 0,1-1 0,-1 0 0,1 0 0,8 7 0,-11-11-14,-4-5 40,-2-4-1403,-1-5-5449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7:3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24575,'3'-1'0,"1"1"0,0 1 0,0-1 0,0 1 0,0-1 0,0 1 0,-1 0 0,1 0 0,0 1 0,-1-1 0,1 1 0,-1 0 0,0-1 0,1 2 0,-1-1 0,4 3 0,-2 1 0,0 0 0,-1 1 0,1-1 0,-1 1 0,0-1 0,-1 1 0,4 9 0,2 5 0,0-2 0,-2 0 0,0 0 0,-1 0 0,5 25 0,29 249-554,-14-150 421,-13-83-171,8 108 1,-7-21 785,-1-34-5901,13 76 3833,-2-31 1617,-19-123-31,14 49 0,-11-54 0,-2-1 0,5 50 0,-7-38 228,18 73 0,-14-78-241,-1-1 0,4 64 0,-8-36-906,9 34 6617,-2-20-3108,14 50-2590,-16-94 0,-2 0 0,-1 0 0,2 44 0,-8-27-1365,1-29-5461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7:3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24575,'37'0'0,"1"1"0,73 13 0,-75-8-50,1-2-1,48-1 0,-40-3-174,46 8 0,43 4-842,241-7 0,-201-7 997,696 1-4571,0 2 4048,21-1 2241,-884 0-905,-3 0-492,-1 1 1,1-1-1,-1 0 0,1-1 0,0 1 0,-1 0 0,1-1 1,-1 0-1,0 0 0,1 0 0,-1 0 0,0 0 0,5-3 1,-8 3-182,0 0 1,0 0 0,-1 1 0,1-1 0,0 0-1,-1 1 1,1-1 0,0 0 0,-1 1 0,1-1-1,-1 1 1,1-1 0,-1 0 0,1 1 0,-1-1-1,0 1 1,1 0 0,-1-1 0,1 1 0,-1-1 0,0 1-1,0 0 1,1 0 0,-1-1 0,0 1 0,0 0-1,-24-11 122,-3 1-274,13 5-127,1 0 0,0-1 0,1 0 0,-1-1 0,-19-14 0,18 9-6617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7:3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24575,'7'1'0,"1"1"0,-1 0 0,0 0 0,0 1 0,0 0 0,0 0 0,0 1 0,-1 0 0,1 0 0,-1 1 0,0-1 0,0 1 0,-1 1 0,8 8 0,32 24 0,-12-13 0,-2 2 0,-1 0 0,-1 2 0,35 46 0,5 3 0,-36-38 0,-2 1 0,38 64 0,-37-52 0,43 50 0,-28-40-349,63 110-1,-4-3 379,5 6-29,-40-62 0,13-4 0,39 47 443,-49-68-682,38 42 146,-94-110 157,1-1 1,1-1-1,1-1 1,0-1-1,29 17 1,42 36 107,-42-26-172,62 40 0,-81-65 0,-24-15 0,0-1 0,0 1 0,-1 1 0,1-1 0,-1 1 0,0 1 0,-1-1 0,1 1 0,6 8 0,4 9-273,1-1 0,1 0 0,1-2 0,30 25 0,-37-36-6553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5:2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24575,'0'0'0,"1"0"0,-1 0 0,0 0 0,0 0 0,1 0 0,-1 0 0,0 0 0,1 0 0,-1 0 0,0 0 0,0 0 0,1 0 0,-1 0 0,0 0 0,0 0 0,0 0 0,1 0 0,-1 1 0,0-1 0,0 0 0,1 0 0,-1 0 0,0 0 0,0 1 0,0-1 0,0 0 0,1 0 0,-1 0 0,0 1 0,0-1 0,0 0 0,0 0 0,0 1 0,0-1 0,0 0 0,0 0 0,1 1 0,-1-1 0,0 0 0,0 0 0,0 1 0,0-1 0,0 0 0,0 0 0,0 1 0,-1-1 0,1 0 0,0 0 0,0 1 0,0-1 0,0 0 0,-11 19 0,-21 15 0,20-25 0,0 1 0,1 0 0,0 1 0,1 0 0,0 1 0,0 0 0,-12 21 0,19-27 0,1 1 0,-1-1 0,1 1 0,0 0 0,0 0 0,1 0 0,0 0 0,0 0 0,1 0 0,0 0 0,0 0 0,0 0 0,1 0 0,0 1 0,1-2 0,0 1 0,0 0 0,4 10 0,1-3 0,1 0 0,0-1 0,1 0 0,0-1 0,14 15 0,10 13 0,-27-30 0,0 0 0,-1 0 0,0 0 0,-1 0 0,0 1 0,0 0 0,-1 0 0,0 0 0,-1 0 0,1 16 0,-1 15 0,-6 64 0,1-23 0,2-53 0,0-23 0,0 1 0,1 0 0,0 0 0,0 0 0,1 0 0,0 0 0,0 0 0,1 0 0,0-1 0,0 1 0,6 11 0,-8-18 0,0-1 0,1 0 0,-1 1 0,0-1 0,0 0 0,1 1 0,-1-1 0,0 0 0,0 1 0,0-1 0,0 0 0,1 1 0,-1-1 0,0 1 0,0-1 0,0 0 0,0 1 0,0-1 0,0 1 0,0-1 0,0 0 0,0 1 0,0-1 0,0 1 0,-1-1 0,1 0 0,0 1 0,0-1 0,0 1 0,0-1 0,-1 0 0,1 1 0,0-1 0,0 0 0,-1 1 0,-17 4 0,-35-7 0,39 1 0,10 2 0,0-2 0,-1 1 0,1 0 0,0-1 0,0 0 0,-1 1 0,1-2 0,0 1 0,-8-4 0,12 5 0,0 0 0,-1-1 0,1 1 0,0 0 0,-1-1 0,1 1 0,0-1 0,-1 1 0,1 0 0,0-1 0,0 1 0,0-1 0,-1 1 0,1-1 0,0 1 0,0-1 0,0 1 0,0-1 0,0 1 0,0 0 0,0-1 0,0 1 0,0-1 0,0 1 0,0-1 0,0 1 0,0-1 0,1 1 0,-1-1 0,0 0 0,21-22 0,33-17-1365,-35 25-5461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5:2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24575,'5'-1'0,"1"1"0,-1-1 0,0 1 0,1 1 0,-1-1 0,0 1 0,1 0 0,-1 0 0,0 0 0,0 1 0,0 0 0,0 0 0,0 0 0,0 0 0,-1 1 0,1 0 0,-1 0 0,1 0 0,-1 1 0,6 6 0,-6-6 0,0-1 0,0 1 0,0-1 0,0 0 0,1 0 0,-1 0 0,1-1 0,-1 0 0,1 0 0,0 0 0,0 0 0,10 1 0,2-1 0,1 0 0,26-1 0,-28-2 0,-1 2 0,0-1 0,26 6 0,6 2-181,0-1-1,1-3 1,0-2-1,65-6 1,-10 2 5,15 3 120,117-3-101,-78-22 335,-117 13-612,-25 5-6205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5:3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1 24575,'-7'1'0,"1"0"0,-1 0 0,1 1 0,0-1 0,0 2 0,0-1 0,0 1 0,0 0 0,1 0 0,-10 7 0,-54 45 0,58-46 0,-20 18 0,2 1 0,1 1 0,-33 45 0,14-14 0,25-34 0,1 1 0,1 0 0,2 2 0,0 0 0,2 1 0,-18 48 0,27-55 0,1-1 0,0 1 0,2 0 0,-2 41 0,6-58 0,0 0 0,0 0 0,1 1 0,0-1 0,0 0 0,1 0 0,0 0 0,0 0 0,0-1 0,4 8 0,-4-10 0,1 0 0,-1 1 0,1-1 0,0 0 0,0-1 0,0 1 0,0 0 0,0-1 0,0 0 0,1 0 0,-1 0 0,1 0 0,0 0 0,-1-1 0,1 0 0,0 1 0,5 0 0,49 8 0,-1-2 0,1-2 0,69-3 0,-100-3 0,-6 1 0,-1-1 0,0 0 0,1-2 0,-1 0 0,0-1 0,0-2 0,0 0 0,-1 0 0,25-12 0,121-58 0,-152 69 0,-1-1 0,0-1 0,0 0 0,17-16 0,-25 20 0,-1 0 0,1-1 0,-1 1 0,0 0 0,-1-1 0,1 0 0,-1 0 0,0 0 0,0 0 0,-1 0 0,1 0 0,-1 0 0,0 0 0,0-1 0,-1-7 0,1 9 0,1-32 0,-2 0 0,-6-56 0,5 82 0,-1-1 0,-1 0 0,0 1 0,0 0 0,-1-1 0,0 1 0,-1 1 0,0-1 0,0 1 0,-1 0 0,-1 0 0,-13-15 0,-3 1 0,-1 1 0,-35-24 0,49 39 0,0 0 0,-1 1 0,0 1 0,0 0 0,0 0 0,-1 1 0,1 1 0,-1 0 0,-18-3 0,-51-6 0,53 6 0,0 2 0,-35-1 0,12 3 0,34 0 0,0 1 0,0 1 0,0 0 0,0 1 0,0 1 0,0 1 0,-30 8 0,18 3 0,-29 10 0,34-17 0,0 1 0,-28 13 0,47-20 0,1 1 0,-1 0 0,1 0 0,0 1 0,0 0 0,0-1 0,0 1 0,0 0 0,1 1 0,-1-1 0,1 1 0,0-1 0,0 1 0,0 0 0,1 0 0,-1 1 0,1-1 0,0 0 0,-2 6 0,4-9-72,0 1 1,0 0-1,0-1 0,0 1 0,0-1 0,0 1 0,0-1 0,1 1 1,-1 0-1,0-1 0,1 1 0,-1-1 0,1 1 0,0-1 0,0 0 1,-1 1-1,1-1 0,2 2 0,7 7-6754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55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24575,'-5'2'0,"0"0"0,0 0 0,1 1 0,-1 0 0,1 0 0,-1 0 0,1 0 0,0 0 0,0 1 0,1 0 0,-7 8 0,0-1 0,3-4 0,-16 15 0,-26 34 0,42-47 0,1 0 0,0 1 0,0 0 0,1 0 0,1 0 0,0 1 0,-5 15 0,-2 16 0,4-22 0,2 2 0,-6 40 0,10-56 0,1 0 0,0 0 0,0 0 0,1 0 0,0 0 0,0 0 0,0 0 0,0 0 0,1-1 0,0 1 0,1 0 0,-1-1 0,1 1 0,0-1 0,4 6 0,-3-8 0,-1 0 0,1 0 0,0 0 0,0 0 0,1-1 0,-1 1 0,0-1 0,1 0 0,-1-1 0,1 1 0,0-1 0,0 0 0,-1 0 0,1 0 0,0-1 0,0 0 0,0 0 0,7 0 0,4-1 0,1-1 0,0 0 0,-1-1 0,18-5 0,-23 5 0,0 0 0,-1 0 0,0-1 0,0-1 0,0 1 0,0-2 0,-1 1 0,0-1 0,0-1 0,0 0 0,-1 0 0,0 0 0,-1-1 0,1 0 0,-2-1 0,11-16 0,-8 11 0,6-9 0,20-43 0,-33 61 0,1-1 0,-1 1 0,0-1 0,-1 1 0,1-1 0,-1 0 0,0 1 0,-1-1 0,1 0 0,-1 0 0,-1 1 0,1-1 0,-1 0 0,-1-9 0,1 13 4,0 0 0,0 0-1,-1 0 1,1 0-1,0 0 1,-1 0 0,1 0-1,-1 1 1,1-1 0,-1 1-1,0-1 1,0 1-1,0-1 1,0 1 0,0 0-1,0 0 1,0 0 0,0 0-1,0 0 1,0 0-1,-1 1 1,1-1 0,0 1-1,-1-1 1,1 1 0,0 0-1,-1 0 1,1 0-1,0 0 1,-1 1 0,1-1-1,-3 1 1,-3 1-190,0 0 1,0 0-1,0 1 0,0 0 1,0 0-1,1 1 1,-13 7-1,6-1-6640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5:3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 24575,'2'0'0,"-1"0"0,0 1 0,0-1 0,0 1 0,0-1 0,0 1 0,1-1 0,-1 1 0,0 0 0,0 0 0,0 0 0,-1-1 0,1 1 0,0 0 0,0 0 0,0 0 0,-1 0 0,1 0 0,0 1 0,-1-1 0,1 0 0,-1 0 0,0 0 0,1 0 0,-1 1 0,0-1 0,1 0 0,-1 0 0,0 1 0,0-1 0,0 0 0,0 0 0,-1 1 0,1 1 0,0 1 0,0 1 0,-1-1 0,1 1 0,-1-1 0,0 0 0,0 1 0,0-1 0,-4 8 0,-6 4 0,-1 0 0,0-1 0,-1 0 0,-1-1 0,0-1 0,-1 0 0,-22 14 0,-73 63 0,87-72 0,18-14 0,-1 1 0,1-1 0,0 0 0,-1-1 0,0 0 0,0 1 0,0-2 0,0 1 0,-8 2 0,6-8-1365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5:3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0 24575,'1'1'0,"0"-1"0,1 1 0,-1-1 0,0 1 0,0 0 0,0 0 0,0 0 0,0-1 0,0 1 0,0 0 0,0 0 0,0 0 0,0 1 0,-1-1 0,1 0 0,0 0 0,-1 0 0,1 0 0,-1 1 0,1-1 0,-1 0 0,0 1 0,1-1 0,-1 0 0,0 1 0,0-1 0,0 2 0,3 38 0,-3-37 0,-1 0 0,0-1 0,0 1 0,0 0 0,0 0 0,0-1 0,-1 1 0,0-1 0,0 1 0,0-1 0,0 0 0,0 0 0,-1 0 0,1 0 0,-1 0 0,0-1 0,0 1 0,-4 2 0,-9 6 0,0 0 0,-27 12 0,7-3 0,17-11 0,0-1 0,0-1 0,-1 0 0,0-2 0,-26 5 0,-13 4 0,32-8-273,0-2 0,0 0 0,-1-2 0,-38-2 0,45 0-6553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5: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0 24575,'-1'4'0,"0"-1"0,0 0 0,0 0 0,-1 0 0,1 0 0,-1 0 0,0 0 0,0 0 0,-3 4 0,-7 11 0,4-2 0,-2-1 0,0 0 0,0 0 0,-19 18 0,15-17 0,1 1 0,-22 34 0,-1 5 0,28-44 0,0 0 0,0 0 0,1 0 0,1 1 0,0 0 0,1 0 0,-5 18 0,1 10 0,3 1 0,1 0 0,0 58 0,5-47 0,0-10 0,6 55 0,-4-83 0,1 0 0,0-1 0,1 1 0,1-1 0,0 0 0,1 0 0,11 19 0,-11-22 0,1 0 0,0-1 0,0 1 0,15 14 0,-17-22 0,-1 1 0,0-1 0,1 0 0,-1-1 0,1 1 0,0-1 0,0 0 0,0 0 0,0 0 0,1-1 0,-1 1 0,0-1 0,10 0 0,-8 0 0,1-2 0,0 1 0,0-1 0,0 0 0,-1 0 0,1-1 0,-1 0 0,1 0 0,-1-1 0,0 0 0,0 0 0,0-1 0,10-6 0,-4 1 0,-1-1 0,0 0 0,-1 0 0,0-2 0,17-22 0,-17 17 0,0-1 0,-2-1 0,0 1 0,-1-1 0,-1-1 0,9-35 0,-14 40 0,1-1 0,1 1 0,0 0 0,1 0 0,0 1 0,1-1 0,1 1 0,10-15 0,-9 13 0,0-2 0,-1 1 0,-1-1 0,-1 0 0,0 0 0,3-30 0,-6 31 0,4-26 0,-6 41 0,0 1 0,1 0 0,-1 0 0,0 0 0,1-1 0,-1 1 0,1 0 0,-1 0 0,1 0 0,-1 0 0,1 0 0,0 0 0,0 0 0,0 0 0,-1 0 0,1 0 0,0 1 0,0-1 0,0 0 0,0 0 0,0 1 0,0-1 0,1 1 0,-1-1 0,0 1 0,0-1 0,2 1 0,-2 0 0,0 1 0,0-1 0,0 1 0,1-1 0,-1 1 0,0 0 0,0-1 0,0 1 0,0 0 0,0 0 0,0 0 0,0 0 0,0 0 0,-1 0 0,1 0 0,0 0 0,0 0 0,-1 0 0,1 0 0,-1 0 0,1 1 0,-1-1 0,0 0 0,1 0 0,-1 1 0,0-1 0,0 0 0,0 1 0,0 1 0,4 45 0,-4-44 0,-1 379 0,-1-353 0,-10 56 0,7-56 0,-3 53 0,7-35 0,-1-28 0,1 0 0,1 0 0,1 0 0,1 0 0,0 0 0,8 27 0,-10-46 0,0-1 0,0 1 0,1-1 0,-1 0 0,0 1 0,0-1 0,0 1 0,0-1 0,1 0 0,-1 1 0,0-1 0,0 0 0,1 1 0,-1-1 0,0 0 0,1 1 0,-1-1 0,0 0 0,1 1 0,-1-1 0,0 0 0,1 0 0,-1 0 0,1 1 0,-1-1 0,1 0 0,-1 0 0,0 0 0,1 0 0,-1 0 0,1 0 0,-1 0 0,1 0 0,14-10 0,15-35 0,-20 29 0,1 4-341,1 0 0,0 1-1,22-15 1,-22 17-6485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5:38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24575,'1'9'0,"-1"0"0,-1 1 0,0-1 0,0 1 0,-1-1 0,0 0 0,-1 0 0,0 0 0,0 0 0,-1-1 0,-5 11 0,5-11 0,1 0 0,0 0 0,1 1 0,-1-1 0,2 1 0,-1-1 0,1 1 0,0 10 0,-3 26 0,2-40 0,1-1 0,-1 1 0,0-1 0,0 0 0,0 0 0,-1 0 0,0 0 0,1 0 0,-1-1 0,-1 1 0,-4 4 0,4-4 0,0-1 0,0 1 0,1 1 0,0-1 0,0 0 0,0 1 0,0 0 0,1-1 0,-1 1 0,-1 5 0,-4 46 0,8-48 0,0 0 0,-1 0 0,0 0 0,-1 0 0,0 0 0,0 0 0,0-1 0,-1 1 0,0-1 0,0 0 0,-1 1 0,-9 12 0,10-18 0,1 1 0,-1 0 0,1-1 0,0 1 0,0 0 0,0 0 0,1 1 0,-1-1 0,1 0 0,0 0 0,-1 1 0,2-1 0,-1 1 0,0-1 0,1 1 0,-1 6 0,2 0 0,0 0 0,1 0 0,0 0 0,7 18 0,-9-26 0,0 1 0,1 0 0,-2 0 0,1 0 0,0 0 0,-1 0 0,1 0 0,-1 0 0,0-1 0,0 1 0,0 0 0,0 0 0,0-1 0,0 1 0,-1-1 0,0 1 0,1-1 0,-1 0 0,0 1 0,0-1 0,0 0 0,0 0 0,-1-1 0,-3 4 0,2-2 0,0 1 0,0 1 0,0-1 0,0 1 0,1-1 0,-6 11 0,3 0 0,0 0 0,1 1 0,0-1 0,2 1 0,0 1 0,0-1 0,2 0 0,0 0 0,1 1 0,1 17 0,0-32 0,0 1 0,-1 0 0,1-1 0,0 1 0,0-1 0,0 1 0,0-1 0,1 1 0,-1-1 0,1 0 0,-1 0 0,1 0 0,0 0 0,0 0 0,0 0 0,0 0 0,0-1 0,0 1 0,1-1 0,-1 1 0,1-1 0,-1 0 0,0 0 0,1 0 0,0 0 0,-1 0 0,1-1 0,0 1 0,-1-1 0,1 0 0,0 1 0,-1-1 0,1-1 0,0 1 0,0 0 0,-1-1 0,1 1 0,0-1 0,-1 0 0,5-1 0,12-5 0,1-1 0,-1-1 0,-1 0 0,23-16 0,-22 14 0,-12 7 0,14-8 0,-1 0 0,-1-1 0,0-1 0,27-25 0,-9 6 0,13-14 0,-23 16 0,-14 17 0,-1 0 0,0-1 0,-1 0 0,-1-1 0,0 0 0,-1-1 0,0 0 0,10-32 0,-16 35 0,1 2 0,-1 1 0,-1-1 0,0 1 0,0-1 0,-1 0 0,-1 0 0,0 1 0,0-1 0,-1 0 0,-4-17 0,-1 6 0,0 1 0,-1 0 0,-1 1 0,-1 0 0,-14-24 0,20 39 0,-1-1 0,0 1 0,-1 0 0,0 1 0,0-1 0,0 1 0,0 0 0,-1 0 0,0 1 0,0-1 0,0 1 0,0 1 0,-1-1 0,0 1 0,1 0 0,-1 0 0,0 1 0,0 0 0,-1 1 0,-6-2 0,-6 2 0,0 0 0,1 1 0,-1 1 0,1 1 0,-21 5 0,29-5 0,1 1 0,-1 0 0,1 1 0,0 0 0,0 1 0,0 0 0,1 0 0,0 1 0,0 0 0,-13 12 0,-23 17 0,37-31 0,1 2 0,-1-1 0,1 1 0,0 0 0,0 1 0,1 0 0,-8 10 0,-10 9-1365,12-17-5461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5:4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24575,'1'-2'0,"-1"0"0,1 0 0,0 0 0,-1 0 0,1 0 0,0 0 0,0 0 0,0 0 0,0 0 0,1 1 0,-1-1 0,0 0 0,1 1 0,-1-1 0,1 1 0,0 0 0,-1-1 0,1 1 0,0 0 0,0 0 0,3-2 0,52-20 0,-37 16 0,95-31 0,-32 1 0,-12 4 0,66-9 0,-134 41 0,-1 0 0,1 1 0,-1-1 0,1 0 0,0 1 0,-1 0 0,1 0 0,0-1 0,-1 1 0,1 1 0,0-1 0,-1 0 0,1 1 0,0-1 0,-1 1 0,1 0 0,-1 0 0,1 0 0,-1 0 0,0 0 0,1 1 0,-1-1 0,0 1 0,0 0 0,0-1 0,4 5 0,-3-1 0,0 1 0,0 0 0,0 0 0,-1 0 0,0 1 0,0-1 0,0 0 0,-1 1 0,1 10 0,3 21 0,3 19 0,0 79 0,-8-115 0,-1-12 0,1 0 0,0 0 0,0 0 0,1 0 0,3 12 0,-4-19 0,1 0 0,0 1 0,0-1 0,0 0 0,0 0 0,0 0 0,1 0 0,-1 0 0,0 0 0,1-1 0,0 1 0,-1 0 0,1-1 0,0 1 0,0-1 0,0 0 0,0 0 0,0 1 0,0-1 0,0 0 0,0-1 0,0 1 0,1 0 0,-1-1 0,4 1 0,18 2 0,0-2 0,0-1 0,34-3 0,-31 0 0,0 2 0,-1 1 0,36 4 0,-55-3 0,0 0 0,0 1 0,0 0 0,0 0 0,0 1 0,-1 0 0,1 0 0,-1 0 0,0 1 0,0 0 0,0 0 0,0 0 0,-1 1 0,0 0 0,0 0 0,8 11 0,-10-12 0,0 1 0,0 0 0,-1 0 0,1 0 0,-1 0 0,0 0 0,-1 0 0,0 1 0,1-1 0,-2 1 0,1-1 0,-1 1 0,1-1 0,-2 7 0,0-2 0,-1-1 0,0 1 0,0-1 0,-1 1 0,0-1 0,-1 0 0,-7 13 0,0-3 0,-2 0 0,0-2 0,0 1 0,-2-1 0,0-1 0,-24 19 0,20-21 0,0-1 0,-34 16 0,13-8 0,27-15 0,1-1 0,-1 0 0,-1-1 0,1-1 0,0 0 0,-1-1 0,0 0 0,-15-1 0,27-1-59,0 0 0,1 0-1,-1 0 1,0-1-1,0 1 1,1-1 0,-1 1-1,0-1 1,0 1 0,1-1-1,-1 0 1,1 0 0,-1 0-1,1 0 1,-1 0-1,1 0 1,-1 0 0,1-1-1,0 1 1,0 0 0,0-1-1,-2-2 1,-4-10-6767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5:41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5 24575,'-1'4'0,"-1"0"0,1-1 0,-1 1 0,0 0 0,0-1 0,0 1 0,-1-1 0,1 0 0,-6 6 0,-5 8 0,5-6 0,-1 0 0,0-1 0,-16 15 0,-11 12 0,-4 8 0,25-29 0,0 0 0,-21 32 0,-36 51 0,47-68 0,-34 55 0,53-75 0,0 1 0,0 0 0,2 0 0,-1 0 0,1 1 0,1-1 0,1 1 0,-1 0 0,1 14 0,1 2 0,-1 1 0,-10 46 0,11-72 0,0 0 0,0 1 0,0-1 0,0 1 0,1-1 0,-1 0 0,1 1 0,1-1 0,-1 1 0,0-1 0,1 1 0,0-1 0,0 0 0,0 1 0,1-1 0,-1 0 0,1 0 0,0 0 0,0 0 0,1 0 0,-1-1 0,1 1 0,0-1 0,0 1 0,0-1 0,0 0 0,0 0 0,1 0 0,-1-1 0,1 1 0,0-1 0,4 2 0,3 3 0,0-1 0,0-1 0,1 0 0,-1 0 0,1-1 0,0-1 0,0 0 0,1 0 0,-1-2 0,0 1 0,1-1 0,-1-1 0,1-1 0,22-2 0,7-5 0,-1-2 0,80-29 0,-107 34 0,15-5 0,0-1 0,0-2 0,43-26 0,-45 20 0,-1-1 0,0-1 0,-2-1 0,0-2 0,23-30 0,-31 36 0,-1-2 0,17-27 0,-27 39 0,-1-1 0,0 1 0,-1-1 0,0 0 0,0-1 0,-1 1 0,0 0 0,-1-1 0,1-10 0,-1-11 0,0-1 0,-8-57 0,5 79 0,0 0 0,-1 0 0,0 0 0,0 0 0,-1 0 0,-1 1 0,1-1 0,-1 1 0,-1 0 0,0 1 0,0 0 0,-12-12 0,8 9 0,0 0 0,-1 0 0,0 1 0,-1 1 0,0 0 0,-1 1 0,0 0 0,0 0 0,0 2 0,-1 0 0,-20-6 0,-35-16 0,59 23 0,-1 0 0,0 1 0,1 0 0,-1 0 0,0 1 0,-1 1 0,-11-2 0,-52 1 0,-102 8 0,157-2-1365,4 3-5461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5:44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0 24575,'0'7'0,"-1"0"0,0 0 0,0-1 0,0 1 0,-1-1 0,0 1 0,0-1 0,-1 1 0,0-1 0,0 0 0,0 0 0,-1-1 0,1 1 0,-9 8 0,-1 5 0,-36 70 0,36-61 0,-23 37 0,26-48 0,0 0 0,1 0 0,0 1 0,2 0 0,0 0 0,1 1 0,1-1 0,0 1 0,2 1 0,-2 24 0,4 4 0,-1-23 0,2 0 0,0 1 0,9 48 0,-8-70 0,1 1 0,-1-1 0,1 0 0,0 0 0,0 0 0,0 0 0,1 0 0,-1 0 0,1-1 0,0 1 0,0-1 0,0 0 0,1 0 0,-1 0 0,1 0 0,0 0 0,-1-1 0,1 1 0,0-1 0,1 0 0,-1-1 0,0 1 0,0-1 0,1 0 0,-1 0 0,5 1 0,11 0 0,-1 0 0,0-2 0,0 0 0,35-5 0,-40 3 0,-1-1 0,0 0 0,0-1 0,0-1 0,0 0 0,-1 0 0,0-2 0,0 1 0,0-2 0,17-13 0,6-9 0,56-61 0,-51 48 0,-34 36 0,-1 1 0,0-1 0,0 0 0,-1 0 0,0 0 0,0-1 0,-1 0 0,0 1 0,0-1 0,3-15 0,-1-7 0,2-51 0,4-19 0,-5 50 0,3-9 0,-9 58 0,0 1 0,0 0 0,0 0 0,0-1 0,0 1 0,0 0 0,0 0 0,0-1 0,0 1 0,0 0 0,0 0 0,0-1 0,0 1 0,0 0 0,0 0 0,0-1 0,0 1 0,0 0 0,0 0 0,0-1 0,0 1 0,1 0 0,-1 0 0,0-1 0,0 1 0,0 0 0,0 0 0,1 0 0,-1 0 0,0-1 0,0 1 0,0 0 0,1 0 0,-1 0 0,0 0 0,0 0 0,0-1 0,1 1 0,-1 0 0,0 0 0,0 0 0,1 0 0,-1 0 0,0 0 0,0 0 0,1 0 0,-1 0 0,0 0 0,1 0 0,-1 0 0,0 0 0,0 0 0,1 0 0,-1 0 0,0 1 0,0-1 0,1 0 0,5 21 0,0 28 0,-6-46 0,2 36 0,-2 0 0,-1 0 0,-2-1 0,-11 50 0,9-62 0,1 0 0,2 1 0,0 34 0,2-34 0,-1 1 0,-10 53 0,7-62 0,0-1 0,2 1 0,0 0 0,1 0 0,1 0 0,3 23 0,-3-41 0,0 0 0,1 0 0,-1-1 0,0 1 0,0 0 0,1 0 0,-1-1 0,1 1 0,-1 0 0,0-1 0,1 1 0,-1-1 0,1 1 0,0 0 0,-1-1 0,1 1 0,-1-1 0,1 0 0,0 1 0,0-1 0,-1 1 0,1-1 0,0 0 0,-1 0 0,1 1 0,0-1 0,0 0 0,0 0 0,-1 0 0,1 0 0,0 0 0,0 0 0,-1 0 0,1 0 0,0 0 0,0 0 0,0 0 0,-1-1 0,1 1 0,0 0 0,0-1 0,-1 1 0,1 0 0,0-1 0,-1 1 0,1-1 0,0 1 0,0-1 0,43-29 0,-35 23 0,225-137 0,-168 115-1365,-40 16-5461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5:44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88 24575,'-1'12'0,"-1"0"0,0-1 0,-1 1 0,0 0 0,0-1 0,-8 15 0,6-13 0,0 1 0,0-1 0,-4 29 0,6 6 0,3-37 0,0 0 0,-1-1 0,0 1 0,-1 0 0,0-1 0,-1 1 0,0-1 0,-1 0 0,-8 18 0,-18 39 0,25-53 0,0 0 0,-1 0 0,-1-1 0,-12 19 0,13-22 0,1 0 0,0 1 0,1 0 0,0 0 0,0 0 0,2 0 0,-4 20 0,1-2 0,-1 6 0,2 1 0,1 0 0,2-1 0,7 66 0,-6-99 0,0 1 0,1-1 0,-1 1 0,1-1 0,0 1 0,0-1 0,0 1 0,0-1 0,0 0 0,0 1 0,1-1 0,-1 0 0,1 0 0,-1 0 0,1 0 0,0 0 0,0 0 0,0-1 0,0 1 0,0 0 0,0-1 0,0 0 0,0 0 0,1 1 0,-1-1 0,1-1 0,-1 1 0,1 0 0,-1 0 0,1-1 0,-1 0 0,1 1 0,-1-1 0,1 0 0,0 0 0,3-1 0,3 0 0,-1 0 0,0 0 0,0-1 0,0 0 0,0 0 0,0-1 0,0 0 0,-1-1 0,1 1 0,9-8 0,-13 8 0,138-106 0,-119 89 0,-1 0 0,-1-2 0,35-46 0,-44 46 0,-1 0 0,-1-1 0,-1 0 0,8-31 0,-11 26 0,-2-1 0,-1 0 0,-1 1 0,-1-1 0,-5-41 0,1-9 0,4 67 0,-1 0 0,0 0 0,-1 0 0,-1 0 0,1 1 0,-2-1 0,0 0 0,0 1 0,-1 0 0,-1 0 0,1 0 0,-2 0 0,-11-17 0,8 14 0,0 1 0,-2 1 0,1-1 0,-2 1 0,1 1 0,-2 0 0,1 1 0,-1 0 0,-1 1 0,-15-8 0,27 17 0,-1-1 0,1 1 0,0-1 0,0 1 0,0 0 0,0 0 0,-1 0 0,1 0 0,0 0 0,0 1 0,0-1 0,0 1 0,-1-1 0,1 1 0,0 0 0,0 0 0,0 0 0,1 0 0,-1 0 0,0 0 0,0 0 0,0 1 0,1-1 0,-1 1 0,1-1 0,-1 1 0,1 0 0,-2 2 0,-6 8 0,0 1 0,1 0 0,-7 16 0,3-7 0,6-10 0,-1 0 0,0 0 0,-1 0 0,0-1 0,-1 0 0,0 0 0,-1-1 0,0 0 0,-1-1 0,0 0 0,0-1 0,-15 8 0,-36 22-1365,49-29-5461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7:44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24575,'2'4'0,"1"0"0,-1 0 0,1-1 0,0 1 0,-1-1 0,2 0 0,-1 1 0,5 2 0,8 10 0,3 8 0,-11-17 0,-1 1 0,-1 1 0,1-1 0,-2 1 0,1 0 0,-1 1 0,0-1 0,-1 1 0,4 13 0,7 25 0,1 0 0,45 86 0,15 39 0,-15-17 0,-16-46-219,-24-62 4,23 80 1,148 499-3802,-86-302 2519,-62-159 1497,26 201 0,-35-163 0,9 66-374,-10-98 567,7 51 88,-15-63-281,-4-39 0,11 65 538,-17-108 10,-3 1 1,4 135 0,-15-153-549,14 93 0,-8 7 1270,-8-128-835,0 1-1,2-1 1,2 0-1,1 0 1,16 58-1,-15-72-434,-2 0 0,0 0 0,-1 1 0,-1-1 0,-1 21 0,0-14 0,1 0 0,6 30 0,18 95 0,-11-87 0,11 97 0,-27-155-1365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7:4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1 406 24575,'81'1'0,"89"-3"0,-98-10 0,-51 7 0,1 2 0,25-2 0,26 1-394,131-24 0,337-27-3089,-228 32 1965,831-18-2299,-460 1 2222,-453 21 814,207-9-649,122-11-522,12 14 2206,-454 23-200,420-35 686,103 0 223,-493 35 108,149 6 5158,-294-4-6050,-1 0-1,0 0 1,0 1-1,1-1 1,-1 1-1,0-1 1,0 1-1,0-1 1,1 1 0,-1 0-1,0 0 1,0 0-1,0 1 1,-1-1-1,4 2 1,-5-2-85,1 0 0,-1 0 1,1 0-1,-1 0 1,1 0-1,-1 0 0,0 0 1,1 0-1,-1 0 0,0 0 1,0 0-1,0 0 1,0 0-1,0 0 0,0 0 1,0 0-1,0 0 0,0 0 1,0 0-1,0 1 1,-1-1-1,0 1 0,-3 6-142,0-1-1,0 0 1,-1 0-1,0 0 1,0-1-1,-7 8 1,0-2-6778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5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24575,'0'4'0,"0"6"0,-5 1 0,-1 3 0,1 4 0,-4-2 0,0 1 0,2 2 0,-3-3 0,1 1 0,2 2 0,-3-3 0,1 0 0,-2-2 0,1 0 0,1-1-8191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7:5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24575,'4'1'0,"-1"-1"0,1 1 0,0 0 0,-1 0 0,1 0 0,-1 0 0,1 1 0,-1-1 0,0 1 0,1 0 0,-1 0 0,0 0 0,0 1 0,0-1 0,-1 1 0,1 0 0,-1-1 0,1 1 0,-1 0 0,0 0 0,0 1 0,0-1 0,0 0 0,-1 1 0,0-1 0,3 7 0,1 8 0,0-1 0,-1 1 0,-1-1 0,2 25 0,-3-16 0,-2-15 0,0-1 0,1 1 0,1 0 0,0-1 0,0 1 0,1-1 0,0 1 0,1-1 0,8 15 0,-4-8 0,-1 0 0,0 0 0,7 36 0,-10-38 0,-1-1 0,1 1 0,1-1 0,1 0 0,0-1 0,1 1 0,13 19 0,-2-7 0,-2 1 0,0 1 0,-2 0 0,19 52 0,-16-37 0,25 46 0,1-28 0,-31-46 0,-1-1 0,15 30 0,-12-22 0,1-1 0,0 0 0,1 0 0,2-2 0,0 0 0,24 19 0,11 13 0,-39-40 0,0 0 0,0-1 0,1-1 0,25 13 0,2 2 0,27 5 0,-59-26 0,0 0 0,0 1 0,0 0 0,-1 0 0,0 1 0,0 1 0,0-1 0,16 14 0,-13-7 0,1-1 0,1 0 0,0-1 0,24 13 0,33 24 0,-37-18 0,2-2 0,0-2 0,51 28 0,-60-42 0,49 15 0,21 8 0,-82-28 0,0-1 0,0-1 0,1 0 0,-1-1 0,30 1 0,30 6 0,-29-3 0,0-2 0,0-2 0,82-6 0,-26 0 0,-70 5 0,-1 0 0,39 9 0,-46-6 0,-2-3 0,1 0 0,0-1 0,0-2 0,0 0 0,0-2 0,-1 0 0,1-1 0,36-13 0,47-28 0,-37 22 1,-53 17-229,0 1 1,0 0-1,1 0 0,-1 2 1,32-3-1,-26 6-6598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7:5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162 102 24575,'23'7'0,"7"0"0,-29-7 0,0 0 0,-1-1 0,1 1 0,0-1 0,0 1 0,-1-1 0,1 1 0,0-1 0,-1 0 0,1 1 0,0-1 0,-1 0 0,1 1 0,-1-1 0,1 0 0,-1 0 0,0 0 0,1 1 0,-1-1 0,0 0 0,1 0 0,-1 0 0,0 0 0,0 0 0,0 0 0,0 0 0,0 1 0,0-1 0,0 0 0,0 0 0,0 0 0,0 0 0,-1 0 0,1 0 0,-1-1 0,1-2 0,-1 0 0,0-1 0,0 1 0,-1 0 0,1 0 0,-1 0 0,0 0 0,0 0 0,0 0 0,0 1 0,-1-1 0,0 1 0,1 0 0,-1-1 0,0 1 0,-1 0 0,1 1 0,0-1 0,-1 1 0,0-1 0,1 1 0,-1 0 0,0 0 0,0 1 0,0-1 0,-1 1 0,1 0 0,0 0 0,0 0 0,-1 1 0,1-1 0,0 1 0,-1 0 0,1 0 0,0 1 0,-1-1 0,1 1 0,0 0 0,0 0 0,0 1 0,0-1 0,0 1 0,0 0 0,0 0 0,0 0 0,0 0 0,1 1 0,-1 0 0,-3 3 0,3-2-112,3-2 73,0-1-1,1 0 1,-1 1 0,0-1 0,0 0 0,0 0 0,0 0 0,-1 0-1,1 0 1,0 0 0,0 0 0,0-1 0,-1 1 0,1 0-1,-1-1 1,1 1 0,0-1 0,-1 1 0,1-1 0,-1 1 0,1-1-1,-1 0 1,1 0 0,-1 0 0,1 0 0,-1 0 0,1 0 0,-1 0-1,1-1 1,-1 1 0,-2-1 0,-5-5-6787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7:5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24575,'2'0'0,"-1"0"0,1-1 0,0 1 0,0 0 0,0-1 0,0 1 0,-1-1 0,1 1 0,0-1 0,-1 0 0,1 0 0,0 0 0,-1 0 0,1 0 0,-1 0 0,1 0 0,-1 0 0,0 0 0,1-1 0,-1 1 0,0-1 0,0 1 0,0-1 0,0 1 0,0-1 0,0 0 0,-1 1 0,2-4 0,2-3 0,-3 9 0,-1 0 0,1 1 0,-1-1 0,1 0 0,0 0 0,0 0 0,0 0 0,-1 0 0,1 0 0,0 0 0,0 0 0,0 0 0,1 0 0,-1-1 0,0 1 0,0 0 0,0-1 0,0 1 0,3 0 0,29 14 0,-25-13 9,-1-1-1,0 1 1,0-2-1,1 1 1,-1-1 0,0 0-1,1 0 1,-1-1-1,0 0 1,1-1-1,-1 1 1,0-1-1,10-5 1,-12 5-80,-1-1 1,1 0-1,-1 0 0,0 0 0,0 0 1,-1-1-1,1 1 0,-1-1 1,1 0-1,-1 0 0,0 0 0,-1-1 1,1 1-1,-1-1 0,0 0 1,0 1-1,0-1 0,-1 0 0,1 0 1,0-6-1,0-9-6755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7:5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8:2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2645 24575,'0'-505'0,"-1"487"0,-1-1 0,-8-34 0,5 33 0,1 0 0,-1-25 0,5 15 0,-2 2 0,-10-50 0,7 48 0,1 1 0,2-1 0,1-29 0,1 30 0,-1 0 0,-1 1 0,-8-40 0,-16-108 0,21 146 0,2 1 0,0-60 0,3 61 0,-1-1 0,-1 0 0,-9-39 0,4 26 0,2-1 0,2 1 0,2-1 0,5-54 0,-2-4 0,-2-567 0,-48 756 0,1 12 0,33-66 0,-33 58 0,39-79 0,1 0 0,0 0 0,0 1 0,-8 29 0,17-61 0,-1 0 0,-3-35 0,1 2 0,-2-25 0,1 48 0,1 0 0,1 0 0,2 1 0,6-37 0,-8 63 0,0-1 0,1 1 0,-1-1 0,0 0 0,1 1 0,-1-1 0,1 1 0,-1-1 0,1 1 0,0 0 0,-1-1 0,1 1 0,0 0 0,0-1 0,0 1 0,0 0 0,0 0 0,0 0 0,1 0 0,-1 0 0,0 0 0,1 0 0,1-1 0,-2 2 0,1 1 0,-1-1 0,0 0 0,1 0 0,-1 1 0,1-1 0,-1 1 0,0-1 0,1 1 0,-1-1 0,0 1 0,0 0 0,0 0 0,1-1 0,-1 1 0,0 0 0,0 0 0,0 0 0,0 0 0,0 2 0,6 5 0,-1 0 0,-1 1 0,0-1 0,0 1 0,0 1 0,3 10 0,1 5 0,2 0 0,22 38 0,-20-39 0,0 0 0,13 38 0,-25-58-136,0-1-1,1 0 1,-1-1-1,1 1 1,-1 0-1,1 0 1,0-1-1,0 1 0,3 2 1,7 5-6690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8:23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1139 24575,'0'-21'0,"0"-1"0,-2 0 0,0 1 0,-2-1 0,0 1 0,-1 0 0,-2 0 0,0 0 0,-18-34 0,16 35 0,1 0 0,0 0 0,2-1 0,0 0 0,1 0 0,-2-25 0,4 23 0,-1 1 0,0 0 0,-2 0 0,-1 1 0,-15-34 0,16 42 0,1-1 0,0-1 0,1 1 0,1-1 0,0 1 0,1-1 0,0-17 0,-9-45 0,6 47 0,2 1 0,1-1 0,3-55 0,-2-33 0,-8 78-1365,3 24-5461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8:2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1354 24575,'0'-49'0,"1"11"0,-1 1 0,-2-1 0,-12-63 0,-2 6 0,12 66 0,-1 0 0,-14-50 0,-24-79 0,28 97 0,9 35 0,1 4 0,-1 0 0,-16-40 0,15 44 0,0-1 0,2-1 0,-6-33 0,-7-26 0,-22-26 0,29 82 0,1-1 0,1 0 0,1-1 0,2 0 0,0 0 0,-3-37 0,9 57 55,0 9-1475,1 5-5406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8:2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1531 24575,'-1'-32'0,"-3"0"0,-1 0 0,-10-39 0,7 38 0,1-1 0,-4-59 0,10 73 0,-2-1 0,-1 1 0,0 0 0,-9-23 0,7 23 0,0 0 0,2 0 0,0 0 0,-1-27 0,4-471 0,3 230 0,-3 274 32,-1 1 1,0-1-1,-6-21 0,-2-16-1526,7 31-5332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8:2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1527 24575,'-19'-53'0,"7"-3"0,6 30 0,1 0 0,-3-51 0,-5-54 0,0-7 0,11 115 0,0 0 0,-9-33 0,2 10 0,-1-8 0,4 29 0,2-1 0,-2-45 0,7-624-1365,-1 704-5461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8:2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2916 228 24575,'-22'0'0,"0"-2"0,1 0 0,-1-1 0,1-2 0,-1 0 0,-27-10 0,28 9 0,0 1 0,0 1 0,-1 1 0,-38 0 0,32 2 0,0-2 0,-31-6 0,16 2 0,-1 2 0,1 2 0,-71 4 0,66 0 0,-1-1 0,-77-12 0,-96-14 0,24 18-582,135 8 257,-86-11 1,80 4 425,-92 3 1,-11-1 155,88-7-108,53 7 162,-53-3 0,-132-5-311,-13 0 0,183 11 0,-50-8 0,49 4 0,-50 0 0,73 6-1365,3 0-5461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5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24575,'2'0'0,"0"1"0,0-1 0,0 1 0,0-1 0,0 1 0,-1 0 0,1-1 0,0 1 0,0 0 0,-1 0 0,1 0 0,0 1 0,-1-1 0,1 0 0,-1 1 0,1-1 0,-1 1 0,0-1 0,0 1 0,0-1 0,0 1 0,0 0 0,0 0 0,0 0 0,0-1 0,-1 1 0,1 0 0,0 3 0,2 8 0,0 0 0,-1 0 0,0 16 0,0-14 0,21 140 0,-21-147 0,0 0 0,0 1 0,1-1 0,0 0 0,1 0 0,4 8 0,-4-8 0,0 0 0,0 0 0,-1 0 0,0 0 0,3 15 0,16 80-1365,-19-85-5461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8:26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956 1 24575,'-13'1'0,"-1"2"0,1 0 0,0 0 0,0 1 0,0 1 0,1 0 0,-1 0 0,-13 10 0,-17 5 0,0-1 0,-104 50 0,-40 25 0,82-43 0,96-47 0,-35 17 0,1 1 0,0 3 0,2 1 0,2 1 0,-37 34 0,75-61 0,1 1 0,0-1 0,-1 0 0,1 0 0,0 1 0,-1-1 0,1 0 0,0 1 0,-1-1 0,1 0 0,0 1 0,0-1 0,-1 0 0,1 1 0,0-1 0,0 1 0,0-1 0,0 1 0,-1-1 0,1 0 0,0 1 0,0-1 0,0 1 0,0-1 0,0 1 0,0-1 0,0 0 0,0 1 0,0-1 0,0 1 0,1-1 0,-1 1 0,0-1 0,0 1 0,17 6 0,29-6 0,-40-1 0,25-1 0,12 0 0,-1 1 0,1 2 0,80 15 0,-61-4-439,107 8 1,-134-17 438,0 3 0,57 18 0,-57-15 0,-1-1 0,57 7 0,-58-11 192,62 16 0,-68-13-69,0-2 1,1-1-1,41 3 0,-48-7-464,0 1 0,0 2-1,31 8 1,-41-9-6485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8:27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24575,'2'29'0,"0"-1"0,7 29 0,-3-28 0,2 55 0,-9 823 0,2-878 0,11 53 0,0 23 0,-12-76 0,2-1 0,1 1 0,7 31 0,-3-17 0,-2 0 0,-2 0 0,-1 0 0,-6 51 0,1 7 0,3 351-1365,0-431-5461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8:2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24575,'0'1334'0,"-1"-1316"0,-1 1 0,-8 34 0,6-33 0,0 0 0,-1 25 0,5-21-1365,-1-2-5461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8:2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24575,'0'1535'0,"-1"-1515"0,-1-1 0,-8 34 0,7-42 0,0 0 0,1 0 0,0 0 0,1 1 0,0-1 0,1 0 0,0 1 0,1-1 0,0 1 0,1-1 0,3 13 0,-4-23-100,-1 0 55,0-1-1,0 1 1,0-1 0,0 1 0,0-1 0,0 1 0,0-1-1,1 1 1,-1-1 0,0 1 0,0-1 0,1 1 0,-1-1-1,0 1 1,1-1 0,-1 1 0,1-1 0,-1 0 0,0 1-1,1-1 1,-1 0 0,1 1 0,-1-1 0,1 0-1,-1 0 1,1 0 0,0 1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8:2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24575,'1'15'0,"0"1"0,2-1 0,4 18 0,5 37 0,-10-37 0,1 0 0,8 40 0,-4-30 0,-2 0 0,-2 1 0,-5 87 0,-1-35 0,3 544 0,2-610 0,9 53 0,-6-53 0,3 52 0,-10 9 0,4 69 0,-2-154-91,0-1 0,1 1 0,0-1 0,0 1 0,0 0 0,1-1 0,0 0 0,0 1 0,0-1 0,1 0 0,0 0 0,0 0 0,0-1 0,5 6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8:29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24575,'1'10'0,"0"1"0,1 0 0,0-1 0,4 12 0,6 37 0,-9 397 0,-5-234 0,15-54 0,0 3 0,-13-115 0,-2-7 0,3 0 0,14 96 0,11 36 0,-18-109 0,1 10 0,-8-77 0,1 1 0,-1-1 0,1 0 0,0 0 0,0 0 0,1-1 0,-1 1 0,1 0 0,0-1 0,1 0 0,-1 1 0,7 4 0,-10-8-29,1 0 0,0 0 0,0 0 0,0 0 0,0 0 0,0-1 0,0 1 0,0 0 0,0-1 0,1 1 0,-1-1 0,0 1 0,0-1 0,0 0 0,0 0-1,1 1 1,-1-1 0,0 0 0,0 0 0,1 0 0,-1 0 0,0 0 0,0 0 0,1-1 0,-1 1 0,0 0 0,0-1 0,0 1 0,1-1 0,-1 1 0,0-1 0,0 1 0,0-1 0,0 0 0,0 1-1,0-1 1,0 0 0,0 0 0,0 0 0,-1 0 0,1 0 0,0 0 0,-1 0 0,1 0 0,0 0 0,0-2 0,4-12-6797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8:30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24575,'1165'0'-750,"-1018"13"750,-2 0 0,612-14-615,-736 1-6211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8:3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24575,'0'8'0,"1"-1"0,0 1 0,1-1 0,-1 0 0,2 0 0,-1 1 0,1-1 0,0-1 0,0 1 0,1 0 0,0-1 0,0 0 0,5 7 0,11 10 0,44 39 0,-31-30 0,-23-23 0,0 0 0,0-1 0,1-1 0,0 0 0,1 0 0,-1-1 0,1 0 0,0-1 0,0-1 0,1 0 0,0 0 0,-1-1 0,1-1 0,18 1 0,-28-2 0,1 0 0,-1 0 0,0 0 0,0 0 0,-1 0 0,1 1 0,0 0 0,0-1 0,-1 1 0,1 0 0,-1 0 0,1 0 0,-1 1 0,0-1 0,0 1 0,0-1 0,0 1 0,0-1 0,-1 1 0,1 0 0,-1 0 0,0 0 0,0 0 0,0 0 0,0 0 0,0 0 0,-1 1 0,1-1 0,-1 0 0,0 0 0,0 4 0,1 3 0,-1 1 0,0-1 0,-1 0 0,0 0 0,-1 1 0,0-1 0,0 0 0,-7 18 0,7-25 0,0 0 0,-1 0 0,1 0 0,0 0 0,-1 0 0,0 0 0,0-1 0,0 1 0,0-1 0,0 0 0,0 1 0,0-2 0,-1 1 0,-6 2 0,-59 17 0,29-10 0,-54 19-1365,77-25-5461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8:35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281 174 24575,'0'2'0,"1"0"0,-1 0 0,1 0 0,0 0 0,-1 0 0,1 0 0,0 0 0,0 0 0,0 0 0,0-1 0,0 1 0,1 0 0,-1-1 0,0 1 0,1-1 0,-1 1 0,1-1 0,0 0 0,-1 0 0,1 0 0,0 0 0,0 0 0,0 0 0,0 0 0,0 0 0,0-1 0,0 1 0,0-1 0,0 0 0,0 1 0,0-1 0,0 0 0,0 0 0,0 0 0,0 0 0,0-1 0,0 1 0,0-1 0,0 1 0,0-1 0,0 0 0,0 1 0,0-1 0,0 0 0,0 0 0,-1 0 0,1-1 0,0 1 0,-1 0 0,1-1 0,-1 1 0,0-1 0,1 1 0,-1-1 0,1-2 0,0 2 0,0-1 0,-1 1 0,1-1 0,-1 0 0,0 0 0,0 1 0,0-1 0,0 0 0,0 0 0,-1 0 0,1 0 0,-1 0 0,0 0 0,0 0 0,0 0 0,0 0 0,0-1 0,-1 1 0,1 0 0,-1 1 0,0-1 0,0 0 0,0 0 0,0 0 0,-1 0 0,1 1 0,-1-1 0,-3-3 0,2 2 0,-1 1 0,0-1 0,0 1 0,0 0 0,-1 1 0,1-1 0,-1 1 0,1 0 0,-1 0 0,0 0 0,0 0 0,0 1 0,0 0 0,0 0 0,0 1 0,-6-1 0,-1 0 0,0 1 0,0 0 0,1 1 0,-1 0 0,-16 4 0,24-4 0,0 1 0,0-1 0,0 1 0,0 0 0,1 0 0,-1 0 0,0 1 0,1-1 0,0 1 0,0 0 0,0 0 0,0 0 0,0 1 0,0-1 0,1 1 0,-1-1 0,-2 8 0,-2 5 0,1-1 0,1 1 0,0 0 0,1 0 0,1 0 0,1 1 0,-1 17 0,2 7 0,7 68 0,-6-108 0,0 0 0,0 0 0,-1 0 0,1 0 0,0 0 0,1 0 0,-1 0 0,0 0 0,0 0 0,0 0 0,1 0 0,-1 0 0,0 0 0,1 0 0,-1 0 0,1 0 0,-1-1 0,1 1 0,-1 0 0,1 0 0,-1-1 0,1 1 0,0 0 0,0-1 0,-1 1 0,1 0 0,0-1 0,0 1 0,0-1 0,0 1 0,-1-1 0,1 0 0,0 1 0,0-1 0,0 0 0,0 0 0,0 0 0,0 0 0,0 1 0,0-1 0,0 0 0,0-1 0,2 1 0,1-2 0,1 1 0,0-2 0,-1 1 0,1 0 0,-1-1 0,1 0 0,6-6 0,-5 4 0,-1 0 0,0 0 0,0-1 0,-1 0 0,0 0 0,0 0 0,0 0 0,0 0 0,-1-1 0,0 0 0,-1 0 0,0 0 0,0 0 0,0 0 0,1-10 0,-1-11 0,0 0 0,-5-50 0,0 17 0,3 53 0,0 0 0,-1 1 0,0-1 0,0 0 0,0 1 0,-1 0 0,0-1 0,-1 1 0,0 0 0,-6-12 0,7 16 0,0 1 0,1 0 0,-1 0 0,0 0 0,0 0 0,-1 0 0,1 1 0,0-1 0,-1 1 0,1-1 0,0 1 0,-1 0 0,0 0 0,1 0 0,-1 0 0,0 0 0,1 1 0,-1-1 0,0 1 0,0 0 0,0 0 0,1 0 0,-1 0 0,0 0 0,0 1 0,1-1 0,-1 1 0,0-1 0,0 1 0,1 0 0,-1 0 0,-2 2 0,0-1 0,1 0 0,-1 1 0,1-1 0,-1 1 0,1 0 0,0 0 0,0 1 0,0-1 0,1 1 0,-1 0 0,1 0 0,0 0 0,-3 6 0,-2 5 0,0 0 0,-9 28 0,5-10 0,7-15 0,0-1 0,2 0 0,0 1 0,1 0 0,1-1 0,0 1 0,1 0 0,4 25 0,-4-41 0,1 1 0,-1-1 0,0 1 0,1-1 0,-1 0 0,1 1 0,0-1 0,0 0 0,0 0 0,0 0 0,0 1 0,1-1 0,-1 0 0,0 0 0,1-1 0,0 1 0,-1 0 0,1 0 0,0-1 0,0 1 0,0-1 0,3 2 0,-1-2 0,0 1 0,-1-1 0,1 0 0,0 0 0,0-1 0,0 1 0,0-1 0,0 0 0,0 0 0,0 0 0,0-1 0,7-1 0,-3 0 0,0 0 0,-1 0 0,1-1 0,-1 0 0,1 0 0,-1-1 0,0 0 0,0 0 0,0-1 0,-1 0 0,0 0 0,0-1 0,7-7 0,-4 0 0,-2-1 0,1 1 0,-2-2 0,0 1 0,-1-1 0,0 1 0,-1-2 0,0 1 0,-2 0 0,0-1 0,0 1 0,-2-27 0,0 35 0,0 4 0,-1 0 0,1-1 0,0 1 0,0 0 0,1 0 0,-1-1 0,1 1 0,-1 0 0,1 0 0,0-1 0,0 1 0,1 0 0,1-4 0,-2 7 0,-1 1 0,1-1 0,0 0 0,-1 0 0,1 1 0,-1-1 0,1 0 0,-1 1 0,1-1 0,-1 1 0,1-1 0,-1 1 0,1-1 0,-1 1 0,0-1 0,1 1 0,-1-1 0,0 1 0,1-1 0,-1 1 0,0 0 0,0-1 0,0 1 0,1-1 0,-1 1 0,0 0 0,0-1 0,0 1 0,0 0 0,0-1 0,0 1 0,0 0 0,0-1 0,-1 2 0,6 27 0,-4 167 0,-2-107 0,1-88 0,0 1 0,0-1 0,0 0 0,0 1 0,0-1 0,0 0 0,0 1 0,0-1 0,0 0 0,1 1 0,-1-1 0,1 0 0,-1 0 0,1 1 0,-1-1 0,1 0 0,1 2 0,-1-3 0,-1 0 0,1 0 0,-1 0 0,1 0 0,-1 0 0,1 0 0,-1 0 0,1 0 0,0 0 0,-1 0 0,1 0 0,-1-1 0,1 1 0,-1 0 0,1 0 0,-1-1 0,1 1 0,-1 0 0,0-1 0,1 1 0,-1 0 0,1-1 0,-1 1 0,0-1 0,1 1 0,-1 0 0,1-2 0,24-40 0,-17 20 0,-1-1 0,-2 0 0,0-1 0,-1 1 0,-1-1 0,-2 0 0,0 0 0,-5-42 0,4 63 0,0 1 0,-1 0 0,1-1 0,-1 1 0,0 0 0,0-1 0,0 1 0,0 0 0,0 0 0,0 0 0,-1 0 0,1 0 0,0 0 0,-1 0 0,0 1 0,1-1 0,-1 0 0,0 1 0,-3-3 0,0 2 0,1 0 0,-1 0 0,0 0 0,0 0 0,1 1 0,-1-1 0,-1 1 0,-9 0 0,5 0 0,-1 1 0,1 0 0,-1 1 0,0 0 0,1 1 0,0 0 0,-1 1 0,-16 6 0,20-5 0,0 1 0,0 0 0,0 0 0,0 0 0,1 1 0,0 0 0,0 0 0,0 1 0,1 0 0,0 0 0,0 0 0,-4 10 0,-2 4 0,2 1 0,0 0 0,-6 28 0,11-37 0,1-1 0,1 1 0,0 1 0,0-1 0,2 0 0,-1 0 0,2 0 0,0 1 0,0-1 0,6 17 0,-6-27 0,0-1 0,0 0 0,0 1 0,1-1 0,-1 0 0,1 0 0,0 0 0,0 0 0,-1-1 0,1 1 0,0 0 0,0-1 0,1 1 0,-1-1 0,0 0 0,0 0 0,1 0 0,-1 0 0,1 0 0,-1 0 0,1-1 0,-1 1 0,1-1 0,-1 0 0,1 1 0,0-1 0,-1 0 0,1-1 0,-1 1 0,1 0 0,-1-1 0,1 0 0,-1 1 0,1-1 0,-1 0 0,3-1 0,1-1 0,0 1 0,0-1 0,0 0 0,-1 0 0,1-1 0,-1 1 0,0-1 0,0 0 0,0-1 0,0 1 0,-1-1 0,0 0 0,6-9 0,-3 1 0,-1 0 0,-1-1 0,0 0 0,0 0 0,-1 0 0,-1 0 0,-1-1 0,0 1 0,-1-1 0,0 0 0,-1 0 0,-1 1 0,0-1 0,-5-20 0,6 34 0,0 1 0,0 0 0,0 0 0,0-1 0,1 1 0,-1 0 0,0 0 0,0-1 0,0 1 0,0 0 0,0-1 0,0 1 0,-1 0 0,1-1 0,0 1 0,0 0 0,0 0 0,0-1 0,0 1 0,0 0 0,0 0 0,-1-1 0,1 1 0,0 0 0,0 0 0,0-1 0,0 1 0,-1 0 0,1 0 0,0 0 0,0 0 0,-1-1 0,1 1 0,0 0 0,0 0 0,-1 0 0,1 0 0,0 0 0,-1 0 0,1 0 0,0 0 0,0-1 0,-1 1 0,1 0 0,0 0 0,-1 0 0,1 0 0,0 1 0,0-1 0,-1 0 0,1 0 0,0 0 0,-1 0 0,-6 21 0,0 29 0,9 31 0,0-51 0,-1-1 0,-5 37 0,4-68 0,0 0 0,0 0 0,-1 0 0,1 0 0,0 1 0,-1-1 0,0 0 0,1 0 0,-1 1 0,0-1 0,0 0 0,-2-2 0,2 3 0,1 0 0,-1 0 0,0 0 0,0 0 0,1 0 0,-1 0 0,1 0 0,-1 0 0,1 0 0,0 0 0,-1 0 0,1 0 0,0-1 0,0 1 0,0 0 0,0 0 0,0 0 0,0 0 0,0-1 0,0 1 0,1-2 0,2-2 0,-3 8 0,-9 20 0,1-2 0,1-1 0,-5 24 0,10-32 0,-1 15 0,3-25 0,2-16 0,8-30 0,-6 26 0,0 0 0,-1-1 0,1-20 0,-4 34 0,0 0 0,0 0 0,-1 0 0,0 0 0,0 0 0,0 0 0,0 0 0,-1 0 0,0 1 0,0-1 0,0 1 0,0-1 0,-1 1 0,1 0 0,-1-1 0,-5-3 0,8 7 0,0 1 0,0 0 0,-1 0 0,1-1 0,0 1 0,0 0 0,-1 0 0,1-1 0,0 1 0,-1 0 0,1 0 0,0 0 0,0 0 0,-1 0 0,1-1 0,0 1 0,-1 0 0,1 0 0,0 0 0,-1 0 0,1 0 0,0 0 0,-1 0 0,1 0 0,0 0 0,-1 0 0,1 0 0,0 0 0,-1 0 0,1 1 0,0-1 0,-1 0 0,1 0 0,0 0 0,-1 0 0,1 1 0,0-1 0,0 0 0,-1 0 0,1 0 0,0 1 0,0-1 0,-1 0 0,1 0 0,0 1 0,0-1 0,0 0 0,0 1 0,-1-1 0,1 0 0,0 1 0,0-1 0,0 0 0,0 1 0,0-1 0,0 0 0,0 1 0,0-1 0,0 0 0,0 1 0,0-1 0,0 0 0,0 1 0,0-1 0,0 1 0,0 25 0,1-23 0,1 1 0,-1 0 0,1-1 0,0 0 0,0 1 0,0-1 0,0 0 0,1 0 0,-1 0 0,1 0 0,0 0 0,0 0 0,0-1 0,0 0 0,0 1 0,0-1 0,1 0 0,-1-1 0,1 1 0,0-1 0,-1 1 0,1-1 0,0 0 0,0-1 0,0 1 0,6 0 0,-7-1 0,0 1 0,1-1 0,-1 0 0,0 0 0,0 0 0,0 0 0,0 0 0,0-1 0,0 1 0,1-1 0,-1 0 0,0 0 0,-1 0 0,1-1 0,0 1 0,0-1 0,0 1 0,-1-1 0,1 0 0,-1 0 0,0 0 0,1 0 0,-1-1 0,0 1 0,0 0 0,0-1 0,-1 0 0,1 1 0,-1-1 0,1 0 0,-1 0 0,0 0 0,1-4 0,-1 6 0,-1 0 0,0-1 0,0 1 0,0 0 0,0-1 0,0 1 0,0-1 0,0 1 0,0 0 0,-1-1 0,1 1 0,0 0 0,-1-1 0,1 1 0,-1 0 0,0-1 0,1 1 0,-1 0 0,0 0 0,0 0 0,0 0 0,1 0 0,-3-1 0,3 1 0,-1 1 0,0 0 0,0-1 0,1 1 0,-1 0 0,0 0 0,0-1 0,0 1 0,0 0 0,1 0 0,-1 0 0,0 0 0,0 0 0,0 0 0,0 0 0,1 0 0,-1 1 0,0-1 0,0 0 0,0 0 0,0 1 0,1-1 0,-1 1 0,0-1 0,1 0 0,-1 1 0,0-1 0,1 1 0,-1 0 0,0-1 0,1 1 0,-1 0 0,1-1 0,-1 1 0,1 0 0,-1-1 0,0 2 0,-4 9 0,-1-1 0,1 1 0,1 0 0,0 0 0,1 0 0,0 1 0,0-1 0,1 1 0,1-1 0,0 1 0,1 0 0,1 17 0,-1-27-118,0-5 156,-1-12 162,2 14-245,-1 0 0,0 1 0,0-1 0,0 0 0,0 0 0,0 0 0,0 1 0,0-1 0,0 0 0,-1 0 0,1 0 0,0 1 0,0-1 0,-1 0 0,1 0 0,-1 1 0,1-1 0,0 0 0,-1 1 0,1-1 0,-1 0 0,1 1 0,-1-1 0,0 1 0,1-1 0,-1 1 0,0-1 0,1 1 0,-1-1 0,0 1 0,0 0 0,-1-1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8:3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24575,'631'0'0,"-610"1"0,0 1 0,29 7 0,33 3 0,-43-10 0,8-1 0,67 12 0,-68-7 0,-1-3 0,91-3 0,35 1 0,-82 11 0,-52-6 0,57 2 0,24-10 0,91 4 0,-142 9 0,-50-6 0,1-2 0,27 2 0,468-4 45,-248-2-849,-221-1 648,51-9 0,43-2 75,103-2 81,247-40-880,-385 43 1102,131-7 547,-184 20-178,4 0-441,0-2 0,89-14 0,-117 12-150,0 1 0,40 1 0,-50 2 0,0 0 0,-1-1 0,1-1 0,0-1 0,-1 0 0,1-1 0,-1-1 0,0-1 0,22-8 0,-22 7 0,1 0 0,0 1 0,0 0 0,0 2 0,0 0 0,1 1 0,-1 0 0,1 2 0,22 1 0,-14 0 0,0-2 0,-1 0 0,40-8 0,-23 2 0,0 2 0,0 1 0,1 3 0,54 5 0,4-2 0,-10-3 0,120-17 0,-41-4 0,36-3 0,-172 19 0,27-5 0,1 2 0,83 0 0,-126 8 0,0-1 0,35-7 0,30-4 0,-43 11 0,-19 0 0,-1 1 0,0 1 0,0 1 0,0 1 0,28 5 0,-38-1-1365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56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77 24575,'-3'0'0,"-1"1"0,1-1 0,-1 1 0,1 0 0,0-1 0,-1 2 0,1-1 0,0 0 0,0 1 0,0-1 0,0 1 0,0 0 0,0 0 0,1 0 0,-1 0 0,0 1 0,1-1 0,0 1 0,-1-1 0,1 1 0,0 0 0,1 0 0,-1 0 0,0 0 0,1 0 0,0 0 0,-1 0 0,1 1 0,1-1 0,-1 0 0,0 1 0,0 5 0,-1 9 0,1 1 0,0 0 0,1-1 0,4 32 0,-3-44 0,0 0 0,0 0 0,0 0 0,1 0 0,0 0 0,0 0 0,0-1 0,1 1 0,0-1 0,0 1 0,1-1 0,-1 0 0,1 0 0,0-1 0,0 1 0,1-1 0,-1 0 0,1 0 0,9 5 0,-8-5 0,1-1 0,0 0 0,0-1 0,0 1 0,0-1 0,0-1 0,1 1 0,-1-1 0,1-1 0,-1 1 0,0-1 0,1-1 0,-1 1 0,1-1 0,-1-1 0,8-1 0,1-2 0,0-1 0,0-1 0,0 0 0,-1-1 0,0 0 0,-1-1 0,0-1 0,0-1 0,-1 1 0,-1-2 0,1 0 0,13-19 0,-19 23 0,-1-1 0,0 0 0,-1-1 0,0 1 0,0-1 0,-1 0 0,-1 0 0,1-1 0,-2 1 0,3-15 0,-4 20 0,-1 0 0,0 1 0,0-1 0,0 0 0,0 0 0,-1 1 0,0-1 0,0 0 0,0 1 0,-1-1 0,1 1 0,-1-1 0,0 1 0,0 0 0,-1 0 0,1 0 0,-1 0 0,0 0 0,0 1 0,0-1 0,-1 1 0,1 0 0,-1 0 0,0 0 0,-6-4 0,2 3-151,0-1-1,0 1 0,-1 0 0,1 1 1,-1 0-1,0 0 0,0 1 1,-17-2-1,6 2-6674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8:3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24575,'0'154'0,"2"-181"0,1 0 0,8-35 0,-2 8 0,-9 56-80,0-9 265,1-20-1655,-1 9-5356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0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0 24575,'2'0'0,"0"0"0,0 1 0,0-1 0,0 0 0,-1 0 0,1 1 0,0-1 0,0 1 0,0 0 0,-1 0 0,1-1 0,0 1 0,-1 0 0,1 0 0,0 1 0,-1-1 0,0 0 0,1 0 0,-1 1 0,0-1 0,1 1 0,-1-1 0,1 3 0,0 1 0,0 0 0,0-1 0,0 1 0,-1 0 0,0 0 0,0 0 0,0 0 0,0 10 0,-1-1 0,-1-1 0,0 1 0,-1-1 0,0 1 0,-1-1 0,-5 15 0,-15 22 0,-57 90 0,77-135 0,-47 70 0,-22 37 0,-28 101 0,62-125 0,4-9 0,20-51 0,2 1 0,-17 56 0,27-81 0,-1-10 0,1-24 0,1-41 0,3 61 0,0-1 0,1 1 0,0 1 0,0-1 0,1 0 0,6-9 0,12-36 0,-4 0 0,1 0 0,54-100 0,-58 128 0,2 0 0,23-27 0,22-34 0,-55 78 0,0 0 0,1 1 0,0 0 0,1 0 0,10-8 0,31-34 0,-41 39 0,38-48 0,-43 55 0,1 0 0,-1 0 0,1 1 0,0 0 0,1 0 0,-1 0 0,1 1 0,10-6 0,-14 9 0,-1 0 0,1 0 0,-1 0 0,1 0 0,-1 0 0,1 0 0,-1 0 0,1 0 0,-1 1 0,1-1 0,-1 1 0,0-1 0,1 1 0,-1-1 0,0 1 0,1 0 0,-1 0 0,0 0 0,0 0 0,0 0 0,0 0 0,0 0 0,0 0 0,0 0 0,0 0 0,0 0 0,0 1 0,0-1 0,-1 0 0,1 1 0,-1-1 0,1 0 0,-1 1 0,1 1 0,16 59 0,-16-56 0,22 175 0,-2-86 0,26 103 0,-25-124 0,24 153 0,-43-216 0,-1 1 0,2-1 0,0 0 0,9 19 0,9 23 0,-12-16 0,8 49 0,-12-65 0,2-17 0,-7-5 0,-1-1 0,1 1 0,-1 0 0,1 0 0,-1-1 0,0 1 0,1 0 0,-1 0 0,0-1 0,0 1 0,0 0 0,0-1 0,0 1 0,0 0 0,0-1 0,0 1 0,-1 0 0,1-1 0,0 1 0,-1 0 0,1 0 0,-1 0 0,0-1 0,0 0 0,-4-8 23,-1-1 1,0 1-1,0 1 0,-11-14 0,10 15-319,0-1 0,0-1-1,1 1 1,-8-20 0,8 13-6530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0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24575,'140'3'0,"149"-6"0,-287 3-36,-1 0 0,1 0 0,0 0 1,-1 0-1,1 0 0,-1-1 0,1 1 0,0 0 0,-1-1 0,1 1 0,-1-1 0,1 0 0,-1 1 0,0-1 0,1 0 0,-1 0 0,0 0 1,1 0-1,-1 0 0,0 0 0,0 0 0,0 0 0,0-1 0,0 1 0,0 0 0,0-1 0,0 1 0,-1 0 0,1-1 0,0 1 0,-1-1 1,0 0-1,1 1 0,-1-1 0,0 1 0,1-1 0,-1-3 0,-3-8-6790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01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705 432 24575,'-2'3'0,"0"0"0,0 0 0,0-1 0,-1 1 0,1 0 0,-1-1 0,0 1 0,1-1 0,-1 0 0,0 0 0,0 0 0,-6 3 0,-5 4 0,-5 7 0,1 1 0,0 0 0,1 1 0,2 1 0,0 0 0,0 1 0,2 1 0,1 0 0,-12 28 0,17-34 0,1 1 0,0 1 0,1-1 0,1 1 0,-3 18 0,-1 14 0,2-12 0,1 1 0,0 40 0,4 40 0,4 118 0,0-214 0,1 0 0,1 0 0,1 0 0,1-1 0,0 0 0,2 0 0,15 26 0,-3-10 0,2 0 0,52 62 0,-50-71 0,2-1 0,1-2 0,1 0 0,1-2 0,1-2 0,0 0 0,2-2 0,37 15 0,-35-17 0,-20-9 0,1-1 0,0 0 0,1-1 0,23 6 0,40 12 0,-65-18 0,1-1 0,0 0 0,1-1 0,-1-1 0,27 2 0,-8-4 0,232-4 0,-251 0 0,0 1 0,0-2 0,0 0 0,-1-1 0,0-1 0,21-10 0,85-54 0,-95 54 0,-3-1 0,-1-1 0,0-1 0,-1 0 0,-1-2 0,-1-1 0,27-38 0,-38 48 0,-1 0 0,-1-1 0,0 0 0,0 0 0,-1 0 0,-1 0 0,-1-1 0,1 1 0,-2-1 0,1-15 0,0-23 0,-6-74 0,0 35 0,4 70 0,-1 0 0,-1 0 0,-1 1 0,0-1 0,-2 1 0,0 0 0,-2 0 0,0 0 0,-1 0 0,-12-23 0,-154-227 0,163 255 0,-24-28-243,-2 1-1,-2 1 1,-47-38 0,33 31 247,-64-47-217,56 48 224,9 5-479,13 9 452,-2 2-1,-1 1 1,-1 3-1,-49-25 0,-18-1 80,57 27-30,-1 1 1,-109-33 0,131 49 277,0 3 1,-1 0 0,1 2 0,-45 0-1,30 3-311,20 0 0,-45 4 0,64-3 0,0 1 0,0 1 0,0-1 0,1 1 0,-1 1 0,1-1 0,0 1 0,0 0 0,0 0 0,0 1 0,-8 6 0,-14 16 0,2 1 0,0 1 0,2 1 0,2 1 0,0 1 0,2 1 0,2 1 0,1 1 0,-14 39 0,17-37 20,3 1 1,1-1-1,1 2 0,-6 70 0,8 154-987,7-223 468,1-18-6327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04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24575,'3'-1'0,"-1"1"0,1 1 0,0-1 0,0 0 0,0 1 0,-1-1 0,1 1 0,0 0 0,-1 0 0,1 0 0,0 0 0,-1 0 0,1 1 0,-1-1 0,0 1 0,1 0 0,-1-1 0,0 1 0,0 0 0,0 0 0,0 1 0,-1-1 0,1 0 0,-1 1 0,1-1 0,-1 0 0,2 6 0,1 4 0,-1 1 0,0 0 0,-1-1 0,0 1 0,-1 14 0,5 31 0,1-19 0,-1 1 0,-3 0 0,-1 1 0,-5 60 0,0-42 0,6 59 0,21 9 0,-22-108 0,1-1 0,1 1 0,1-1 0,0 0 0,1 0 0,1 0 0,15 25 0,-22-43 0,0 1 0,0-1 0,0 1 0,1-1 0,-1 1 0,0-1 0,0 1 0,1-1 0,-1 0 0,0 1 0,1-1 0,-1 0 0,0 1 0,1-1 0,-1 0 0,1 1 0,-1-1 0,0 0 0,1 0 0,-1 0 0,1 1 0,-1-1 0,1 0 0,-1 0 0,1 0 0,-1 0 0,1 0 0,0 0 0,-1 0 0,0 0 0,0-1 0,0 1 0,1-1 0,-1 1 0,0 0 0,0-1 0,0 1 0,0-1 0,0 1 0,0-1 0,0 1 0,0 0 0,-1-1 0,1 1 0,0-1 0,0 1 0,0 0 0,0-1 0,0 1 0,-1-1 0,1 1 0,0 0 0,0-1 0,-1 1 0,1 0 0,0-1 0,-1 1 0,1 0 0,0 0 0,0-1 0,-1 1 0,-18-23 0,2 0 0,-15-28 0,-11-13 0,29 40 0,0-1 0,1 0 0,2 0 0,-12-39 0,-12-26 0,27 73 0,1-1 0,1 0 0,1 0 0,0 0 0,1-1 0,1 1 0,1-1 0,0 0 0,2-25 0,-1 26 0,0-1 0,-9-36 0,-3-30 0,13 79 0,0-1 0,0 0 0,0 0 0,1 1 0,0-1 0,0 0 0,0 1 0,6-14 0,-6 18 0,0 0 0,1 0 0,-1 0 0,1 0 0,0 0 0,0 0 0,0 0 0,0 1 0,0-1 0,0 1 0,0-1 0,0 1 0,1 0 0,-1 0 0,1 0 0,-1 0 0,1 0 0,-1 0 0,1 1 0,-1-1 0,1 1 0,-1 0 0,1 0 0,0 0 0,-1 0 0,4 1 0,-1 0 0,0 0 0,0 0 0,1 1 0,-1-1 0,0 1 0,0 1 0,-1-1 0,1 1 0,0 0 0,-1 0 0,0 0 0,1 0 0,-1 1 0,-1 0 0,1 0 0,0 0 0,-1 0 0,0 0 0,4 8 0,3 5 0,0 1 0,-1 0 0,12 34 0,-10-23 0,-3-6 0,0-1 0,5 31 0,-12-46 0,0 0 0,0 0 0,-1 1 0,0-1 0,0 0 0,-1 1 0,0-1 0,0 0 0,-1 0 0,0 0 0,-5 13 0,5-16 0,-1 0 0,0 0 0,0-1 0,0 1 0,0-1 0,0 0 0,-1 1 0,0-2 0,1 1 0,-1 0 0,0-1 0,0 1 0,-1-1 0,1 0 0,0-1 0,-1 1 0,-8 1 0,6-1 0,0 1 0,0-1 0,0 1 0,1 1 0,-13 7 0,5 0 0,-1 0 0,-26 14 0,36-22 0,-1-1 0,0 1 0,0-1 0,0 0 0,0 0 0,0 0 0,-1-1 0,1 0 0,0-1 0,-14 1 0,20-1 0,-1 0 0,1 0 0,0-1 0,-1 1 0,1 0 0,-1 0 0,1 0 0,-1 0 0,1 0 0,-1-1 0,1 1 0,0 0 0,-1 0 0,1-1 0,-1 1 0,1 0 0,0-1 0,-1 1 0,1 0 0,0-1 0,-1 1 0,1 0 0,0-1 0,0 1 0,-1-1 0,1 1 0,0-1 0,0 1 0,0 0 0,0-1 0,0 1 0,0-1 0,-1 0 0,6-20 0,16-17 0,-9 23-1365,0 3-5461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05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24575,'5'0'0,"0"1"0,1 0 0,-1 0 0,0 0 0,0 1 0,0 0 0,0 0 0,0 0 0,0 0 0,-1 1 0,1 0 0,-1 0 0,0 0 0,0 0 0,7 8 0,6 7 0,-2 1 0,18 26 0,-9-11 0,17 19 0,74 91 0,-104-133 0,-1 1 0,-1 0 0,0 1 0,0 0 0,-1 0 0,-1 1 0,0 0 0,-1 0 0,-1 1 0,0-1 0,4 21 0,-9-34 0,0 0 0,1 0 0,-1 0 0,0 0 0,0 0 0,0 0 0,0 0 0,0 1 0,0-1 0,0 0 0,0 0 0,0 0 0,0 0 0,0 0 0,-1 0 0,1 0 0,0 0 0,-1 0 0,1 0 0,-1 0 0,1 0 0,-1 0 0,0 0 0,1-1 0,-1 1 0,0 0 0,1 0 0,-1 0 0,0-1 0,0 1 0,0-1 0,0 1 0,0 0 0,0-1 0,0 0 0,0 1 0,0-1 0,0 1 0,0-1 0,0 0 0,0 0 0,0 0 0,0 0 0,0 0 0,0 0 0,0 0 0,-2 0 0,0-1 0,-1 0 0,1 0 0,0 0 0,-1 0 0,1-1 0,0 1 0,0-1 0,0 0 0,0 0 0,0 0 0,1 0 0,-1 0 0,-4-6 0,-1-4 0,0 0 0,1 0 0,0-1 0,1 0 0,1-1 0,0 1 0,-5-23 0,4 8 0,2 1 0,-3-56 0,8 72 0,-1 0 0,2 0 0,0 0 0,0 0 0,0 0 0,2 1 0,-1-1 0,1 1 0,1 0 0,8-14 0,7-8 0,42-50 0,-23 33 0,-14 20 0,0 2 0,3 1 0,0 1 0,38-25 0,-60 45 0,1 0 0,0 0 0,0 1 0,1 0 0,-1 0 0,1 1 0,0 0 0,0 1 0,0-1 0,0 1 0,11-1 0,-16 3 0,0 0 0,0 1 0,0-1 0,0 0 0,0 1 0,0 0 0,0 0 0,0 0 0,-1 0 0,1 0 0,0 0 0,-1 1 0,1 0 0,-1-1 0,1 1 0,-1 0 0,0 0 0,0 0 0,0 0 0,0 0 0,0 1 0,0-1 0,-1 1 0,1-1 0,-1 1 0,0 0 0,1-1 0,-1 1 0,0 0 0,-1 0 0,1 0 0,0 0 0,-1 0 0,0 4 0,3 16-157,-1 0 1,-3 38-1,1-44-738,-1 5-5931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0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24575,'2'0'0,"1"1"0,-1 0 0,1-1 0,-1 1 0,1 0 0,-1 1 0,0-1 0,1 0 0,-1 1 0,0-1 0,0 1 0,0 0 0,0-1 0,0 1 0,0 0 0,1 3 0,28 37 0,-27-36 0,14 22 0,-1 0 0,-2 0 0,22 56 0,-7-23 0,-23-49 0,-1-1 0,0 1 0,-1 1 0,5 15 0,46 143 0,-53-164 0,-2-4 0,1 0 0,-1-1 0,0 1 0,0 0 0,0 0 0,-1 0 0,1-1 0,-1 1 0,1 0 0,-1 0 0,0 0 0,0 0 0,0 0 0,-1 0 0,1 0 0,-1 0 0,0 3 0,-2-8 0,0 0 0,0 0 0,0-1 0,0 1 0,0-1 0,1 1 0,-1-1 0,1 0 0,-3-4 0,3 4 0,-12-14 0,1 0 0,1-1 0,1 0 0,0-1 0,1 0 0,1-1 0,1 0 0,-9-37 0,-18-40 115,0-5-1595,30 80-5346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0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1 668 24575,'21'0'0,"0"-2"0,0 1 0,-1-2 0,1-1 0,0-1 0,28-10 0,-31 9 0,33-13 0,0 3 0,81-16 0,-122 30 0,-1 0 0,1-1 0,-1-1 0,0 1 0,0-2 0,-1 1 0,1-1 0,9-8 0,61-51 0,-78 63 0,3-4 0,0 0 0,0 0 0,0 0 0,-1-1 0,0 0 0,0 0 0,-1 0 0,1 0 0,-1 0 0,0 0 0,-1 0 0,0-1 0,0 1 0,0 0 0,-1-1 0,0 1 0,0-1 0,-2-12 0,1 11 0,0 0 0,0 1 0,-1-1 0,0 0 0,0 1 0,-1-1 0,0 1 0,0 0 0,0 0 0,-1 0 0,-1 0 0,1 1 0,-1-1 0,0 1 0,-6-6 0,-8-5 0,1 0 0,-30-38 0,-12-13 0,55 62 0,-1 1 0,0-1 0,0 1 0,0 0 0,-1 1 0,1-1 0,-1 1 0,0 0 0,0 1 0,-15-5 0,21 8 0,0 0 0,1 1 0,-1-1 0,1 0 0,-1 1 0,1-1 0,-1 1 0,1-1 0,0 1 0,-1-1 0,1 1 0,-1-1 0,1 1 0,0-1 0,0 1 0,-1-1 0,1 1 0,0-1 0,0 1 0,0 0 0,-1-1 0,1 1 0,0 0 0,0-1 0,0 1 0,0-1 0,0 1 0,0 0 0,0-1 0,1 1 0,-1 0 0,0-1 0,0 2 0,4 31 0,-2-25 0,1 187 0,0-9 0,3-154 0,1 0 0,2-1 0,1 0 0,22 46 0,-30-70 0,8 13 0,1 0 0,0-1 0,1 0 0,1-1 0,1 0 0,0-1 0,1-1 0,34 28 0,-27-30 0,0 0 0,1-2 0,1 0 0,0-2 0,0-1 0,1 0 0,0-2 0,1-1 0,-1-1 0,1-2 0,0 0 0,1-1 0,-1-2 0,0-1 0,0-1 0,0-1 0,26-6 0,-40 5 0,0-1 0,0 1 0,-1-2 0,1 0 0,-1 0 0,-1-1 0,1-1 0,-1 1 0,0-2 0,-1 1 0,0-1 0,14-18 0,-19 21 0,1 0 0,-1 0 0,0 0 0,0-1 0,-1 1 0,0-1 0,0 0 0,-1 0 0,0 0 0,0 0 0,0-1 0,-1 1 0,0 0 0,0-1 0,-1 1 0,0-1 0,-1 1 0,1-1 0,-1 1 0,-1 0 0,1 0 0,-1-1 0,-3-6 0,2 11 0,0-1 0,1 1 0,-1 0 0,0 0 0,-1 0 0,1 0 0,0 0 0,-1 1 0,1-1 0,-1 1 0,0 0 0,0 0 0,0 1 0,0-1 0,0 1 0,0 0 0,0 0 0,-1 0 0,1 1 0,0-1 0,-1 1 0,1 0 0,-7 1 0,-6-1 0,-1 1 0,1 1 0,0 1 0,-27 7 0,31-4-91,1 0 0,-1 0 0,1 2 0,0-1 0,1 2 0,-1-1 0,2 2 0,-1-1 0,2 1 0,-1 1 0,1 0 0,1 0 0,0 1 0,-12 22 0,13-20-6735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0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0 24575,'-11'1'0,"0"1"0,1 0 0,-1 0 0,1 1 0,-1 1 0,1-1 0,0 2 0,0-1 0,1 1 0,-1 1 0,1 0 0,0 0 0,1 1 0,0 0 0,0 0 0,0 1 0,1 0 0,-7 10 0,2-4 0,0 0 0,-1-1 0,-24 19 0,-22 22 0,40-33 0,-5 5 0,0 1 0,2 1 0,0 0 0,3 2 0,0 0 0,-15 36 0,23-41 0,1 0 0,2 1 0,1 0 0,0 0 0,2 1 0,1-1 0,2 1 0,0 34 0,2-34 0,2-1 0,0 0 0,8 34 0,-6-48 0,-1-1 0,2 1 0,-1-1 0,2 0 0,-1 0 0,2-1 0,-1 0 0,1 0 0,13 13 0,-2-1 0,1-1 0,0-1 0,2-1 0,1-1 0,0 0 0,1-2 0,1-1 0,41 20 0,-6 0 0,-50-28 0,-1-1 0,1-1 0,0 1 0,1-2 0,-1 1 0,20 5 0,53 11 0,-53-12 0,0-1 0,1-1 0,0-2 0,48 2 0,-53-7 0,1-1 0,-1-1 0,1-1 0,-1-2 0,0 0 0,-1-1 0,1-2 0,-1-1 0,29-14 0,-43 17 0,0-1 0,0 1 0,-1-2 0,0 0 0,0 0 0,-1 0 0,0-1 0,0 0 0,-1-1 0,0 0 0,-1 0 0,0 0 0,-1-1 0,0 1 0,0-2 0,-1 1 0,4-20 0,-2 2 0,-1 0 0,-1-1 0,-2 1 0,-1-1 0,-6-57 0,2 71 0,-1 1 0,-1-1 0,0 2 0,-1-1 0,-1 0 0,0 1 0,-1 0 0,-16-21 0,2 0 0,-47-46 0,42 48 0,-2 1 0,-52-47 0,19 20 0,-17-13 0,78 70 0,0 1 0,0-1 0,0 0 0,0 1 0,-1-1 0,1 1 0,-1-1 0,1 1 0,-1 0 0,1 0 0,-1-1 0,0 1 0,0 0 0,0 1 0,1-1 0,-1 0 0,0 0 0,0 1 0,-3-1 0,4 2 0,0 0 0,0 0 0,0 0 0,0 1 0,0-1 0,0 0 0,1 1 0,-1-1 0,0 0 0,1 1 0,-1-1 0,1 1 0,-1-1 0,1 1 0,0-1 0,-1 1 0,1-1 0,0 1 0,0 0 0,0-1 0,0 1 0,1-1 0,-1 1 0,1 2 0,2 30 0,9 41 0,-6-45 0,-2 1 0,1 33 0,-5-49 0,0 16 0,1-1 0,1 1 0,10 46 0,-6-49 0,2 0 0,1 0 0,1-1 0,1 0 0,27 47 0,-34-68 0,26 43 0,1-2 0,2-1 0,58 61 0,-67-81 0,-20-21 0,1 1 0,0 0 0,1-1 0,-1 0 0,1 0 0,12 7 0,61 37 0,-53-32 0,0-1 0,0-1 0,2-1 0,-1-2 0,43 13 0,-39-16 0,-9-3 0,0 0 0,0-2 0,44 3 0,24 5 0,-71-8 0,-1-1 0,1 0 0,27-1 0,-45-2 0,0 0 0,-1 0 0,1 0 0,-1 0 0,1 0 0,-1 0 0,1 0 0,0 0 0,-1 0 0,1 0 0,-1-1 0,1 1 0,-1 0 0,1 0 0,-1 0 0,1-1 0,-1 1 0,1 0 0,-1-1 0,1 1 0,-1 0 0,0-1 0,1 1 0,-1-1 0,1 1 0,-1 0 0,0-1 0,0 1 0,1-1 0,-1 1 0,0-1 0,0 1 0,1-1 0,-1 0 0,0 1 0,0-1 0,0 0 0,-10-24 0,-27-18 0,24 30 0,-1 1 0,-1 1 0,0 0 0,-1 0 0,0 2 0,0 0 0,-20-7 0,27 11 0,0 1 0,0-1 0,1-1 0,-1 0 0,-7-7 0,-29-19 0,39 29-151,1-1-1,-1 0 0,1-1 0,0 1 1,1-1-1,-1 0 0,1 0 1,-6-9-1,1 1-6674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07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24575,'9'1'0,"0"-1"0,1 1 0,-1 1 0,0 0 0,0 0 0,0 1 0,0 0 0,0 0 0,-1 1 0,1 0 0,-1 0 0,0 1 0,0 1 0,-1-1 0,1 1 0,6 7 0,4 7 0,-1 0 0,0 1 0,-1 1 0,16 31 0,1 2 0,12 19 0,-3 2 0,40 99 0,-77-162 0,9 25 0,15 61 0,-14-30 0,3-1 0,28 69 0,-36-120 0,9 24 0,-19-41 0,0 1 0,0 0 0,0-1 0,0 1 0,0-1 0,0 1 0,0 0 0,0-1 0,0 1 0,0-1 0,0 1 0,0-1 0,0 1 0,-1-1 0,1 1 0,0 0 0,0-1 0,-1 1 0,1-1 0,0 1 0,-1-1 0,1 0 0,-1 2 0,0-2 0,0 1 0,-1-1 0,1 1 0,0-1 0,0 0 0,-1 1 0,1-1 0,0 0 0,0 0 0,-1 0 0,1 0 0,0 0 0,0 0 0,-1 0 0,-1-1 0,-3 0 0,0-1 0,1 0 0,-1 0 0,1 0 0,-1 0 0,1-1 0,0 0 0,0 0 0,0 0 0,0-1 0,-8-8 0,0-2 0,0 0 0,-14-23 0,-15-18 0,21 31 0,3-1 0,0-1 0,-18-34 0,6 9 0,15 22 0,-18-41 0,24 48 0,-1 0 0,-1 1 0,0 0 0,-19-24 0,16 27 0,12 14 0,-1-1 0,0 1 0,0 1 0,0-1 0,-1 0 0,0 1 0,-5-5 0,7 7 0,1 1 0,0-1 0,0 1 0,-1 0 0,1 0 0,0-1 0,-1 1 0,1 0 0,0 0 0,0 0 0,-1 0 0,1 1 0,0-1 0,-1 0 0,1 0 0,0 1 0,0-1 0,-1 1 0,1-1 0,0 1 0,0 0 0,0-1 0,0 1 0,0 0 0,0 0 0,0 0 0,0-1 0,0 1 0,0 0 0,0 1 0,0-1 0,1 0 0,-2 2 0,-3 4 0,-1 1 0,1 0 0,1 1 0,0-1 0,0 1 0,0 0 0,1 0 0,-3 14 0,-8 82 0,9-60 0,0 7 0,2 0 0,7 96 0,-2-136 0,2 1 0,-1-1 0,2 1 0,-1-1 0,2-1 0,0 1 0,0-1 0,1 0 0,8 10 0,19 36 0,-28-47 0,0-1 0,0 0 0,14 14 0,17 26 0,-28-37 0,1 0 0,0-1 0,1 0 0,0-1 0,1 0 0,0 0 0,1-2 0,0 1 0,19 8 0,-11-4 0,-12-9 0,0 0 0,1 0 0,-1-1 0,1-1 0,0 1 0,0-1 0,0-1 0,0 0 0,0 0 0,0-1 0,0-1 0,10-1 0,-4 1 0,-1-1 0,0-1 0,0-1 0,0 0 0,0-1 0,-1-1 0,17-8 0,-26 11-58,4-2 95,-1 0 0,1 0 0,-1-1 0,14-12 1,-20 16-103,0 0 0,-1-1 0,1 1 0,-1 0 0,1 0 0,-1-1 0,0 1 0,0-1 0,0 1 1,0-1-1,0 1 0,0-1 0,-1 0 0,1 1 0,-1-1 0,0 0 0,0 0 0,0 1 1,0-1-1,-1 0 0,1 1 0,-2-5 0,-2-8-6761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59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24575,'0'-1'0,"0"0"0,1 0 0,-1 0 0,1 0 0,-1 0 0,1 0 0,-1 0 0,1 0 0,-1 0 0,1 1 0,0-1 0,0 0 0,-1 0 0,1 1 0,0-1 0,0 0 0,0 1 0,-1-1 0,1 1 0,0-1 0,0 1 0,0 0 0,0-1 0,0 1 0,0 0 0,0 0 0,2-1 0,35-4 0,-26 4 0,76-23 0,-69 17 0,0 2 0,0 0 0,1 1 0,21-2 0,-18 3 0,0 0 0,0-2 0,40-13 0,8-2 0,-69 20 0,0-1 0,0 1 0,0-1 0,0 1 0,0-1 0,-1 1 0,1-1 0,0 0 0,0 0 0,-1 0 0,1 0 0,0 0 0,-1 0 0,1-1 0,-1 1 0,0-1 0,1 1 0,-1-1 0,0 1 0,0-1 0,0 1 0,0-1 0,0 0 0,0 0 0,-1 0 0,1 1 0,0-1 0,0-3 0,-2 4 0,1-1 0,0 0 0,-1 0 0,1 1 0,-1-1 0,0 0 0,1 1 0,-1-1 0,0 1 0,0-1 0,0 1 0,0-1 0,0 1 0,0 0 0,-1-1 0,1 1 0,0 0 0,-1 0 0,1 0 0,-1 0 0,1 0 0,-1 0 0,1 0 0,-1 1 0,0-1 0,1 1 0,-1-1 0,0 1 0,0-1 0,1 1 0,-3 0 0,-10-2 0,0 0 0,0 2 0,0-1 0,0 2 0,0 0 0,0 0 0,0 2 0,0-1 0,-17 7 0,-14 7 0,-59 29 0,86-36 0,-60 12-1365,63-14-5461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08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24575,'118'-2'0,"133"5"0,-24 21-1127,-126-14 1124,106 6-313,319-15-3236,489 12-4965,328 0 6190,-825-16 1786,389 5 541,955-5 0,-592-22 0,-609 0-11,155-1 188,-226 27 1341,27 0 4997,-608-1-5908,-1-1-1,1 0 1,0 0-1,-1 0 1,10-4 0,-18 5-528,1 0 0,0-1 0,0 1 0,0 0 0,0-1 0,-1 1 0,1-1 0,0 1 0,0-1 0,-1 1 1,1-1-1,0 1 0,-1-1 0,1 1 0,-1-1 0,1 0 0,-1 0 0,1 1 0,-1-1 0,1 0 0,-1 0 0,0 1 0,1-2 1,-1 0 7,-1 1 1,1-1-1,-1 1 1,1 0 0,-1-1-1,1 1 1,-1 0-1,0 0 1,0 0 0,0-1-1,0 1 1,0 0-1,0 0 1,0 0-1,0 0 1,0 1 0,0-1-1,0 0 1,-1 0-1,0 0 1,-34-27 703,29 22-926,0 1 0,0-1 0,0 1 0,0 0 0,-1 1 0,1 0 1,-1 0-1,-1 0 0,-12-3 0,2 4-6691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0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24575,'3'0'0,"0"0"0,0 0 0,0 0 0,0 0 0,0 0 0,0 1 0,0 0 0,0-1 0,0 1 0,0 0 0,0 0 0,0 1 0,-1-1 0,1 1 0,0-1 0,4 4 0,-3 1 0,-1-1 0,1 0 0,-1 1 0,0 0 0,0-1 0,3 13 0,-5-17 0,15 36 0,-11-27 0,0 0 0,-1 0 0,-1 0 0,1 1 0,-1-1 0,-1 1 0,1 14 0,0-1 0,1 0 0,1 0 0,12 34 0,3 15 0,-14-53 0,1 1 0,0-1 0,11 20 0,-8-21 0,-2 1 0,12 40 0,7 89 0,-16-80 0,-6-43 0,-1 0 0,0 30 0,-5-26-276,-1 1 0,-13 53 0,13-72-261,-1 6-6289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0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25 24575,'21'-1'0,"0"-1"0,31-7 0,-34 5 0,0 1 0,0 0 0,35 1 0,-46 3 0,1 2 0,-1-1 0,0 1 0,0 0 0,0 0 0,-1 1 0,1 0 0,-1 0 0,0 0 0,0 1 0,0 0 0,9 10 0,27 20 0,-38-33 0,-1 1 0,1 0 0,-1 0 0,0 0 0,0 1 0,-1-1 0,1 1 0,-1-1 0,1 1 0,-1 0 0,0 0 0,-1 0 0,1 0 0,-1 0 0,1 1 0,-1-1 0,-1 0 0,2 6 0,-1 11 0,0 0 0,-4 35 0,1-19 0,2-25 0,-2-1 0,1 0 0,-1 0 0,-1-1 0,0 1 0,-1 0 0,0-1 0,-9 17 0,-5 5 0,-31 38 0,-12 22 0,-50 81 0,45-77 0,-25 27 0,58-83 0,-40 65 0,25-9 0,47-94 0,0 0 0,0 0 0,0 0 0,0-1 0,0 1 0,0 0 0,1 0 0,-1 0 0,1 1 0,-1-1 0,1 0 0,0 0 0,0 0 0,0 0 0,0 0 0,0 0 0,0 0 0,1 0 0,-1 0 0,2 3 0,-1-3 0,0 0 0,1-1 0,-1 1 0,0-1 0,1 1 0,-1-1 0,1 0 0,0 0 0,-1 1 0,1-1 0,0 0 0,0-1 0,0 1 0,0 0 0,0 0 0,0-1 0,2 1 0,12 1 0,1 0 0,-1-1 0,0-1 0,23-2 0,-16 0 0,66 2 0,-48 1 0,1-2 0,-1-2 0,61-11 0,-44 3-71,80-4 0,-92 11-508,345-3 231,-229 9-832,-141-2-4762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0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23 24575,'4'41'-4279,"5"-1"4774,3 30 2874,1 21-2913,-8-65-470,-1 1 1,1 31-1,7 81 14,1 0 0,-11-113 0,1 0 0,1 0 0,16 50 0,-1-3 0,-8-30 0,-7-34 0,-1 0 0,-1 0 0,1 1 0,-2-1 0,1 1 0,-1-1 0,-1 1 0,0-1 0,0 1 0,-1-1 0,-2 13 0,3-21 0,0-1 0,0 1 0,0 0 0,0-1 0,0 1 0,-1 0 0,1-1 0,0 1 0,0 0 0,-1-1 0,1 1 0,0-1 0,-1 1 0,1-1 0,-1 1 0,1-1 0,-1 1 0,1-1 0,-1 1 0,1-1 0,-1 1 0,1-1 0,-1 0 0,0 1 0,1-1 0,-1 0 0,1 0 0,-1 1 0,0-1 0,1 0 0,-1 0 0,0 0 0,1 0 0,-1 0 0,0 0 0,1 0 0,-1 0 0,0 0 0,1 0 0,-1 0 0,0 0 0,1-1 0,-1 1 0,0 0 0,1 0 0,-1-1 0,1 1 0,-1 0 0,0-1 0,1 1 0,-1-1 0,1 1 0,-1-1 0,1 1 0,-1-1 0,1 1 0,0-1 0,-1 0 0,-31-41 0,26 32 0,-16-20 0,2-1 0,2-1 0,0-1 0,-14-40 0,13 36 0,15 30 0,0 0 0,1 0 0,-1-1 0,1 1 0,1-1 0,-1 1 0,0-10 0,-9-52 0,6 38 0,2 0 0,-1-37 0,4 14 0,3-95 0,0 141 0,0-1 0,0 0 0,0 0 0,1 1 0,0 0 0,1-1 0,0 1 0,0 0 0,1 1 0,0-1 0,6-7 0,12-11 0,39-37 0,-37 39 0,-12 14 0,0 1 0,1 1 0,-1 0 0,1 1 0,1 0 0,0 1 0,0 1 0,0 0 0,0 1 0,1 1 0,-1 0 0,1 1 0,17 0 0,-28 3 0,-1-1 0,0 0 0,1 1 0,-1 0 0,1 0 0,-1 0 0,0 1 0,0-1 0,1 1 0,-1 0 0,0 0 0,-1 0 0,1 1 0,0 0 0,-1-1 0,1 1 0,-1 0 0,0 1 0,0-1 0,0 1 0,0-1 0,-1 1 0,0 0 0,3 5 0,1 4 0,0 1 0,-1 0 0,-1 0 0,0 1 0,3 28 0,3 19 0,-5-35 0,-1 0 0,1 34 0,-4-36 0,-1-3 0,0 0 0,-3 23 0,2-39 0,0-1 0,0 1 0,-1-1 0,1 0 0,-1 0 0,0 0 0,-1 0 0,1 0 0,-1 0 0,0 0 0,0-1 0,0 1 0,-6 5 0,6-8 0,0 1 0,1-1 0,-1 1 0,1 0 0,-1-1 0,1 1 0,0 0 0,1 0 0,-1 1 0,0-1 0,1 0 0,-1 0 0,1 1 0,0-1 0,0 1 0,1-1 0,-1 1 0,1 0 0,0-1 0,0 1 0,0-1 0,0 1 0,1 4 0,0-5 0,1 1 0,-1-1 0,1 0 0,0 0 0,-1 0 0,2 0 0,-1-1 0,0 1 0,0 0 0,1-1 0,-1 0 0,1 1 0,0-1 0,0 0 0,0-1 0,0 1 0,0 0 0,0-1 0,0 0 0,1 1 0,-1-1 0,0-1 0,1 1 0,4 0 0,32 4 0,0-2 0,0-2 0,46-5 0,10 1 0,307 3 0,-389 1 0,0 0 0,-1 1 0,1 1 0,-1 0 0,0 0 0,0 2 0,16 7 0,-21-10 0,-1 2 0,0-1 0,-1 1 0,1 0 0,-1 1 0,0 0 0,0 0 0,0 0 0,0 0 0,-1 1 0,0 0 0,0 0 0,-1 0 0,5 10 0,-8-13 0,0 0 0,0 0 0,0 1 0,-1-1 0,0 0 0,1 0 0,-1 1 0,0-1 0,-1 0 0,1 0 0,-1 1 0,1-1 0,-1 0 0,0 0 0,0 0 0,0 0 0,-1 0 0,1 0 0,-1 0 0,0 0 0,1 0 0,-1-1 0,-1 1 0,1-1 0,0 1 0,0-1 0,-1 0 0,1 0 0,-1 0 0,-5 3 0,-10 6 0,1 0 0,-1-2 0,-32 13 0,47-21 0,-52 20 0,15-6 0,-43 23 0,35-12-148,-2-1-1,-1-3 0,-60 18 1,66-26 146,1 1 1,-52 26 0,48-11 128,38-22-9,0-1-1,-1-1 1,-20 10 0,-19 4-118,-69 39 0,102-51-341,0 0 0,-1 0-1,-19 4 1,21-8-6485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0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24575,'-4'1'0,"0"1"0,1 0 0,-1 0 0,0 0 0,1 0 0,-1 1 0,1-1 0,0 1 0,0 0 0,0 0 0,-4 5 0,-13 11 0,-28 13 0,29-21 0,1 1 0,0 0 0,1 2 0,1 0 0,0 0 0,1 2 0,-22 27 0,16-9 0,1 2 0,-21 52 0,17-33 0,14-35 0,1-2 0,1-1 0,1 2 0,1-1 0,-9 38 0,-4 47 0,8-57 0,3 1 0,-3 82 0,11-108 0,5 157 0,-2-151 0,1-1 0,1 0 0,2 0 0,15 43 0,-11-41 0,1 0 0,1 0 0,2-1 0,0-1 0,35 45 0,-4-17 0,-17-18 0,2-1 0,55 49 0,-61-64-62,19 18-97,2-2-1,1-2 1,1-2 0,71 34 0,43 9-13,-17-8-98,-109-48 151,2-1 1,0-2-1,63 18 1,18-4 118,-62-14 0,0-3 0,1-1 0,113 6 0,-54-17-16,192-5-52,-285 1 275,0-2-1,-1 0 1,1-2-1,-2 0 1,1-2-1,-1 0 0,0-1 1,29-20-1,-40 23-206,-1 0 0,0 0 0,0-1 0,0-1 0,-1 1 0,-1-2 0,1 1 0,-2-1 0,1 0 0,-1-1 0,-1 0 0,0 0 0,0 0 0,-1-1 0,-1 0 0,0 0 0,-1 0 0,0 0 0,0-1 0,-2 1 0,1-1 0,-2 0 0,1 1 0,-2-1 0,0 1 0,0-1 0,-1 1 0,-6-18 0,0 1 0,-6-18 0,-1 1 0,-40-82 0,-152-237 0,140 259 0,39 66 0,-64-70 0,17 19 0,-3 3 0,-115-99 0,158 157 0,-1 2 0,-2 1 0,0 2 0,-2 2 0,-1 1 0,0 3 0,-1 1 0,-64-17 0,80 27 0,-1 1 0,0 1 0,0 2 0,-1 1 0,-37 0 0,-11 4-1365,54-1-5461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16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 24575,'-5'0'0,"-1"0"0,1 1 0,0 0 0,-1 0 0,1 1 0,0-1 0,0 1 0,0 0 0,0 0 0,0 1 0,0 0 0,1 0 0,-1 0 0,1 0 0,-5 5 0,-5 6 0,1 1 0,-22 30 0,3-4 0,-26 37 0,39-51 0,-2 0 0,-24 25 0,34-40 0,0 1 0,1 0 0,0 0 0,1 1 0,1 0 0,0 0 0,1 1 0,1 0 0,0 1 0,1-1 0,0 1 0,2 0 0,0 0 0,0 1 0,2-1 0,0 17 0,1-27 0,1-1 0,0 0 0,1 1 0,-1-1 0,1 0 0,0 0 0,0 0 0,1 0 0,0 0 0,-1-1 0,2 1 0,-1-1 0,0 0 0,1 1 0,0-2 0,4 5 0,8 4 0,0 0 0,1-1 0,19 10 0,7 3 0,-24-14 6,1-2-1,0 0 0,0-1 1,0-1-1,1-1 1,0-1-1,39 3 0,50 11-710,-61-6 672,0-2 0,0-2 0,88 4 0,803-14-5437,-331-37 574,-103 3 4646,113-8-460,-482 32 642,40-6 199,200-11 273,-289 29-384,27 1 49,0-6 0,115-19 0,-49 2 1058,-109 15 206,111-25 1,-72 16 2709,-95 10-8645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17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154 407 24575,'0'8'0,"1"0"0,1 0 0,-1-1 0,1 1 0,4 8 0,5 29 0,2 34 0,-8-50 0,0-1 0,0 38 0,-5-58 0,0 3 0,-1-1 0,1 1 0,1-1 0,0 1 0,1 0 0,0-1 0,0 0 0,1 1 0,0-1 0,1 0 0,8 15 0,-7-15 0,-1 1 0,0 0 0,0 1 0,-1-1 0,-1 1 0,0-1 0,0 1 0,-1 23 0,-8 95 0,7-129 0,0 1 0,1 0 0,-1-1 0,-1 1 0,1-1 0,0 1 0,0-1 0,-1 1 0,1 0 0,0-1 0,-1 1 0,0-1 0,1 1 0,-1-1 0,0 0 0,0 1 0,0-1 0,0 0 0,0 0 0,0 1 0,0-1 0,0 0 0,0 0 0,-1 0 0,-1 1 0,1-2 0,0 0 0,0 0 0,0 0 0,1-1 0,-1 1 0,0-1 0,0 1 0,1-1 0,-1 0 0,0 1 0,1-1 0,-1 0 0,1 0 0,-1 0 0,1-1 0,-1 1 0,1 0 0,-2-2 0,-6-7 0,0 0 0,1-1 0,0 0 0,-13-23 0,6 2 0,1 0 0,2-1 0,-16-68 0,-7-26 0,25 99 0,1-1 0,2 0 0,1-1 0,-5-56 0,11 42 0,2-192 0,0 223 0,1 0 0,0 1 0,1-1 0,0 1 0,1 0 0,0 0 0,1 1 0,0 0 0,1-1 0,0 2 0,0-1 0,1 1 0,1 1 0,0-1 0,0 1 0,1 1 0,0 0 0,1 0 0,-1 1 0,1 0 0,1 1 0,19-8 0,-22 11 0,1 1 0,0-1 0,0 1 0,0 1 0,0 0 0,0 0 0,0 1 0,1 1 0,-1-1 0,14 4 0,-19-3 0,-1 0 0,1 0 0,-1 0 0,1 1 0,-1 0 0,0 0 0,1 0 0,-1 0 0,0 1 0,-1-1 0,1 1 0,0 0 0,-1 0 0,1 0 0,-1 1 0,0-1 0,0 1 0,-1 0 0,1 0 0,-1 0 0,1 0 0,-1 0 0,-1 0 0,3 7 0,8 59 0,-2 1 0,-4-1 0,-6 133 0,-2-89 0,1-93 0,-1 1 0,-10 38 0,2-12 0,10-44 0,-1 1 0,0 0 0,0-1 0,0 1 0,0-1 0,-1 1 0,0-1 0,0 0 0,0 0 0,-1 0 0,1 0 0,-1 0 0,0 0 0,0-1 0,0 1 0,0-1 0,-1 0 0,0 0 0,1 0 0,-1 0 0,0-1 0,0 1 0,-1-1 0,1 0 0,0-1 0,-1 1 0,1-1 0,-1 0 0,1 0 0,-1 0 0,0 0 0,1-1 0,-1 0 0,0 0 0,0 0 0,1-1 0,-1 1 0,0-1 0,1 0 0,-1 0 0,1-1 0,-1 0 0,1 1 0,0-1 0,0-1 0,0 1 0,-7-5 0,3 0-199,-1 0 0,1-1-1,0 0 1,-8-11 0,14 16-170,-8-9-6457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1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0 535 24575,'6'0'0,"-1"0"0,0 1 0,0 0 0,0 0 0,0 0 0,0 1 0,0 0 0,0 0 0,0 0 0,0 1 0,-1-1 0,1 1 0,-1 0 0,4 4 0,7 6 0,-2 1 0,20 23 0,0 2 0,-23-28 0,0 1 0,-1 1 0,-1 0 0,1 0 0,-2 1 0,0-1 0,7 23 0,26 107 0,-32-106 0,-7-35 0,-1 0 0,1 0 0,-1 0 0,0 1 0,1-1 0,-1 0 0,0 0 0,-1 1 0,1-1 0,0 0 0,0 0 0,-1 1 0,0-1 0,1 0 0,-1 0 0,0 0 0,0 0 0,0 0 0,0 0 0,0 0 0,-3 3 0,3-5 0,0 1 0,0-1 0,-1 1 0,1-1 0,0 1 0,0-1 0,-1 0 0,1 0 0,0 1 0,-1-1 0,1 0 0,0 0 0,-1 0 0,1 0 0,0-1 0,0 1 0,-1 0 0,1 0 0,0-1 0,-1 1 0,1-1 0,0 1 0,0-1 0,0 0 0,0 1 0,0-1 0,0 0 0,0 0 0,0 0 0,0 0 0,0 0 0,0 0 0,0 0 0,0 0 0,1 0 0,-1 0 0,-1-2 0,-6-7 0,1 0 0,-1 0 0,1-1 0,1 0 0,0 0 0,1-1 0,0 1 0,-6-25 0,8 26 0,-12-50 0,3-1 0,3-1 0,-3-88 0,10 39 0,5-114 0,0 214 0,-1-1 0,1 1 0,1 0 0,0 0 0,0 1 0,1-1 0,1 1 0,0 0 0,0 0 0,1 1 0,0 0 0,0 0 0,1 0 0,1 1 0,-1 0 0,1 1 0,13-9 0,-12 12 0,0 0 0,0 0 0,0 1 0,0 0 0,0 1 0,1 0 0,-1 1 0,1 0 0,-1 1 0,1 0 0,0 0 0,-1 1 0,1 1 0,-1-1 0,12 5 0,-19-4 7,0 0 0,1 1-1,-1 0 1,0-1 0,-1 1-1,1 0 1,0 1-1,-1-1 1,0 0 0,1 1-1,-1-1 1,-1 1 0,1 0-1,0-1 1,-1 1 0,0 0-1,2 8 1,9 69-1492,-11-60-5341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1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144 167 24575,'0'-1'0,"0"0"0,-1 0 0,1 0 0,-1 0 0,0 0 0,1 0 0,-1 0 0,0 0 0,0 0 0,1 0 0,-1 0 0,0 1 0,0-1 0,0 0 0,0 0 0,0 1 0,0-1 0,0 1 0,0-1 0,0 1 0,-1-1 0,1 1 0,0 0 0,0 0 0,0-1 0,0 1 0,-2 0 0,-39-4 0,37 3 0,-61-1 0,61-2 0,16-2 0,14-3 0,23-5 0,280-88 0,-326 101 4,1 0 0,0 0 0,0 1 0,-1-1 0,1 1 0,0-1 0,0 1 0,-1 0 0,1 0 0,0 0 0,0 0 0,0 1 0,-1-1 0,1 1 0,0 0 0,-1 0 0,1 0 0,0 0 0,2 2 0,2 1-107,-1 1 1,0 0-1,0 1 0,0-1 1,6 9-1,0 0-726,-1-2-5997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18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54 24575,'0'-5'0,"-4"-1"0,-6 1 0,-1 5 0,1 7 0,3-2 0,6-2 0,8-2 0,2-4 0,1-7 0,-2-6 0,-7 0 0,-4 7 0,0 9 0,-5 5 0,-1 6 0,1 5 0,3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3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24575,'880'0'0,"-878"0"-81,15 1 293,-16-1-246,-1 0 1,0 0 0,1 0 0,-1 0-1,0 0 1,1 0 0,-1 0 0,0 0-1,0 0 1,1 0 0,-1 0 0,0 0-1,1 0 1,-1 0 0,0 0 0,0 1 0,1-1-1,-1 0 1,0 0 0,0 0 0,1 1-1,-1-1 1,0 0 0,0 0 0,0 0-1,0 1 1,1-1 0,-1 0 0,0 1-1,0-1 1,0 0 0,0 0 0,0 1 0,0-1-1,0 0 1,0 1 0,1-1 0,-1 0-1,0 0 1,0 1 0,0-1 0,0 0-1,-1 1 1,1-1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01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24575,'9'1'0,"-1"0"0,0 0 0,0 1 0,14 5 0,24 4 0,-18-7 0,0 2 0,39 13 0,14 4 0,-46-14 0,0 1 0,0 2 0,-1 1 0,42 24 0,-50-25 0,0-1 0,1-2 0,39 9 0,-35-11 0,-2 2 0,48 20 0,21 13 0,29 15 0,-63-22 0,234 144 0,-76-34-110,-174-114-205,-31-21 206,0 1 0,20 17 0,-10-6 109,39 24 0,-33-24 0,359 232-434,-186-140 434,7 3 0,41 45 0,-207-135 0,-28-18 0,-1 2 0,0 0 0,25 21 0,139 115 430,49 45 276,-126-105-656,36 51-50,-106-108 0,14 16 0,-39-36 0,0 0 0,1 0 0,17 11 0,13 12 0,204 207 0,-128-122 0,-55-44 0,-32-46 0,32 39 0,21 20 0,72 74 0,58 20 0,-193-164 0,1-1 0,31 20 0,22 15 0,135 112 0,-177-136 0,-1 1 0,-2 2 0,-1 1 0,25 36 0,40 43 0,-65-80 0,40 60 0,-12 23 0,53 70 0,-100-167 0,0 0 0,-1 1 0,-1 0 0,-1 0 0,8 30 0,7 21 0,-12-44 0,4 8 0,-2 1 0,-1 0 0,6 37 0,9 56 0,-15-71 0,-5-28 0,-1 0 0,2 40 0,-6-44 0,1 15 0,-2 1 0,-1-1 0,-12 62 0,10-83 0,-1 0 0,0-1 0,-1 1 0,-1-1 0,-1 0 0,-16 26 0,0-4 0,15-22 0,-1 0 0,-1-1 0,0-1 0,-16 17 0,13-17-1365,3-2-5461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19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1012 24575,'40'-8'-4460,"15"-22"6288,-48 25-1499,1 0 0,0 0 0,0 1 0,0 0 0,1 0 0,-1 1 0,19-4 0,33 2-316,118 6 0,-65 2-630,151-1-99,275-5-3811,-168-21 3703,64-2-222,-88 11 1080,-153 5-259,390-29-942,-53 3 411,-340 20 1605,295-61 0,-441 69 970,-12 2-1728,-1-1 0,33-12 0,-16-5 2535,-47 22-2555,0 0 1,1 0-1,-1 0 1,0-1-1,0 1 1,-1 0 0,1-1-1,0 0 1,-1 1-1,1-1 1,-1 0-1,0 1 1,0-1-1,0 0 1,0 0-1,-1 0 1,1 0-1,-1 0 1,0 0 0,0 0-1,0 0 1,0 0-1,0 0 1,-1 0-1,1 0 1,-1 0-1,-1-5 1,1 5-14,0-1 0,0 1 1,0-1-1,1 1 0,0-1 1,-1 1-1,1-1 0,1 0 1,-1 1-1,0-1 0,1 1 1,0-1-1,0 1 0,0-1 0,0 1 1,1 0-1,-1-1 0,1 1 1,0 0-1,-1 0 0,2 0 1,-1 0-1,3-2 0,21-17-58,1 2 0,1 1 0,1 1 0,61-27 0,-75 37 0,0-1 0,0-1 0,-1 0 0,19-18 0,23-17 0,-40 34 0,7-3 0,-1-2 0,25-23 0,-40 32 0,0 0 0,-1-1 0,0 1 0,-1-1 0,1 0 0,-1-1 0,-1 0 0,0 1 0,6-19 0,4-9-1365,-8 21-5461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3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24575,'1'0'0,"1"0"0,0 0 0,-1 1 0,1-1 0,0 1 0,-1 0 0,1-1 0,-1 1 0,1 0 0,-1 0 0,1 0 0,-1 0 0,1 0 0,-1 0 0,0 0 0,0 1 0,0-1 0,0 0 0,0 1 0,0-1 0,1 2 0,18 40 0,-10-19 0,2-1 0,-2 1 0,0 0 0,-2 0 0,0 1 0,-2 1 0,5 42 0,0-15 0,3 21 0,-10-38 0,2 0 0,2-1 0,14 44 0,-16-60 0,-5-17 0,-1 1 0,1-1 0,0 0 0,0 0 0,0 1 0,0-1 0,0 0 0,0 0 0,1 0 0,-1 0 0,1 0 0,-1-1 0,1 1 0,0 0 0,0-1 0,3 3 0,-4-3 0,0-1 0,1 0 0,-1 1 0,0-1 0,1 0 0,-1 1 0,1-1 0,-1 0 0,1 0 0,-1 0 0,1 0 0,-1 0 0,1-1 0,-1 1 0,1 0 0,-1-1 0,0 1 0,1-1 0,-1 1 0,2-2 0,1 0 0,-1-1 0,1 1 0,-1-1 0,0 0 0,0 0 0,0 0 0,0-1 0,0 1 0,-1-1 0,1 1 0,-1-1 0,0 0 0,0 0 0,-1 0 0,1 0 0,1-8 0,-2 0 0,0-1 0,-1 0 0,0 1 0,-1-1 0,0 0 0,-1 1 0,-6-20 0,-5-50 0,12 3 0,2 46 0,-2 1 0,-1-1 0,-10-52 0,9 71 0,-1-1 0,2 0 0,0 0 0,1 0 0,1 0 0,0 0 0,1-1 0,4-23 0,-5 38 0,0 1 0,0-1 0,0 0 0,1 0 0,-1 1 0,0-1 0,0 0 0,1 1 0,-1-1 0,0 0 0,1 1 0,-1-1 0,0 1 0,1-1 0,-1 1 0,1-1 0,-1 0 0,1 1 0,-1 0 0,1-1 0,0 1 0,-1-1 0,1 1 0,0 0 0,-1-1 0,1 1 0,0 0 0,-1 0 0,1 0 0,0-1 0,-1 1 0,1 0 0,0 0 0,0 0 0,1 0 0,0 1 0,0 0 0,0 0 0,0 0 0,1 1 0,-1-1 0,0 0 0,-1 1 0,1 0 0,0-1 0,0 1 0,1 2 0,34 51 0,-7 4 0,-17-36 0,-1 0 0,-2 0 0,14 42 0,-19-45 0,0-1 0,2 0 0,1 0 0,0 0 0,1-1 0,17 25 0,56 103 0,-38-57 0,-34-66 0,1-1 0,1 1 0,1-2 0,17 24 0,-6-9 0,-21-29 0,1-1 0,0 1 0,0-1 0,0 0 0,1-1 0,0 1 0,9 8 0,-12-13 0,-1-1 0,1 1 0,-1 0 0,0 0 0,1-1 0,-1 1 0,1-1 0,0 0 0,-1 1 0,1-1 0,-1 0 0,1 0 0,0 0 0,-1 0 0,1 0 0,2-1 0,-1 0 0,0 0 0,0 0 0,0 0 0,0-1 0,0 0 0,0 1 0,0-1 0,-1 0 0,1 0 0,-1-1 0,3-1 0,7-12 0,0 0 0,-1-1 0,-1 0 0,0-1 0,-2 0 0,0 0 0,-1-1 0,6-24 0,8-17 0,21-39 0,-21 53 0,-2-2 0,13-49 0,-26 77 0,1 0 0,19-37 0,11-27 0,-30 62 0,17-48 0,-24 70 0,0 0 0,0-1 0,0 1 0,0 0 0,0-1 0,0 1 0,0 0 0,1-1 0,-1 1 0,0 0 0,0-1 0,0 1 0,0 0 0,1 0 0,-1-1 0,0 1 0,0 0 0,0 0 0,1-1 0,-1 1 0,0 0 0,0 0 0,1 0 0,-1-1 0,0 1 0,1 0 0,-1 0 0,0 0 0,1 0 0,-1 0 0,0 0 0,1 0 0,-1 0 0,0 0 0,1 0 0,-1 0 0,0 0 0,1 0 0,-1 0 0,0 0 0,1 0 0,-1 0 0,7 17 0,0 33 0,-7-45 0,11 66 0,-6-42 0,3 55 0,-7-64 0,1 0 0,7 30 0,4 37 0,-12-51 0,-1-6 0,1 0 0,2 0 0,6 30 0,1 15 0,-10-62 0,1 0 0,1-1 0,0 1 0,0 0 0,2 0 0,-1-1 0,8 16 0,15 40 0,-21-51 0,1-1 0,13 27 0,-17-39-85,0 0 0,0-1-1,0 1 1,0-1 0,0 0-1,1 1 1,0-1 0,-1 0-1,1-1 1,0 1 0,0 0-1,1-1 1,-1 0 0,1 0-1,6 3 1,7 0-6741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34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24575,'-5'2'0,"0"0"0,1 1 0,-1-1 0,0 1 0,1 0 0,0 0 0,0 0 0,0 1 0,0 0 0,0-1 0,-5 9 0,-2-1 0,11-11 0,-107 115 0,96-100 0,0 0 0,1 0 0,1 2 0,0-1 0,1 1 0,-8 25 0,-4 14 0,13-40 0,1 0 0,1 1 0,1-1 0,0 1 0,1 0 0,-2 25 0,4-7 0,0-4 0,1 1 0,7 51 0,-5-73 0,0 0 0,1 0 0,0-1 0,0 1 0,1-1 0,0 0 0,1 0 0,0 0 0,0-1 0,1 1 0,0-1 0,11 11 0,-11-14 0,0 0 0,1 0 0,0-1 0,0 0 0,0 0 0,0-1 0,1 1 0,-1-2 0,1 1 0,0-1 0,0 0 0,14 1 0,-8-2 0,0 0 0,0-1 0,1 0 0,-1-1 0,0-1 0,22-5 0,-29 5 0,0-1 0,0 0 0,0 0 0,-1 0 0,1-1 0,-1 0 0,0 0 0,0-1 0,0 0 0,-1 0 0,0 0 0,0 0 0,0-1 0,-1 0 0,1 0 0,-1 0 0,-1-1 0,1 1 0,-1-1 0,0 0 0,-1 0 0,0 0 0,0 0 0,1-10 0,3-18 0,-2 0 0,-2 0 0,-3-67 0,0 49 0,2-33 0,-3-79 0,2 160 0,-1 1 0,1-1 0,-1 1 0,0 0 0,0-1 0,-1 1 0,1 0 0,-1 0 0,-3-7 0,4 11 0,0 0 0,1 1 0,-1-1 0,1 0 0,-1 1 0,1-1 0,0 1 0,-1-1 0,1 1 0,-1-1 0,1 1 0,0-1 0,-1 1 0,1 0 0,0-1 0,0 1 0,-1-1 0,1 1 0,0 0 0,0-1 0,0 1 0,0-1 0,0 1 0,0 0 0,0-1 0,0 1 0,0 0 0,0-1 0,0 2 0,-3 25 0,4-9 0,0 0 0,2 0 0,5 25 0,5 44 0,-11-64 0,1 0 0,1 1 0,1-2 0,10 30 0,39 89 0,-44-115 0,-4-13 0,1-1 0,0 0 0,13 16 0,13 24 0,-17-27 0,1 0 0,0-1 0,2-1 0,1-1 0,33 29 0,-27-26 0,-17-17-245,0-1-1,1-1 0,18 11 1,-25-15-138,11 5-6443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34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24575,'1'10'0,"1"1"0,0-1 0,0 0 0,6 15 0,1 9 0,-5-21 0,0-1 0,1 1 0,9 17 0,11 31 0,29 109 0,-26-104 0,-19-44 0,0-1 0,-1 1 0,-1 1 0,6 29 0,11 74 0,-20-106 0,0 1 0,1-1 0,1 0 0,1 0 0,12 24 0,-13-84 0,-7-11 0,-3 0 0,-12-61 0,10 57 0,2 0 0,6-98 0,0 44 0,-1 96 13,0 1-1,1-1 1,6-21-1,0 1-1427,-4 15-5411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35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24575,'0'1210'-812,"2"-1162"812,9 48 0,1 37 0,-9-96 0,1 0 0,2 0 0,14 49 0,-13-58 0,20 148 0,-27-173 1,4 19 161,1 0 1,0 1-1,2-2 0,11 29 0,-9-29-162,-2 1 0,-1 1 0,7 41 0,-4-17 0,-11-67 0,2-1 0,2-25 0,-1-8 0,-1 9 0,2 1 0,-3 0 0,-1 1 0,-3-1 0,-1 1 0,-14-51 0,-6 0 0,18 62 0,0 1 0,-2 0 0,-1 1 0,-26-48 0,7 5 0,27 62 0,-1 0 0,0 0 0,0 1 0,-1-1 0,-1 1 0,0 0 0,0 1 0,0-1 0,-10-9 0,13 17 0,1 0 0,-1 0 0,0 0 0,1 1 0,-1-1 0,0 1 0,0-1 0,0 1 0,0 0 0,0 0 0,0 0 0,0 1 0,0-1 0,0 1 0,0 0 0,-1 0 0,1 0 0,0 0 0,0 0 0,0 1 0,0-1 0,-1 1 0,1 0 0,0 0 0,0 0 0,0 0 0,1 1 0,-1-1 0,0 1 0,0 0 0,1-1 0,-1 1 0,1 0 0,0 1 0,-1-1 0,-1 3 0,-4 3 0,1 1 0,0-1 0,0 1 0,1 1 0,0-1 0,0 1 0,1 0 0,1 1 0,-4 12 0,6-17 0,-6 21 0,1 0 0,1 0 0,-4 51 0,10-69 0,0 0 0,1-1 0,0 1 0,0 0 0,1 0 0,0-1 0,0 1 0,1-1 0,0 0 0,1 0 0,0 0 0,0 0 0,1-1 0,0 1 0,0-1 0,9 9 0,-8-8 0,1-1 0,0 1 0,0-2 0,1 1 0,-1-1 0,2 0 0,-1 0 0,1-1 0,0 0 0,0-1 0,0 0 0,16 5 0,3-3-100,-8 0-322,1-2 1,36 4-1,-36-7-6404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35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2 432 24575,'-1'23'0,"1"-10"0,0-1 0,0 1 0,1-1 0,0 1 0,6 19 0,-6-28 0,0-1 0,1 0 0,-1 0 0,1 1 0,0-1 0,0 0 0,0-1 0,0 1 0,1 0 0,-1 0 0,1-1 0,0 0 0,-1 1 0,1-1 0,0 0 0,0 0 0,0-1 0,1 1 0,-1-1 0,0 1 0,1-1 0,-1 0 0,1 0 0,5 0 0,24 3 0,1-2 0,0-1 0,64-8 0,-91 6 0,0 0 0,-1-1 0,1 0 0,-1 0 0,0 0 0,0-1 0,1 0 0,-2 0 0,1-1 0,0 0 0,6-5 0,53-57 0,-44 43 0,-15 15 0,1 0 0,-1-1 0,-1 0 0,0 0 0,0-1 0,-1 1 0,0-1 0,-1 0 0,0 0 0,0 0 0,1-20 0,0-10 0,-2-69 0,-3 87 0,1 13 0,-1-1 0,0 1 0,-1 0 0,0 0 0,0 0 0,-1 0 0,0 0 0,-1 0 0,0 0 0,0 1 0,-1 0 0,0 0 0,0 0 0,-8-8 0,10 13 0,-1-1 0,1 1 0,-1 0 0,0 0 0,0 0 0,0 0 0,0 0 0,0 1 0,-1 0 0,1 0 0,-1 0 0,1 1 0,-1-1 0,0 1 0,1 0 0,-1 0 0,0 1 0,0 0 0,0 0 0,0 0 0,0 0 0,0 0 0,1 1 0,-1 0 0,0 0 0,0 1 0,1-1 0,-8 5 0,-2 2 0,1 2 0,0 0 0,1 0 0,0 2 0,1-1 0,0 1 0,1 1 0,1 0 0,-9 15 0,8-15 0,-67 115 0,68-111 0,2-1 0,0 2 0,0-1 0,2 1 0,0-1 0,1 1 0,-3 28 0,3 132 0,5-119 0,0-44 0,0 0 0,1-1 0,1 1 0,1 0 0,0-1 0,0 0 0,2 0 0,-1 0 0,2-1 0,0 0 0,1 0 0,16 22 0,9 5 0,2-2 0,52 45 0,-75-72 0,14 10 0,1-1 0,0-1 0,1-1 0,1-2 0,1-1 0,1-1 0,0-1 0,0-2 0,58 12 0,-37-17 0,1-2 0,99-5 0,-48-2 0,-97 3 0,0 0 0,1 0 0,-1-1 0,1 0 0,-1 0 0,0-1 0,1 0 0,-1 0 0,0-1 0,0 1 0,-1-2 0,1 1 0,-1-1 0,1 0 0,-1 0 0,0-1 0,-1 0 0,1 0 0,-1 0 0,0-1 0,0 1 0,-1-1 0,1 0 0,-1-1 0,-1 1 0,1-1 0,-1 0 0,0 1 0,-1-1 0,1-1 0,-2 1 0,1 0 0,-1 0 0,0-1 0,0 1 0,-1-9 0,-2-186-1365,2 180-5461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36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24575,'8'0'0,"0"0"0,0 0 0,1 1 0,-1 0 0,0 1 0,12 3 0,-16-3 0,0 0 0,-1 0 0,1 0 0,-1 0 0,1 1 0,-1 0 0,0-1 0,0 1 0,0 0 0,0 1 0,0-1 0,-1 0 0,0 1 0,3 5 0,37 50 0,-31-46 0,-1 0 0,-1 1 0,12 23 0,-6 2 0,-15-32 0,-12-24 0,-20-36 0,-42-75 0,-20-78 0,90 200 0,8 21 0,14 27 0,18 16 0,39 83 0,75 162 0,-130-256 0,-15-33 0,1 0 0,1 0 0,0-1 0,13 20 0,-20-33 0,0 0 0,0 1 0,0-1 0,1 1 0,-1-1 0,0 0 0,0 0 0,0 1 0,1-1 0,-1 0 0,0 1 0,1-1 0,-1 0 0,0 0 0,0 1 0,1-1 0,-1 0 0,0 0 0,1 0 0,-1 1 0,1-1 0,-1 0 0,0 0 0,1 0 0,-1 0 0,0 0 0,1 0 0,-1 0 0,1 0 0,-1 0 0,0 0 0,1 0 0,-1 0 0,1 0 0,-1 0 0,0 0 0,1 0 0,-1 0 0,1-1 0,5-16 0,-4-31 0,-2 44 0,1-73 0,-5-104 0,-6 139 0,-2-10 0,11 50 0,1 0 0,0 0 0,0 0 0,0 0 0,0 0 0,0-1 0,1 1 0,-1 0 0,0 0 0,1 0 0,0 0 0,-1 0 0,1 0 0,0 0 0,0 0 0,0 0 0,1 1 0,2-4 0,-3 4 0,1 0 0,0 0 0,0 0 0,-1 1 0,1-1 0,0 1 0,0 0 0,0-1 0,0 1 0,0 0 0,0 0 0,0 0 0,-1 0 0,1 1 0,0-1 0,0 0 0,0 1 0,0 0 0,0-1 0,-1 1 0,1 0 0,0 0 0,-1 0 0,1 0 0,2 2 0,45 31 0,-45-31 0,13 9-151,-1 0-1,-1 2 0,0 0 0,0 0 1,-2 1-1,0 1 0,-1 1 1,18 29-1,-23-32-6674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37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3221 2292 24575,'-1'11'0,"0"1"0,0-1 0,-2 0 0,1 0 0,-1 0 0,-1 0 0,0 0 0,0-1 0,-1 0 0,-1 0 0,0 0 0,0-1 0,0 1 0,-1-1 0,-1-1 0,0 0 0,0 0 0,-12 10 0,-17 10 0,-2-2 0,0-1 0,-50 23 0,38-21 0,-12 3 0,-1-3 0,-116 32 0,98-34 0,8-1 0,-2-3 0,-140 20 0,-7-16 0,121-14 0,-72 2 0,108-13 0,7 1 0,0-3 0,-83-13 0,111 10 0,1-2 0,-1-2 0,1-1 0,1-1 0,-49-25 0,16 5 0,39 21 0,0-1 0,-34-24 0,-3-7 0,28 20 0,1 0 0,0-2 0,2-2 0,-43-47 0,54 51 0,-9-10 0,1-2 0,-31-52 0,-74-206-480,60 122 270,69 164 210,-28-57 0,4-2 0,-22-80 0,13 12 0,-37-176 0,33 129-22,24 121 56,2-1 1,3 0-1,-4-100 0,15 144 104,-1-27 23,1 0 0,9-44 0,-7 72-166,0 0 1,2 1-1,-1 0 1,2 0-1,0 0 1,0 0-1,1 1 0,1 0 1,15-19-1,0 3 5,-12 14 0,0 0 0,1 0 0,1 1 0,0 1 0,1 0 0,1 1 0,0 0 0,0 2 0,22-13 0,-18 14 0,187-79 0,-178 79 0,-1 1 0,1 1 0,1 2 0,-1 0 0,54 0 0,110 4-216,146 5-371,-305-1 230,-1 2 1,45 13-1,-3-2 360,118 31-3,228 86 0,-411-129 0,287 127-19,-200-84-263,281 131-1222,-185-76 1123,191 138-1,-353-219 803,-1 1-1,-1 1 1,0 1-1,-2 2 1,-1 1-1,-2 1 0,0 1 1,-2 0-1,35 66 1,7 67-174,-52-131-261,-5-11 14,-1 0 0,-1 0 0,-1 0 0,-1 1 0,0 24 0,-9 103 0,4-135 0,0 0 0,-1-1 0,-1 0 0,0 0 0,0 0 0,-1-1 0,-1 0 0,-13 17 0,-6 14 0,15-26 0,0 0 0,-1 0 0,-1-1 0,-1 0 0,0-1 0,-1-1 0,0-1 0,-1 0 0,-27 15 0,-15 11 0,-2-3 0,-1-2 0,-86 32 0,80-36 0,47-19 0,0-1 0,-1-1 0,0-1 0,-30 6 0,-73 15-301,-23 3-88,-73 16-779,194-40 1128,-59 15 40,23-4 0,-109 15 0,15-13-510,51-5-401,-131 1 1,142-11 560,0 4 0,-107 24 0,95-14 324,-306 56 1739,306-63-1608,78-10 28,1 1 0,-1 1 0,1 1 1,-29 10-1,1 1 957,47-14-7550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4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24575,'4'-1'0,"0"1"0,0 0 0,0 0 0,0 0 0,0 0 0,-1 1 0,1-1 0,0 1 0,0 0 0,0 0 0,-1 1 0,1-1 0,0 1 0,-1 0 0,0 0 0,1 0 0,-1 0 0,0 0 0,0 1 0,0-1 0,0 1 0,-1 0 0,1 0 0,-1 0 0,1 0 0,-1 1 0,0-1 0,0 1 0,-1-1 0,1 1 0,-1 0 0,0-1 0,0 1 0,0 0 0,0 0 0,-1 0 0,1 0 0,-1-1 0,-1 9 0,2 292 0,-4-134 0,3 809-983,13-771 384,1-4-1590,-2-11 1194,0-9 665,-9-63 330,26 162 0,15 200 0,-38-427 16,13 58 0,-10-65 5,-1 0 0,0 50 0,-7-11-21,12 205 0,1-92 0,-2-21 0,-5 79 0,-4-47 0,9-112 0,1 31 0,-12-44 1899,-1-18-1506,14 116 0,12-39 1779,-15-103-2136,-3 0 0,-1 1 0,2 66 0,-8-91-36,1 0 0,1 0 0,1 0 0,0-1 0,1 1 0,1-1 0,1 0 0,1 0 0,0-1 0,2 0 0,-1-1 0,2 0 0,0 0 0,18 18 0,1 1 0,20 17 0,-33-35 0,-1 0 0,0 1 0,-1 0 0,-1 2 0,22 37 0,24 34 0,-56-86 0,0 1 0,-1-1 0,0 1 0,0 0 0,0 0 0,-1 0 0,0 0 0,0 1 0,-1-1 0,2 9 0,-1 67 0,-3-66 0,1 1 0,0-1 0,2 0 0,4 25 0,3 3 0,-3 0 0,-2 0 0,-1 1 0,-7 83 0,1-20 0,4-84-1365,-1-2-5461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4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24575,'1'1'0,"-1"0"0,1 0 0,-1 0 0,1 0 0,-1 0 0,1 0 0,0 0 0,-1 0 0,1 0 0,0 0 0,0 0 0,0 0 0,0-1 0,0 1 0,0 0 0,0-1 0,0 1 0,0 0 0,0-1 0,0 0 0,0 1 0,0-1 0,0 1 0,0-1 0,1 0 0,-1 0 0,2 0 0,38 5 0,-36-5 0,78 13 0,-60-8 0,0-1 0,28 1 0,813-3-4318,-416-5 3506,1484 3-8164,-1104 64 8824,-110-2 28,-260-34 1566,-146-7-619,22 1-645,344 9 423,-225-18-364,71 17 1559,74-21-321,-343-12 1504,-142 5-1360,123-5 1613,-224 1-3217,0-1-1,0-1 1,-1 0 0,1 0-1,-1-1 1,21-13-1,6-2-1481,-23 13-5359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24575,'-1'17'0,"-2"-1"0,0 1 0,0-1 0,-2 1 0,0-1 0,-1 0 0,0-1 0,-14 25 0,-20 52 0,40-91 0,-4 8 0,1 0 0,1 1 0,-1 0 0,1 0 0,1 0 0,-1 17 0,3-24 0,-1-1 0,1 1 0,-1-1 0,1 1 0,0-1 0,0 0 0,0 1 0,0-1 0,1 0 0,-1 0 0,1 0 0,-1 0 0,1 0 0,0 0 0,-1 0 0,1 0 0,0-1 0,0 1 0,0-1 0,1 1 0,-1-1 0,0 0 0,0 0 0,1 0 0,-1 0 0,1 0 0,-1-1 0,1 1 0,-1-1 0,1 1 0,3-1 0,43 5 0,0-2 0,77-6 0,-22 0 0,-59 4 0,-23 0 0,0-1 0,30-3 0,-51 3 3,-1 0-1,1 0 0,-1-1 1,1 1-1,-1 0 1,1 0-1,-1-1 1,1 1-1,-1 0 0,1 0 1,-1-1-1,1 1 1,-1-1-1,0 1 0,1 0 1,-1-1-1,0 1 1,1-1-1,-1 1 1,0-1-1,0 1 0,1-1 1,-1 1-1,0-1 1,0 1-1,0-1 0,0 1 1,0-1-1,0 1 1,0-1-1,0 0 1,0 1-1,0-1 0,0 1 1,0-1-1,0 1 1,0-1-1,0 1 0,0-1 1,-1 1-1,1-1 1,0 1-1,0-1 1,-1 1-1,1-1 0,0 1 1,-1-1-1,0 1 1,-15-26-1487,5 14-5342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5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0 24575,'1'1'0,"0"-1"0,0 1 0,0-1 0,0 1 0,0-1 0,0 1 0,0 0 0,0-1 0,0 1 0,0 0 0,0 0 0,0 0 0,0-1 0,-1 1 0,1 0 0,0 0 0,-1 0 0,1 0 0,-1 1 0,1-1 0,-1 0 0,1 0 0,-1 0 0,0 0 0,1 0 0,-1 1 0,0 1 0,5 38 0,-5-36 0,5 105 0,-10 116 0,-31 32-761,21-185 761,6-33 0,2 0 0,-2 45 0,-18 161 22,4-68-139,-1-10-1234,13-103 1266,-5 104 0,4-12 68,-1 5 362,1-20-245,1-29-1224,10-85-3994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59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24575,'98'2'0,"106"-4"0,-136-11 0,-50 9 0,0 0 0,29-1 0,2 6-13,-34 0-257,0-1-1,0 0 1,0-1-1,22-4 1,-21 0-6556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0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28 172 24575,'-10'29'0,"9"-27"0,0 0 0,0 0 0,0 0 0,0 0 0,0 0 0,0 0 0,1 0 0,-1 0 0,1 0 0,-1 0 0,1 1 0,0-1 0,0 0 0,0 0 0,0 0 0,0 1 0,1 2 0,2 1 0,0 0 0,0-1 0,0 1 0,1 0 0,0-1 0,0 0 0,0 0 0,10 8 0,20 29 0,-25-26 0,19 33 0,-27-46 0,0-1 0,0 0 0,1 0 0,-1-1 0,1 1 0,0 0 0,-1 0 0,1-1 0,0 1 0,0-1 0,0 1 0,0-1 0,0 0 0,1 0 0,-1 0 0,0 0 0,4 0 0,-4-1 0,0 0 0,-1-1 0,1 1 0,0-1 0,0 0 0,0 0 0,0 0 0,-1 0 0,1 0 0,0 0 0,-1 0 0,1 0 0,-1-1 0,1 1 0,-1-1 0,0 1 0,0-1 0,1 1 0,-1-1 0,0 0 0,-1 0 0,1 1 0,0-1 0,0 0 0,-1 0 0,1 0 0,-1 0 0,1 0 0,-1-3 0,8-60 0,-10-215 0,2 277 0,0 1 0,0 0 0,-1 0 0,1 0 0,-1-1 0,1 1 0,-1 0 0,0 0 0,0 0 0,0 0 0,0 0 0,0 0 0,0 0 0,0 0 0,-1 0 0,1 1 0,-4-4 0,4 4 0,-1 0 0,1 1 0,-1-1 0,0 0 0,1 1 0,-1-1 0,0 1 0,1 0 0,-1-1 0,0 1 0,1 0 0,-1 0 0,0 0 0,1 0 0,-1 1 0,0-1 0,1 0 0,-4 2 0,0-1 0,0 2 0,0-1 0,0 0 0,0 1 0,1 0 0,-1 0 0,1 1 0,0-1 0,0 1 0,0 0 0,0 0 0,0 0 0,-2 6 0,-6 8 0,1 0 0,1 1 0,0 0 0,2 1 0,0 0 0,2 0 0,0 1 0,1 0 0,1 0 0,1 0 0,1 0 0,0 0 0,4 39 0,-2-57 0,0-1 0,1 1 0,0 0 0,-1-1 0,1 1 0,0-1 0,0 1 0,0-1 0,0 0 0,1 1 0,-1-1 0,1 0 0,-1 0 0,1 0 0,0 0 0,0 0 0,-1 0 0,2-1 0,-1 1 0,0-1 0,0 1 0,0-1 0,1 0 0,-1 0 0,0 0 0,1 0 0,-1 0 0,1 0 0,0-1 0,-1 1 0,1-1 0,-1 0 0,1 0 0,0 0 0,-1 0 0,1 0 0,-1 0 0,1-1 0,3-1 0,-1 2 0,1-1 0,-1-1 0,0 1 0,0-1 0,0 0 0,0 0 0,-1 0 0,1-1 0,0 0 0,-1 0 0,0 0 0,0 0 0,0-1 0,0 1 0,0-1 0,-1 0 0,1 0 0,-1-1 0,3-5 0,2-10 0,0-1 0,-2 0 0,6-32 0,-10 44 0,-1 0 0,0 0 0,-1 0 0,0-1 0,0 1 0,-1 0 0,0 0 0,0 0 0,-1 0 0,-1 1 0,-3-11 0,5 16-72,-1 1 1,1 0-1,-1 0 0,1-1 0,-1 1 0,0 0 0,0 0 0,0 1 1,0-1-1,0 0 0,0 0 0,-1 1 0,1 0 0,0-1 0,-1 1 1,1 0-1,-1 0 0,-4-1 0,-10-2-6754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1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24575,'2'0'0,"-1"1"0,0-1 0,0 1 0,0-1 0,0 1 0,0-1 0,0 1 0,0 0 0,0 0 0,0-1 0,0 1 0,-1 0 0,1 0 0,0 0 0,0 0 0,-1 0 0,1 0 0,-1 0 0,1 0 0,-1 0 0,1 0 0,-1 0 0,1 1 0,-1-1 0,0 0 0,0 0 0,0 2 0,5 38 0,-4-36 0,1 370 0,-4-192 0,3-175 0,0 1 0,0-1 0,1 0 0,0 1 0,0-1 0,1 0 0,0 0 0,1 0 0,0-1 0,0 1 0,0-1 0,1 0 0,0 0 0,1-1 0,-1 1 0,10 7 0,8 6 0,1 0 0,1-2 0,32 19 0,-46-32 0,1 0 0,0-1 0,0 0 0,0-1 0,1 0 0,17 1 0,8 3 0,16-4 0,-47-3 0,-1-1 0,1 1 0,0 0 0,0 1 0,0 0 0,-1 0 0,1 0 0,0 1 0,-1 0 0,1 0 0,-1 0 0,12 7 0,-17-7 0,0-1 0,0 1 0,0-1 0,0 1 0,0 0 0,-1 0 0,1 0 0,0-1 0,-1 1 0,1 0 0,-1 0 0,0 0 0,0 0 0,0 0 0,0 0 0,0 0 0,0 0 0,0-1 0,-1 1 0,1 0 0,-2 3 0,-17 47 0,8-28 0,0 10 0,-1 0 0,-2-1 0,-18 32 0,26-54 0,-1 0 0,0-1 0,-1 0 0,0 0 0,-1-1 0,0 0 0,-1 0 0,0-1 0,0 0 0,0-1 0,-23 11 0,14-8 0,4-3 0,1 1 0,-2-2 0,1 0 0,-1 0 0,0-2 0,0 0 0,0 0 0,0-2 0,-18 1 0,-219-5-1365,232 2-5461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1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24575,'478'0'0,"-447"3"0,-1 1 0,0 1 0,-1 1 0,1 2 0,-1 1 0,53 24 0,-70-25 0,0 0 0,0 1 0,-1 0 0,0 1 0,0 0 0,-1 1 0,14 20 0,-19-25-151,-1-1-1,0 1 0,0 0 0,-1 0 1,0 0-1,0 0 0,0 0 1,3 14-1,-3-2-6674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1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1 24575,'1'0'0,"1"0"0,-1 0 0,1 0 0,-1 0 0,1 0 0,-1 1 0,0-1 0,1 0 0,-1 1 0,1-1 0,-1 1 0,0 0 0,1-1 0,-1 1 0,0 0 0,1 0 0,-1 0 0,0 0 0,0 0 0,0 0 0,0 0 0,0 0 0,0 0 0,0 1 0,1 1 0,-1 1 0,0-1 0,0 1 0,0 0 0,-1-1 0,1 1 0,-1 0 0,0-1 0,0 1 0,0 0 0,-1 5 0,-1 2 0,0-1 0,-1 0 0,0 0 0,0 0 0,-1 0 0,-1 0 0,-5 10 0,1-5 0,1 0 0,0 1 0,2 0 0,-1 1 0,2-1 0,1 1 0,0 0 0,1 0 0,-2 32 0,-6 22 0,6-46 0,1 1 0,0 30 0,4-44 0,0 0 0,1 0 0,1 0 0,0-1 0,1 1 0,0 0 0,1-1 0,0 0 0,0 0 0,1 0 0,1 0 0,0-1 0,10 14 0,9 22 0,-21-38 0,0 0 0,0 0 0,1 0 0,0 0 0,7 7 0,-9-12 0,0-1 0,0 1 0,0 0 0,1-1 0,-1 0 0,1 0 0,0 0 0,-1 0 0,1 0 0,0-1 0,0 0 0,0 0 0,0 0 0,9 1 0,-6-2 0,1 1 0,0-1 0,0 0 0,0 0 0,-1-1 0,1 0 0,0-1 0,-1 0 0,1 0 0,-1 0 0,0-1 0,1 0 0,-1-1 0,-1 1 0,1-1 0,0-1 0,-1 1 0,0-1 0,9-9 0,-7 4 0,0 0 0,0 0 0,-1-1 0,0-1 0,-1 1 0,0-1 0,-1 0 0,0 0 0,-1-1 0,5-24 0,0-2 0,-3 0 0,-1-1 0,0-42 0,-5 66 0,-2 0 0,0 0 0,-1 0 0,0 0 0,-2 1 0,0-1 0,0 1 0,-1 1 0,-1-1 0,-1 1 0,0 0 0,-19-25 0,8 9 0,16 24 0,0 0 0,-1 0 0,1 1 0,-1-1 0,-1 1 0,1 0 0,-1 0 0,0 0 0,0 1 0,0 0 0,0 0 0,-1 0 0,0 1 0,-11-6 0,-32-13 0,33 13 0,0 1 0,0 1 0,-1 1 0,0 0 0,0 1 0,-1 1 0,1 1 0,-24-2 0,27 6 0,0-1 0,0 2 0,1 0 0,-1 0 0,1 1 0,-1 1 0,1 1 0,0 0 0,0 0 0,1 1 0,0 1 0,0 0 0,0 0 0,1 1 0,0 1 0,-11 11 0,0-1 0,5-4 0,1 0 0,0 1 0,1 0 0,1 1 0,-13 20 0,-14 35-341,2 2 0,4 2-1,-28 87 1,53-133-6485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0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1514 581 24575,'1'-11'0,"-1"1"0,-1-1 0,0 1 0,0-1 0,-1 1 0,0-1 0,-1 1 0,0 0 0,-1 0 0,0 1 0,0-1 0,-1 1 0,-1-1 0,1 2 0,-1-1 0,-1 1 0,-7-9 0,-63-83 0,1 0 0,31 40 0,34 45 0,0 0 0,-24-26 0,31 37 0,-1 0 0,0 1 0,0-1 0,0 1 0,0 0 0,-1 0 0,1 0 0,-1 1 0,1 0 0,-1 0 0,0 0 0,-12-1 0,-53-8 0,38 5 0,-63-3 0,0 7 0,-135 6 0,220-2 0,1 0 0,-1 1 0,1 0 0,0 1 0,0 0 0,0 1 0,-11 7 0,-27 13 0,4-6 0,-68 44 0,12-5 0,86-50 0,2 0 0,-1 1 0,2 1 0,-1 0 0,1 1 0,0 0 0,1 0 0,1 1 0,0 0 0,0 1 0,-8 17 0,12-18 0,0 0 0,1 0 0,0 1 0,1-1 0,0 1 0,-1 16 0,-3 9 0,0 9 0,3 1 0,1 0 0,6 74 0,0-18 0,-2-85 0,0-1 0,2 0 0,0 0 0,1 0 0,8 24 0,41 86 0,-26-65 0,-12-33 0,27 43 0,-2-2 0,46 75 0,-61-108 0,2-2 0,43 45 0,-57-70 0,2 1 0,-1-2 0,1 0 0,1-1 0,21 10 0,-16-8 0,-1 0 0,28 20 0,-36-23 0,0-1 0,0-1 0,1 0 0,-1-1 0,1 0 0,1-1 0,22 4 0,28 10 0,-41-12 0,0-1 0,1-2 0,-1 0 0,1-1 0,0-1 0,38-4 0,-3 1 0,-32 0 0,0-2 0,1-1 0,-1-1 0,-1-2 0,1 0 0,36-18 0,42-13 0,-92 35 0,0-1 0,0-1 0,-1 0 0,0 0 0,0-2 0,0 1 0,-1-1 0,0-1 0,-1 0 0,0-1 0,0 0 0,-1 0 0,0-1 0,-1 0 0,0-1 0,-1 1 0,0-2 0,-1 1 0,-1-1 0,0 0 0,0 0 0,-1 0 0,-1 0 0,0-1 0,-1 0 0,0 1 0,-1-18 0,-1 6 0,1-1 0,2 1 0,7-36 0,-5 33 0,-1-1 0,-2 0 0,-1-35 0,-1 34 0,1 1 0,1 0 0,8-35 0,41-186 0,-47 235 0,-1 0 0,-1 0 0,-1 0 0,0 0 0,-1-1 0,0 1 0,-2 0 0,-3-19 0,3 23 0,-2 0 0,1 0 0,-1 1 0,-1 0 0,0-1 0,0 2 0,-1-1 0,-1 1 0,1 0 0,-2 0 0,-13-14 0,-99-82 0,85 58 0,17 21 0,8 13 0,2 1 0,-1 1 0,0 0 0,0 1 0,-12-10 0,16 17 0,0-1 0,0 1 0,0 1 0,0-1 0,-1 1 0,1-1 0,-1 2 0,0-1 0,1 0 0,-1 1 0,0 0 0,-11 0 0,-109 3-1365,104-2-5461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0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24575,'4'0'0,"6"0"0,2 4 0,2 2 0,3-1 0,-1 3 0,1 1 0,2-2 0,-3 3 0,-3-5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1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24575,'0'14'0,"1"24"0,-3 0 0,0 0 0,-11 46 0,8-54 0,0-1 0,2 0 0,1 1 0,1 0 0,2-1 0,1 1 0,6 31 0,0-26 0,2-1 0,2 1 0,30 63 0,-37-91 0,-1 0 0,2 0 0,-1 0 0,1-1 0,0 1 0,0-1 0,1-1 0,0 1 0,0-1 0,0-1 0,0 1 0,1-1 0,0 0 0,0-1 0,0 0 0,0 0 0,10 1 0,-3 0 0,0-2 0,-1 1 0,1-2 0,0 0 0,0-1 0,0-1 0,0 0 0,0-1 0,17-4 0,-20 2 0,-1 1 0,1-2 0,-1 1 0,0-2 0,-1 1 0,1-2 0,-1 1 0,0-1 0,-1-1 0,0 0 0,0 0 0,-1-1 0,0 0 0,0 0 0,-1-1 0,0 0 0,-1 0 0,9-18 0,-6 5 0,-1 0 0,0 0 0,-2 0 0,-1-1 0,0 0 0,-2 0 0,-1 0 0,-1-31 0,0 24 0,-1 18 0,1 0 0,-2 0 0,1 1 0,-2-1 0,-2-13 0,4 26 0,0-1 0,0 1 0,0-1 0,0 1 0,0-1 0,-1 1 0,1 0 0,0-1 0,0 1 0,0-1 0,0 1 0,0 0 0,-1-1 0,1 1 0,0-1 0,0 1 0,-1 0 0,1-1 0,0 1 0,0 0 0,-1-1 0,1 1 0,0 0 0,-1 0 0,1-1 0,-1 1 0,1 0 0,0 0 0,-1-1 0,1 1 0,-1 0 0,-6 13 0,2 23 0,1 410 0,7-228 0,-3 32-1365,0-228-5461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13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511 307 24575,'-1'35'0,"2"0"0,2 1 0,9 44 0,-7-52 0,2 55 0,-6-55 0,2 0 0,6 32 0,7 14 0,11 43 0,-15-71 0,-8-31 0,-1 1 0,2-1 0,0 0 0,1 0 0,0 0 0,1-1 0,1 0 0,0-1 0,14 18 0,-5-12 0,-14-15 0,0 0 0,0 0 0,0 0 0,1-1 0,-1 0 0,1 0 0,-1 0 0,1 0 0,0 0 0,1-1 0,-1 0 0,0 0 0,0 0 0,1 0 0,0 0 0,-1-1 0,1 0 0,0 0 0,-1-1 0,6 1 0,-2 0 0,-1-1 0,0 0 0,0 0 0,0 0 0,0-1 0,1-1 0,-1 1 0,0-1 0,-1 0 0,1 0 0,0-1 0,-1 0 0,1 0 0,-1-1 0,0 0 0,0 0 0,0 0 0,-1-1 0,1 1 0,-1-1 0,0-1 0,-1 1 0,1-1 0,-1 0 0,0 0 0,-1 0 0,1 0 0,2-8 0,6-8 0,0-1 0,-2-1 0,0 1 0,-2-1 0,0-1 0,-2 0 0,-1 0 0,-1 0 0,2-36 0,-5 33 0,-1-1 0,-1 1 0,-2 0 0,0 0 0,-2 1 0,-1-1 0,-12-31 0,3 19 41,-51-112-612,56 134 634,0 0-1,-2 1 0,0 1 0,-1 0 1,0 1-1,-20-18 0,-4 0-4,0 0-37,-50-36 0,72 59-22,0 1 0,0 1 1,-1 0-1,1 1 0,-2 1 1,1 1-1,-25-6 0,15 6 1,-16-4 0,0 2 0,-68-2 0,99 9 0,-1 0 0,1 1 0,-1 0 0,1 1 0,0 0 0,0 1 0,0 0 0,0 1 0,1 0 0,-1 1 0,1 0 0,0 0 0,0 1 0,-15 13 0,17-11 0,0 0 0,1 0 0,0 1 0,0 1 0,1-1 0,1 1 0,-1 0 0,-4 13 0,-1 5 0,-12 55 0,17-44 0,2 1 0,1-1 0,2 1 0,4 40 0,0 10 0,-3-45-59,-1 45-262,17 135 1,10 61 320,-1-36-1249,-20-220-4993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0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4025 2064 24575,'39'0'0,"-12"1"0,0-1 0,50-8 0,-68 6 0,0 0 0,0-1 0,0 0 0,0 0 0,0-1 0,-1 0 0,1-1 0,-1 0 0,-1 0 0,1-1 0,-1 0 0,8-7 0,31-23 0,-39 31 0,1 0 0,-1-1 0,0 0 0,0 0 0,0 0 0,-1-1 0,7-9 0,72-100 0,-72 95 0,-3 5 0,-1 0 0,0 0 0,-2-1 0,1 0 0,-2-1 0,0 0 0,3-19 0,-2-7 0,0 7 0,-2-1 0,0-44 0,-3-27 0,-6-109 0,0 197 0,0 1 0,-2 0 0,-1 0 0,0 1 0,-1 0 0,-17-28 0,-51-78 0,64 103 0,-1 1 0,0 1 0,-2 0 0,-20-20 0,-30-36 0,-103-108 0,54 70 0,53 56 0,26 23 0,-67-50 0,88 74 0,0 1 0,-1 0 0,0 1 0,0 1 0,-1 0 0,-1 1 0,1 1 0,-1 0 0,0 2 0,0 0 0,-1 0 0,-26 0 0,18 2 0,-47-9 0,47 6 0,-51-2 0,-452 8 0,504 0 0,1 2 0,-1 1 0,1 1 0,-24 8 0,-32 7 0,39-12-56,0 0-149,1-2 0,-67 3 0,66-7 205,-47 8 0,-34 2 0,84-9 133,0 1 0,-56 14 0,-37 5 139,74-17-272,1 2 0,-56 15 0,82-17 0,-54 6 0,-14 2 0,13 0 0,62-11 0,-1 0 0,1 2 0,0 1 0,-41 16 0,29-8 0,-56 14 0,15-5 0,56-17 0,0 0 0,0 2 0,0 0 0,-19 11 0,14-6 0,-47 17 0,47-22 0,1 2 0,-30 17 0,-199 112 0,153-64 0,30-20 0,62-49 0,0 1 0,1 1 0,0-1 0,-11 17 0,12-15 0,-1-1 0,0 1 0,-1-1 0,-9 8 0,8-7 0,1 0 0,0 1 0,1 0 0,0 0 0,0 1 0,1-1 0,1 2 0,0-1 0,0 0 0,1 1 0,-3 16 0,-16 36 0,15-44 11,1 0 0,0 1 0,2 0 0,0 0 0,-2 34-1,4 108-442,4-99-566,-1-42-5828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0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0 24575,'-4'1'0,"-1"0"0,1 0 0,-1 0 0,1 1 0,0-1 0,0 1 0,0 0 0,0 0 0,0 0 0,0 1 0,0 0 0,1-1 0,-1 1 0,1 1 0,0-1 0,-6 7 0,-4 7 0,1 0 0,-13 21 0,-124 227 0,131-225 0,1 1 0,-17 64 0,-1 4 0,18-65 0,3 2 0,1-1 0,2 1 0,2 1 0,3 0 0,-2 86 0,7-33 0,4 77 0,-1-165 0,1-1 0,0 1 0,1-1 0,1 1 0,-1-1 0,2 0 0,7 12 0,12 25 0,-19-34 0,2 1 0,-1-1 0,2 0 0,0-1 0,0 0 0,1 0 0,13 11 0,-1-4 0,0-2 0,2 0 0,0-2 0,1-1 0,1 0 0,37 14 0,-36-19 0,0-1 0,1-2 0,48 8 0,19 4 0,-34-5-207,1-3 0,114 6 0,130-17-788,-133-3 762,-100 2 233,93-13 0,-92 2 59,0-3-1,0-4 1,-2-3 0,0-3 0,-2-3-1,97-53 1,-160 76-21,-1 0 0,1-1 0,-1 1 0,0-1-1,0-1 1,0 1 0,-1-1 0,0 0 0,-1 0 0,0 0-1,0-1 1,0 0 0,-1 0 0,0 0 0,0 0 0,-1 0 0,0 0-1,1-13 1,-1 8 22,-1 0 0,0 0 0,-1 0 0,0 1 0,-1-1 0,0 0 0,-1 0 0,-1 1 0,0-1-1,-1 1 1,-9-21 0,-90-161-60,54 123 0,13 23 0,-61-84 0,45 65 0,25 28 0,20 28 0,-1-1 0,0 2 0,0-1 0,-1 1 0,-1 0 0,0 1 0,-20-15 0,1 3-1365,18 11-5461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56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24575,'-2'114'0,"4"125"0,23-113 0,-17-93 0,3-2 0,0 1 0,2-2 0,1 0 0,22 34 0,-33-58 0,19 28 0,1-1 0,1 0 0,2-2 0,1-1 0,1-1 0,2-2 0,45 33 0,-24-16 0,-40-33 0,0-1 0,1 0 0,1-1 0,24 15 0,79 46 0,45 20 0,-151-86 0,1 2 0,0-1 0,-1 1 0,0 1 0,-1-1 0,16 15 0,-23-18 0,1 0 0,0 0 0,-1 0 0,0 1 0,0-1 0,0 1 0,0 0 0,0 0 0,-1-1 0,1 1 0,-1 0 0,0 0 0,-1 0 0,1 0 0,-1 0 0,1 1 0,-1-1 0,0 0 0,-1 0 0,1 0 0,-1 0 0,-1 6 0,0 1 0,-1-1 0,0 0 0,-1 0 0,0 0 0,0-1 0,-1 1 0,0-1 0,-1 0 0,0-1 0,-13 15 0,7-7 0,0 0 0,1 1 0,0 0 0,2 0 0,0 1 0,1 1 0,-9 27 0,-10 24 0,23-61-273,1-1 0,1 1 0,-1 0 0,-1 16 0,2-6-6553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5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24575,'27'1'0,"1"1"0,0 2 0,-1 1 0,53 17 0,-58-16 0,124 24 0,-103-24 0,-21-4 0,1 1 0,-1 1 0,1 1 0,-1 0 0,-1 2 0,1 1 0,-1 0 0,30 17 0,-5 3 0,-38-24 0,1 0 0,-1 1 0,0 0 0,-1 0 0,1 1 0,-1 0 0,0 0 0,-1 1 0,1 0 0,-1 0 0,-1 0 0,8 12 0,4 13-1365,-10-17-5461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57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24575,'-20'53'0,"13"-19"0,-1-1 0,-2-1 0,-1 1 0,-1-2 0,-27 51 0,31-67 0,2 1 0,0 1 0,0-1 0,2 1 0,0 0 0,-2 26 0,-10 37 0,9-44 0,2 0 0,1 1 0,2 0 0,5 69 0,-1-20 0,-2-78 0,0 0 0,1 0 0,1 0 0,-1 0 0,1 0 0,0 0 0,1 0 0,0 0 0,0-1 0,1 0 0,5 9 0,4 3 0,2 0 0,26 26 0,-33-36 0,-6-7 0,0 1 0,1-1 0,-1 0 0,0 0 0,1 0 0,0 0 0,-1 0 0,1 0 0,0-1 0,0 1 0,0-1 0,0 0 0,0 0 0,0 0 0,1 0 0,-1 0 0,0-1 0,0 0 0,1 1 0,-1-1 0,0-1 0,1 1 0,4-1 0,-4-1 0,0 1 0,-1-1 0,1 0 0,-1 0 0,0 0 0,0 0 0,1 0 0,-1-1 0,-1 0 0,1 1 0,0-1 0,-1 0 0,1 0 0,-1-1 0,0 1 0,0 0 0,0-1 0,-1 1 0,3-6 0,4-14 0,0-2 0,-2 1 0,0-1 0,-2 0 0,0 0 0,-2 0 0,-2-44 0,0 38 0,1 0 0,-2 0 0,0 0 0,-2 0 0,-2 1 0,-1-1 0,-15-46 0,15 59 0,-1 1 0,-1 1 0,-1-1 0,0 1 0,-20-25 0,24 35 0,0 1 0,0 0 0,0 0 0,-1 0 0,0 1 0,0 0 0,0 0 0,0 0 0,0 1 0,-1 0 0,0 0 0,0 1 0,1 0 0,-1 0 0,-1 1 0,1-1 0,-11 1 0,-6 0-1365,2 1-5461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03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0 24575,'-5'1'0,"-1"0"0,1 0 0,0 1 0,0 0 0,0 0 0,-1 0 0,2 0 0,-1 1 0,-7 4 0,-33 15 0,24-17 0,1 2 0,0 0 0,0 1 0,1 2 0,0 0 0,0 0 0,1 2 0,-29 24 0,41-32 0,0 0 0,-1 0 0,0 0 0,0-1 0,-10 3 0,12-4 0,-1 0 0,1 0 0,0 0 0,0 1 0,0-1 0,0 1 0,0 0 0,0 1 0,1-1 0,-8 9 0,-12 16 0,16-20 0,1 0 0,0 1 0,1-1 0,0 1 0,0 0 0,1 1 0,0-1 0,-3 11 0,0 7 0,1 0 0,2 0 0,1 1 0,1 0 0,1-1 0,2 32 0,0-12 0,3 0 0,10 62 0,0-60 0,1 1 0,39 86 0,-35-94 0,67 133 0,1-37-4,24 45-845,-80-128 849,2-2 0,71 90 0,-60-84-66,-3 1 0,38 78-1,4 6-12,-76-134 81,28 45 292,54 67 0,-75-106-234,1-1 0,0-1 0,1 0 0,1-1 1,0 0-1,0-2 0,2 0 0,27 13 0,-36-19-60,4 1 0,0 0 0,1-1 0,-1 0 0,1-1 0,0 0 0,0-1 0,18 1 0,81 8 0,-71-6 0,55 1 0,-81-8 0,0 0 0,-1-1 0,1-1 0,-1-1 0,0 0 0,21-8 0,83-45 0,-63 28 0,-25 11 0,-1-1 0,0-1 0,46-43 0,8-6 0,-46 38 0,-2-2 0,44-51 0,-54 53 0,39-63 0,0-1 0,-51 75 0,-2 0 0,0 0 0,-2-1 0,13-35 0,-14 32 0,2 0 0,0 0 0,18-26 0,-20 35 0,-1 0 0,-1-1 0,0 0 0,-1 0 0,7-33 0,11-30 0,-17 62 0,-1 5 0,-1 0 0,-1-1 0,0 1 0,0-1 0,-2 0 0,3-20 0,7-59 0,-7 64 0,3-52 0,-9-349 0,0 414 0,0 0 0,-1 0 0,-1 0 0,0 0 0,-1 0 0,-9-21 0,-44-83 0,23 54 0,28 56 0,0 0 0,-1 1 0,0 0 0,0 0 0,-1 0 0,0 1 0,-17-12 0,-17-16 0,29 25 0,0 1 0,-1-1 0,0 2 0,-1 0 0,0 1 0,0 0 0,-19-4 0,-7-5 0,19 6 0,-1 2 0,0 1 0,-1 1 0,1 1 0,-1 1 0,0 1 0,-34 0 0,38 2 0,1-1 0,-34-7 0,-32-4 0,59 13 0,-199 2 0,213-1-124,1 0 0,-1 1 0,1 1 0,0 0 0,0 1 0,0 0-1,0 0 1,1 1 0,-1 0 0,-9 8 0,9-3-6702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5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1 0,0-1 0,0 1 0,0-1 0,0 1 0,0 0 0,0-1 0,0 1 0,0 0 0,0 0 0,-1 0 0,1 0 0,0 0 0,0 0 0,-1 0 0,1 0 0,-1 0 0,1 0 0,-1 0 0,1 0 0,-1 0 0,0 0 0,1 1 0,-1-1 0,0 0 0,0 2 0,5 38 0,-5-36 0,-1 230 0,3 36 0,1-248 0,1 0 0,0-1 0,2 1 0,1-1 0,1-1 0,10 22 0,-10-29 0,1 0 0,1-1 0,0 0 0,1-1 0,0 0 0,1-1 0,0 0 0,1 0 0,0-2 0,1 1 0,0-2 0,0 0 0,1-1 0,0 0 0,0-1 0,0-1 0,29 6 0,-2-2 0,0-3 0,1-1 0,0-2 0,0-2 0,69-8 0,-106 7 0,-1-1 0,1 1 0,0-1 0,-1-1 0,0 1 0,1-1 0,-1 0 0,0 0 0,0 0 0,0-1 0,0 0 0,0 0 0,0 0 0,-1-1 0,0 1 0,0-1 0,0 0 0,0 0 0,0-1 0,-1 1 0,0-1 0,0 0 0,0 1 0,0-1 0,-1-1 0,0 1 0,0 0 0,2-9 0,1-2 0,0 3 0,-1-1 0,0 1 0,-2-1 0,3-15 0,-5 27 0,0 1 0,1-1 0,-1 0 0,0 1 0,0-1 0,0 0 0,0 1 0,0-1 0,-1 1 0,1-1 0,-1 0 0,1 1 0,-1-1 0,1 1 0,-1-1 0,0 1 0,1-1 0,-1 1 0,0 0 0,0-1 0,0 1 0,0 0 0,-1 0 0,1 0 0,0 0 0,0 0 0,-1 0 0,1 0 0,0 0 0,-1 0 0,1 0 0,-1 1 0,1-1 0,-1 1 0,0-1 0,1 1 0,-1 0 0,1-1 0,-1 1 0,0 0 0,1 0 0,-1 0 0,-2 1 0,0-1 0,0 1 0,-1 0 0,1 0 0,0 0 0,0 0 0,0 1 0,0 0 0,0 0 0,0 0 0,0 0 0,1 1 0,-1-1 0,1 1 0,0 0 0,-1 0 0,1 0 0,-3 5 0,-5 7 0,0 1 0,-15 32 0,-8 11 0,27-49 0,1 1 0,0-1 0,1 1 0,1 0 0,-1 0 0,2 1 0,-1 0 0,-2 18 0,2 2 0,-1 64 0,4-39 0,4 88 0,0-130 0,0-1 0,2 0 0,-1 0 0,2-1 0,0 0 0,1 0 0,0 0 0,0-1 0,2 0 0,-1 0 0,2-1 0,0 0 0,13 12 0,-15-15-227,-1 0-1,0 1 1,0 1-1,-1-1 1,10 20-1,-7-13-6598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57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0 24575,'0'31'0,"-5"119"0,3-130 0,-2 0 0,0 1 0,-1-1 0,-1-1 0,-11 26 0,5-18 0,-84 175 0,81-169 0,0 1 0,2 0 0,-10 42 0,-4 93 0,22-140 0,1 0 0,1 0 0,2 1 0,0-1 0,2 1 0,8 47 0,-5-64 0,1 0 0,0-1 0,1 0 0,0 0 0,1 0 0,0 0 0,1-1 0,0 0 0,0-1 0,1 0 0,1 0 0,0-1 0,0 0 0,1-1 0,0 0 0,16 8 0,-7-7 0,0-1 0,1-1 0,0-1 0,0 0 0,32 3 0,-45-8 0,0-1 0,0 1 0,0-1 0,0-1 0,0 1 0,0-2 0,0 1 0,0-1 0,0 0 0,-1 0 0,1-1 0,-1 0 0,0-1 0,0 0 0,0 0 0,0 0 0,-1-1 0,8-6 0,10-10 0,-17 15 0,0-1 0,0 1 0,0-1 0,7-11 0,-6 7 0,6-7 0,-2 0 0,0-1 0,-1 0 0,0-1 0,-2-1 0,0 1 0,7-31 0,-7 8 0,-2 0 0,-2 0 0,-1-52 0,-3 37 0,0 38 0,0 0 0,-1 0 0,-2-1 0,1 1 0,-2 0 0,-11-38 0,11 52 0,0 0 0,-1 1 0,1-1 0,-1 1 0,0 0 0,-1 0 0,1 1 0,-1-1 0,-9-6 0,-55-35 0,51 35 0,6 5 0,0 0 0,0 2 0,0-1 0,-1 2 0,0 0 0,1 0 0,-16-1 0,-18-4 0,19 3 0,0 2 0,-1 0 0,1 2 0,-55 5 0,71-1-91,1 1 0,0 0 0,0 1 0,1 0 0,0 1 0,-1 0 0,2 0 0,-1 1 0,1 0 0,0 0 0,0 1 0,1 0 0,0 1 0,-10 17 0,10-11-6735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58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24575,'4'0'0,"6"0"0,5 0 0,5 0 0,3 0 0,-3 4 0,-4 6 0,-5 5 0,-1 1 0,-1 1 0,-2-2-8191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08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24575,'-6'8'0,"1"0"0,0 1 0,0-1 0,1 1 0,1 0 0,-1 0 0,1 0 0,1 1 0,-3 13 0,1-2 0,-28 73 0,19-59 0,-9 41 0,-22 113 0,38-170 0,-34 101 0,27-84-89,2 0-1,2 1 1,1-1-1,-3 55 1,4-40-280,-17 71 1,16-79 290,1 0 1,3 0-1,1 1 1,2-1-1,5 48 1,-1 13-15,-2-16 92,4-1 0,3 0 0,34 146 0,-30-181 0,-7-25 0,2 0 0,0-1 0,2 1 0,1-2 0,18 34 0,35 72 0,-8-14 0,-48-105 0,7 17 0,2-2 0,1 0 0,1-1 0,35 38 0,53 57 0,-78-86 0,1 0 0,3-2 0,40 34 0,70 59 6,-1 0 3,-116-106-8,1-1 1,1-2-1,54 26 0,-12-11-1,-14-5 0,2-3 0,0-2 0,119 27 0,-73-26-146,-66-14 89,0-1-1,1-1 1,46 1-1,-25-7 415,173-5 874,-221 2-1163,-1 0 1,0 0-1,1-1 1,-1 0-1,-1-1 1,1 0 0,16-10-1,63-47-131,-28 18 87,-40 30-24,-1-1 0,0-1 0,-1 0 0,-1-1 0,0-2 0,-1 1 0,-1-2 0,0 0 0,-2-1 0,15-27 0,1-6 0,-8 16 0,-1-1 0,-2 0 0,-2-2 0,18-62 0,-12 32 0,-16 52 0,-1 0 0,-1-1 0,-1 0 0,4-32 0,-6 5 0,-3 1 0,-1-1 0,-3 1 0,-17-78 0,17 103 0,-3-17 0,-1 1 0,-2 0 0,-28-62 0,4 27 0,20 37 0,-2 0 0,-2 1 0,-32-44 0,-22-20 0,38 49 0,-1 1 0,-58-56 0,55 67 0,-35-33 0,-92-109 0,143 151 0,-1 2 0,-2 0 0,-32-24 0,21 19 0,-2 2 0,-1 1 0,-1 2 0,-1 2 0,-1 1 0,-48-15 0,28 21 0,0 4 0,-78-6 0,66 10 0,-24 0 0,-139 8 0,94 3 0,116-1 0,-1 2 0,1 2 0,0 0 0,0 1 0,-40 18 0,7-4 0,45-16 0,-12 3 0,0 2 0,1 1 0,-29 15 0,52-24 0,0 1 0,0 0 0,1-1 0,-1 1 0,1 1 0,-1-1 0,1 0 0,0 1 0,0 0 0,1 0 0,-1 0 0,1 0 0,0 0 0,0 0 0,0 0 0,1 1 0,-1-1 0,1 1 0,0-1 0,0 1 0,1 0 0,-1-1 0,1 1 0,0 0 0,0-1 0,1 1 0,0-1 0,-1 1 0,1 0 0,1-1 0,1 5 0,1 2 0,1 0 0,0 0 0,0-1 0,1 0 0,1 0 0,0 0 0,0-1 0,0 0 0,2 0 0,-1-1 0,11 8 0,-4-5 14,0-1-1,1-1 0,0 0 0,1-2 1,0 0-1,0 0 0,1-2 1,23 5-1,-3-3-508,-1-3 0,77 1 0,-92-5-6331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0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24575,'3'0'0,"-1"1"0,0-1 0,1 1 0,-1 0 0,0-1 0,1 1 0,-1 0 0,0 0 0,0 1 0,0-1 0,0 0 0,0 1 0,0-1 0,0 1 0,-1 0 0,1-1 0,0 1 0,-1 0 0,1 0 0,-1 0 0,0 0 0,0 0 0,0 0 0,0 1 0,0-1 0,0 0 0,0 1 0,-1-1 0,1 0 0,-1 1 0,0-1 0,0 3 0,3 15 0,-2-1 0,0 0 0,-3 21 0,1-18 0,2 79 0,-4 76 0,-1-156 0,0-1 0,-9 28 0,11-44 0,-1-91 0,5 11 0,-4-107 0,-2 163 120,4 19-158,0 1 0,0 0 0,0-1 0,0 1 0,0-1 0,0 1-1,0-1 1,0 1 0,0 0 0,0-1 0,0 1 0,0-1 0,-1 1 0,1 0 0,0-1 0,0 1 0,-1 0 0,1-1 0,0 1-1,0 0 1,-1-1 0,1 1 0,0 0 0,-1-1 0,1 1 0,0 0 0,-1 0 0,1 0 0,-1-1 0,1 1 0,0 0 0,-1 0-1,1 0 1,-1 0 0,1 0 0,0 0 0,-1 0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05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24575,'0'30'0,"1"0"0,2 0 0,8 40 0,15 83 0,-14-66 0,-11-69 0,1 0 0,0 0 0,2 0 0,0 0 0,7 20 0,1-12 0,-2-3 0,-1 1 0,8 31 0,-16-53 0,-1 1 0,0-1 0,1 1 0,0-1 0,0 0 0,-1 1 0,2-1 0,-1 0 0,0 0 0,0 0 0,1 0 0,-1 0 0,1 0 0,-1 0 0,1 0 0,0-1 0,0 1 0,0 0 0,0-1 0,0 0 0,0 1 0,0-1 0,0 0 0,0 0 0,1 0 0,-1-1 0,0 1 0,1 0 0,-1-1 0,1 0 0,-1 1 0,1-1 0,-1 0 0,1 0 0,-1 0 0,0-1 0,1 1 0,-1-1 0,1 1 0,-1-1 0,0 0 0,1 0 0,2-1 0,13-6 0,-1 0 0,0-1 0,0-1 0,21-16 0,-25 17 0,8-5 0,0 0 0,33-13 0,47-23-1365,-88 42-5461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0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24575,'5'0'0,"5"0"0,1 5 0,-1 5 0,1 1 0,0 3 0,-2 3 0,-3 4 0,-3 1 0,-1 3 0,-1 0 0,-1 1 0,-1 0 0,1-1 0,-1 1 0,1 0 0,-1-1 0,1-4-8191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05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79 225 24575,'1'16'0,"-2"0"0,0 1 0,-1-1 0,0 0 0,-1 0 0,-1-1 0,-1 1 0,-10 25 0,10-29 0,1 2 0,0-1 0,1 0 0,0 1 0,1-1 0,0 23 0,2 2 0,5 42 0,-4-75 0,-1-1 0,1 0 0,-1 1 0,1-1 0,1 0 0,-1 0 0,0 1 0,1-1 0,0 0 0,0-1 0,0 1 0,1 0 0,-1 0 0,1-1 0,0 0 0,0 1 0,0-1 0,6 4 0,-3-3 0,1 0 0,1-1 0,-1 0 0,1 0 0,-1-1 0,1 0 0,0 0 0,-1 0 0,10-1 0,20 5 0,-27-4 0,-1 0 0,1 0 0,-1-1 0,1-1 0,0 1 0,-1-2 0,1 1 0,-1-1 0,1-1 0,-1 0 0,1 0 0,12-5 0,-6 0 0,1-1 0,-1 0 0,0-1 0,-1-1 0,0 0 0,14-13 0,-24 17 0,1 1 0,-1-1 0,0-1 0,0 1 0,-1-1 0,0 1 0,0-1 0,-1-1 0,0 1 0,0 0 0,0-1 0,-1 1 0,0-1 0,-1 0 0,0 0 0,1-9 0,-2 7 0,2-24 0,-5-63 0,2 88 0,0-1 0,-1 0 0,0 1 0,-1 0 0,0-1 0,0 1 0,-1 0 0,0 0 0,-1 1 0,0 0 0,-8-11 0,-39-58 0,41 58 0,-1 1 0,-1 1 0,-24-28 0,14 16 0,18 21 0,-1 0 0,0 1 0,0-1 0,-1 1 0,-12-10 0,18 16 0,-1 0 0,1 0 0,0 1 0,-1-1 0,1 0 0,0 1 0,-1-1 0,1 1 0,-1 0 0,1-1 0,-1 1 0,0 0 0,1 0 0,-1 0 0,1 0 0,-1 0 0,1 1 0,-1-1 0,1 0 0,-1 1 0,1-1 0,-1 1 0,1-1 0,0 1 0,-1 0 0,1-1 0,0 1 0,-1 0 0,1 0 0,0 0 0,0 0 0,0 0 0,0 0 0,0 0 0,0 1 0,0-1 0,0 0 0,0 1 0,1-1 0,-1 0 0,0 3 0,-5 7 0,1 0 0,1 1 0,0 0 0,1 0 0,0 0 0,0 0 0,1 0 0,1 1 0,0-1 0,1 1 0,2 19 0,-1-18 0,0-1 0,-2 1 0,1 0 0,-2 0 0,0-1 0,0 1 0,-1-1 0,-10 26 0,7-24 0,1 1 0,0 0 0,1 1 0,0-1 0,2 1 0,0 0 0,0 0 0,3 25 0,-4 25 0,3-65 0,1 0 0,-1 0 0,0 0 0,-1 0 0,1 0 0,0 0 0,-1-1 0,1 1 0,-1 0 0,1 0 0,-1 0 0,0 0 0,0-1 0,1 1 0,-1 0 0,-1-1 0,1 1 0,0-1 0,0 1 0,-1-1 0,1 0 0,0 1 0,-1-1 0,1 0 0,-1 0 0,0 0 0,1 0 0,-1 0 0,0-1 0,0 1 0,0 0 0,1-1 0,-1 1 0,0-1 0,0 0 0,0 1 0,0-1 0,0 0 0,0 0 0,0 0 0,-3-1 0,1 0 0,1 0 0,-1-1 0,0 1 0,1 0 0,-1-1 0,1 0 0,0 0 0,-1 0 0,1 0 0,0-1 0,0 1 0,0-1 0,1 0 0,-1 0 0,1 0 0,-1 0 0,1 0 0,0 0 0,0-1 0,-2-4 0,-5-36-1365,8 23-5461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0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24575,'1'1'0,"0"-1"0,0 1 0,0-1 0,0 1 0,1-1 0,-1 1 0,-1 0 0,1-1 0,0 1 0,0 0 0,0 0 0,0 0 0,0 0 0,-1 0 0,1 0 0,0 0 0,-1 0 0,1 0 0,-1 0 0,1 0 0,-1 0 0,0 0 0,1 0 0,-1 0 0,0 1 0,0-1 0,0 2 0,5 38 0,-5-36 0,3 387 0,-5-201 0,3-182 0,0 1 0,1-1 0,0 1 0,0-1 0,1 0 0,0 1 0,1-1 0,0-1 0,1 1 0,8 12 0,19 45 0,-30-63 0,-1-1 0,0 1 0,1 0 0,-1 0 0,1-1 0,0 1 0,0-1 0,0 1 0,0-1 0,0 0 0,0 0 0,1 0 0,-1 0 0,1 0 0,-1-1 0,1 1 0,0-1 0,0 1 0,0-1 0,-1 0 0,1 0 0,0 0 0,1-1 0,-1 1 0,0-1 0,3 0 0,-2 1 0,0-2 0,0 1 0,0 0 0,0-1 0,0 1 0,0-1 0,0 0 0,0-1 0,0 1 0,0-1 0,-1 1 0,1-1 0,0 0 0,-1-1 0,0 1 0,0 0 0,1-1 0,-1 0 0,4-5 0,8-12 0,-2 0 0,0-1 0,0-1 0,-2 0 0,-1 0 0,-1-1 0,12-47 0,-15 40 0,3-16 0,6-80 0,-14 111 0,-2-1 0,0 0 0,0 1 0,-1-1 0,-1 1 0,-1-1 0,0 1 0,-1 0 0,-7-15 0,10 25 0,0 0 0,-1 0 0,1 1 0,-1-1 0,0 0 0,0 1 0,0 0 0,-1-1 0,1 1 0,-1 1 0,0-1 0,0 0 0,-1 1 0,1 0 0,-1 0 0,1 0 0,-1 1 0,0-1 0,0 1 0,0 1 0,0-1 0,-1 0 0,1 1 0,0 0 0,-1 1 0,-6-1 0,1-1-227,1 1-1,0-2 1,-1 0-1,1 0 1,-16-8-1,13 3-6598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0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24575,'9'0'0,"0"1"0,0-1 0,0 1 0,0 1 0,-1 0 0,1 0 0,0 1 0,-1 0 0,0 0 0,9 5 0,-12-4 0,0-1 0,1 1 0,-2 0 0,1 0 0,0 1 0,-1-1 0,0 1 0,0 0 0,0 0 0,-1 0 0,1 1 0,-1-1 0,-1 1 0,1 0 0,2 7 0,-1 11 0,0 0 0,-1 0 0,-1 0 0,-1 0 0,-2 0 0,-3 26 0,1 26 0,3 49-1365,0-104-5461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1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24575,'-7'0'0,"1"1"0,0 0 0,0 0 0,0 1 0,0 0 0,0 0 0,1 0 0,-1 1 0,1-1 0,-1 1 0,1 1 0,0-1 0,0 1 0,0 0 0,0 0 0,-6 8 0,6-6 0,-1 0 0,1 1 0,1-1 0,-1 1 0,1 0 0,0 1 0,1-1 0,0 1 0,0-1 0,1 1 0,0 0 0,-2 9 0,-7 56 0,6-52 0,2 1 0,0-1 0,1 1 0,3 42 0,0-57 0,0-1 0,1 1 0,-1 0 0,1-1 0,1 0 0,-1 1 0,1-1 0,1 0 0,-1 0 0,1-1 0,0 1 0,0-1 0,0 0 0,1 0 0,0 0 0,0 0 0,0-1 0,0 0 0,1 0 0,7 4 0,13 4 0,-1-1 0,1-1 0,1-1 0,-1-1 0,31 4 0,-24-5 0,0 1 0,59 24 0,-67-23 0,0 0 0,1-2 0,40 7 0,-40-10 0,0 1 0,-1 2 0,48 18 0,-14-2 0,-45-18 0,0 0 0,0 0 0,-1 2 0,0 0 0,20 12 0,-31-16 0,1-1 0,-1 1 0,1 0 0,-1-1 0,0 1 0,0 0 0,0 0 0,-1 0 0,1 0 0,-1 1 0,0-1 0,0 0 0,0 1 0,0-1 0,0 1 0,-1-1 0,1 1 0,-1-1 0,0 1 0,0-1 0,-1 1 0,1-1 0,-1 1 0,1-1 0,-1 1 0,0-1 0,0 0 0,-1 0 0,1 1 0,-1-1 0,1 0 0,-1 0 0,-3 3 0,-1 4 0,-1 0 0,0 0 0,-1-1 0,0 0 0,0 0 0,-1-1 0,0 0 0,-15 9 0,-72 38 0,81-48 0,0 0 0,0-1 0,0-1 0,0-1 0,-1 0 0,0 0 0,0-2 0,-19 1 0,32-3 0,0 0 0,0-1 0,0 1 0,0-1 0,0 1 0,0-1 0,0 0 0,0 0 0,1 0 0,-1-1 0,0 1 0,1-1 0,-1 0 0,1 1 0,-1-1 0,1 0 0,-2-3 0,-1 0 0,1 0 0,1 0 0,-1 0 0,1-1 0,0 1 0,0-1 0,-3-11 0,1 0 0,1-1 0,0 1 0,2-1 0,-2-34 0,4 17 0,2 0 0,0-1 0,3 1 0,1 0 0,17-56 0,-18 76 0,2-7 0,0 0 0,1 1 0,2 0 0,17-29 0,-14 27 0,-1 0 0,14-38 0,-18 39 0,1 0 0,2 1 0,21-35 0,-31 56 0,0-1 0,-1 0 0,1 1 0,0-1 0,0 0 0,-1 0 0,1 1 0,0-1 0,-1 0 0,1 0 0,-1 0 0,1 0 0,-1 0 0,0 0 0,1 0 0,-1 0 0,0 0 0,0 0 0,1 0 0,-1 0 0,0 0 0,0 0 0,0 0 0,0 0 0,0 0 0,-1 0 0,1 0 0,0 0 0,0 0 0,-1 0 0,0-2 0,-2 2 0,0 0 0,0 0 0,0 0 0,0 1 0,0-1 0,0 1 0,-1-1 0,1 1 0,0 0 0,-4 1 0,-16-1-1365,1 1-5461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1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50 24575,'-1'5'0,"0"0"0,-1 0 0,1 0 0,-1 0 0,0 0 0,0 0 0,0 0 0,-1-1 0,0 1 0,0-1 0,0 0 0,0 0 0,-1 0 0,1 0 0,-1 0 0,0-1 0,0 0 0,-8 5 0,5-2 0,0-1 0,0 1 0,1 0 0,0 0 0,1 1 0,-9 13 0,-14 22 0,22-34 0,1 0 0,-1 0 0,1 1 0,1-1 0,0 1 0,-4 10 0,0 12 0,1-1 0,2 1 0,1 1 0,1-1 0,2 1 0,4 56 0,-2-81 0,0-1 0,0 0 0,1 1 0,0-1 0,0 0 0,0 0 0,1 0 0,0 0 0,0 0 0,0 0 0,1-1 0,0 0 0,0 0 0,0 0 0,1 0 0,0-1 0,0 1 0,0-1 0,0 0 0,0-1 0,7 4 0,0-1 0,0-1 0,0 0 0,0-1 0,0-1 0,1 0 0,-1 0 0,1-1 0,0-1 0,20 0 0,-25-1 0,-1 0 0,0 0 0,0-1 0,1 0 0,-1 0 0,0 0 0,0-1 0,9-4 0,-13 5 0,-1-1 0,0 0 0,1 0 0,-1 0 0,0 0 0,0 0 0,0-1 0,0 1 0,-1-1 0,1 1 0,-1-1 0,1 1 0,-1-1 0,0 0 0,0 0 0,0 1 0,0-1 0,-1 0 0,1 0 0,-1 0 0,0 0 0,1 0 0,-2-3 0,1-11 0,-2 0 0,0 1 0,-1-1 0,-1 1 0,0 0 0,-1 0 0,-1 0 0,-1 1 0,-14-26 0,-16-42 0,22 48 0,-2 1 0,-1 1 0,-2 0 0,-44-54 0,22 30 0,-23-26 0,62 80-151,1 1-1,-1 0 0,0 0 0,1 0 1,-1 0-1,0 1 0,0-1 1,-5-1-1,-9-2-6674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1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1812 1108 24575,'-1'-4'0,"0"-1"0,0 1 0,-1-1 0,0 1 0,0 0 0,0 0 0,0 0 0,-5-6 0,-5-10 0,6 4 0,0 1 0,2-1 0,0 1 0,1-1 0,-1-19 0,3 24 0,0 0 0,0 0 0,-1 0 0,-1 0 0,1 0 0,-2 1 0,0-1 0,0 1 0,0 0 0,-1 0 0,-1 1 0,0 0 0,-11-14 0,6 10 0,1 0 0,1-1 0,0-1 0,1 1 0,0-1 0,-6-19 0,7 16 0,-1 0 0,-1 1 0,0 0 0,-15-19 0,15 25 0,2-1 0,-1-1 0,2 1 0,-9-23 0,10 23 0,0 0 0,0 0 0,-1 1 0,-1 0 0,0 0 0,-10-12 0,-117-147 0,122 153 0,7 11 0,0 1 0,0 0 0,0 0 0,0 0 0,-10-5 0,8 6 0,2-1 0,-1 1 0,0-1 0,1 0 0,-6-7 0,3 3 0,0 1 0,-1 0 0,1 1 0,-2 0 0,1 0 0,-1 1 0,0 0 0,0 1 0,0 0 0,-1 0 0,0 1 0,0 1 0,0 0 0,0 0 0,-1 1 0,-15-1 0,-32-7 0,32 5 0,-1 1 0,-35-1 0,-315 6 0,365-1 0,1 1 0,-1 0 0,1 1 0,0 0 0,0 1 0,-13 5 0,19-6 0,-1 1 0,1 0 0,0 0 0,0 0 0,0 1 0,0 0 0,1 0 0,-1 1 0,1-1 0,0 1 0,0 0 0,-4 8 0,-27 43 0,-36 82 0,61-110 0,1-1 0,-10 46 0,14-50 0,0 1 0,-2-1 0,0 0 0,-20 36 0,13-29 0,1 1 0,1 1 0,1 0 0,-11 52 0,9-32 0,6-25 0,1 1 0,2 0 0,1 0 0,-2 57 0,6-69 0,1 0 0,0 1 0,0-1 0,2 0 0,0 0 0,1-1 0,0 1 0,2-1 0,0 0 0,0 0 0,10 15 0,10 19 0,-3 0 0,19 54 0,28 62 0,41 27 0,-55-96 0,-28-54 0,2-2 0,43 47 0,-70-84 0,30 32 0,64 50 0,3 3 0,-78-69 0,0-2 0,2-1 0,-1-1 0,2 0 0,34 14 0,6 4 0,-17-9 0,2-2 0,69 21 0,-83-31 0,0-2 0,52 8 0,-46-12 0,19 2 0,88 2 0,-142-9 0,1-1 0,-1-1 0,0 1 0,0-1 0,0 0 0,0-1 0,0 0 0,0 0 0,0-1 0,0 1 0,-1-1 0,1-1 0,-1 1 0,0-1 0,0 0 0,0-1 0,-1 1 0,1-1 0,-1 0 0,0-1 0,-1 1 0,1-1 0,-1 0 0,0 0 0,3-7 0,5-16 0,0 0 0,12-58 0,-1 6 0,-17 58 0,0-1 0,-2 0 0,0 0 0,0-31 0,-6-103 0,-1 53 0,5-26 0,-5-140 0,-9 204 0,8 48 0,0 0 0,0-27 0,-6-33 0,9 72 0,-1 1 0,1 0 0,-1 0 0,0 0 0,-1 0 0,1 0 0,-1 0 0,0 1 0,-1-1 0,-4-5 0,8 11 0,-1 0 0,1 1 0,-1-1 0,1 0 0,-1 0 0,1 1 0,-1-1 0,1 0 0,-1 1 0,1-1 0,0 1 0,-1-1 0,1 0 0,0 1 0,-1-1 0,1 1 0,0-1 0,-1 1 0,1-1 0,0 1 0,0-1 0,0 1 0,-1 0 0,1-1 0,0 1 0,0-1 0,0 1 0,0-1 0,0 1 0,0-1 0,0 1 0,0 0 0,0-1 0,1 1 0,-1 0 0,-2 27 0,2 8-248,3 0-1,12 61 0,-12-81-370,0 5-6207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2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1 904 24575,'55'-2'0,"78"-13"0,-120 13 0,41-6 0,69-19 0,-79 16-238,54-5 0,23-4-126,62-8-1087,1 1-539,202-61-303,-214 44 1795,750-206-2559,-264 75 3776,-379 99 1909,-88 24 1421,-151 36-1969,-39 16-2053,1-1 0,0 0 0,-1 0 0,1 0 0,0 0 0,-1 0 0,1 0 0,-1 0 0,0 0 0,1-1 0,-1 1 0,0-1 0,0 1 0,0-1 0,0 1 0,0-1-1,0 1 1,0-1 0,1-3 0,-2 5-71,-1-1-1,1 0 0,0 0 1,0 1-1,-1-1 0,1 0 1,0 1-1,-1-1 0,1 0 0,0 1 1,-1-1-1,1 0 0,-1 1 1,1-1-1,-1 1 0,1-1 1,-1 1-1,0-1 0,1 1 1,-1 0-1,0-1 0,1 1 0,-1 0 1,0-1-1,1 1 0,-1 0 1,-1 0-1,-12-5-6781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55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24575,'4'0'0,"6"0"0,6 0 0,4 0 0,-2 5 0,-3 5 0,-4 5 0,-5 5 0,-2-2-8191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5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2 24575,'20'0'0,"-12"-1"0,1 1 0,-1 0 0,1 1 0,-1 0 0,13 3 0,-18-3 0,-1 0 0,1 0 0,0 0 0,-1 1 0,1-1 0,-1 1 0,0 0 0,0 0 0,1-1 0,-1 1 0,0 1 0,-1-1 0,1 0 0,0 0 0,-1 1 0,1-1 0,-1 1 0,0-1 0,1 1 0,0 3 0,7 27 0,-2 1 0,-1 0 0,-1 0 0,-2 0 0,-2 1 0,-1-1 0,-7 58 0,4-70 0,-1 0 0,-1 1 0,-1-1 0,-17 39 0,-46 80 0,-92 123 0,99-146 0,62-117 0,0 0 0,-1 0 0,1-1 0,0 1 0,-1 0 0,1 0 0,0 0 0,0 0 0,0 0 0,0 0 0,0 0 0,0 0 0,0 0 0,0 0 0,0 0 0,0 0 0,1 0 0,-1 0 0,0 0 0,1 0 0,-1 0 0,0 0 0,1 0 0,-1-1 0,2 2 0,23 19 0,36 4 0,-35-20 0,0-1 0,-1-2 0,1 0 0,0-2 0,37-3 0,-25 0 0,53 5 0,-71 0 0,-1 0 0,1 2 0,-1 1 0,0 0 0,0 1 0,0 1 0,23 12 0,6 17 0,65 60 0,-91-77 0,-13-9 0,-1 0 0,0 0 0,0 1 0,-1 0 0,0 0 0,5 15 0,15 23 0,-19-36 0,-1 0 0,0 1 0,-1 0 0,-1 0 0,0 0 0,4 25 0,6 91 0,-12-89 0,12 62 0,-4-51 0,-3 0 0,-2 1 0,-2-1 0,-7 105 0,-3-100 0,-2 0 0,-3 0 0,-23 72 0,18-90 0,-1-1 0,-2-1 0,-2 0 0,-45 61 0,-28 47 0,86-133 0,0-1 0,0 0 0,-1 0 0,-15 13 0,-14 16 0,35-37 0,1 0 0,-1 0 0,0 1 0,1-1 0,0 1 0,0 0 0,0 0 0,-2 5 0,4-9 0,0 1 0,0-1 0,0 1 0,0 0 0,0-1 0,0 1 0,0-1 0,1 1 0,-1 0 0,0-1 0,0 1 0,0-1 0,0 1 0,1-1 0,-1 1 0,0-1 0,1 1 0,-1-1 0,0 1 0,1-1 0,-1 1 0,0-1 0,2 1 0,23 7 0,-14-8-77,0 0-1,0-2 1,0 1-1,0-1 1,0-1-1,-1 0 1,1-1-1,-1 1 1,0-2-1,0 0 1,0 0-1,10-8 1,-14 10-281,15-9-6468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07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72 103 24575,'3'0'0,"-1"0"0,1 1 0,-1-1 0,1 1 0,-1-1 0,1 1 0,-1 0 0,1 0 0,-1 0 0,0 1 0,1-1 0,-1 1 0,0-1 0,0 1 0,0-1 0,0 1 0,0 0 0,-1 0 0,1 0 0,0 0 0,-1 1 0,0-1 0,1 0 0,-1 0 0,0 1 0,1 2 0,-1-1 0,1-1 0,0 0 0,0 1 0,0-1 0,0 0 0,1 0 0,-1 0 0,1-1 0,0 1 0,0 0 0,3 1 0,-5-3 0,-1-1 0,1 1 0,0-1 0,-1 0 0,1 1 0,0-1 0,-1 0 0,1 1 0,0-1 0,0 0 0,-1 0 0,1 0 0,0 0 0,0 0 0,0 0 0,-1 0 0,1 0 0,0 0 0,0 0 0,0 0 0,-1 0 0,1-1 0,0 1 0,0 0 0,-1-1 0,1 1 0,0 0 0,-1-1 0,1 1 0,0-1 0,0 0 0,1-1 0,-1 0 0,0 0 0,0 0 0,0 0 0,0 0 0,0 0 0,0-1 0,-1 1 0,1 0 0,-1 0 0,1-3 0,0-2 0,-1 0 0,0 0 0,0 1 0,0-1 0,-1 0 0,0 0 0,-1-7 0,-1 9 8,-1 0 0,1 0 0,-1 0 0,1 1 0,-2-1 0,1 1 0,0 0 0,-1 0 0,1 1 0,-1-1 0,0 1 0,0 0 0,-1 0 0,-8-3 0,1 1-305,-1 0 0,1 0 0,-1 1 0,-28-4 0,23 7-6529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28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417 322 24575,'0'0'0,"1"0"0,-1 0 0,0 0 0,1 0 0,-1 0 0,1 0 0,-1 0 0,0 0 0,1 0 0,-1 0 0,1 0 0,-1 0 0,0 1 0,1-1 0,-1 0 0,0 0 0,1 0 0,-1 0 0,0 1 0,1-1 0,-1 0 0,0 0 0,1 1 0,-1-1 0,0 0 0,0 1 0,1-1 0,-1 0 0,0 1 0,0-1 0,0 0 0,0 1 0,1-1 0,-1 0 0,0 1 0,0-1 0,0 0 0,0 1 0,0-1 0,0 1 0,-8 19 0,-18 15 0,-17-2 0,36-29 0,1 0 0,-1 1 0,1 0 0,-1 0 0,2 1 0,-7 6 0,7-6 0,-1-1 0,1 0 0,-1 0 0,-1 0 0,1 0 0,-1-1 0,-12 6 0,11-6 0,-1 1 0,2 0 0,-1 0 0,0 1 0,-8 8 0,-1 2 0,0 0 0,-1-1 0,-1-1 0,0-1 0,-1 0 0,-31 14 0,50-26 0,1-1 0,-1 0 0,1 1 0,-1-1 0,1 0 0,-1 1 0,1-1 0,-1 0 0,1 1 0,-1-1 0,0 0 0,1 0 0,-1 0 0,0 0 0,1 0 0,-1 0 0,0 0 0,1 0 0,-1 0 0,1 0 0,-1 0 0,0 0 0,1 0 0,-1 0 0,0 0 0,1-1 0,-1 1 0,1 0 0,-1 0 0,0-1 0,1 1 0,-1-1 0,1 1 0,-1 0 0,1-1 0,0 1 0,-2-2 0,2 0 0,0 1 0,0-1 0,0 0 0,0 0 0,1 0 0,-1 0 0,0 0 0,1 0 0,-1 0 0,1 0 0,0 0 0,1-1 0,28-52 0,121-146 0,-44 73 0,-2 34 0,-4 18 0,-95 71 0,0 1 0,0-1 0,0 1 0,1 1 0,0-1 0,0 1 0,0 0 0,13-3 0,66-10 0,-10 2 0,-69 12 0,0 0 0,0 1 0,0-1 0,0 2 0,0-1 0,0 1 0,0 0 0,0 0 0,1 1 0,-1 0 0,0 0 0,0 1 0,7 2 0,-10-2 0,0 0 0,-1 0 0,1 0 0,-1 1 0,1-1 0,-1 1 0,0 0 0,0 0 0,-1 0 0,1 0 0,-1 1 0,1-1 0,-1 1 0,0-1 0,0 1 0,0 0 0,-1 0 0,1 0 0,-1 0 0,0 0 0,0 0 0,-1 0 0,1 8 0,3 51 0,-10 127 0,5-178 0,-2 0 0,1-1 0,-1 1 0,-1 0 0,0-1 0,-1 0 0,0 0 0,-11 18 0,-7 5 0,-34 38 0,32-42 0,-29 45 0,-118 168 0,107-158 0,-25 49 0,71-103 0,-18 42 0,-6 10 0,39-75 0,0 0 0,0 1 0,1-1 0,0 1 0,0 0 0,1-1 0,0 1 0,1 0 0,0 0 0,0 15 0,1-20 0,0 0 0,0 0 0,1 0 0,-1 0 0,1 0 0,0 0 0,0 0 0,1 0 0,-1 0 0,1-1 0,0 1 0,0-1 0,0 1 0,0-1 0,0 1 0,1-1 0,0 0 0,-1 0 0,1-1 0,0 1 0,1 0 0,-1-1 0,0 0 0,1 0 0,4 2 0,12 3 0,-1-1 0,1-1 0,0-1 0,1-1 0,-1-1 0,0-1 0,1 0 0,-1-2 0,1 0 0,-1-1 0,0-1 0,0-1 0,0-1 0,0-1 0,20-9 0,-18 9 0,-1 0 0,1 2 0,38-4 0,1 0 0,12-2 0,-39 7 0,-1-2 0,39-12 0,-10 1 0,114-13 0,-140 25 0,-11 2 0,0-2 0,-1 0 0,0-1 0,36-13 0,-47 13-195,0 2 0,0-1 0,0 2 0,1 0 0,-1 0 0,17 1 0,-9 1-6631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3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3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26 202 24575,'0'35'0,"1"2"0,-2-1 0,-1 1 0,-11 55 0,8-64 0,2 0 0,1 0 0,1 44 0,2-542 0,0 455 0,0 1 0,1-1 0,0 1 0,1 0 0,1 0 0,6-18 0,-10 31 0,1 1 0,-1 0 0,0-1 0,0 1 0,0 0 0,1-1 0,-1 1 0,0 0 0,0-1 0,1 1 0,-1 0 0,0 0 0,1-1 0,-1 1 0,0 0 0,1 0 0,-1 0 0,0 0 0,1-1 0,-1 1 0,1 0 0,-1 0 0,0 0 0,1 0 0,-1 0 0,1 0 0,-1 0 0,0 0 0,1 0 0,-1 0 0,1 0 0,-1 0 0,0 0 0,1 0 0,-1 1 0,0-1 0,1 0 0,-1 0 0,0 0 0,1 1 0,-1-1 0,0 0 0,1 0 0,-1 1 0,0-1 0,1 0 0,-1 0 0,0 1 0,0-1 0,0 0 0,1 1 0,-1-1 0,0 1 0,21 27 0,-11-13 0,-8-13 0,15 14 0,-2 0 0,0 1 0,23 33 0,-6-7 0,8 15 0,-20-25 0,1-1 0,38 45 0,-1-1 0,-15-23 0,-34-43 0,0 0 0,-1 0 0,0 1 0,-1 0 0,0 0 0,-1 1 0,10 24 0,-12-28 0,0 1 0,0 0 0,1-1 0,0 0 0,12 14 0,13 20 0,-30-40-22,1-1 0,0 1 0,0 0 0,-1-1 0,1 1 0,0-1 0,0 1 0,1-1 0,-1 0 0,0 1 0,0-1 0,1 0 0,-1 0 0,0 0 0,1 0 0,-1 0 0,1 0 0,0 0 0,-1 0 0,1-1 0,0 1 0,-1-1 0,1 1 0,0-1 0,0 0 0,-1 1 0,1-1 0,0 0 0,0 0 0,-1 0 0,1-1 0,0 1 0,0 0 0,-1-1 0,1 1 0,0-1-1,0 1 1,-1-1 0,1 0 0,-1 0 0,1 0 0,-1 0 0,1 0 0,-1 0 0,1 0 0,-1 0 0,0 0 0,0-1 0,0 1 0,0-1 0,0 1 0,0-1 0,0 1 0,0-1 0,0 1 0,-1-1 0,1 0 0,-1 1 0,1-1 0,-1 0 0,1-2 0,3-14-6804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37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24575,'-3'0'0,"1"1"0,-1 0 0,0 0 0,0 0 0,1 0 0,-1 0 0,1 0 0,-1 1 0,1-1 0,0 1 0,0 0 0,-1 0 0,1 0 0,0 0 0,0 0 0,1 0 0,-3 3 0,0 1 0,0-1 0,1 1 0,-1 0 0,1 0 0,1 0 0,-4 8 0,-15 145 0,14-113 0,2 1 0,2 0 0,6 79 0,-1-24 0,0-25 0,16 123 0,-18-200 0,2 13 0,0 0 0,0 0 0,1 0 0,1 0 0,0-1 0,1 1 0,9 18 0,16 19 0,57 75 0,-73-108 0,0-1 0,0 0 0,2-1 0,0-1 0,1-1 0,0 0 0,35 19 0,-42-27 0,1-1 0,0-1 0,0 0 0,0 0 0,0-1 0,0-1 0,13 1 0,84-4 0,-43-1 0,-50 2 0,1-1 0,0 0 0,-1-2 0,0 0 0,1 0 0,-2-2 0,1 0 0,-1 0 0,1-1 0,21-16 0,-7 3 0,-1-1 0,-1-2 0,42-44 0,-53 45 0,-1 0 0,-1 0 0,-1-1 0,-1-1 0,-2 0 0,10-29 0,-4 12 0,-6 13 0,-1-1 0,-1 1 0,-2-1 0,-1 0 0,2-36 0,-5-150 0,-4 108 0,1 100 0,1-1 0,-1 1 0,-1 0 0,1-1 0,-1 1 0,0 0 0,-1 0 0,0 0 0,-6-11 0,-5-12 0,-5-29 0,17 49 0,-1 0 0,0 0 0,0 0 0,-1 0 0,0 0 0,-1 1 0,0-1 0,-1 1 0,0 1 0,-9-12 0,-14-12 0,23 25 0,0 0 0,0 0 0,-1 1 0,-11-9 0,15 13 0,0 0 0,0 1 0,0-1 0,-1 1 0,1 0 0,0 0 0,0 0 0,-1 0 0,1 1 0,-1-1 0,1 1 0,0 0 0,-1 0 0,1 0 0,-1 0 0,-4 2 0,-22 5 0,1 2 0,-31 13 0,-27 9 0,54-18 0,0 0 0,1 2 0,1 2 0,0 1 0,2 1 0,-48 40 0,-34 22 0,93-67 0,1 1 0,0 1 0,1 1 0,1 0 0,1 1 0,-16 27 0,11-18 0,11-15-105,0 1 0,2 0 0,-1 1 0,2-1 0,0 1 0,0 0 0,1 0 0,1 1 0,1-1 0,0 1 0,0 0 0,2 18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1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21 130 24575,'12'-2'0,"0"0"0,-1-1 0,0 0 0,21-9 0,-17 6 0,135-35 0,1-1 0,-132 37 0,-1 1 0,1 0 0,0 1 0,0 1 0,0 1 0,0 1 0,33 4 0,-49-4 0,-1 0 0,1 1 0,-1-1 0,1 1 0,-1 0 0,1-1 0,-1 1 0,1 0 0,-1 1 0,0-1 0,1 0 0,-1 1 0,0-1 0,0 1 0,0 0 0,0-1 0,-1 1 0,1 0 0,0 0 0,-1 0 0,1 0 0,-1 1 0,0-1 0,0 0 0,0 1 0,0-1 0,0 1 0,0-1 0,-1 1 0,1-1 0,-1 1 0,1-1 0,-1 1 0,0-1 0,0 1 0,0 0 0,-2 4 0,1 3 0,0 1 0,-2-1 0,1 0 0,-1 0 0,-1 0 0,0 0 0,0-1 0,-6 11 0,-7 4 0,0 0 0,-1-2 0,-1 0 0,-1 0 0,-23 17 0,-6 1 0,-68 42 0,88-60 0,1 1 0,2 0 0,0 3 0,-27 32 0,-22 24 0,65-71 0,1 0 0,0 1 0,0 0 0,1 1 0,1 0 0,-6 15 0,9-22 0,2 0 0,-1 1 0,1-1 0,0 1 0,0-1 0,0 1 0,1 0 0,1 0 0,-1 0 0,1-1 0,0 1 0,0 0 0,1 0 0,0 0 0,2 8 0,-2-13 0,1 1 0,0-1 0,-1 1 0,1-1 0,0 1 0,0-1 0,0 0 0,1 0 0,-1 0 0,1 0 0,-1 0 0,1-1 0,-1 1 0,1-1 0,0 0 0,0 0 0,0 0 0,0 0 0,0 0 0,0 0 0,0-1 0,4 1 0,11 0 0,0 0 0,32-3 0,-6 1 0,38 12 0,-59-6 0,1-2 0,25 1 0,-30-3 0,0 0 0,0 2 0,0 0 0,-1 1 0,1 1 0,-1 0 0,0 2 0,0 0 0,-1 1 0,0 0 0,29 20 0,-5-6 0,-32-19 0,-1 2 0,1-1 0,0 1 0,14 12 0,-13-8 0,-1 1 0,-1 0 0,1 0 0,-2 1 0,1 0 0,-1 0 0,-1 1 0,0 0 0,-1 0 0,0 1 0,-1-1 0,0 1 0,2 19 0,0 13 0,-2 0 0,-2 71 0,-2-107 0,0 37 0,1-23 0,-1 1 0,-1-1 0,-7 38 0,7-54 0,-1 0 0,-1 0 0,1 0 0,-1 0 0,0 0 0,-1 0 0,0-1 0,0 0 0,0 0 0,-1 0 0,1 0 0,-1-1 0,-1 1 0,1-1 0,-11 7 0,-61 37 0,-150 73 0,156-96-4,57-22-147,1 0-1,0 0 1,0 2 0,1-1 0,-1 2 0,1 0-1,1 0 1,-19 15 0,19-11-6675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1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24575,'-1'5'0,"-1"0"0,1 0 0,-1 0 0,0 0 0,-1 0 0,1 0 0,-1 0 0,0-1 0,0 0 0,0 1 0,-1-1 0,-7 7 0,-18 27 0,14-7 0,2 0 0,1 1 0,2 1 0,1 0 0,1 0 0,2 0 0,1 1 0,2 0 0,1 44 0,2-68 0,0 9 0,0-1 0,1 0 0,1 1 0,7 25 0,-7-37 0,0-1 0,0 0 0,1 0 0,0-1 0,1 1 0,-1 0 0,1-1 0,0 0 0,0 0 0,1 0 0,0-1 0,-1 1 0,2-1 0,-1 0 0,0 0 0,8 3 0,9 4 0,1-1 0,0-1 0,0-1 0,1-1 0,0-1 0,1-1 0,-1-2 0,1 0 0,-1-1 0,1-2 0,0-1 0,32-4 0,-30 0 0,-1-1 0,-1-1 0,1-1 0,-1-2 0,29-15 0,-13 7 0,-35 15 0,0 0 0,0 0 0,-1-1 0,0 0 0,0 0 0,0 0 0,0-1 0,0 0 0,-1 1 0,0-2 0,0 1 0,-1 0 0,1-1 0,-1 0 0,0 1 0,-1-1 0,4-10 0,-1-3 0,0 0 0,-1-1 0,-1 1 0,1-34 0,-7 8 0,3 44 0,0-1 0,0 0 0,0 1 0,0-1 0,-1 1 0,1-1 0,0 0 0,-1 1 0,0-1 0,1 1 0,-1-1 0,0 1 0,0 0 0,1-1 0,-1 1 0,0 0 0,-1 0 0,1-1 0,0 1 0,0 0 0,0 0 0,-1 0 0,1 0 0,-3-1 0,3 3 0,-1-1 0,1 0 0,0 1 0,-1-1 0,1 1 0,0 0 0,-1-1 0,1 1 0,0 0 0,0 0 0,0 0 0,0 0 0,0 0 0,0 0 0,0 0 0,0 0 0,0 0 0,0 1 0,0 1 0,-19 31 0,16-26 0,-8 18 0,2 0 0,1 1 0,0 0 0,3 1 0,0 0 0,-2 36 0,-4 8 0,5-13 0,3-1 0,4 101 0,2-57 0,0-67 0,12 63 0,-4-32 0,1-2 0,-5-33 0,3 52 0,-7-53 0,2 0 0,2 0 0,1-1 0,14 41 0,-8-31 0,10 59 0,-15-63 0,-7-33 0,-1-1 0,1 1 0,-1-1 0,1 1 0,-1-1 0,1 1 0,0-1 0,0 0 0,0 0 0,0 1 0,0-1 0,0 0 0,0 0 0,0 0 0,0 0 0,0 0 0,1 0 0,-1 0 0,3 1 0,-3-2 0,0 0 0,-1-1 0,1 1 0,0 0 0,0 0 0,-1-1 0,1 1 0,0 0 0,0-1 0,-1 1 0,1-1 0,0 1 0,-1-1 0,1 1 0,-1-1 0,1 1 0,-1-1 0,1 0 0,-1 1 0,1-1 0,-1 0 0,0 1 0,1-1 0,-1 0 0,0 0 0,1 1 0,-1-1 0,0 0 0,0 0 0,0 1 0,0-1 0,0-2 0,5-30 0,-5 31 0,1-185 82,-3 90-1529,2 75-5379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39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1537 756 24575,'20'-53'0,"-14"15"0,3 1 0,1 1 0,29-70 0,-26 76 0,-2-1 0,0 0 0,-3-1 0,7-37 0,-15 66 0,0 0 0,0-1 0,0 1 0,0-1 0,-1 1 0,1-1 0,-1 1 0,0 0 0,0-1 0,0 1 0,-1 0 0,1 0 0,-1 0 0,1 0 0,-1 0 0,0 0 0,0 0 0,-1 1 0,1-1 0,0 1 0,-4-3 0,-6-5 0,0 1 0,0 1 0,-21-11 0,21 12 0,-18-8 0,-1 1 0,-50-16 0,50 21 0,-1 1 0,1 1 0,-1 2 0,-58-2 0,65 6 0,0-2 0,-26-5 0,26 3 0,-51-2 0,27 7 0,17 1 0,0-2 0,0-1 0,-60-11 0,48 2 0,0 2 0,-1 2 0,-62-2 0,98 9 0,1 1 0,-1 0 0,0 1 0,1-1 0,0 1 0,-1 1 0,1 0 0,0 0 0,0 1 0,0 0 0,1 0 0,0 0 0,-10 8 0,3 0 0,0 1 0,1 0 0,0 1 0,1 1 0,-11 17 0,-4-4 0,23-24 0,-1 0 0,1 0 0,0 1 0,0-1 0,1 1 0,-5 7 0,-61 104 0,-11 22 0,62-100 0,-46 108 0,58-126 0,0 0 0,1 0 0,2 1 0,0 0 0,-1 36 0,2 72 0,6 146 0,0-245 0,2-1 0,1 1 0,19 51 0,-4-15 0,-17-46 0,-1 0 0,2 37 0,4 21 0,7 4 0,1 8 0,42 121 0,-49-179 0,1-1 0,2-1 0,20 33 0,6 3 0,-28-43 0,0-1 0,2 0 0,1-1 0,0-1 0,1 0 0,2-1 0,0-1 0,33 26 0,6-3 0,-30-21 0,0-1 0,2-2 0,0 0 0,48 19 0,-49-28 0,1 0 0,0-2 0,51 5 0,-5 0 0,-41-5 0,58 2 0,-48-8 0,0 1 0,51-5 0,-81 2 0,0 0 0,0-1 0,0-1 0,0 0 0,-1-1 0,1 0 0,20-13 0,-5 2 0,50-34 0,-74 45 0,1 1 0,-1-1 0,0 0 0,0 0 0,-1-1 0,1 1 0,-1-1 0,0 0 0,-1 0 0,5-10 0,-2 2 0,1 0 0,0 1 0,10-13 0,-10 16 0,-1 0 0,0-1 0,-1 1 0,0-1 0,6-19 0,-5 8 0,1-1 0,0 1 0,2 1 0,18-36 0,-14 31 0,-1 0 0,-2-1 0,0 0 0,6-33 0,-7 24 0,26-62 0,15-52 0,-45 135 0,0-1 0,-1 0 0,-1 0 0,3-28 0,3-17 0,-4 37 0,-2-1 0,-1 0 0,0 1 0,-2-1 0,-1 0 0,-1 0 0,-2 1 0,-7-31 0,-19-91 0,23 103 0,3 15 0,-1-1 0,-1 1 0,-12-31 0,-2-8 0,-9-18 0,19 60 0,8 19 0,-1-1 0,1 1 0,-1 0 0,0 1 0,-1-1 0,1 0 0,-1 1 0,0 0 0,-6-6 0,-11-11-682,-35-46-1,47 56-6143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4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484 303 24575,'32'-2'0,"1"-1"0,0-2 0,-1-1 0,0-2 0,0-1 0,42-18 0,-56 22 0,0 0 0,0 2 0,0 0 0,34-1 0,-27 3 0,47-9 0,-12-2 0,-34 8 0,-1-2 0,45-14 0,-34 7 0,1 2 0,55-8 0,-11 3 0,-43 10 0,0 1 0,0 2 0,0 2 0,77 7 0,-106-4 0,1 0 0,-1 0 0,0 0 0,0 2 0,1-1 0,-2 1 0,1 0 0,10 7 0,62 49 0,-65-47 0,-8-6 0,0 1 0,-1-1 0,12 17 0,-15-17 0,1-1 0,0 0 0,0 0 0,0 0 0,1-1 0,0 0 0,0 0 0,13 8 0,-1-3 0,-1 0 0,0 1 0,-1 1 0,0 0 0,0 2 0,24 27 0,-26-20 0,-1 1 0,0 0 0,-2 1 0,-1 0 0,-1 0 0,-1 1 0,6 30 0,-7-29 0,-1-7 0,-1 1 0,-1 0 0,-1 1 0,1 24 0,-1-12 0,9 49 0,-2-17 0,2 2 0,-7-41 0,-1-1 0,1 37 0,-6 3 0,0-12 0,3 1 0,12 81 0,-7-86 0,-3 1 0,-1 0 0,-2 1 0,-7 55 0,-6-31 0,7-51 0,1 1 0,0 30 0,6 56 0,-4 83 0,0-175 0,-1 1 0,-1-1 0,-1 0 0,0 0 0,-1 0 0,-1-1 0,-1 1 0,0-2 0,-1 1 0,-1-1 0,-1-1 0,-18 22 0,19-28 0,0 0 0,0 0 0,-20 11 0,-24 20 0,43-30 0,-2-1 0,1 0 0,-1 0 0,0-2 0,0 1 0,-1-2 0,-23 9 0,35-15 0,-49 22 0,19-8 0,-63 19 0,4-9 0,44-10 0,0-2 0,0-2 0,-1-2 0,-77 3 0,66-11 0,18 1 0,0-1 0,0-3 0,-63-11 0,65 6 0,26 7 0,0-2 0,1 0 0,-16-6 0,23 7 0,1 0 0,0 0 0,0-1 0,0 1 0,0-1 0,0 0 0,0 0 0,1-1 0,0 1 0,-1-1 0,1 0 0,-4-6 0,-37-56 0,25 40 0,2-2 0,-28-55 0,-54-133 0,88 193 0,0 1 0,-18-24 0,-5-10 0,-42-47 0,41 45 0,-43-102 0,20 49 0,44 79 0,-30-53 0,26 53 0,-19-46 0,-11-54 0,30 78 0,-16-92 0,25 100 0,-66-304 0,50 188 0,20 142 0,2 1 0,0-1 0,1 0 0,1 0 0,1 0 0,1 0 0,3-22 0,-2 30 0,1 1 0,0-1 0,1 0 0,0 1 0,1 0 0,0 0 0,0 0 0,1 1 0,1-1 0,0 1 0,0 1 0,16-16 0,-4 5 0,2 1 0,0 1 0,0 0 0,2 2 0,0 0 0,36-17 0,-18 16 0,0 1 0,1 2 0,0 2 0,1 2 0,1 2 0,-1 2 0,1 1 0,53 2 0,19 2 0,96 4 0,-62 21 0,-93-13 0,-32-6 0,0-1 0,44 3 0,-26-9-45,-28 1-219,1 0 0,-1 2 0,0-1 0,27 6 0,-26-1-6562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23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24575,'-1'27'0,"-2"1"0,-1-1 0,-1 0 0,-16 52 0,14-56 0,3-8 0,0 1 0,2-1 0,-1 0 0,2 1 0,0 0 0,1-1 0,0 1 0,6 30 0,-5-39 0,1 0 0,0 1 0,1-1 0,-1 0 0,1 0 0,1 0 0,-1 0 0,1-1 0,0 1 0,1-1 0,0 0 0,0 0 0,0-1 0,0 1 0,1-1 0,0 0 0,0-1 0,0 0 0,13 7 0,-4-5 0,0-1 0,0-1 0,1 0 0,31 2 0,11 4 0,-32-6 0,0-1 0,0-1 0,42-2 0,28 1 0,-94-1 0,0 0 0,0 0 0,0 0 0,1 1 0,-1-1 0,0 1 0,0-1 0,0 1 0,0 0 0,0 0 0,0 0 0,0 0 0,0 0 0,-1 0 0,1 0 0,0 1 0,-1-1 0,1 1 0,0-1 0,-1 1 0,0-1 0,1 1 0,-1 0 0,0 0 0,0 0 0,0 0 0,0 0 0,0 0 0,-1 0 0,1 0 0,-1 0 0,1 0 0,-1 0 0,0 1 0,0-1 0,0 0 0,0 0 0,0 0 0,0 0 0,0 1 0,-1-1 0,0 3 0,-1 4 0,-1-1 0,1 1 0,-2 0 0,1-1 0,-1 0 0,0 1 0,-1-2 0,-11 16 0,-23 36 0,35-49 0,-1-1 0,-1 0 0,0-1 0,0 1 0,-1-1 0,1 0 0,-2-1 0,-13 12 0,13-13 0,-1 0 0,1-1 0,-1 0 0,0 0 0,-1-1 0,1 0 0,-1 0 0,0-1 0,0-1 0,0 0 0,0 0 0,0-1 0,-18 1 0,-17 2-1365,28 1-5461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24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24575,'32'-1'0,"-4"0"0,0 2 0,0 0 0,52 11 0,-72-11 0,0 2 0,-1-1 0,0 1 0,1 0 0,-1 0 0,0 1 0,-1 0 0,1 0 0,-1 1 0,0 0 0,0 0 0,0 1 0,0-1 0,-1 1 0,0 0 0,-1 0 0,1 1 0,5 11 0,-4-6-136,-1 0-1,0 1 1,-1-1-1,0 1 1,-1 0-1,-1-1 1,0 2-1,0-1 0,-1 15 1,-1-7-6690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0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24575,'10'0'0,"10"1"0,0-1 0,0 0 0,0-2 0,0 0 0,0-2 0,0 0 0,0-1 0,31-12 0,-41 13 0,-1 1 0,1 1 0,0 0 0,0 0 0,0 1 0,0 0 0,10 1 0,-10 0 0,-1 0 0,0-1 0,0 0 0,0-1 0,0 0 0,0 0 0,10-4 0,-19 6 0,0 0 0,0 0 0,-1 0 0,1 0 0,0 0 0,0 0 0,0 0 0,0 0 0,0 0 0,0 0 0,0 0 0,-1 0 0,1-1 0,0 1 0,0 0 0,0 0 0,0 0 0,0 0 0,0 0 0,0 0 0,0 0 0,0 0 0,-1 0 0,1-1 0,0 1 0,0 0 0,0 0 0,0 0 0,0 0 0,0 0 0,0 0 0,0-1 0,0 1 0,0 0 0,0 0 0,0 0 0,0 0 0,0 0 0,0 0 0,0-1 0,0 1 0,0 0 0,0 0 0,0 0 0,0 0 0,0 0 0,1 0 0,-1 0 0,0-1 0,0 1 0,0 0 0,0 0 0,0 0 0,0 0 0,0 0 0,0 0 0,0 0 0,1 0 0,-1 0 0,0 0 0,0 0 0,0 0 0,0-1 0,0 1 0,0 0 0,0 0 0,1 0 0,-19-4 0,-21-1 0,23 4 0,0 1 0,1 1 0,-1 0 0,0 1 0,1 1 0,-1 0 0,1 1 0,0 1 0,-24 10 0,31-11-273,0-1 0,0 0 0,-1-1 0,-16 3 0,5-3-6553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24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24575,'-1'4'0,"0"-1"0,-1 1 0,1-1 0,-1 1 0,0-1 0,0 0 0,0 1 0,0-1 0,-1 0 0,1-1 0,-1 1 0,0 0 0,-5 4 0,-12 13 0,8-2 0,1 1 0,0-1 0,1 2 0,2-1 0,0 1 0,0 1 0,-5 28 0,7-11 0,1 1 0,1 0 0,3 46 0,1-71 0,-1 11 0,2 1 0,0 0 0,1-1 0,2 0 0,1 1 0,0-1 0,11 25 0,-2-18 0,1 0 0,2-1 0,29 42 0,-33-55 0,1-1 0,1 0 0,0-1 0,2 0 0,-1-2 0,32 21 0,-4-1 0,-37-27 0,0-1 0,1 0 0,0 0 0,0-1 0,0 0 0,1 0 0,10 3 0,0-1 0,0-1 0,0-1 0,1-1 0,-1-1 0,1-1 0,0 0 0,0-2 0,21-1 0,-38 1 0,-1 0 0,1-1 0,-1 1 0,1-1 0,-1 0 0,0 1 0,0-1 0,1 0 0,-1-1 0,0 1 0,0 0 0,0 0 0,0-1 0,0 1 0,0-1 0,0 0 0,-1 0 0,1 1 0,-1-1 0,3-4 0,-2 1 0,0 1 0,0-1 0,0 0 0,-1 0 0,0 1 0,0-1 0,-1 0 0,1 0 0,-1 0 0,0-5 0,-1-3 0,0 1 0,-1 0 0,0-1 0,-1 1 0,-1 0 0,0 0 0,-9-19 0,10 26 0,-6-12 0,0 0 0,-2 0 0,0 2 0,-17-21 0,-7-9 0,32 40 0,0 0 0,0 0 0,0 0 0,-1 1 0,1-1 0,-1 1 0,0 0 0,0 0 0,-1 0 0,1 1 0,-1-1 0,0 1 0,1 0 0,-1 1 0,-1-1 0,1 1 0,0 0 0,-1 0 0,1 1 0,-7-2 0,4 2 0,1 0 0,0 1 0,-1 0 0,1 0 0,-1 1 0,1-1 0,0 2 0,-1-1 0,1 1 0,0 0 0,0 0 0,0 1 0,0 0 0,1 0 0,-1 1 0,1 0 0,0 0 0,0 1 0,0-1 0,-7 9 0,-12 12 0,2 1 0,1 1 0,1 1 0,-18 32 0,-24 66 120,56-109-368,1 0 1,1 0-1,1 1 1,0 0-1,-2 30 1,5-27-6579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4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24575,'4'1'0,"-1"-1"0,1 2 0,-1-1 0,0 0 0,0 1 0,0-1 0,0 1 0,0 0 0,0 0 0,0 0 0,0 1 0,-1-1 0,1 1 0,-1-1 0,0 1 0,0 0 0,0 0 0,0 0 0,0 0 0,-1 0 0,3 5 0,5 11 0,-1 0 0,7 26 0,-11-31 0,-1 0 0,-1 0 0,0 0 0,-1 0 0,-1 0 0,0 1 0,-1-1 0,0 0 0,-1 0 0,-1 0 0,-4 15 0,1-9 0,-1-1 0,-1 1 0,-1-1 0,-1-1 0,0 0 0,-25 32 0,-1-6 0,-39 52 0,70-81 0,15-18 0,17-19 0,-1-14 0,-9 13 0,34-36 0,-23 27 0,-21 24 0,1-1 0,0 1 0,0 0 0,1 0 0,14-9 0,45-32 0,-54 37 0,0 1 0,1 0 0,1 1 0,-1 1 0,2 1 0,19-8 0,-16 9 0,0 1 0,0 1 0,0 1 0,1 1 0,-1 1 0,1 0 0,21 2 0,-36 1 0,1-1 0,-1 1 0,0 1 0,0-1 0,0 1 0,-1 0 0,1 0 0,0 0 0,-1 1 0,1 0 0,-1 0 0,0 1 0,0-1 0,0 1 0,0 0 0,-1 1 0,0-1 0,0 1 0,0 0 0,0 0 0,-1 0 0,0 0 0,0 0 0,0 1 0,0 0 0,-1-1 0,3 12 0,4 26 0,6 53 0,-11-67 0,0 7 0,-1-1 0,-2 43 0,-2-61 0,-1 0 0,0-1 0,-1 0 0,-1 0 0,0 0 0,-13 30 0,-6 3 0,-7 15 0,-2-1 0,-60 89 0,-1-17 0,40-56 0,-70 80 0,1-42 0,113-104 0,20-15 0,20-16 0,31-26 0,-46 33 0,0 0 0,27-24 0,-28 23 0,0 1 0,1 0 0,1 1 0,0 1 0,0 0 0,0 1 0,26-7 0,7-5 0,-23 10 0,1 1 0,0 2 0,0 0 0,1 2 0,39-2 0,-9 4 0,97 8 0,-152-4 0,0-1 0,0 0 0,1 1 0,-1 0 0,0 0 0,0 0 0,0 0 0,0 1 0,0 0 0,-1 0 0,1 0 0,0 0 0,-1 0 0,1 1 0,-1-1 0,0 1 0,0 0 0,0 0 0,0 0 0,0 1 0,-1-1 0,0 1 0,1-1 0,-1 1 0,-1 0 0,1 0 0,2 7 0,0 6 0,-2 0 0,0 0 0,0 1 0,-2-1 0,-2 27 0,1-19 0,1-18 0,-1 0 0,-1 1 0,1-1 0,-1 0 0,0 1 0,-1-1 0,0 0 0,0-1 0,0 1 0,-1-1 0,0 1 0,0-1 0,-8 9 0,-7 5 0,-2 0 0,-29 23 0,-4 3 0,12-1 0,29-31 0,0 0 0,-1-1 0,0 0 0,-33 21 0,-162 104 0,194-130-227,1-1-1,-1-1 1,0 0-1,0 0 1,-31 5-1,27-8-6598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46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1 24575,'-2'3'0,"0"0"0,0 0 0,-1 0 0,1 0 0,-1-1 0,0 1 0,1-1 0,-1 1 0,0-1 0,0 0 0,-1 0 0,-3 1 0,-7 7 0,-75 56 0,55-43 0,1 2 0,-35 34 0,15-3 0,3 1 0,2 3 0,3 2 0,-42 77 0,-5 5-599,-46 159 599,114-240 0,3 1 0,-24 128 0,32-95 0,1 176 0,10-172-17,0-44 75,10 110 1,3-119 18,2 0 1,2-1-1,2 0 1,28 51-1,36 49-483,-16-35 252,-46-81 154,2-1 0,1 0 0,35 37 0,-9-11 0,-20-25-54,1 0-1,2-2 1,1-2-1,2-1 1,0-1-1,1-2 1,2-1-1,0-2 1,1-2-1,80 27 1,69 18-376,-78-27 369,88 24-214,-160-52 232,0-1 0,1-1-1,56 0 1,-37-5 43,173-5 0,-203 1 0,0-2 0,0 0 0,26-11 0,15-2 0,-33 7 326,0-1 0,-1-2 0,-1-1-1,42-26 1,-60 32-300,1 0-7,-1-2 0,-1 0 0,0 0 0,0-2 0,-1 1 0,-1-2 0,0 1-1,-1-2 1,0 0 0,-1 0 0,-1-1 0,0 0 0,7-20 0,6-24 77,-2 0 0,16-86 1,-32 129-96,13-51-1,-9 38 0,0-1 0,-2 0 0,3-56 0,-11-715 0,0 768 0,-11-63 0,2 30 0,9 51 0,-1 0 0,0 0 0,-1 1 0,-1-1 0,0 1 0,-1 0 0,-1 0 0,-1 1 0,0 0 0,0 0 0,-1 1 0,-1 0 0,-1 0 0,1 1 0,-2 1 0,-22-18 0,28 25 0,-1 1 0,1 0 0,-1 0 0,0 0 0,0 1 0,-9-2 0,8 2 0,0 0 0,0 0 0,0-1 0,-14-7 0,4 1 0,0 1 0,0 0 0,-1 1 0,0 1 0,0 1 0,-1 1 0,0 0 0,-25 0 0,-22-7 0,43 6 0,-47-3 0,-585 7 0,314 3 0,337-2 0,0 0 0,0 0 0,0 1 0,0 0 0,0 0 0,0 0 0,1 1 0,-8 2 0,11-4 0,0 1 0,0 0 0,1-1 0,-1 1 0,0 0 0,0-1 0,0 1 0,0 0 0,0 0 0,1 0 0,-1 0 0,0 0 0,1 0 0,-1 0 0,1 0 0,-1 0 0,1 0 0,0 0 0,-1 0 0,1 0 0,0 0 0,0 0 0,-1 1 0,1-1 0,0 0 0,0 0 0,0 0 0,1 0 0,-1 1 0,0-1 0,0 0 0,1 0 0,-1 0 0,0 0 0,1 0 0,-1 0 0,1 0 0,0 0 0,-1 0 0,1 0 0,0 0 0,0 1 0,9 12-1365,-1-1-5461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4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1 269 24575,'10'-1'0,"1"0"0,-1-1 0,0 0 0,13-4 0,37-7 0,-53 13 0,27-2 0,64-12 0,-71 10 0,0 0 0,1 2 0,37 2 0,-40 1 0,0-1 0,0-1 0,0-1 0,40-10 0,353-126-632,-213 78-101,-190 55-6093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47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24575,'12'-1'0,"-1"1"0,1 0 0,-1 1 0,0 0 0,1 1 0,-1 0 0,0 1 0,0 0 0,0 1 0,-1 0 0,13 6 0,4 3 0,1-1 0,45 13 0,-39-14 0,39 18 0,-41-16-156,1-1 0,0-2 0,54 9 0,28 9-145,-68-16 301,0-3 0,50 4 0,65 14 0,-135-22 167,0-1 0,0-1 1,39-2-1,11 2 89,-74-3-256,1 0 0,-1 0 0,0 1 0,0-1 0,0 1 0,0 0 0,0 0 0,-1 0 0,1 0 0,0 0 0,0 1 0,-1-1 0,1 1 0,-1 0 0,1-1 0,-1 1 0,0 1 0,1-1 0,-1 0 0,0 0 0,0 1 0,-1-1 0,3 5 0,-3-5 0,-1 1 0,1-1 0,-1 1 0,0-1 0,0 1 0,0-1 0,0 1 0,0-1 0,-1 1 0,1-1 0,-1 1 0,0-1 0,1 1 0,-1-1 0,0 0 0,0 1 0,-1-1 0,1 0 0,0 0 0,-1 0 0,1 0 0,-1 0 0,0 0 0,0 0 0,1-1 0,-1 1 0,-1-1 0,-3 3 0,-34 26 0,-62 61 0,-43 49 0,120-118 0,0-2 0,-1 0 0,-35 18 0,25-16 0,-34 28 0,49-34 0,-1-2 0,0 0 0,-35 14 0,-16 10 0,30-15-58,33-20-61,1 2 0,0-1 0,0 1 0,0 1 1,0 0-1,1 0 0,0 1 0,1 0 1,-1 0-1,-6 9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55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1742 203 24575,'-13'-2'0,"0"0"0,-1-2 0,1 1 0,0-2 0,1 1 0,-25-14 0,4 3 0,-41-23 0,49 24 0,-45-17 0,8 5 0,48 19 0,-1 1 0,1 0 0,-1 1 0,0 1 0,-1 0 0,1 1 0,-30-2 0,-459 7 0,470 1 0,0 2 0,0 1 0,0 1 0,1 3 0,-50 20 0,53-16 0,0 1 0,0 2 0,-48 37 0,70-47 0,0 0 0,0 1 0,1-1 0,-7 10 0,-25 25 0,21-26 0,0 0 0,0 2 0,2 0 0,-23 32 0,23-26 0,0-1 0,-18 41 0,29-51 0,0 0 0,1 0 0,1 0 0,0 1 0,0-1 0,1 1 0,1 18 0,-1 16 0,0-24 0,1 0 0,2 1 0,0-1 0,1 0 0,1 0 0,13 45 0,-11-59 0,0-1 0,1 1 0,0-1 0,1 0 0,-1-1 0,11 10 0,22 30 0,65 87 0,-94-123 0,0-1 0,0 0 0,1-1 0,1 0 0,14 9 0,32 29 0,-15-15 0,-36-29 0,1 1 0,-1 1 0,0-1 0,-1 1 0,11 12 0,-9-10 0,1 0 0,-1 0 0,1-1 0,1 0 0,-1-1 0,1 0 0,0-1 0,11 5 0,-6-3 0,0 1 0,-1 1 0,14 9 0,-3 1 0,2-1 0,49 24 0,-13-7 0,-41-24 0,0 0 0,1-1 0,0-2 0,0 0 0,1-2 0,0 0 0,0-2 0,0 0 0,1-2 0,-1 0 0,50-5 0,-43-3 0,0-1 0,0-2 0,-1-1 0,0-1 0,53-29 0,59-21 0,9 0 0,-110 44 0,-1-1 0,-1-3 0,70-47 0,-74 44 0,4 2 0,-29 17 0,-1 0 0,0 0 0,0-1 0,-1-1 0,0 1 0,14-15 0,-12 10 0,0-1 0,0-1 0,-1 0 0,0 0 0,-2-1 0,1 0 0,-2-1 0,0 1 0,0-1 0,-2 0 0,1-1 0,-2 1 0,0-1 0,-1 1 0,0-23 0,-1 24 0,-1 1 0,0-1 0,0 1 0,-1 0 0,-1-1 0,-1 1 0,0 0 0,0 0 0,-1 0 0,-1 0 0,0 1 0,-1 0 0,-13-22 0,-17-29 0,28 47 0,0 1 0,-1 1 0,-1-1 0,-15-18 0,-141-155 0,73 82 0,87 99 0,2 1 0,-1 1 0,1-1 0,-1 1 0,0 0 0,-1 0 0,1 1 0,-1 0 0,1-1 0,-1 2 0,-1-1 0,1 1 0,0 0 0,-1 0 0,0 1 0,1 0 0,-1 0 0,-14-2 0,-3 2 0,0 0 0,0 2 0,0 0 0,0 2 0,0 0 0,0 2 0,1 1 0,-1 0 0,-30 13 0,-13 5 0,55-20 0,1 0 0,0 1 0,-1 0 0,1 1 0,1 0 0,-1 1 0,-10 7 0,16-9-124,0 0 0,-1-1 0,1 0 0,-1 0 0,0-1 0,0 1-1,0-1 1,0 0 0,0-1 0,-7 2 0,-6-1-6702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56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1 24575,'-6'0'0,"-1"1"0,1 0 0,0 1 0,-1-1 0,1 1 0,0 1 0,0-1 0,0 1 0,0 0 0,1 0 0,-9 7 0,-58 51 0,55-46 0,5-1 0,0 1 0,1 0 0,1 1 0,0-1 0,1 2 0,1-1 0,-9 28 0,-4 2 0,15-33 0,-8 15 0,1 1 0,2 0 0,1 1 0,-8 36 0,10-24 0,2-12 0,1 1 0,-2 50 0,6-2 0,4 117 0,-2-185 0,1 0 0,0 0 0,1 0 0,0 0 0,1 0 0,0-1 0,0 1 0,2-1 0,-1 0 0,14 18 0,-15-23 0,1 1 0,-1-1 0,1 0 0,1 0 0,-1-1 0,1 1 0,-1-1 0,1 0 0,0-1 0,1 0 0,-1 0 0,1 0 0,-1 0 0,1-1 0,0 0 0,0-1 0,-1 0 0,11 1 0,82 10 0,-80-8 0,0-1 0,0-1 0,0 0 0,0-1 0,0-2 0,1 0 0,20-3 0,-28-1 0,0 1 0,-1-2 0,0 1 0,0-2 0,0 1 0,0-1 0,-1-1 0,16-15 0,26-18 0,-46 36 0,0-1 0,-1 0 0,1 0 0,-1 0 0,0 0 0,-1-1 0,1 0 0,-1 0 0,5-12 0,-2 2 0,-1 0 0,0 0 0,4-24 0,2-24 0,-4-1 0,2-100 0,-10 149 0,-1 0 0,0 0 0,-6-28 0,5 37 0,-1 1 0,1 1 0,-1-1 0,-1 0 0,1 1 0,-1-1 0,0 1 0,-1 0 0,1 0 0,-1 1 0,-6-6 0,-17-18 0,23 23 0,0 0 0,0 1 0,0 0 0,0 0 0,-1 0 0,0 0 0,0 1 0,0 0 0,0 0 0,-1 1 0,1 0 0,-1 0 0,0 0 0,0 1 0,0 0 0,-13-2 0,-51 0 0,-134 9 0,185-1 0,1 0 0,0 2 0,1 0 0,-1 1 0,1 0 0,0 2 0,1 0 0,0 1 0,-27 21 0,-33 17 0,66-42 0,1 0 0,1 0 0,-1 1 0,1 0 0,0 1 0,1 0 0,-1 0 0,2 1 0,-1 0 0,1 0 0,1 0 0,-1 1 0,2 0 0,-1 1 0,2-1 0,-1 1 0,1 0 0,-4 20 0,2-5 0,3-15 0,0 0 0,1 0 0,0 0 0,0 0 0,1 22 0,2-31 0,-1-1 0,0 1 0,0 0 0,1 0 0,-1-1 0,1 1 0,0 0 0,-1-1 0,1 1 0,0-1 0,0 1 0,0-1 0,0 1 0,0-1 0,0 0 0,1 0 0,2 3 0,-2-3 0,0 0 0,1 0 0,-1 0 0,1 0 0,0-1 0,-1 1 0,1-1 0,0 1 0,-1-1 0,1 0 0,0 0 0,-1 0 0,1 0 0,0-1 0,3 0 0,9-4 0,0 0 0,0 0 0,0-2 0,-1 0 0,0 0 0,0-1 0,17-15 0,21-10 0,-41 25 0,0 1 0,-1-2 0,0 1 0,0-1 0,-1-1 0,12-15 0,-1 1 0,-18 22-151,1 0-1,-1-1 0,1 1 0,0 0 1,0 0-1,-1 1 0,1-1 1,6-2-1,7-1-6674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1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63 203 24575,'-1'-2'0,"1"0"0,-1 0 0,0-1 0,1 1 0,-1 0 0,0 0 0,0 1 0,0-1 0,-1 0 0,1 0 0,0 0 0,-1 1 0,1-1 0,-1 1 0,0-1 0,1 1 0,-1 0 0,0-1 0,0 1 0,0 0 0,-2-1 0,1 1 0,2 0 0,-1 0 0,0 0 0,0 0 0,0 0 0,0 0 0,1-1 0,-1 1 0,1-1 0,-1 1 0,1-1 0,-1 0 0,1 0 0,0 1 0,0-1 0,0 0 0,0 0 0,0 0 0,0 0 0,1 0 0,-2-4 0,3 4 0,0 0 0,0 0 0,-1 0 0,1 0 0,1 1 0,-1-1 0,0 0 0,0 1 0,1-1 0,-1 0 0,1 1 0,-1 0 0,1-1 0,-1 1 0,1 0 0,0 0 0,0 0 0,0 0 0,0 0 0,-1 0 0,1 1 0,4-2 0,46-12 0,-15 8 0,1-2 0,-2-2 0,69-27 0,-96 33 0,0 1 0,1 0 0,-1 0 0,1 1 0,-1 1 0,1-1 0,0 2 0,-1-1 0,1 1 0,10 2 0,-16-2 0,-1 1 0,0-1 0,1 1 0,-1 0 0,0 0 0,1 0 0,-1 1 0,0-1 0,0 1 0,0 0 0,0 0 0,0 0 0,-1 0 0,1 0 0,-1 1 0,1-1 0,-1 1 0,0-1 0,0 1 0,0 0 0,0 0 0,0 0 0,-1 0 0,1 0 0,-1 1 0,0-1 0,0 0 0,0 1 0,0-1 0,0 6 0,1 37 0,-1-1 0,-7 67 0,2-90 0,-1-1 0,-1 0 0,-1 0 0,-1-1 0,-1 0 0,-1 0 0,-23 35 0,-1 5 0,12-22 0,17-31 0,0 1 0,1 0 0,0 0 0,0 0 0,0 1 0,1 0 0,0-1 0,1 1 0,0 0 0,-1 12 0,2-5 0,-1 2 0,0 0 0,2 0 0,0-1 0,1 1 0,1 0 0,6 31 0,-6-46 0,-1-1 0,1 1 0,0-1 0,0 0 0,0 0 0,0 1 0,0-1 0,0-1 0,0 1 0,1 0 0,-1 0 0,1-1 0,-1 0 0,1 1 0,0-1 0,-1 0 0,1 0 0,0-1 0,0 1 0,0 0 0,0-1 0,5 0 0,11 1 0,-1 0 0,29-4 0,-20 1 0,33 1 0,-38 2 0,-1-1 0,1-1 0,-1-1 0,1-1 0,-1-1 0,0-1 0,23-8 0,20-12 0,67-31 0,-131 56 0,0 0 0,0-1 0,0 1 0,0 0 0,0 0 0,0-1 0,1 1 0,-1 0 0,0 0 0,0 0 0,0-1 0,1 1 0,-1 0 0,0 0 0,0 0 0,1 0 0,-1 0 0,0-1 0,0 1 0,1 0 0,-1 0 0,0 0 0,1 0 0,-1 0 0,0 0 0,0 0 0,1 0 0,-1 0 0,0 0 0,1 0 0,-1 0 0,0 0 0,0 0 0,1 0 0,-1 0 0,0 0 0,0 1 0,1-1 0,-1 0 0,0 0 0,0 0 0,1 0 0,-1 1 0,0-1 0,0 0 0,0 0 0,1 0 0,-1 1 0,0-1 0,0 0 0,0 0 0,0 0 0,0 1 0,1-1 0,-1 1 0,-10 19 0,-24 24 0,0-9 0,1 1 0,-31 45 0,44-49 0,1 0 0,2 0 0,2 2 0,0 0 0,3 1 0,-17 69 0,26-92 30,1 0 0,0 1 0,-1 24 0,3-34-92,0 0 0,0 0 0,0-1 0,0 1 1,1 0-1,-1 0 0,1-1 0,0 1 0,0 0 0,0-1 0,0 1 0,0 0 1,1-1-1,-1 0 0,1 1 0,-1-1 0,1 0 0,0 0 0,0 0 0,0 0 1,0 0-1,0 0 0,4 2 0,10 2-6764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1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24575,'0'29'0,"-1"-1"0,-2 1 0,-9 45 0,0-13 0,2 0 0,-2 77 0,10 125 0,3-140 0,1-101 0,0-1 0,10 39 0,-3-12 0,-7-41 0,-1 0 0,1 0 0,0 0 0,1 0 0,-1-1 0,1 1 0,1-1 0,-1 0 0,1 0 0,0 0 0,1 0 0,-1-1 0,1 1 0,0-1 0,1 0 0,9 7 0,-11-10 0,1 1 0,-1-1 0,0 0 0,1 0 0,-1-1 0,1 1 0,-1-1 0,1 0 0,0-1 0,-1 1 0,1-1 0,0 1 0,0-2 0,-1 1 0,1 0 0,0-1 0,-1 0 0,1 0 0,0 0 0,-1-1 0,1 1 0,-1-1 0,0 0 0,1 0 0,-1-1 0,4-2 0,4-5 0,-1 0 0,0-1 0,-1 0 0,17-22 0,0-1 0,-17 21 0,-1 0 0,-1-1 0,0 0 0,-1-1 0,-1 1 0,0-1 0,6-25 0,8-17 0,-14 38 0,0-1 0,-1 0 0,-1 1 0,-1-2 0,1-27 0,-6-107 0,-1 58 0,3 73 0,-2 1 0,0 0 0,-2 0 0,-7-29 0,8 42 0,0 1 0,0-1 0,-1 1 0,0 0 0,0 0 0,-1 1 0,0-1 0,-1 1 0,0 0 0,0 1 0,-1-1 0,-13-11 0,14 16 0,-1-1 0,1 1 0,-1 0 0,0 1 0,0 0 0,0 0 0,0 0 0,0 1 0,0 0 0,0 0 0,-1 1 0,1-1 0,0 2 0,-15 1 0,13-1 0,0 1 0,0 0 0,0 0 0,1 1 0,-1 0 0,0 1 0,1 0 0,0 0 0,0 0 0,0 1 0,-10 8 0,10-2 0,0 0 0,1 0 0,0 1 0,1 0 0,0 0 0,1 1 0,0-1 0,1 1 0,0 0 0,-2 19 0,-8 21 0,-4 22-1365,15-52-5461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15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24575,'0'1'0,"1"1"0,-1-1 0,1 0 0,-1 0 0,1 0 0,0 0 0,0 0 0,-1 0 0,1 0 0,0 0 0,0 0 0,0-1 0,0 1 0,0 0 0,0 0 0,0-1 0,0 1 0,1-1 0,-1 1 0,1 0 0,32 12 0,-25-10 0,2 1 0,0 0 0,0-1 0,1-1 0,-1 0 0,0 0 0,1-1 0,0 0 0,-1-1 0,1-1 0,-1 0 0,23-4 0,-31 3 0,-1 1 0,1-1 0,-1 1 0,0-1 0,0 0 0,0 0 0,0 0 0,0 0 0,0 0 0,0-1 0,-1 1 0,1-1 0,-1 1 0,0-1 0,1 1 0,-1-1 0,-1 0 0,1 1 0,0-1 0,-1 0 0,1 0 0,-1-5 0,2-6 0,-2-1 0,-3-28 0,3 38 0,-1 145 0,-1-39 0,0-62 0,1-27 0,0 0 0,1 0 0,0 0 0,1 0 0,0-1 0,1 1 0,3 11 0,-5-21 0,1-1 0,-1 1 0,1-1 0,0 1 0,-1-1 0,1 1 0,0-1 0,0 0 0,0 0 0,0 1 0,0-1 0,0 0 0,0 0 0,1 0 0,-1 0 0,0 0 0,0 0 0,1-1 0,-1 1 0,1 0 0,-1-1 0,1 1 0,-1-1 0,1 1 0,-1-1 0,1 0 0,1 1 0,1-2 0,-1 1 0,1-1 0,-1 0 0,1 0 0,-1 0 0,1 0 0,-1 0 0,0-1 0,1 0 0,-1 1 0,4-5 0,4-2 0,0 0 0,-1-1 0,0-1 0,-1 0 0,12-16 0,-6 7 0,0 0 0,2 1 0,0 1 0,1 1 0,0 0 0,1 1 0,1 1 0,0 1 0,1 1 0,1 1 0,0 1 0,36-12 0,-54 20 0,0 1 0,-1 0 0,1 0 0,0 0 0,0 0 0,0 1 0,0-1 0,0 1 0,0 0 0,0 1 0,0-1 0,0 1 0,0-1 0,0 1 0,0 0 0,-1 1 0,1-1 0,0 1 0,0-1 0,4 5 0,-4-3 0,-1 0 0,0 0 0,-1 1 0,1 0 0,0-1 0,-1 1 0,0 0 0,0 0 0,0 0 0,-1 1 0,1-1 0,-1 0 0,0 1 0,0-1 0,0 1 0,-1-1 0,0 1 0,0 4 0,1 1 0,-2 114 0,0-111 0,-1 0 0,0-1 0,-1 1 0,0-1 0,-1 0 0,0 0 0,-10 19 0,0-4 0,2 1 0,-12 39 0,15-39 0,-1 0 0,-23 43 0,30-66 0,0 1 0,1 0 0,0 0 0,0 0 0,0 0 0,1 0 0,-1 0 0,1 0 0,1 1 0,-1-1 0,2 13 0,-1-18 0,0 1 0,1 0 0,-1 0 0,1 0 0,-1 0 0,1 0 0,-1-1 0,1 1 0,0 0 0,0 0 0,0-1 0,0 1 0,0-1 0,1 1 0,-1-1 0,0 1 0,1-1 0,-1 0 0,1 1 0,-1-1 0,1 0 0,-1 0 0,1 0 0,0 0 0,0-1 0,-1 1 0,1 0 0,0-1 0,0 1 0,0-1 0,0 0 0,0 0 0,0 1 0,0-1 0,-1 0 0,1-1 0,0 1 0,0 0 0,0 0 0,0-1 0,2 0 0,17-6 0,0-1 0,-1 0 0,0-2 0,-1 0 0,0-1 0,18-14 0,-34 22-11,0 0 1,0 0-1,0 0 0,0 0 0,-1 0 0,1 0 1,-1-1-1,0 1 0,0-1 0,0 0 0,2-6 1,3-6-1226,0 2-5590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0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24575,'1'0'0,"0"1"0,1-1 0,-1 1 0,0 0 0,0-1 0,0 1 0,0 0 0,0 0 0,0-1 0,0 1 0,0 0 0,-1 0 0,1 0 0,0 0 0,0 0 0,-1 0 0,1 1 0,-1-1 0,1 0 0,0 2 0,12 31 0,-10-26 0,2 8 0,2-1 0,-1 0 0,18 25 0,-21-35 0,0-1 0,0 0 0,1 0 0,0-1 0,-1 1 0,1-1 0,1 0 0,-1 0 0,0 0 0,1 0 0,0-1 0,-1 0 0,1 0 0,0 0 0,0 0 0,7 0 0,3 1 0,0 0 0,0 1 0,0 0 0,-1 1 0,23 12 0,-32-15 0,-1 1 0,0 0 0,0 0 0,0 0 0,0 0 0,0 1 0,-1-1 0,0 1 0,1 0 0,-1 0 0,-1 1 0,1-1 0,-1 0 0,1 1 0,-1 0 0,-1-1 0,1 1 0,-1 0 0,1 0 0,0 9 0,-1-3 0,-1-1 0,0 1 0,0 0 0,-1-1 0,0 1 0,-1-1 0,0 0 0,-1 0 0,0 1 0,-1-2 0,0 1 0,0 0 0,-10 15 0,-3-1 0,-2 0 0,0-2 0,-35 32 0,-55 39 0,97-86-170,-1 0-1,1-1 0,-1 0 1,0-1-1,-1 0 0,1-1 1,-24 4-1,18-5-6655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59:1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288 490 24575,'-79'59'0,"58"-40"0,15-14 0,0 1 0,1-1 0,-1 1 0,1 0 0,0 0 0,1 1 0,-1-1 0,1 1 0,-6 15 0,3 6 0,0 1 0,2 0 0,1 1 0,2-1 0,0 1 0,2-1 0,5 32 0,-3 25 0,-1-77 0,0 1 0,1 0 0,0 0 0,0-1 0,1 0 0,0 1 0,1-1 0,5 10 0,13 37 0,-21-53 0,-1-1 0,0 1 0,1-1 0,0 0 0,0 1 0,0-1 0,0 0 0,0 0 0,0 0 0,0 0 0,1 0 0,-1 0 0,1 0 0,-1 0 0,1 0 0,0-1 0,0 1 0,-1-1 0,1 1 0,1-1 0,-1 0 0,0 0 0,0 0 0,0 0 0,0 0 0,1 0 0,-1 0 0,1-1 0,-1 1 0,0-1 0,1 0 0,-1 0 0,1 0 0,-1 0 0,0 0 0,1 0 0,3-2 0,0 1 0,1-2 0,-1 1 0,0-1 0,0 0 0,0 0 0,0 0 0,-1-1 0,1 0 0,-1 0 0,0-1 0,0 1 0,6-8 0,-5 2 0,1 0 0,-1 0 0,0 0 0,-1-1 0,0 1 0,-1-1 0,0-1 0,-1 1 0,0 0 0,-1-1 0,1-12 0,0-17 0,-5-76 0,-1 40 0,2 58 0,-1 0 0,-1 1 0,-1 0 0,-1 0 0,-9-25 0,-7-26 0,16 52 0,-1 1 0,-1-1 0,0 1 0,-2 0 0,-19-28 0,17 29 0,2 0 0,0-1 0,0 0 0,1-1 0,-8-28 0,7 19 0,-2 0 0,0 0 0,-1 1 0,-27-39 0,-7-16 0,42 74-151,0 0-1,0 0 0,-1 0 0,1 0 1,-1 1-1,-1 0 0,1 0 1,-7-5-1,0 0-6674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1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0 413 24575,'335'2'145,"347"-5"-4305,-286-35 1946,-27 0 229,-215 23 1695,187-42 0,-29 3-2,253-31 292,-395 69 471,-101 12-44,114-23 1,-95 15 2020,-68 11-1571,0-2 1,0 0-1,-1-1 0,23-7 0,-39 9-841,1 0-1,0 0 0,-1 0 0,1-1 0,-1 1 0,0-1 0,0 0 1,0 0-1,2-3 0,-1 1-826,7-6-6035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2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232 648 24575,'1'1'0,"-1"1"0,1 0 0,0-1 0,0 1 0,0-1 0,0 1 0,0-1 0,0 0 0,0 1 0,0-1 0,1 0 0,-1 0 0,0 0 0,4 2 0,11 13 0,2 16 0,-2 1 0,21 62 0,-24-57 0,-2 1 0,-2 1 0,5 49 0,-5-8 0,6 110 0,-16 482 0,1-673 0,0 0 0,0 0 0,0 0 0,0 0 0,0 0 0,0 0 0,0 0 0,0 0 0,1 0 0,-1 0 0,0 0 0,0 0 0,0 0 0,0 0 0,0 0 0,0 0 0,0 0 0,0 0 0,0 0 0,0 0 0,0 0 0,1 0 0,-1 0 0,0 0 0,0 0 0,0 0 0,0 0 0,0 0 0,0 0 0,0 0 0,0 0 0,0 0 0,0 0 0,0 0 0,0 0 0,0 0 0,0 0 0,0 1 0,1-1 0,-1 0 0,0 0 0,0 0 0,0 0 0,0 0 0,0 0 0,0 0 0,0 0 0,0 0 0,0 0 0,0 0 0,0 0 0,0 1 0,0-1 0,0 0 0,0 0 0,6-12 0,5-16 0,-7 2 0,-1-1 0,-2 1 0,0 0 0,-1-1 0,-2 1 0,-1 0 0,-1 0 0,-1 0 0,-1 0 0,-2 1 0,0 0 0,-19-36 0,23 50 0,0-1 0,1 1 0,0 0 0,-2-16 0,4 15 0,-2 0 0,0 0 0,0 0 0,-5-11 0,-59-139 0,40 89 0,-57-107 0,74 162 0,2-2 0,0 0 0,-7-28 0,9 27 0,-1 0 0,-17-37 0,-32-36 0,52 87 0,1 1 0,0-1 0,0 0 0,0 0 0,1-1 0,0 1 0,1 0 0,-1-1 0,1 1 0,1-1 0,0 1 0,0-1 0,0 1 0,1-1 0,2-12 0,-2 14 0,1 1 0,0-1 0,0 0 0,0 1 0,0-1 0,1 1 0,0 0 0,0-1 0,1 2 0,-1-1 0,1 0 0,0 1 0,0-1 0,1 1 0,-1 0 0,1 1 0,0-1 0,0 1 0,10-5 0,17-3 0,0 1 0,1 2 0,0 1 0,43-3 0,-57 8 0,25-4 0,134-23 0,-91 12-795,0 4 0,172-3 0,-193 14 690,-3-4-865,119-25 0,-16 0 386,12 10 453,-30 5-909,234-56 0,-243 40 245,150-15 0,-12 4 822,-34 8 1181,-127 20 1097,-78 6-861,-31 7-1045,1-1-1,0 1 1,0 1 0,0 0-1,0 0 1,10 0 0,-16 2-367,-1-1 1,1 0-1,0 1 1,0-1-1,-1 1 1,1 0-1,0 0 1,-1-1-1,1 1 1,0 0-1,-1 0 1,1 0-1,-1 1 1,0-1-1,1 0 1,-1 1 0,0-1-1,0 0 1,0 1-1,0-1 1,0 1-1,0 0 1,0-1-1,0 1 1,-1 0-1,1 0 1,-1-1-1,1 1 1,-1 0-1,0 0 1,1 3-1,2 35-32,-1-1 0,-6 65 0,0-10 0,5 1294-1900,5-1246 1900,31 170 0,-31-273 0,38 197 0,-22-126 0,-15-50 773,-7-45-491,1-1 0,1 0-1,4 18 1,2-21-282,-3-22 0,-3-23 0,-4 26 0,-1 0 0,0 0 0,0 0 0,-1 1 0,0-1 0,0 1 0,-1 0 0,0 0 0,0 1 0,-7-8 0,-67-58 0,66 61 0,-12-7 0,0 2 0,-1 1 0,-1 1 0,-1 1 0,0 2 0,-46-13 0,38 11 0,-9 1 0,-1 1 0,1 3 0,-1 1 0,-68 0 0,82 5 0,-17-3-309,-59-14-1,66 10 286,0 2 1,-55-3-1,-959 9-1589,488 4 982,403-3 3414,183-2-2957,0 0 1,0-1-1,0-1 1,0 0 0,-1-2-1,21-8 1,-22 7-6653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0:58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2794 732 24575,'1'-13'0,"-1"1"0,-1-1 0,0 1 0,0-1 0,-1 1 0,-1 0 0,0 0 0,-1 0 0,0 0 0,0 0 0,-2 1 0,1 0 0,-1 0 0,-1 0 0,0 1 0,-1 0 0,-12-13 0,-6-3 0,-1 2 0,-2 0 0,0 2 0,-1 1 0,-1 2 0,-1 1 0,-1 1 0,-1 2 0,-68-21 0,-137-31 0,178 49 0,0 2 0,-1 3 0,-113-9 0,150 21 0,-46-10 0,46 6 0,-46-3 0,-75-4 0,-25-1 0,125 13 0,31-2 0,-1 2 0,1 0 0,0 0 0,-1 2 0,1-1 0,0 2 0,0 0 0,-28 11 0,-242 124 0,140-48 0,9-4 0,109-72 0,1 2 0,1 2 0,0 0 0,1 1 0,-27 28 0,2 1 0,32-33 0,0 1 0,1 0 0,1 1 0,1 1 0,0 1 0,1 0 0,-12 25 0,-4 15 0,19-40 0,0-1 0,1 1 0,1 1 0,1 0 0,1 0 0,0 0 0,2 1 0,-4 41 0,7-9 0,4 172 0,-2-216 0,0 0 0,0 1 0,1-1 0,1 0 0,-1 0 0,1-1 0,1 1 0,0-1 0,0 1 0,0-1 0,1 0 0,11 13 0,-10-12 0,0 0 0,-1 1 0,0-1 0,0 1 0,-1 0 0,4 14 0,-5-15 0,0 1 0,1 0 0,0-1 0,1 1 0,0-1 0,0-1 0,12 16 0,7 1 0,1-1 0,0-1 0,2-1 0,1-2 0,0 0 0,58 28 0,-45-27 0,1-2 0,51 15 0,5-7-199,2-3 0,0-6 1,1-3-1,184 2 0,-61-15 199,173-6 0,-344 0-111,-1-3 1,-1-2-1,1-3 1,86-31-1,-97 28-15,9-3 692,86-44-1,-123 55-520,-1 0 0,1-1 1,-2-1-1,1 0 0,-1-1 0,0 0 0,-1 0 1,0-1-1,-1-1 0,-1 0 0,12-18 0,-6-5-45,-2 0 0,0 0 0,9-59 0,-16 56 0,-2 0 0,-2-1 0,-1 0 0,-2 1 0,-12-71 0,5 42 0,-1 12-237,-2 1-1,-3 0 1,-30-74-1,23 67 156,-7-17 78,-3 1 0,-4 2 0,-4 1 0,-52-75 1,69 116 528,-34-66 1,49 85-526,-1 1 0,0 0 0,-1 1 0,-20-20 0,-1-1 0,26 27 0,0 1 0,-1-1 0,0 1 0,0 0 0,-1 1 0,1 0 0,-1 0 0,0 0 0,0 1 0,-1 0 0,1 0 0,0 1 0,-1 0 0,0 0 0,1 0 0,-1 1 0,0 1 0,0-1 0,0 1 0,1 1 0,-1-1 0,0 1 0,0 1 0,0-1 0,1 1 0,-1 1 0,1-1 0,0 1 0,0 1 0,0-1 0,0 1 0,0 0 0,-11 10 0,-167 150 0,67-58 0,73-68 0,-63 67 0,108-105 0,-43 50 0,-55 80 0,72-88 0,1 1 0,-27 65 0,27-57 0,17-38 0,2 0 0,-11 28 0,16-41 3,1 1-1,0 0 0,-1-1 0,1 1 1,-1 0-1,1 0 0,0-1 0,-1 1 1,1 0-1,0 0 0,0-1 0,0 1 1,0 0-1,0 0 0,0-1 0,0 1 1,0 0-1,0 0 0,0 0 0,0-1 1,0 1-1,0 0 0,1 0 0,-1-1 1,0 1-1,1 0 0,-1-1 1,0 1-1,1 0 0,-1-1 0,1 1 1,-1 0-1,1-1 0,-1 1 0,1-1 1,0 1-1,-1-1 0,1 1 0,0-1 1,-1 0-1,1 1 0,0-1 0,-1 0 1,1 1-1,0-1 0,0 0 0,-1 0 1,1 0-1,0 0 0,0 0 0,-1 1 1,2-2-1,2 1-137,-1-1 0,0 1 0,1-1 0,-1 0 0,0 0 0,0-1 0,0 1 0,0-1 0,0 1 0,5-5 0,4-4-6691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1:0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24575,'-1'0'0,"0"0"0,0 1 0,0-1 0,1 0 0,-1 1 0,0-1 0,0 1 0,0-1 0,1 1 0,-1-1 0,0 1 0,0 0 0,1-1 0,-1 1 0,1 0 0,-1 0 0,0-1 0,1 1 0,0 0 0,-1 0 0,1 0 0,-1 0 0,1 0 0,0 0 0,-1 0 0,-7 33 0,4-18 0,-1 4 0,0 1 0,1-1 0,1 1 0,1 0 0,1 26 0,-2 12 0,-9 18 0,8-53 0,0 0 0,0 27 0,4-40 0,0-1 0,1 1 0,0-1 0,1 0 0,3 11 0,-5-20 0,0 0 0,1 1 0,-1-1 0,0 0 0,1 1 0,-1-1 0,1 0 0,0 0 0,-1 0 0,1 1 0,0-1 0,0 0 0,-1 0 0,1 0 0,0 0 0,0 0 0,0 0 0,0-1 0,0 1 0,1 0 0,-1 0 0,0-1 0,0 1 0,0-1 0,1 1 0,-1-1 0,0 0 0,1 1 0,-1-1 0,0 0 0,1 0 0,-1 0 0,0 0 0,1 0 0,-1 0 0,0 0 0,1 0 0,-1 0 0,0-1 0,0 1 0,1-1 0,-1 1 0,0-1 0,0 1 0,1-1 0,-1 0 0,0 1 0,0-1 0,0 0 0,2-2 0,11-10 0,-1 0 0,0-1 0,0-1 0,-2 0 0,0-1 0,15-27 0,-6 11 0,-9 12 0,-1 0 0,0 0 0,-2-1 0,0 0 0,-1 0 0,-1-1 0,-1 0 0,-1 0 0,-1 0 0,-1 0 0,-1-1 0,-1 1 0,-1-1 0,-4-24 0,5 47 0,0-1 0,0 1 0,-1 0 0,1-1 0,0 1 0,0-1 0,0 1 0,0 0 0,0-1 0,0 1 0,0 0 0,-1-1 0,1 1 0,0 0 0,0-1 0,-1 1 0,1 0 0,0-1 0,0 1 0,-1 0 0,1 0 0,0 0 0,-1-1 0,1 1 0,0 0 0,-1 0 0,1 0 0,0-1 0,-1 1 0,1 0 0,0 0 0,-1 0 0,1 0 0,-1 0 0,1 0 0,0 0 0,-1 0 0,1 0 0,-1 0 0,-18 10 0,-14 23 0,32-31 0,-11 12 0,1 1 0,-14 25 0,-16 23 0,37-57 0,0 0 0,1 0 0,0 0 0,1 0 0,-1 0 0,1 1 0,0-1 0,-1 10 0,2-13 0,0 0 0,1 0 0,-1 1 0,1-1 0,0 0 0,0 0 0,0 1 0,0-1 0,0 0 0,1 0 0,0 1 0,-1-1 0,1 0 0,0 0 0,1 0 0,-1 0 0,0 0 0,4 5 0,-4-8 0,-1 0 0,1 0 0,-1 0 0,1 1 0,-1-1 0,1 0 0,0 0 0,-1 0 0,1 0 0,-1 0 0,1 0 0,0 0 0,-1 0 0,1 0 0,-1 0 0,1 0 0,0-1 0,-1 1 0,1 0 0,-1 0 0,1 0 0,-1-1 0,1 1 0,-1 0 0,1-1 0,-1 1 0,1-1 0,-1 1 0,1 0 0,-1-1 0,0 1 0,1-1 0,-1 1 0,0-1 0,1 1 0,-1-1 0,0 1 0,1-2 0,11-21 0,-7 1-19,-1 0-1,-1-1 1,0 1-1,-2 0 0,-1-1 1,-3-31-1,1 1-1208,2 42-5598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40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882 3094 24575,'-5'0'0,"1"-1"0,0 0 0,-1 1 0,1-2 0,0 1 0,-1 0 0,1-1 0,0 0 0,0 0 0,0 0 0,0 0 0,1 0 0,-1-1 0,1 0 0,-1 0 0,1 0 0,-4-5 0,7 8 0,0-1 0,0 1 0,0-1 0,0 1 0,0-1 0,0 1 0,0-1 0,0 1 0,1-1 0,-1 1 0,0-1 0,0 1 0,0-1 0,1 1 0,-1 0 0,0-1 0,1 1 0,-1-1 0,0 1 0,1 0 0,-1-1 0,0 1 0,1 0 0,-1-1 0,1 1 0,-1 0 0,0 0 0,1 0 0,-1-1 0,1 1 0,-1 0 0,1 0 0,-1 0 0,1 0 0,-1 0 0,1 0 0,-1 0 0,1 0 0,-1 0 0,1 0 0,-1 0 0,1 0 0,0 0 0,27-2 0,-27 2 0,77-2-135,156-9-610,235-27-2032,-281 28 2777,158-4 0,36-11-217,-37 1-3207,-77 11 3184,60-1 486,-233 14 283,98-14 0,-140 9-37,-32 4-369,1-1 1,-1-2-1,0 0 1,0-1 0,37-14-1,-41 13 552,-1 0 0,1 2-1,33-6 1,-33 7-99,1 0-1,-1-1 1,32-13-1,-11 0-575,91-37 0,-111 48 0,1 2 0,0-1 0,0 2 0,1 1 0,26-1 0,92 2 0,156 5 0,-271-2-158,-1 2 0,45 14 0,-42-11-35,47 8 0,83-10 193,-110-6 0,88 10 0,-73-2-182,96-2 0,-15-1-9,-51 8 386,-60-6 56,55 2 0,-30-7-24,115-4 264,-44-22-491,-106 20 0,-1 0 0,0-1 0,29-14 0,-32 12 0,0 1 0,1 1 0,0 1 0,0 0 0,22-2 0,-8 3 0,0-2 0,52-15 0,-37 2 0,-35 14 0,-1 1 0,1-1 0,0 2 0,0 0 0,15-3 0,-13 4 0,-1 0 0,0-1 0,-1-1 0,1 0 0,14-8 0,6-1 0,6 0 0,-18 7 0,-1-1 0,31-16 0,-45 21 0,-2 0 0,1-1 0,0 1 0,0-1 0,-1 0 0,1 0 0,-1 0 0,0-1 0,0 1 0,0-1 0,-1 1 0,1-1 0,-1 0 0,0 0 0,0 0 0,0 0 0,2-7 0,-4 8 0,0 1 0,0 0 0,0 0 0,0-1 0,0 1 0,0 0 0,-1 0 0,1 0 0,-1 0 0,0-1 0,1 1 0,-1 0 0,0 0 0,0 0 0,0 0 0,-1 0 0,1 1 0,0-1 0,-1 0 0,-1-1 0,-43-36 0,6 5 0,36 27 0,0-1 0,1 1 0,0-1 0,0 0 0,1 0 0,0 0 0,0 0 0,1 0 0,0-1 0,0 1 0,1 0 0,2-16 0,-2 11 0,0-1 0,-1 0 0,-4-22 0,-15-78 0,9 42 0,3 12 0,6 36 0,-2 0 0,-7-26 0,9 43 0,0 1 0,0-1 0,-1 0 0,0 1 0,-1 0 0,1 0 0,-1 0 0,-1 0 0,1 0 0,-1 1 0,-8-8 0,6 7 0,1 0 0,-1-1 0,1 0 0,0 0 0,1-1 0,0 1 0,0-1 0,0 0 0,1-1 0,1 1 0,-6-16 0,3-2 0,1 0 0,-3-45 0,8 61 0,-4-15 0,-2 1 0,0-1 0,-1 1 0,-1 0 0,-16-31 0,-17-50 0,17 39 0,-5-16 0,-18-73 0,30 109 0,3 0 0,-10-57 0,-24-124 0,47 225 0,-1-13 0,-1-1 0,-2 0 0,1 1 0,-9-18 0,12 29 0,-1 1 0,0-1 0,0 1 0,-1 0 0,1-1 0,0 1 0,-1 0 0,0 1 0,0-1 0,0 0 0,0 1 0,0 0 0,0-1 0,-1 1 0,1 1 0,-1-1 0,0 0 0,1 1 0,-1 0 0,0 0 0,0 0 0,-4-1 0,-50-1 0,0 1 0,-79 10 0,101-3 0,-53 14 0,61-11 0,-1-2 0,0-1 0,-37 2 0,37-6 0,-313-3 0,261-8 0,-89-21 0,142 26 0,-207-55 0,231 59 0,-330-80 0,328 79 0,-29-9 0,0 1 0,-54-7 0,-222-46-413,-5 0-7,-22 39 420,-426 25 833,721 2-833,0 2 0,0 2 0,-70 21 0,26-6 0,-10 6-648,67-18 296,-1-1-1,-40 7 1,47-12 341,-43 15 0,-20 4 15,-507 84-4,311-66 888,206-32-783,-12 2 260,-93-1 0,153-8-365,0 0 0,-29 7 0,27-3 0,-50 1 0,42-5 0,-44 9 0,46-6 0,-55 2 0,74-7 0,3-1 0,0 1 0,0 1 0,1 0 0,-26 6 0,36-6 0,1 0 0,0 0 0,0 0 0,0 0 0,0 1 0,0-1 0,0 1 0,0 0 0,0 0 0,1 0 0,-1 0 0,1 1 0,0-1 0,-1 1 0,1-1 0,0 1 0,0 0 0,1 0 0,-1-1 0,1 1 0,-1 1 0,1-1 0,0 0 0,0 0 0,0 0 0,0 5 0,-9 53 0,-20 66 0,25-103 0,1 1 0,1 0 0,0 36 0,-6 45 0,-17 70 0,1 1 0,12-110 0,3 1 0,-2 98 0,11-137 0,-11 57 0,7-56 0,-3 52 0,8-56 0,0 20 0,-1 1 0,-12 60 0,10-90 0,0 0 0,1-1 0,0 2 0,1-1 0,1 0 0,1 0 0,1 0 0,0 0 0,1 0 0,1-1 0,0 1 0,1-1 0,1 0 0,1 0 0,16 29 0,-5-11 0,19 49 0,-13-27 0,-15-34 0,-2 1 0,7 30 0,7 24 0,-14-58 0,-4-9 0,1 1 0,-1-1 0,2-1 0,-1 1 0,2-1 0,-1 1 0,1-1 0,10 11 0,85 80 0,-75-76 0,-14-13 0,0 0 0,0-1 0,1-1 0,0 0 0,28 15 0,-28-18 0,-1 1 0,0 1 0,16 13 0,-21-15 0,1 0 0,0 0 0,1 0 0,-1-1 0,1-1 0,0 1 0,0-1 0,18 5 0,-6-5 0,20 4 0,0-1 0,78 3 0,-8-9 0,105-4 0,-141-9 0,-52 8 0,0 0 0,32-1 0,63 7 0,91-4 0,-188-1-1365,-5-3-5461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3:4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24575,'6'0'0,"-1"0"0,1-1 0,-1 1 0,1 0 0,0 0 0,-1 0 0,1 1 0,-1 0 0,1 0 0,-1 0 0,0 1 0,0 0 0,1 0 0,-1 0 0,0 0 0,0 1 0,-1 0 0,1 0 0,-1 0 0,6 6 0,23 26 0,42 36 0,-2-3 0,-31-29 0,19 21 0,-45-44 0,1 0 0,0-1 0,1-1 0,30 18 0,-24-16 0,0 1 0,24 22 0,-28-22 0,0-2 0,24 15 0,-23-16 0,27 13 0,-35-20 0,-1-1 0,1 2 0,-2 0 0,14 11 0,4 4 0,0-1 0,50 28 0,-39-26 0,122 83 0,-130-83 0,-2 0 0,0 2 0,38 45 0,-38-39 0,2-1 0,48 38 0,-63-56 0,-1 1 0,-1 1 0,20 25 0,-20-22 0,1 0 0,26 22 0,211 162 0,-243-194 0,176 140 0,-61-49 0,-87-70 0,38 39 0,-14-12 0,-40-39 0,41 24 0,-38-26 0,38 30 0,-19-7 0,2-3 0,78 45 0,-105-68 0,-1 2 0,0 0 0,-1 1 0,-1 0 0,20 25 0,-18-19 0,1-2 0,0 0 0,27 19 0,-24-21 0,0 1 0,31 35 0,-35-33 0,1-1 0,1-1 0,23 16 0,-28-23 0,0 2 0,22 22 0,18 16 0,10 10 0,-17-14 0,69 53 0,-100-85 0,0 1 0,27 33 0,-32-34 0,1 0 0,0-1 0,1 0 0,0-1 0,18 11 0,-18-14 0,0 1 0,23 24 0,19 14 0,-7-22 0,-39-23 0,-1 0 0,0 1 0,0 0 0,-1 1 0,10 7 0,15 13 0,0-2 0,2 0 0,56 26 0,28 19 0,-87-51 0,57 26 0,11 4 0,-66-30 0,45 16 0,-44-20 0,49 27 0,-62-30 0,2 0 0,-1-1 0,44 10 0,-41-12 0,1 1 0,46 22 0,242 124 0,-239-110 0,43 23 0,-102-59 0,-2 1 0,24 17 0,-24-15 0,0-2 0,28 15 0,38 25 0,-17-9 0,-41-28 0,0 0 0,-1 1 0,0 1 0,25 25 0,-35-32 0,-1 0 0,1 0 0,0-1 0,1-1 0,0 0 0,0-1 0,18 6 0,38 16 0,35 24 0,27 18 0,-118-62 0,0 0 0,0-1 0,20 6 0,-21-9 0,0 1 0,-1 1 0,0 0 0,0 1 0,16 10 0,-4 0 0,46 24 0,-48-29 0,0 1 0,0 1 0,20 16 0,-19-12 0,1-1 0,38 20 0,-39-24 0,0 1 0,-2 1 0,31 25 0,-33-25 0,1 0 0,0-2 0,1 0 0,31 14 0,10 5 0,180 119 0,-149-96 0,-67-42 0,-1 1 0,-1 2 0,23 17 0,-13-3 0,-16-13 0,1-1 0,25 17 0,86 61 0,-87-60 0,83 49 0,-72-50 0,83 65 0,23 16 0,-115-84 0,55 47 0,-6-3 0,-47-45 0,-36-23 0,-1 1 0,1-1 0,-1 1 0,0 1 0,-1 0 0,11 11 0,-6-5 0,1 0 0,25 18 0,17 15 0,-46-37 0,0-1 0,1 0 0,18 11 0,-19-14 0,-1 1 0,0 0 0,0 0 0,0 1 0,-1 1 0,7 8 0,-4-6 0,0 1 0,0-2 0,1 1 0,0-2 0,23 13 0,30 23 0,23 19 0,-63-47 0,0 2 0,30 27 0,-19-13 0,51 34 0,30 25 0,17 15 0,-90-75 0,55 51 0,-73-59 0,1-2 0,36 22 0,-33-23 0,48 41 0,-42-30 0,-21-19 0,0 1 0,-2 0 0,1 1 0,15 22 0,-24-29-65,1 1 0,0-1 0,0-1 0,0 1 0,1-1 0,0 0 0,0-1 0,0 0 0,1 0 0,0 0 0,0-1 0,0 0 0,1-1 0,-1 0 0,1 0 0,-1-1 0,1 0 0,0 0 0,0-1 0,15 0 0,-13-1-6761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2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24575,'1'4'0,"0"-1"0,0 1 0,0 0 0,1-1 0,0 1 0,-1 0 0,1-1 0,1 0 0,-1 0 0,4 5 0,14 26 0,-18-28 0,6 20 0,-1 0 0,-1 0 0,-1 0 0,1 39 0,-3-33 0,1 1 0,2-1 0,1 0 0,14 38 0,12 57 0,-12-30 0,-12-62 0,-1-1 0,-2 1 0,2 42 0,-6-37 0,11 51 0,-2-21 0,12 56 0,1-33-1365,-22-84-5461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04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24575,'2'23'0,"0"1"0,2-1 0,11 38 0,-10-42 0,14 49-9,-4-15-28,-2 1-1,11 104 1,-21-90-173,-2-25 78,2 0 1,11 58-1,54 264-1720,5 71-603,41 371-3747,-69-292 5730,11 244-696,-51-405-443,7 311 792,13 266 637,-13 660 548,-15-962-230,3 1844 3177,4-2401-3313,20 118 0,0-21 0,-3 13 2529,3 37-2707,-19-71 3481,-2-70-294,18 117 0,-17-175-3009,1-1 0,12 34 0,-9-33 0,-2 0 0,6 26 0,-4 4 0,-2-20 0,-1 1 0,1 49 0,-9-155 0,-15-93 0,8 116-682,-16-51-1,17 73-6143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0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24575,'53'20'0,"272"49"-682,-177-50 620,-99-15-583,72 15-1,13 6-936,1-6 1,187 3 0,107 13-280,303 36-3113,1176 69 2627,-1121-70 1925,851 87 422,-165-14 0,778 96 0,-248-14 0,-1356-158 0,1481 234 0,-1987-278 0,1956 288 0,-606-69 0,-330-47 0,-244-23 0,121 17 0,-437-95 395,15 3 213,243-1 3279,-685-68-723,-133-19-2004,1-2 0,-1-1 0,2-2 0,61-3 1,-102-1-1094,0 0 1,-1 0-1,1 0 1,0 0-1,0 0 1,0-1-1,-1 1 1,1-1-1,0 1 1,0-1-1,-1 0 1,1 0-1,0 0 1,-1 0-1,1 0 1,-1 0-1,0 0 1,1 0-1,-1 0 1,0-1-1,1 1 1,-1-1-1,0 1 1,0-1-1,0 1 1,0-1-1,-1 1 1,1-1-1,0 0 1,-1 0-1,1 1 1,-1-1-1,0 0 1,1 0-1,-1 0 1,0 1-1,0-1 1,0-4-1,-1 1-189,0-1-1,-1 1 1,1 0-1,-1-1 1,0 1 0,0 0-1,-1 0 1,1 0-1,-1 0 1,0 0-1,-7-6 1,-4-5-6704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09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24575,'4'0'0,"6"0"0,6 0 0,-1 0-8191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06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24575,'7'1'0,"-1"0"0,1 0 0,-1 1 0,0-1 0,0 1 0,1 1 0,-1-1 0,-1 1 0,1 0 0,7 6 0,58 44 0,-54-39 0,34 23 0,73 41 0,-27-19 0,-9 3-219,-49-33-7,68 38-1,352 193-1275,-262-155 449,284 135-3205,-64-27 3652,-148-68 626,-11 5-20,-71-38 0,450 298 445,-524-323 424,-59-43-902,85 51 0,308 192 2199,-67 4 574,-181-137-2740,11 8-232,4 4-207,16 12 339,-121-97-776,519 376 828,-456-341 48,40 28 0,-121-82-379,-44-31 54,48 40 0,45 43 858,235 144 1,-321-220-597,51 45 1,46 33 71,119 76 985,-132-90-1122,66 42 106,-78-54 1025,-89-66-682,-1 1 0,41 39 1,-41-33 117,70 46 1,-75-56-440,56 51 0,-49-40 0,36 31 0,123 110 0,-177-154 0,1-2 0,31 20 0,-30-22 0,-1 1 0,34 32 0,20 24 0,137 101 0,-200-165 0,0-1 0,0 0 0,19 7 0,-20-10 0,-1 1 0,1 0 0,-1 1 0,0 0 0,14 12 0,-6-2 0,1-1 0,0-1 0,1-1 0,37 19 0,-56-32 0,-1 0 0,0 1 0,1-1 0,-1 0 0,0 1 0,1-1 0,-1 0 0,1 1 0,-1-1 0,1 0 0,-1 0 0,1 0 0,-1 0 0,1 1 0,-1-1 0,1 0 0,-1 0 0,1 0 0,-1 0 0,1 0 0,-1 0 0,1 0 0,-1 0 0,1 0 0,-1-1 0,1 1 0,-1 0 0,1 0 0,-1 0 0,0-1 0,1 1 0,-1 0 0,1 0 0,-1-1 0,1 1 0,-1 0 0,0-1 0,1 1 0,-1 0 0,0-1 0,1 0 0,-8-23 0,-25-27 0,26 43-273,-1-1 0,1-1 0,1 1 0,-6-14 0,4 3-6553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0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54 24575,'2'7'0,"1"0"0,-1 0 0,1-1 0,1 1 0,-1-1 0,1 1 0,6 5 0,-8-8 0,-1-2 0,0-1 0,0 0 0,0 1 0,-1-1 0,1 0 0,0 0 0,0 0 0,1 0 0,-1 0 0,0 0 0,0 0 0,0 0 0,1 0 0,-1 0 0,0-1 0,1 1 0,1 0 0,-3-1 0,1 0 0,0 0 0,-1 0 0,1-1 0,-1 1 0,1 0 0,-1 0 0,1-1 0,0 1 0,-1 0 0,1-1 0,-1 1 0,0 0 0,1-1 0,-1 1 0,1-1 0,-1 1 0,0-1 0,1 1 0,-1-1 0,0 1 0,1-1 0,-1 1 0,0-1 0,0 0 0,0 1 0,1-2 0,0-3 0,0 1 0,0-1 0,-1 0 0,1 0 0,-1 0 0,0 0 0,-1 1 0,1-1 0,-2-6 0,1 7 0,-1 0 0,0 0 0,0 0 0,0 0 0,0 1 0,0-1 0,-1 1 0,1-1 0,-1 1 0,0 0 0,0 0 0,0 0 0,-1 0 0,1 1 0,-1-1 0,1 1 0,-1 0 0,0 0 0,0 0 0,0 1 0,0-1 0,0 1 0,0 0 0,0 0 0,-1 1 0,1-1 0,0 1 0,-1 0 0,1 0 0,0 0 0,0 1 0,-1-1 0,1 1 0,0 0 0,0 0 0,0 1 0,0-1 0,0 1 0,0 0 0,0 0 0,1 0 0,-1 0 0,1 1 0,-1-1 0,1 1 0,0 0 0,0 0 0,0 1 0,-4 5 0,4-4-114,0 0 1,0 1-1,1-1 0,0 0 0,0 1 1,1 0-1,-1-1 0,1 1 0,1 0 1,-1-1-1,1 8 0,-1-2-6712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09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24575,'5'0'0,"5"0"0,1 0-8191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4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1 24575,'-1'11'0,"0"0"0,-1-1 0,0 1 0,-4 11 0,-6 38 0,16-26 0,-2-18 0,-2-16 0,0 0 0,0 0 0,0 0 0,0-1 0,0 1 0,0 0 0,0 0 0,0 0 0,0 0 0,0 0 0,0 0 0,0 0 0,-1 0 0,1-1 0,0 1 0,0 0 0,0 0 0,0 0 0,0 0 0,0 0 0,0 0 0,0 0 0,-1 0 0,1 0 0,0 0 0,0 0 0,0 0 0,0 0 0,0 0 0,0 0 0,0 0 0,-1 0 0,1 0 0,0 0 0,0 0 0,0 0 0,0 0 0,0 0 0,0 0 0,0 0 0,-1 0 0,1 0 0,0 0 0,0 0 0,0 0 0,0 0 0,0 0 0,0 0 0,0 1 0,0-1 0,-1 0 0,1 0 0,0 0 0,0 0 0,0 0 0,0 0 0,0 0 0,0 0 0,0 1 0,0-1 0,0 0 0,0 0 0,0 0 0,0 0 0,0 0 0,0 0 0,0 0 0,0 1 0,0-1 0,-27-24 0,23 19 0,-1 0 0,0 1 0,0-1 0,0 1 0,-1 0 0,1 1 0,-1-1 0,0 1 0,0 0 0,0 0 0,-1 1 0,1 0 0,-1 0 0,1 1 0,-9-2 0,-35 0 0,-1 3 0,-51 5 0,91-3 0,1 0 0,-1 0 0,0 1 0,1 0 0,-1 0 0,1 2 0,0-1 0,0 1 0,1 1 0,-1-1 0,-12 12 0,18-14 0,0 0 0,1 1 0,0-1 0,0 1 0,0-1 0,0 1 0,0 0 0,1 0 0,0 0 0,0 1 0,0-1 0,0 0 0,1 1 0,-1-1 0,1 1 0,0 0 0,1-1 0,-1 1 0,1 0 0,0-1 0,0 1 0,0 0 0,1 0 0,0-1 0,0 1 0,0-1 0,0 1 0,1-1 0,2 6 0,-2-7 0,0 1 0,0-1 0,0 0 0,0 1 0,1-1 0,-1 0 0,1 0 0,0-1 0,0 1 0,0-1 0,1 1 0,-1-1 0,0 0 0,1 0 0,5 2 0,62 16 0,-35-12 0,-33-8 0,1 1 0,-1 0 0,1-1 0,-1 0 0,1 0 0,-1 0 0,1 0 0,-1 0 0,1-1 0,-1 0 0,1 1 0,-1-1 0,0-1 0,1 1 0,-1 0 0,0-1 0,0 0 0,0 1 0,0-1 0,0-1 0,0 1 0,0 0 0,-1-1 0,4-3 0,5-8 0,0 0 0,-1-1 0,15-29 0,-4 5 0,2 4-1365,-13 22-5461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48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24575,'53'20'0,"-10"-15"0,0-1 0,66-4 0,-66-1 0,-1 2 0,79 11 0,-41 2-191,2-3 0,82-1 1,-40-10 190,-52-2 0,1 4 0,89 13 0,-112-9 0,99-1 0,-93-5 0,71 9 0,21 5 0,24 3 0,-108-9 0,0-4 0,85-3 0,-84-3 0,-1 3 0,80 12 0,-66-5 155,1-3 0,112-6 0,-58-2-48,-112 3-107,12 0 0,0 0 0,0 2 0,58 12 0,-50-7 0,1-2 0,0-2 0,0-1 0,57-6 0,2 1 0,327 3 0,-410-1 0,1-1 0,34-8 0,-34 5 0,1 2 0,26-2 0,6 4 0,-22 1 0,0-1 0,0-1 0,40-9 0,-39 4 0,2-2 0,-1 2 0,1 2 0,53-3 0,-62 6 0,0 0 0,34-9 0,-12 2 0,-6-8 0,-36 14 0,-1 1 0,1 0 0,0 0 0,0 1 0,0-1 0,0 1 0,0 0 0,7-1 0,-10 2 0,0 0 0,0 1 0,0-1 0,0 1 0,0-1 0,0 1 0,0 0 0,0-1 0,0 1 0,0 0 0,-1-1 0,1 1 0,0 0 0,0 0 0,-1 0 0,1 0 0,-1 0 0,1 0 0,-1 0 0,1 0 0,-1 0 0,1 0 0,-1 0 0,0 0 0,0 0 0,1 0 0,-1 0 0,0 1 0,0-1 0,0 1 0,1 42 0,-1-37 0,-3 655 0,5-627 0,9 55 0,-5-54 0,2 53 0,-11 95 11,5 129-691,1-295 668,0 1 0,1-1-1,12 34 1,7 25-17,27 103 29,20 91-53,-4-21 6,-3-11 23,-41-149 81,41 107-1,-57-174-19,0-1-1,-2 1 1,2 23-1,-3-19-113,12 46 0,105 387-586,-91-305 653,-9-43-10,47 156 0,-25-118 362,11 30 108,-45-154-378,-1 1 0,-1 1 0,3 37 0,-7-43-15,1 0 0,1 0 0,1 0 0,0 0 0,2-1 0,12 27 0,-11-28-57,0 0 0,-1 0 0,-2 1 0,7 42 0,9 34 0,-14-65-949,-1 0 0,-2 0 0,-1 1 0,-2-1 0,-5 58 0,1-4-183,3 669 7958,0-745-6826,-1 0 0,0-1 0,-1 1 0,-4 14 0,5-22 0,0 0 0,1 0 0,-1 0 0,0 0 0,0 0 0,0-1 0,0 1 0,-1 0 0,1-1 0,0 1 0,-1-1 0,-2 3 0,3-4 0,0 1 0,0-1 0,0 0 0,1 1 0,-1-1 0,0 0 0,0 0 0,0 0 0,0 0 0,0 0 0,0 0 0,0 0 0,0 0 0,0 0 0,0-1 0,0 1 0,0 0 0,1 0 0,-1-1 0,0 1 0,0-1 0,0 1 0,0-1 0,1 1 0,-1-1 0,0 0 0,1 1 0,-1-1 0,0 0 0,-5-7 0,2 0 0,-1 0 0,2-1 0,-1 1 0,1-1 0,0 0 0,0 1 0,1-1 0,-1-14 0,-1 6 0,-1-23 0,0 0 0,3-1 0,4-70 0,1 22 0,-3 85 0,0 1 0,0-1 0,0 0 0,1 1 0,-1-1 0,1 0 0,0 1 0,0-1 0,1 1 0,-1-1 0,1 1 0,0 0 0,-1 0 0,2-1 0,-1 1 0,0 0 0,3-3 0,-2 5 0,-1-1 0,0 0 0,1 1 0,-1 0 0,1-1 0,0 1 0,-1 0 0,1 0 0,0 1 0,-1-1 0,1 0 0,0 1 0,0 0 0,0 0 0,0 0 0,0 0 0,-1 0 0,1 0 0,0 1 0,0-1 0,0 1 0,4 2 0,5 5 342,-12-8-393,0 1 1,0-1 0,0 0 0,0 1 0,0-1-1,0 1 1,0-1 0,0 0 0,0 1 0,0-1-1,0 0 1,0 1 0,-1-1 0,1 0 0,0 1-1,0-1 1,0 0 0,-1 1 0,1-1 0,0 0 0,-1 0-1,1 1 1,0-1 0,0 0 0,-1 0 0,1 1-1,0-1 1,-1 0 0,1 0 0,0 0 0,-1 0-1,1 0 1,-1 1 0,-11 3-6776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4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24575,'4'0'0,"0"1"0,0-1 0,0 1 0,0 0 0,0 0 0,0 0 0,-1 1 0,1-1 0,0 1 0,-1 0 0,1 0 0,-1 0 0,0 0 0,0 1 0,1 0 0,-2-1 0,1 1 0,0 0 0,0 0 0,-1 0 0,0 1 0,0-1 0,0 1 0,3 6 0,3 9 0,0 1 0,-2 1 0,7 33 0,0-5 0,-2-16 0,-2 0 0,-1 0 0,-1 0 0,-2 1 0,1 56 0,-6-79 0,-1 27 0,2 0 0,1 0 0,10 50 0,-5-34 0,-1 0 0,-3 0 0,-7 85 0,2-23 0,2-104 0,-1-1 0,0 1 0,0-1 0,-1 1 0,-6 18 0,6-25 0,0 1 0,0-1 0,0-1 0,-1 1 0,0 0 0,0-1 0,0 1 0,-1-1 0,0 0 0,1 0 0,-1-1 0,-1 1 0,1-1 0,-7 5 0,10-8 0,1 0 0,-1 1 0,0-1 0,0 1 0,0-1 0,0 0 0,1 0 0,-1 0 0,0 1 0,0-1 0,0 0 0,0 0 0,0 0 0,1 0 0,-1 0 0,0-1 0,0 1 0,0 0 0,0 0 0,0 0 0,1-1 0,-1 1 0,0-1 0,0 1 0,1 0 0,-1-1 0,0 1 0,0-1 0,1 0 0,-1 1 0,1-1 0,-1 1 0,0-1 0,1 0 0,-1 0 0,1 1 0,0-1 0,-1 0 0,1 0 0,0 1 0,-1-1 0,1 0 0,0 0 0,0 0 0,0 0 0,-1 0 0,1 1 0,0-1 0,0 0 0,1-1 0,-6-51 0,5 48 0,0-43 0,1 19 0,-1 1 0,-2-1 0,0 1 0,-8-28 0,-11-23 0,-14-64 0,31 112 0,2-1 0,1-36 0,1 40 0,-1 1 0,-1-1 0,-7-39 0,3 33 0,2 0 0,1 0 0,1 0 0,3 0 0,3-36 0,-2 64 0,-1 0 0,1 1 0,0 0 0,0 0 0,0-1 0,1 1 0,0 0 0,0 1 0,0-1 0,0 0 0,1 1 0,0 0 0,0 0 0,0 0 0,0 0 0,1 1 0,-1 0 0,8-4 0,-3 1 0,0 1 0,1 0 0,-1 1 0,1 0 0,0 1 0,0 0 0,0 0 0,0 1 0,12-1 0,203 3 0,-97 2 0,-118-2 0,-1 0 0,0 1 0,0 0 0,0 1 0,0 0 0,0 0 0,15 7 0,-19-7 0,-1 0 0,0 1 0,0-1 0,0 1 0,0 0 0,0 0 0,0 0 0,-1 0 0,0 1 0,1 0 0,-1-1 0,-1 1 0,1 1 0,0-1 0,-1 0 0,2 6 0,1 2 0,0 1 0,-1-1 0,0 1 0,-1 0 0,-1 0 0,1 18 0,-3-27 0,0 0 0,0 0 0,-1 0 0,0 0 0,1 0 0,-2 0 0,1 0 0,0-1 0,-1 1 0,1 0 0,-1-1 0,0 1 0,0-1 0,-1 0 0,1 0 0,-1 0 0,1 0 0,-1 0 0,0 0 0,0-1 0,0 1 0,-1-1 0,1 0 0,-1 0 0,-3 2 0,-16 7 0,-10 7 0,-1-2 0,-51 16 0,-138 37 0,192-62 0,-5 1 0,1 1 0,0 2 0,0 1 0,1 2 0,0 1 0,-30 19 0,46-25 0,-3 4 0,22-9 0,15-2 0,-4-3-341,0 0 0,0-1-1,21-5 1,-10 1-6485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4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 24575,'0'19'0,"0"17"0,0-1 0,-3 1 0,-9 50 0,7-62 0,-2 45 0,7-51 0,-1 0 0,-2-1 0,1 1 0,-2-1 0,-8 24 0,3-13 0,1-1 0,1 2 0,-3 30 0,6-29 0,-2-1 0,-16 50 0,-52 151 0,55-165 0,-41 170 0,-9 79 0,46-234 0,-15 68 0,35-120 0,3-22 0,0-1 0,-1 1 0,0 0 0,0 0 0,0 0 0,-1 0 0,0-1 0,0 1 0,0 0 0,-1-1 0,-4 9 0,6-14 0,1 0 0,0 1 0,0-1 0,-1 0 0,1 1 0,0-1 0,-1 0 0,1 0 0,0 1 0,-1-1 0,1 0 0,0 0 0,-1 1 0,1-1 0,-1 0 0,1 0 0,0 0 0,-1 0 0,1 0 0,-1 0 0,1 0 0,0 1 0,-1-1 0,1 0 0,-1 0 0,1-1 0,-1 1 0,1 0 0,0 0 0,-1 0 0,1 0 0,-1 0 0,0-1 0,-9-13 0,-5-31 0,13 36 0,-8-34-1365,7 23-5461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5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24575,'-2'0'0,"1"0"0,0 0 0,-1 0 0,1 0 0,-1 0 0,1 0 0,0 1 0,-1-1 0,1 1 0,0-1 0,0 1 0,-1-1 0,1 1 0,0 0 0,0-1 0,0 1 0,0 0 0,0 0 0,-2 2 0,-30 22 0,23-15 0,0-1 0,-1 0 0,-16 11 0,19-16 0,0 2 0,1-1 0,0 1 0,0 0 0,0 1 0,0 0 0,1 0 0,1 0 0,-9 13 0,5-1 0,0-1 0,2 2 0,0-1 0,1 1 0,1 0 0,-4 36 0,9-46 0,1-1 0,0 0 0,0 0 0,1 0 0,1 0 0,-1 0 0,1 0 0,6 11 0,-4-10 0,-1 0 0,0 1 0,-1 0 0,0 0 0,2 15 0,-5-17 0,0 0 0,1 0 0,1-1 0,-1 1 0,2-1 0,-1 1 0,1-1 0,5 11 0,-6-16 0,0 0 0,0 0 0,1 0 0,-1-1 0,1 1 0,-1-1 0,1 0 0,0 1 0,0-1 0,0-1 0,0 1 0,0 0 0,0-1 0,0 0 0,1 1 0,-1-1 0,0 0 0,1-1 0,-1 1 0,1-1 0,-1 1 0,1-1 0,-1 0 0,4-1 0,4 1 0,0-1 0,0 0 0,0-1 0,0-1 0,0 1 0,-1-1 0,1-1 0,-1 0 0,0-1 0,0 0 0,-1 0 0,17-13 0,-21 12 0,-1-1 0,1 1 0,-1-1 0,0 0 0,-1-1 0,0 1 0,0-1 0,-1 1 0,2-10 0,-1 7 0,0 1 0,0-1 0,1 0 0,0 1 0,6-10 0,15-21 0,-21 30 0,1 1 0,1 0 0,-1 1 0,2 0 0,-1 0 0,15-14 0,-17 18 0,0-1 0,0 0 0,0-1 0,-1 1 0,0-1 0,0 1 0,0-1 0,-1 0 0,0 0 0,0 0 0,0 0 0,-1 0 0,0-1 0,0 1 0,0-9 0,0 0 0,-1 0 0,-1 0 0,0 0 0,-1 0 0,-5-21 0,6 32 0,-1-1 0,0 1 0,0 0 0,-1-1 0,1 1 0,-1 0 0,0 1 0,0-1 0,0 0 0,-1 1 0,1 0 0,-1-1 0,0 1 0,0 1 0,0-1 0,0 1 0,0-1 0,-1 1 0,1 1 0,-1-1 0,1 0 0,-1 1 0,1 0 0,-7-1 0,-14-1 0,0 0 0,0 2 0,-36 1 0,41 1 0,16-1 0,1 0 0,-1 0 0,1 0 0,0 0 0,-1 1 0,1-1 0,-1 1 0,1 0 0,0 0 0,0 1 0,-1-1 0,1 0 0,-4 4 0,6-5 0,1 1 0,-1 0 0,1-1 0,0 1 0,-1-1 0,1 1 0,-1 0 0,1-1 0,0 1 0,0 0 0,-1-1 0,1 1 0,0 0 0,0 0 0,0-1 0,0 1 0,0 0 0,0-1 0,0 1 0,0 0 0,0 0 0,0-1 0,1 2 0,17 25 0,90 101 0,-71-86 0,-25-27 0,1-1 0,22 18 0,-7-3 0,-24-24 0,1 1 0,0-1 0,0 0 0,1-1 0,8 7 0,4 1 0,0 1 0,27 27 0,9 8 0,59 48 0,-99-84 0,0 0 0,-2 1 0,1 1 0,-1 0 0,-1 1 0,-1 0 0,16 30 0,30 40 0,-52-79 0,0 0 0,-1 0 0,1 1 0,-1-1 0,-1 1 0,4 10 0,-4-11 0,-6-15 0,-13-45 0,14 4-1365,2 27-5461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52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24575,'3'3'0,"1"-1"0,0 1 0,-1 1 0,0-1 0,0 0 0,0 1 0,0 0 0,0-1 0,-1 1 0,0 0 0,4 9 0,-1-5 0,2 5 0,-1 1 0,0 0 0,-1 0 0,3 16 0,-3-14 0,0 0 0,1 0 0,8 16 0,-5-11 0,-1 0 0,-1 1 0,0 0 0,-2 0 0,-1 0 0,2 28 0,9 36 0,-8-56 0,6 34 0,-22-69 0,-1-1 0,1 0 0,1 0 0,-1-1 0,-10-10 0,-31-65-1365,41 69-5461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53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24575,'5'2'0,"0"0"0,0 1 0,0-1 0,-1 1 0,1 0 0,-1 0 0,0 0 0,0 1 0,0 0 0,0 0 0,6 8 0,0-2 0,4 2 0,0-1 0,1-1 0,1 0 0,0-1 0,0-1 0,0-1 0,1 0 0,0-1 0,20 4 0,64 27 0,-85-31 0,1-1 0,0 0 0,1-2 0,-1 0 0,1 0 0,26-1 0,48 7 0,-5 8-1072,231 39 648,-67-30-2261,38 4 1753,131 20-421,-2 0 17,214-4 1336,-474-41 0,148 23 0,50 1 0,-222-24-297,0 5 1,133 29-1,35-9 2189,-159-20-196,-135-9-1589,167 20 1544,-134-17-1320,0 0 0,62-4 0,35 2 1582,-135-2-1896,0 1 0,-1-1 0,1 1 0,0 0 1,-1 0-1,1 0 0,-1 0 0,0 0 0,1 1 0,-1-1 0,0 1 0,0 0 0,0-1 0,0 1 0,0 0 0,0 0 0,0 0 0,-1 1 0,1-1 0,-1 0 0,1 1 0,-1-1 1,0 0-1,0 1 0,0 0 0,-1-1 0,1 1 0,0-1 0,-1 1 0,0 0 0,1 2 0,0 14-141,0 0 0,-1 0 0,-4 29 1,2-15-853,1-11-5850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10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24575,'25'-1'0,"0"-1"0,29-7 0,43-4 0,36 15 0,61-4 0,-166-2 0,0-1 0,31-11 0,-37 9 0,1 1 0,0 2 0,45-5 0,-41 7 0,44-8 0,-46 5 0,1 1 0,27 0 0,1356 5 0,-1390-2 0,0-1 0,33-8 0,33-3 0,459 12 0,-268 3 0,-271-4-53,-11-3 185,-11-3-1576,2 4-5382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5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24575,'10'2'-111,"0"1"-1,0 1 0,-1-1 0,1 2 1,11 6-1,44 36 773,-52-36-660,0-1 1,1 0-1,0-1 0,1 0 1,0-2-1,22 10 0,19 7-1,-43-17 0,-1-1 0,1-1 0,16 5 0,-3-3 0,-14-3 0,-1-1 0,1 0 0,0 0 0,-1-2 0,18 1 0,-27-2 0,1 0 0,0 0 0,-1 0 0,1-1 0,-1 1 0,1-1 0,-1 0 0,1 0 0,-1 0 0,0 0 0,1 0 0,-1-1 0,0 1 0,0-1 0,0 1 0,0-1 0,0 0 0,0 0 0,0 0 0,-1 0 0,1 0 0,-1 0 0,1 0 0,-1 0 0,0-1 0,0 1 0,0 0 0,0-1 0,0 1 0,0-4 0,2-14 0,0 1 0,-2-1 0,0 1 0,-2-1 0,0 0 0,-1 1 0,-1 0 0,0-1 0,-13-35 0,14 49 0,-1 0 0,0 0 0,0 0 0,0 0 0,-1 1 0,1-1 0,-2 1 0,1 0 0,-9-8 0,12 11 0,-1 1 0,0-1 0,0 0 0,0 1 0,0 0 0,0-1 0,0 1 0,0 0 0,0 0 0,0 0 0,-1 0 0,1 0 0,0 1 0,-1-1 0,1 1 0,-1-1 0,1 1 0,0 0 0,-1 0 0,1 0 0,-1 1 0,1-1 0,-1 0 0,1 1 0,0-1 0,-1 1 0,1 0 0,-3 1 0,-4 4 0,0 0 0,0 0 0,0 0 0,1 1 0,0 1 0,0-1 0,1 1 0,-13 18 0,18-22 0,0 0 0,1 0 0,-1 0 0,1 0 0,-1 0 0,1 0 0,0 0 0,1 1 0,-1-1 0,1 0 0,0 1 0,0-1 0,0 0 0,1 1 0,-1-1 0,1 0 0,0 0 0,0 0 0,1 1 0,-1-1 0,1 0 0,0-1 0,0 1 0,0 0 0,5 6 0,7 5 0,0-1 0,1 0 0,1-1 0,0 0 0,0-1 0,1-1 0,1-1 0,32 14 0,-48-23 0,0 1 0,0-1 0,0 0 0,0 0 0,0 0 0,0-1 0,0 1 0,1 0 0,-1-1 0,0 1 0,0-1 0,1 0 0,-1 0 0,0 0 0,1 0 0,-1 0 0,0 0 0,1-1 0,-1 1 0,0-1 0,0 0 0,0 1 0,1-1 0,-1 0 0,0 0 0,0 0 0,0-1 0,-1 1 0,1 0 0,3-4 0,-3 2 0,1-1 0,-1 0 0,0-1 0,-1 1 0,1 0 0,-1 0 0,1-1 0,-1 1 0,-1-1 0,1 1 0,-1-1 0,1 1 0,-1-1 0,-1 0 0,1-4 0,-2-2 0,0-1 0,0 1 0,-1-1 0,-1 1 0,0 0 0,0 0 0,-1 1 0,-1-1 0,0 1 0,-11-16 0,-8-4 0,-50-50 0,69 75 0,1-1 0,-1 1 0,1 1 0,-1-1 0,-1 1 0,1 0 0,-1 0 0,1 0 0,-1 1 0,0 0 0,0 1 0,-1 0 0,1 0 0,-9-1 0,13 2 0,-1 1 0,0 0 0,0 0 0,1 0 0,-1 1 0,0 0 0,1-1 0,-1 1 0,0 0 0,1 1 0,-1-1 0,1 1 0,0-1 0,-1 1 0,1 0 0,0 0 0,0 0 0,0 1 0,1-1 0,-1 1 0,0 0 0,1 0 0,0 0 0,-1 0 0,1 0 0,1 0 0,-3 5 0,-3 7 0,1 0 0,1 1 0,0-1 0,1 1 0,1 0 0,0 1 0,0 19 0,2 4 0,7 71 0,-6-107-68,0-1 0,1 1-1,-1 0 1,1-1 0,0 1 0,0-1-1,0 1 1,0-1 0,1 1 0,-1-1-1,1 0 1,0 0 0,0 0 0,0 0-1,1 0 1,-1 0 0,1-1 0,-1 1-1,5 2 1,7 2-6758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3:0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24 203 24575,'5'0'0,"0"0"0,0 1 0,0-1 0,0 1 0,0 0 0,0 1 0,-1-1 0,1 1 0,0 0 0,-1 1 0,1-1 0,-1 1 0,0-1 0,5 5 0,3 4 0,-1 0 0,-1 1 0,12 15 0,-13-14 0,1-1 0,23 22 0,-29-31 0,0 0 0,0 0 0,0 0 0,0-1 0,0 0 0,0 0 0,1 0 0,-1 0 0,1-1 0,0 1 0,-1-1 0,1 0 0,9 0 0,-12-1 0,0 0 0,0 0 0,0 0 0,0-1 0,0 1 0,0 0 0,-1-1 0,1 1 0,0-1 0,0 0 0,0 0 0,-1 0 0,1 0 0,-1 0 0,1 0 0,-1 0 0,1 0 0,-1-1 0,1 1 0,-1 0 0,2-4 0,0 1 0,-1 0 0,0 0 0,0-1 0,0 1 0,-1-1 0,0 1 0,0-1 0,1-8 0,-1 0 0,0 0 0,-1 0 0,-1 0 0,0 0 0,-6-24 0,5 28 0,-1 2 0,0-1 0,0 0 0,-1 0 0,0 1 0,0 0 0,0 0 0,-11-13 0,1 7 0,-1-1 0,-26-17 0,24 19 0,0 0 0,-35-16 0,47 25 0,-1 1 0,1-1 0,-1 1 0,0 1 0,1-1 0,-1 1 0,0 0 0,0 1 0,0-1 0,0 1 0,0 0 0,0 0 0,1 1 0,-11 2 0,14-3 0,1 1 0,-1-1 0,1 1 0,-1-1 0,1 1 0,0-1 0,-1 1 0,1 0 0,0 0 0,-1 0 0,1 0 0,0 0 0,0 0 0,0 0 0,0 0 0,0 0 0,0 0 0,0 1 0,0-1 0,0 0 0,1 1 0,-1-1 0,1 0 0,-1 1 0,1-1 0,-1 1 0,1-1 0,0 1 0,-1-1 0,1 1 0,0-1 0,0 1 0,0-1 0,1 1 0,-1 0 0,0-1 0,0 1 0,1-1 0,-1 0 0,1 1 0,-1-1 0,2 2 0,3 8 0,1-1 0,0-1 0,0 1 0,14 14 0,-6-6 0,95 126 0,-90-128 0,-18-15 0,-1-1 0,0 0 0,1-1 0,-1 1 0,0 0 0,1 0 0,-1 0 0,0 0 0,1 0 0,-1 0 0,0 0 0,1 0 0,-1-1 0,0 1 0,1 0 0,-1 0 0,0 0 0,1-1 0,-1 1 0,0 0 0,0 0 0,1-1 0,-1 1 0,0 0 0,0-1 0,0 1 0,1 0 0,-1-1 0,0 1 0,0 0 0,0-1 0,0 1 0,0 0 0,0-1 0,3-46 0,-3 36 0,1-38 0,1 33 0,-2 0 0,0 0 0,0 0 0,-1 0 0,-1 1 0,-1-1 0,-7-23 0,-3 21 0,13 18 0,-1 0 0,1-1 0,0 1 0,-1 0 0,1 0 0,0 0 0,-1 0 0,1 0 0,0 0 0,-1 0 0,1 0 0,-1 0 0,1 0 0,0 0 0,-1 0 0,1 0 0,0 1 0,-1-1 0,1 0 0,0 0 0,-1 0 0,1 0 0,0 1 0,0-1 0,-1 0 0,1 0 0,0 0 0,-1 1 0,1-1 0,0 0 0,0 1 0,0-1 0,-1 0 0,0 3 0,0-1 0,0 0 0,0 0 0,0 1 0,1-1 0,-1 0 0,1 1 0,0-1 0,-1 1 0,1-1 0,0 1 0,0-1 0,1 1 0,0 3 0,4 34 0,0-1 0,-3 62 0,2 13 0,-3-107 0,0 0 0,1-1 0,0 1 0,0-1 0,0 1 0,1-1 0,6 11 0,-9-15 0,1 0 0,1 0 0,-1 0 0,0-1 0,0 1 0,1 0 0,-1-1 0,1 1 0,0 0 0,-1-1 0,1 0 0,0 1 0,0-1 0,0 0 0,0 0 0,0 0 0,0 0 0,0 0 0,0-1 0,0 1 0,0-1 0,0 1 0,1-1 0,-1 0 0,0 0 0,4 0 0,-4-1 0,-1 0 0,1 0 0,0 0 0,0 0 0,0 0 0,-1-1 0,1 1 0,-1-1 0,1 1 0,-1-1 0,1 0 0,-1 1 0,0-1 0,0 0 0,0 0 0,0 0 0,0 0 0,-1 0 0,1 0 0,0 0 0,-1 0 0,1 0 0,-1-1 0,0 1 0,0 0 0,0-4 0,0-5 0,1 1 0,-2-1 0,0 0 0,-2-11 0,3 21-12,-3-13 45,0-1 1,-1 1-1,-8-19 1,11 29-113,-1 1 1,0-1 0,1 1 0,-2 0-1,1 0 1,0 0 0,0 0 0,-1 0-1,0 0 1,0 1 0,1-1 0,-1 1-1,-1 0 1,1 0 0,0 0 0,0 0-1,-1 1 1,-5-3 0,-8 0-6748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3:01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24575,'1'3'0,"-1"-1"0,1 1 0,0-1 0,1 0 0,-1 1 0,0-1 0,1 0 0,-1 0 0,1 1 0,-1-1 0,1 0 0,0-1 0,0 1 0,0 0 0,0-1 0,0 1 0,1-1 0,2 2 0,21 20 0,-15-2 0,-1-1 0,0 1 0,10 39 0,-12-36 0,1-1 0,20 42 0,-19-45 0,-2-1 0,0 1 0,-1 1 0,-1-1 0,5 37 0,-7-34 0,0-1 0,2 0 0,1 0 0,18 41 0,-17-50 0,-1 1 0,-1 1 0,0-1 0,0 1 0,-2 0 0,0 1 0,-1-1 0,0 1 0,-1-1 0,0 26 0,-2-41 0,0 1 0,0-1 0,0 0 0,0 0 0,0 1 0,0-1 0,0 0 0,0 0 0,0 1 0,0-1 0,0 0 0,0 0 0,0 1 0,0-1 0,0 0 0,0 0 0,0 1 0,0-1 0,0 0 0,-1 0 0,1 1 0,0-1 0,0 0 0,0 0 0,0 0 0,-1 1 0,1-1 0,0 0 0,0 0 0,0 0 0,-1 0 0,1 0 0,0 1 0,0-1 0,-1 0 0,1 0 0,0 0 0,0 0 0,0 0 0,-1 0 0,1 0 0,0 0 0,-1 0 0,1 0 0,0 0 0,0 0 0,-1 0 0,1 0 0,0 0 0,0 0 0,-1 0 0,-12-14 0,-7-24 0,-27-145 0,17 56 0,26 107 0,0-1 0,0-28 0,-3-16 0,6 63 0,1 0 0,-1 1 0,1-1 0,0 0 0,0-1 0,0 1 0,0 0 0,0 0 0,0 0 0,1 0 0,-1 0 0,1 1 0,-1-1 0,1 0 0,0 0 0,0 0 0,0 0 0,0 0 0,0 1 0,0-1 0,0 1 0,0-1 0,1 0 0,-1 1 0,1 0 0,-1-1 0,1 1 0,-1 0 0,1 0 0,0 0 0,0 0 0,-1 0 0,1 0 0,0 1 0,0-1 0,3 0 0,8-2 0,0 1 0,0 1 0,1 0 0,23 2 0,18-3 0,-35-2 0,-8 1 0,1 0 0,-1 1 0,1 1 0,0 0 0,25 1 0,-35 0 0,0 1 0,0 0 0,0-1 0,0 1 0,0 1 0,-1-1 0,1 0 0,0 1 0,0-1 0,-1 1 0,1 0 0,-1 0 0,1 0 0,-1 0 0,0 0 0,0 1 0,0-1 0,0 1 0,0-1 0,-1 1 0,1 0 0,-1-1 0,0 1 0,0 0 0,0 0 0,0 0 0,0 0 0,0 0 0,0 6 0,2 21 0,-1 0 0,-2 1 0,-3 34 0,-1 10 0,4-63 14,-1-1-1,-1 1 0,0-1 0,-1 0 1,0 0-1,0 0 0,-1 0 1,-6 11-1,9-19-63,-1 0 1,1 0-1,-1 1 1,0-1-1,0 0 1,0 0-1,0-1 1,-1 1-1,1 0 1,-1-1-1,1 1 1,-1-1-1,0 0 1,0 0-1,0 0 1,0 0-1,0-1 1,-1 1-1,1-1 1,0 0-1,-1 0 1,1 0-1,-1 0 1,1-1-1,-1 1 1,0-1-1,1 0 1,-1 0-1,-3 0 1,-7-4-6777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3:0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0 24575,'2'1'0,"0"-1"0,1 0 0,-1 0 0,0 1 0,0-1 0,0 1 0,0 0 0,1 0 0,-1-1 0,0 1 0,0 1 0,0-1 0,-1 0 0,1 0 0,0 1 0,0-1 0,-1 1 0,4 3 0,-2 0 0,0 0 0,0 0 0,0 0 0,0 0 0,-1 0 0,0 1 0,2 6 0,0 7 0,0-1 0,-2 1 0,2 32 0,-4-39 0,0 1 0,-1 0 0,0 0 0,-1-1 0,-1 1 0,0-1 0,0 0 0,-1 1 0,-1-1 0,0-1 0,0 1 0,-1-1 0,-1 0 0,0 0 0,-14 16 0,-79 104 0,-62 54 0,148-168 0,1 2 0,0 0 0,-11 24 0,-14 20 0,-36 27 0,73-89 0,1-1 0,0 1 0,-1-1 0,1 1 0,0-1 0,-1 1 0,1-1 0,0 1 0,0 0 0,-1-1 0,1 1 0,0-1 0,0 1 0,0 0 0,0-1 0,0 1 0,0 0 0,0-1 0,0 1 0,0 0 0,0-1 0,0 1 0,0-1 0,0 1 0,1 0 0,-1-1 0,0 1 0,0-1 0,1 2 0,19 7 0,32-5 0,-47-4 0,24-1 0,0-2 0,43-9 0,-38 6 0,37-6 0,114-23 0,-163 30 0,0 0 0,1-1 0,40-17 0,-1 3 93,-50 18-384,0-2-1,-1 1 0,1-1 1,15-9-1,-14 5-6534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3:03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24575,'2'5'0,"0"0"0,0 0 0,1-1 0,0 1 0,-1-1 0,2 0 0,-1 1 0,0-1 0,1-1 0,0 1 0,0 0 0,4 2 0,3 5 0,-4-5 0,1 1 0,0-1 0,0-1 0,0 1 0,1-1 0,0-1 0,0 0 0,14 5 0,-16-7 0,-1 0 0,0 0 0,1-1 0,0 0 0,-1 0 0,1 0 0,0-1 0,-1 0 0,1-1 0,-1 1 0,1-1 0,0 0 0,9-4 0,-13 4 0,-1-1 0,1 0 0,-1 1 0,1-1 0,-1 0 0,1 0 0,-1-1 0,0 1 0,0 0 0,0-1 0,-1 1 0,1-1 0,-1 0 0,1 0 0,-1 1 0,0-1 0,0 0 0,0 0 0,0 0 0,0 0 0,-1 0 0,0 0 0,1 0 0,-1 0 0,0-1 0,0 1 0,-1 0 0,1 0 0,-2-6 0,0-2 0,-1-1 0,0 1 0,-1 0 0,0 0 0,0 0 0,-10-16 0,-4 8 0,5 11 0,13 10 0,1-1 0,-1 0 0,1 1 0,-1-1 0,1 0 0,0 0 0,0 0 0,0 1 0,0-1 0,0 0 0,0 0 0,0 0 0,0 0 0,0-1 0,0 1 0,0 0 0,1 0 0,-1-1 0,0 1 0,0 0 0,1-1 0,-1 0 0,1 1 0,-1-1 0,0 0 0,1 1 0,-1-1 0,1 0 0,-1 0 0,0 0 0,1 0 0,-1-1 0,1 1 0,-1 0 0,1-1 0,1 0 0,-1 0 0,0 1 0,1-1 0,-1 0 0,0-1 0,0 1 0,1 0 0,-1-1 0,0 1 0,0-1 0,-1 0 0,1 1 0,0-1 0,-1 0 0,1 0 0,-1 0 0,1 0 0,-1-1 0,0 1 0,0 0 0,1-4 0,6-49 0,-8 52 0,0 0 0,0-1 0,0 1 0,0 0 0,-1 0 0,1 0 0,-1-1 0,0 1 0,0 0 0,0 0 0,0 0 0,-1 0 0,1 0 0,-4-4 0,5 6 0,0 1 0,-1 0 0,1-1 0,-1 1 0,1-1 0,-1 1 0,1 0 0,-1-1 0,1 1 0,-1 0 0,0 0 0,1 0 0,-1-1 0,1 1 0,-1 0 0,1 0 0,-1 0 0,0 0 0,1 0 0,-1 0 0,1 0 0,-1 0 0,0 0 0,1 0 0,-1 0 0,1 0 0,-1 1 0,0-1 0,1 0 0,-1 1 0,-17 16 0,-4 27 0,14-20 0,0 0 0,2 0 0,2 1 0,0-1 0,1 1 0,1 27 0,2-49 0,0-1 0,1 1 0,0 0 0,0-1 0,0 1 0,0 0 0,0-1 0,0 1 0,1-1 0,-1 0 0,1 1 0,0-1 0,3 4 0,-4-5 0,0-1 0,-1 1 0,1 0 0,0 0 0,0-1 0,0 1 0,0-1 0,0 1 0,0-1 0,0 1 0,0-1 0,0 1 0,0-1 0,0 0 0,0 0 0,0 0 0,0 1 0,0-1 0,0 0 0,0 0 0,1-1 0,-1 1 0,0 0 0,0 0 0,0 0 0,0-1 0,0 1 0,0 0 0,0-1 0,0 1 0,0-1 0,0 1 0,0-1 0,0 0 0,-1 1 0,3-3 0,-3 3 3,1 0-1,-1-1 1,0 1-1,1 0 1,-1-1-1,0 1 1,1-1-1,-1 1 0,0-1 1,1 1-1,-1-1 1,0 1-1,0-1 1,1 0-1,-1 1 1,0-1-1,0 1 1,0-1-1,0 1 1,0-1-1,0 0 1,0 1-1,0-1 0,0 1 1,0-1-1,0 0 1,0 1-1,-1-1 1,1 1-1,0-1 1,0 1-1,-1-1 1,1 1-1,0-1 1,0 1-1,-1-1 1,1 1-1,-1-1 1,1 1-1,0 0 0,-1-1 1,1 1-1,-1-1 1,0 1-1,-25-12-1478,8 7-5350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3:07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24575,'0'2'0,"1"-1"0,-1 0 0,1 0 0,0 0 0,-1 0 0,1 0 0,0 0 0,0 0 0,0 0 0,0 0 0,0 0 0,0-1 0,0 1 0,0 0 0,0-1 0,0 1 0,0 0 0,0-1 0,2 1 0,31 12 0,-25-9 0,4 1-600,74 24-5666,-23-21 6348,675-10 6033,-548-12-6115,-84 2 0,58-12 0,-108 14 0,104-6 0,860 17 0,-978 1 164,50 9 1,-50-5 5,56 1 0,-66-7 586,55 7-7952,-50 1 6852,-8-4 1311,0 0 0,1-2-1,-1-1 1,0-2 0,1-1 0,47-9-1,-28 4-957,58 0-1,-65 5-8,58-10 0,-14 1 0,61-14 64,2 0-858,191-24 648,-178 27 146,-83 9 0,130-4 0,881 18 876,-1071 0-876,-1 1 0,33 8 0,33 2 0,39-13 0,53 3 0,-49 22 0,45 3 0,-153-25 0,-1 1 0,0 1 0,0 1 0,27 10 0,-45-15 3,0 0 0,0 1 0,0-1 0,0 1 0,0-1 0,0 1 0,0 0 0,0-1 0,0 1 0,0 0 0,0-1 0,-1 1 0,1 0 0,0 0 0,-1 0 0,1 0 0,0 0 0,-1 0 0,1 0 0,-1 0 0,1 0 0,-1 0 0,0 0 0,1 0 0,-1 0 0,0 0 0,0 0 0,0 1 0,0-1 0,0 0 0,0 0 0,0 0 0,0 0 0,0 0 0,0 0 0,-1 0 0,1 1 0,0-1 0,-2 1 0,1 0-96,-1 1 0,1-1 1,-1 0-1,0 0 0,0 0 0,0 0 0,0 0 0,0-1 1,0 1-1,-1-1 0,1 1 0,-1-1 0,1 0 1,-1 0-1,-2 1 0,-13 3-6733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3:0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24575,'5'0'0,"0"0"0,0 0 0,-1 1 0,1-1 0,0 1 0,0 0 0,-1 0 0,1 1 0,-1 0 0,1 0 0,-1 0 0,0 0 0,1 0 0,-1 1 0,0 0 0,-1 0 0,1 0 0,4 5 0,-3-1 0,0-1 0,-1 1 0,0 1 0,0-1 0,-1 0 0,1 1 0,-2 0 0,1 0 0,2 16 0,19 102 0,-15-70 0,-2-20 0,3 73 0,-10-69 0,2 1 0,10 55 0,-8-65 0,-1 1 0,-2 37 0,-1-46 0,0-1 0,1 1 0,1 0 0,2-1 0,0 0 0,7 23 0,7 1 0,-3 0 0,-1 1 0,-3 0 0,-2 1 0,6 88 0,-13-97 0,9 47 0,-6-47 0,2 46 0,-6 8 0,-4 180 0,-2-230 0,-18 71 0,1-9 0,11-49 0,6-30 0,1-1 0,-2 43 0,4-30 0,-11 56 0,3-24 0,-1-1 0,5-40 0,-2 49 0,-4 9 0,7-65 0,-3 46 0,8-23 0,0-14 0,-1 1 0,-2-1 0,-8 42 0,5-33 0,1 1 0,2-1 0,2 1 0,4 46 0,-1 5 0,-1-82 0,0 0 0,1 1 0,0-1 0,1 0 0,0-1 0,1 1 0,0 0 0,0-1 0,10 16 0,-8-15 0,0 0 0,-1 0 0,-1 0 0,0 0 0,0 1 0,-1-1 0,0 1 0,1 18 0,12 109 0,-7-75 0,3 3 0,-7-41 0,-1 0 0,1 35 0,-5-34 0,1-1 0,2 1 0,7 34 0,-10-60-26,1 3-58,0 0 0,-1-1 1,1 1-1,-1 0 0,1-1 1,-1 1-1,0 0 0,0-1 1,0 1-1,-1 0 0,1 0 1,-1-1-1,1 1 0,-1 0 1,-1 2-1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3:0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24575,'-2'35'0,"-2"0"0,-2 0 0,-1 0 0,-16 47 0,-9 47 0,21-70 0,3 2 0,0 98 0,7-125 0,1-9 0,0-1 0,1 1 0,1 0 0,11 43 0,-12-63 0,0 0 0,1 1 0,0-1 0,0-1 0,1 1 0,-1 0 0,1 0 0,0-1 0,0 0 0,1 0 0,-1 0 0,1 0 0,0 0 0,0 0 0,0-1 0,0 0 0,1 0 0,-1 0 0,1-1 0,0 1 0,0-1 0,0 0 0,0 0 0,0-1 0,0 0 0,1 0 0,-1 0 0,6 0 0,-9-1 0,1 0 0,-1 0 0,0-1 0,1 1 0,-1-1 0,0 1 0,1-1 0,-1 0 0,0 0 0,0 0 0,0 0 0,0-1 0,0 1 0,0 0 0,0-1 0,0 1 0,0-1 0,-1 0 0,1 0 0,-1 1 0,1-1 0,-1 0 0,0 0 0,0 0 0,0-1 0,1-1 0,5-10 0,-2 0 0,0-1 0,3-16 0,0 3 0,-2 6 0,-1 0 0,2-34 0,4-15 0,-6 41 0,-1 0 0,-1-59 0,-4 60 0,2-1 0,2 1 0,6-37 0,-6 56 0,-2 0 0,1 0 0,-1-1 0,-1 1 0,1 0 0,-2-1 0,0 1 0,0 0 0,-1 0 0,0 0 0,0 0 0,-1 0 0,-1 0 0,-4-10 0,8 20 0,-1-1 0,1 0 0,-1 0 0,1 1 0,-1-1 0,1 0 0,-1 1 0,1-1 0,-1 0 0,0 1 0,1-1 0,-1 1 0,0-1 0,1 1 0,-1-1 0,0 1 0,0 0 0,0-1 0,1 1 0,-1 0 0,0 0 0,0-1 0,0 1 0,0 0 0,1 0 0,-1 0 0,0 0 0,0 0 0,-1 1 0,-1-1 0,1 1 0,-1 0 0,1 0 0,-1 1 0,1-1 0,0 1 0,-1-1 0,1 1 0,-3 3 0,-3 3 0,0 0 0,1 1 0,-10 16 0,2 3 0,2 0 0,0 1 0,3 0 0,0 1 0,2 0 0,1 1 0,-3 34 0,-1-12 0,7-34 0,1 0 0,-2 30 0,5-41 0,0-1 0,1 1 0,0 0 0,0-1 0,1 1 0,0-1 0,0 1 0,1-1 0,7 13 0,14 35 0,-21-46 0,1 1 0,0-1 0,0 0 0,1 0 0,0 0 0,1-1 0,0 0 0,0 0 0,1 0 0,11 10 0,19 17 0,-32-29 0,0-1 0,0 1 0,0-1 0,1 0 0,0-1 0,0 1 0,0-1 0,1-1 0,-1 1 0,12 4 0,178 47 0,-37 12 0,-123-53-1365,-21-8-5461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3:1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24575,'11'0'0,"0"-2"0,0 1 0,-1-2 0,12-3 0,38-6 0,16 8 0,101 8 0,-171-2 0,-1-1 0,0 1 0,0-1 0,0 2 0,0-1 0,0 0 0,0 1 0,0 0 0,-1 0 0,1 0 0,-1 1 0,0 0 0,0 0 0,-1 0 0,1 0 0,-1 0 0,1 1 0,-2-1 0,1 1 0,0 0 0,3 10 0,0-1 0,-1 0 0,0 0 0,-1 1 0,0 0 0,-1 0 0,1 26 0,0 68-112,-13 137 0,-1-187-423,-28 95-1,21-98 156,-15 106 1,-5 45 379,19-122 0,4-31-16,-2 0-1,-35 77 1,-11 33 280,56-147 499,4-12-634,0 1 0,0-1 1,1 0-1,0 0 0,0 1 1,0-1-1,0 8 0,1-12-127,1 0-1,-1 1 0,0-1 0,1 0 0,-1 1 0,1-1 1,0 0-1,-1 0 0,1 1 0,0-1 0,0 0 1,0 0-1,0 0 0,0 0 0,0 0 0,0 0 1,0-1-1,0 1 0,0 0 0,1 0 0,-1-1 1,0 1-1,0-1 0,1 1 0,-1-1 0,0 0 1,1 1-1,-1-1 0,0 0 0,1 0 0,-1 0 1,1 0-1,-1 0 0,2 0 0,8-1-1,-1 1 0,1-1 0,-1-1 0,0 0 0,11-4 0,35-5 0,-9 4 0,-1-1 0,52-17 0,-45 11 0,61-9 0,299-57-914,-204 45 914,-66 15 0,41 0-410,10-1-41,-141 10 597,0 3-1,0 2 1,1 3 0,95 6-1,-147-3-131,0 0 0,0 0 0,-1 0 1,1 0-1,0 0 0,-1 1 0,1-1 0,0 0 0,-1 1 0,1 0 0,0-1 0,-1 1 0,1 0 0,-1 0 1,1 0-1,-1 0 0,0 0 0,1 0 0,-1 1 0,2 1 0,-3-2 8,0 0 0,0 0 0,0 0 0,0 0-1,0 0 1,0 0 0,0 0 0,0 0 0,0 0 0,0 0 0,0 0-1,-1 1 1,1-1 0,0 0 0,-1 0 0,1 0 0,-1-1 0,1 1 0,-1 0-1,0 0 1,1 0 0,-1 0 0,-1 1 0,-2 2-1,-1 0-1,1 0 1,-1 0-1,0 0 1,0-1-1,0 1 1,0-2 0,-1 1-1,1 0 1,-9 2-1,0-4-1385,2-1-5461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3:1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308 460 24575,'1'0'0,"0"0"0,0 0 0,-1 1 0,1-1 0,0 1 0,0-1 0,0 1 0,0-1 0,-1 1 0,1-1 0,0 1 0,-1 0 0,1-1 0,0 1 0,-1 0 0,1 0 0,-1-1 0,1 1 0,-1 0 0,1 0 0,-1 0 0,0 0 0,1 0 0,-1 0 0,0 0 0,9 33 0,-5-17 0,1 1 0,2 1 0,1-1 0,0 0 0,1 0 0,1-1 0,20 27 0,-30-43 0,0-1 0,1 0 0,-1 1 0,0-1 0,0 0 0,0 1 0,1-1 0,-1 0 0,0 1 0,1-1 0,-1 0 0,0 0 0,1 1 0,-1-1 0,0 0 0,1 0 0,-1 0 0,0 1 0,1-1 0,-1 0 0,1 0 0,-1 0 0,0 0 0,1 0 0,-1 0 0,1 0 0,-1 0 0,0 0 0,1 0 0,-1 0 0,1 0 0,-1 0 0,0 0 0,1 0 0,-1 0 0,1-1 0,-1 1 0,7-17 0,-6-30 0,-1 43 0,1-15 0,-2 0 0,0 1 0,-2-1 0,0 1 0,0 0 0,-2 0 0,0 0 0,-2 0 0,1 1 0,-2 0 0,0 1 0,-2-1 0,1 2 0,-15-18 0,-259-280 0,281 310 0,0 1 0,-1-1 0,1 1 0,-1 0 0,0 0 0,1 0 0,-1 0 0,0 1 0,0-1 0,-4-1 0,6 3 0,1 0 0,-1 0 0,0 0 0,1 0 0,-1 0 0,1 0 0,-1 0 0,1 0 0,-1 0 0,1 1 0,-1-1 0,1 0 0,-1 0 0,1 0 0,-1 1 0,1-1 0,-1 0 0,1 1 0,-1-1 0,1 0 0,0 1 0,-1-1 0,1 0 0,-1 2 0,-7 22 0,5 24 0,1 0 0,8 85 0,-5-125 0,0 0 0,1-1 0,-1 1 0,1 0 0,1-1 0,0 0 0,0 1 0,0-1 0,1 0 0,0-1 0,0 1 0,1-1 0,0 1 0,0-1 0,0-1 0,1 1 0,8 6 0,-9-9 0,0 0 0,1 0 0,-1 0 0,0 0 0,1-1 0,0 0 0,0 0 0,-1-1 0,1 1 0,0-1 0,0-1 0,0 1 0,1-1 0,-1 0 0,0 0 0,0-1 0,0 0 0,0 0 0,0 0 0,-1-1 0,1 0 0,10-4 0,-12 3 0,-1 1 0,1-1 0,-1 0 0,0 0 0,0 0 0,-1 0 0,1 0 0,-1 0 0,1-1 0,-1 1 0,0-1 0,0 0 0,-1 0 0,1 0 0,-1 0 0,2-6 0,12-71 0,-14 78 0,2-43 0,-2-66 0,-2 82 0,1 34 0,-2 144 0,0-123 0,-1-1 0,-1 0 0,-1 0 0,-14 38 0,15-52 0,1 1 0,0 0 0,0 0 0,1 0 0,0 0 0,1 1 0,1-1 0,0 0 0,0 1 0,3 15 0,-2-23 0,-1 0 0,1-1 0,0 1 0,0-1 0,1 1 0,-1-1 0,1 0 0,0 1 0,0-1 0,0 0 0,0 0 0,0 0 0,0 0 0,1-1 0,0 1 0,-1-1 0,1 0 0,0 1 0,0-1 0,0 0 0,1-1 0,-1 1 0,0 0 0,1-1 0,-1 0 0,1 0 0,-1 0 0,1 0 0,0-1 0,-1 1 0,1-1 0,0 0 0,-1 0 0,7-1 0,-3-1 0,0 0 0,0-1 0,0 0 0,-1 0 0,1-1 0,-1 0 0,1 0 0,-1 0 0,-1-1 0,1 0 0,-1 0 0,9-11 0,17-12 0,-25 21 0,0 0 0,-1 0 0,0-1 0,0 1 0,0-1 0,-1 0 0,0-1 0,0 1 0,-1-1 0,-1 0 0,1 1 0,-1-1 0,-1 0 0,1 0 0,-2-1 0,1 1 0,-1 0 0,-1 0 0,1 0 0,-2 0 0,1 0 0,-4-11 0,1 12 0,-1 1 0,0-1 0,0 1 0,0 0 0,-1 1 0,0-1 0,-1 1 0,1 0 0,-1 0 0,0 1 0,-1 0 0,1 0 0,-1 1 0,0 0 0,-9-3 0,10 4 0,-1 0 0,0 0 0,0 1 0,0 0 0,0 1 0,-1 0 0,1 0 0,0 0 0,0 1 0,-1 1 0,1-1 0,0 1 0,-1 1 0,1-1 0,0 2 0,-8 2 0,12-3 0,0 1 0,0 0 0,0 0 0,0 0 0,0 0 0,1 0 0,-1 1 0,1 0 0,0-1 0,0 1 0,0 0 0,1 1 0,0-1 0,-1 0 0,1 1 0,1-1 0,-1 1 0,1 0 0,0 0 0,-2 9 0,1 9 0,0 1 0,1 0 0,3 26 0,-1-18 0,-1-2 0,0-14 0,0 0 0,1-1 0,5 30 0,-5-41 0,1 1 0,-1 0 0,1-1 0,0 1 0,0-1 0,1 0 0,-1 0 0,1 0 0,0 0 0,0 0 0,0 0 0,0-1 0,1 1 0,-1-1 0,1 0 0,8 5 0,18 16 0,18 13 0,-46-36 0,-1 0 0,1 0 0,0 0 0,-1-1 0,1 1 0,0 0 0,0-1 0,0 1 0,0-1 0,0 1 0,0-1 0,0 0 0,0 0 0,0 0 0,-1 0 0,1 0 0,0 0 0,0-1 0,0 1 0,0-1 0,0 1 0,0-1 0,2-1 0,-3 2-25,-1-1 0,0 1-1,1-1 1,-1 1 0,0-1 0,1 1-1,-1-1 1,0 1 0,0-1-1,0 1 1,1-1 0,-1 1 0,0-1-1,0 1 1,0-1 0,0 1-1,0-1 1,0 0 0,0 1 0,0-1-1,0 1 1,0-1 0,0 1-1,-1-1 1,1 1 0,0-1 0,0 0-1,-1 1 1,1-1 0,0 1-1,0 0 1,-1-1 0,1 1 0,-1-1-1,1 1 1,0-1 0,-1 1 0,1 0-1,-1-1 1,1 1 0,-1 0-1,1-1 1,-1 1 0,1 0 0,-1 0-1,1 0 1,-1-1 0,1 1-1,-1 0 1,1 0 0,-1 0 0,0 0-1,0 0 1,-13-5-6801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11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3:24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24575,'0'-4'0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3:2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24575,'1'0'0,"0"1"0,0-1 0,0 0 0,-1 1 0,1-1 0,0 1 0,0-1 0,0 1 0,0 0 0,0-1 0,-1 1 0,1 0 0,0-1 0,0 1 0,-1 0 0,1 0 0,-1 0 0,1 0 0,-1 0 0,1-1 0,-1 1 0,1 0 0,-1 0 0,0 0 0,0 0 0,1 0 0,-1 2 0,5 35 0,-3-26 0,7 40 0,-3-24 0,-1-1 0,1 46 0,-8 84 0,4 126 0,6-214-251,20 83 0,-14-87-17,9 100 1,16 191-916,-10-125 565,9 42 618,-12-105 0,6 3 21,-18-108-60,-3 0-1,5 99 1,-16-136-167,12 248-72,-9-250 278,30 419 0,-20-283 0,0-7 0,-12-124 307,10 48-1,-6-48 1041,2 51 0,-6-15-1236,-3 137-110,-10-120 328,7-57-894,1 1 1,0 25-1,4-29-6261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3:2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 24575,'0'48'0,"-1"-11"0,1-1 0,2 1 0,13 68 0,-11-85 0,-2 0 0,0 0 0,0 21 0,-2-22 0,1 1 0,0-1 0,7 28 0,-4-26 0,3 4 0,-5-25 0,-1 0 0,0 1 0,0-1 0,0 0 0,0 0 0,0 0 0,0 0 0,0 0 0,0 0 0,0 0 0,0 0 0,0 0 0,0 0 0,1 0 0,-1-1 0,0 1 0,0-1 0,0 1 0,0 0 0,0-1 0,-1 0 0,1 1 0,0-1 0,0 0 0,0 1 0,1-2 0,17-10 0,0-1 0,-1-1 0,29-27 0,82-76 0,-17 27 0,92-113 0,-203 202-44,0 0 0,0 1 0,0-1 0,0 0 0,0 0 0,0 1 0,0-1 0,-1 0 0,1 0 0,0 0 0,-1 0 0,1 0 0,-1 0 0,1 0 0,-1 0 0,1 0 0,-1-1 0,0 1-1,1 0 1,-1 0 0,0 0 0,0 0 0,0 0 0,0-1 0,0 1 0,0 0 0,0 0 0,-1 0 0,1 0 0,-1-2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3:5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24575,'0'28'0,"1"1"0,1 0 0,10 45 0,1 19 0,-11-68 0,1 0 0,10 36 0,22 64-1000,35 229-1,-60-291 1001,19 64 0,3 8 0,17 64-276,64 299-2291,-43-212 481,7 132 1689,-39-191 399,198 711-4307,-12-216 4305,-113-287 0,-71-263 0,99 386-1061,-72-234 1289,22 92 392,-16-97-481,-21-82 909,87 241-1,-71-229 505,-7-18-168,-6-15-835,-10-35-125,-32-129 1247,12 94-1,1 11 689,-18-125-2359,-1-9 0,-2 0 0,0 1 0,-2-1 0,1 27 0,-6 429 0,2-469 0,-1-1 0,-1 1 0,1-1 0,-2 1 0,1-1 0,-1 0 0,-1 0 0,-5 12 0,8-19 0,1-1 0,-1 1 0,0 0 0,0 0 0,0-1 0,0 1 0,0-1 0,-1 1 0,1-1 0,0 1 0,-1-1 0,1 0 0,-1 0 0,1 1 0,-1-1 0,1 0 0,-1-1 0,0 1 0,0 0 0,1 0 0,-1-1 0,0 1 0,0-1 0,0 1 0,0-1 0,0 0 0,0 0 0,0 0 0,0 0 0,1 0 0,-1 0 0,0-1 0,0 1 0,0 0 0,0-1 0,0 0 0,1 1 0,-1-1 0,0 0 0,0 0 0,1 0 0,-1 0 0,1 0 0,-1-1 0,1 1 0,-1 0 0,1-1 0,-2-1 0,-7-8-94,1 0 1,1 0-1,-13-21 0,14 21-896,-2-3-5836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3:5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24575,'47'1'0,"80"13"0,369 41-2476,-311-39 2163,357 6-5726,-216-14 3652,530 36 806,537 18-1795,-321-39 3272,704 20-3,-1100-16 107,431 12 0,-976-36 21,1129 45 783,-911-16-564,193 12 223,-77-16 224,-151-8-28,49 6 3903,-347-25-3044,-1 2 1,0 0-1,27 8 1,-49-9-1040,0-1 0,-1-1 0,1 1 0,-1-1-1,-11-2 1,10-1-495,1 0 0,0-1-1,0 0 1,0 0 0,1 0-1,0-1 1,-1-1 0,2 1-1,-1-1 1,-7-8 0,-6-5-1170,8 9-5640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3:54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24575,'14'2'0,"-1"1"0,0 0 0,0 1 0,0 0 0,0 1 0,0 0 0,-1 1 0,0 1 0,-1 0 0,15 11 0,49 24 0,328 176-407,-160-77-1756,94 54 2163,-200-112 0,162 78-1756,79 48 1280,26 25 476,-17-11 0,6 6 0,-27-15 0,471 337-158,-735-480-229,282 213 816,-108-62-429,-193-156 1627,-19-16-1528,-1 2 0,68 75 0,-22-17 1435,-34-37-353,68 95-902,-130-154-279,0 0 0,1-2 0,0 1 0,18 11 0,34 30 0,-58-46 0,2 3 0,0-1 0,1-1 0,-1 0 0,24 14 0,-33-22 0,1 0 0,-1 0 0,1 0 0,0-1 0,-1 1 0,1-1 0,0 1 0,0-1 0,-1 0 0,1 1 0,0-1 0,0 0 0,0 0 0,-1 0 0,1-1 0,0 1 0,0 0 0,3-2 0,-3 1 0,0-1 0,-1 1 0,1-1 0,0 1 0,-1-1 0,1 0 0,-1 0 0,1 0 0,-1 0 0,0 0 0,0 0 0,0 0 0,0 0 0,0 0 0,-1 0 0,1 0 0,-1-1 0,1 1 0,-1-3 0,1 1 0,0 1 0,-1-1 0,1 0 0,-1 1 0,0-1 0,0 0 0,-1 1 0,1-1 0,-1 0 0,0 1 0,0-1 0,0 1 0,0-1 0,-1 1 0,1-1 0,-1 1 0,0 0 0,0 0 0,0 0 0,0 0 0,-1 0 0,-4-5 0,-5-1 0,1 1 0,-1 0 0,0 1 0,-25-11 0,22 11 0,1 0 0,-1-1 0,-12-10 0,-34-21-1365,47 31-5461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3:5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24575,'1'11'0,"2"0"0,-1 0 0,1 0 0,1 0 0,0-1 0,0 0 0,1 1 0,0-1 0,1-1 0,8 12 0,-5-8 0,-6-9 0,0 0 0,0-1 0,1 0 0,0 0 0,-1 0 0,1 0 0,0 0 0,0-1 0,0 0 0,0 0 0,1 0 0,-1 0 0,1-1 0,6 2 0,75 12 0,-66-13 0,36 4 0,-1-3 0,106-8 0,-159 5 0,0 0 0,0 0 0,0 0 0,0-1 0,-1 1 0,1 0 0,0-1 0,0 1 0,0-1 0,-1 1 0,1-1 0,0 0 0,0 0 0,-1 0 0,1 0 0,-1 0 0,1 0 0,-1-1 0,1 1 0,-1 0 0,0-1 0,2-1 0,-3 2 0,0-1 0,1 0 0,-1 0 0,0 1 0,0-1 0,0 0 0,0 1 0,-1-1 0,1 0 0,0 1 0,-1-1 0,1 0 0,-1 1 0,1-1 0,-1 1 0,0-1 0,0 1 0,0-1 0,-1-1 0,-8-11 0,-1 2 0,0-1 0,-24-19 0,26 24 0,1 1 0,0 1 0,0 0 0,-1 1 0,0 0 0,0 0 0,0 1 0,0 0 0,-1 1 0,0 0 0,0 0 0,-12-1 0,21 4 0,0-1 0,-1 1 0,1 0 0,0 0 0,0 0 0,0 0 0,0 0 0,-1 0 0,1 0 0,0 0 0,0 1 0,0-1 0,0 0 0,0 1 0,0-1 0,0 1 0,-1-1 0,1 1 0,0-1 0,1 1 0,-1 0 0,0 0 0,-2 1 0,2 0 0,-1 1 0,1-1 0,-1 0 0,1 1 0,0-1 0,0 1 0,0 0 0,1-1 0,-1 1 0,0 3 0,0 10 0,0-1 0,1 1 0,2 16 0,-1-16 0,-1-7 0,0-1 0,0 0 0,1 1 0,1-1 0,0 0 0,0 0 0,0 0 0,1 0 0,0-1 0,0 1 0,1-1 0,0 0 0,1 0 0,-1 0 0,10 10 0,-10-11 0,-1 0 0,1 0 0,-1 0 0,0 1 0,2 9 0,-3-10 0,0-1 0,0 1 0,1-1 0,-1 1 0,1-1 0,7 9 0,-72-90-1365,50 64-5461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3:5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782 151 24575,'-6'-1'0,"1"0"0,-1-1 0,0 0 0,1 0 0,-1-1 0,1 0 0,0 0 0,-1 0 0,1 0 0,1-1 0,-1 0 0,-4-4 0,-27-18 0,23 19 0,0 2 0,-1-1 0,1 2 0,-1 0 0,0 1 0,0 0 0,0 1 0,-18-1 0,31 3 0,-151-24 0,87 13 0,39 6 0,1 1 0,-41-1 0,57 5 0,0 1 0,1 0 0,-1 0 0,1 1 0,-1 0 0,1 0 0,0 1 0,0 0 0,0 0 0,0 1 0,-12 8 0,9-5 0,1 0 0,1 0 0,-1 1 0,-9 11 0,16-15 0,0 0 0,1 0 0,-1 0 0,1 0 0,0 1 0,0-1 0,0 1 0,0 0 0,1-1 0,0 1 0,0 0 0,0 0 0,1 6 0,0 0 0,0-1 0,1 0 0,0 1 0,1-1 0,0 0 0,0 0 0,2 0 0,-1 0 0,1 0 0,0-1 0,1 1 0,0-1 0,1 0 0,0-1 0,0 0 0,0 1 0,1-2 0,1 1 0,-1-1 0,1 0 0,1-1 0,12 9 0,19 21 0,-33-29 0,0 0 0,0 0 0,1-1 0,-1 0 0,12 6 0,43 32 0,-53-37 0,-1 1 0,1-2 0,1 1 0,-1-1 0,1-1 0,0 0 0,0 0 0,1-1 0,12 4 0,28 4 0,44 7 0,-87-19 0,-1 1 0,1-1 0,0 0 0,0-1 0,0 0 0,-1 0 0,1 0 0,0-1 0,13-5 0,-17 4 0,0 0 0,-1 0 0,1 0 0,-1 0 0,1 0 0,-1-1 0,0 1 0,0-1 0,-1 0 0,1 0 0,-1 0 0,0 0 0,0 0 0,0 0 0,-1-1 0,1 1 0,0-8 0,2-6 0,0-1 0,-2 1 0,1-20 0,-3 30 0,1-1 0,-1 1 0,0 0 0,0-1 0,-1 1 0,0 0 0,-1 0 0,0 0 0,0 0 0,0 0 0,-1 0 0,-1 1 0,1-1 0,-1 1 0,0 0 0,-6-8 0,-5-3 0,0 0 0,-1 1 0,-1 1 0,-1 0 0,0 1 0,-1 1 0,-23-13 0,35 23 0,0 1 0,-1 0 0,1 0 0,0 1 0,-1 0 0,1 0 0,-1 1 0,0 0 0,0 0 0,1 1 0,-1 0 0,0 0 0,0 1 0,1 0 0,-1 0 0,0 1 0,1 0 0,-1 0 0,1 1 0,0 0 0,0 0 0,0 0 0,0 1 0,0 0 0,1 1 0,-7 5 0,4-3 0,0 1 0,1 0 0,0 0 0,0 0 0,1 1 0,0 0 0,1 1 0,-1-1 0,2 1 0,0 1 0,0-1 0,1 1 0,0-1 0,0 1 0,2 0 0,-1 1 0,0 13 0,2-11 0,0 0 0,2 1 0,3 27 0,-3-37 0,1-1 0,-1 0 0,1 1 0,-1-1 0,1 0 0,1 0 0,-1 0 0,0 0 0,1 0 0,0 0 0,0-1 0,0 0 0,0 1 0,1-1 0,-1 0 0,6 3 0,-1 0-114,0 0 1,1-1-1,0 0 0,0-1 0,0 0 1,1 0-1,-1-1 0,1 0 0,0 0 1,-1-1-1,18 1 0,-6-2-6712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4:01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24575,'0'318'22,"0"-182"-6828,-3-99 5885,-7 16 4601,-2 33 345,12 64-5390,0-128-5461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4:0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24575,'3'-1'0,"0"0"0,0 0 0,0 0 0,0 0 0,-1-1 0,1 1 0,-1-1 0,1 0 0,-1 1 0,1-1 0,3-4 0,17-11 0,14 1 0,-10 4 0,1 0 0,47-11 0,52-3 0,-69 16 0,-31 5 0,0 0 0,36 0 0,-20 6-80,-28 0-134,1 0 0,0-2 0,0 0-1,0 0 1,29-8 0,-29 4-6612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2:31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0 152 24575,'98'2'0,"108"-5"0,-80-22 0,-32-1 0,-14 3 0,70-4 0,3 1 0,-142 25 0,0-1 0,0-1 0,0 0 0,16-6 0,-28 9-21,1 0 0,0 0 0,0 0 0,0 0 0,0 0 0,0 0-1,0 0 1,-1 0 0,1 0 0,0 0 0,0 0 0,0 0 0,0 0 0,0 0-1,-1 0 1,1 0 0,0 0 0,0 0 0,0 0 0,0 0 0,0-1 0,0 1-1,0 0 1,-1 0 0,1 0 0,0 0 0,0 0 0,0 0 0,0 0 0,0 0 0,0 0-1,0-1 1,0 1 0,0 0 0,0 0 0,-1 0 0,1 0 0,0 0 0,0 0-1,0-1 1,0 1 0,0 0 0,0 0 0,0 0 0,0 0 0,0 0 0,0 0-1,0-1 1,0 1 0,0 0 0,0 0 0,0 0 0,1 0 0,-1 0 0,0-1 0,0 1-1,0 0 1,0 0-119,-11-1-6686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1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24575,'3'0'0,"0"1"0,0-1 0,0 1 0,0-1 0,0 1 0,1 0 0,-1 0 0,-1 0 0,1 1 0,0-1 0,0 1 0,0 0 0,-1-1 0,1 1 0,-1 0 0,1 1 0,-1-1 0,0 0 0,0 1 0,0-1 0,0 1 0,0 0 0,-1-1 0,1 1 0,-1 0 0,0 0 0,0 0 0,0 0 0,0 0 0,0 0 0,0 6 0,2 10 0,-1 0 0,0 0 0,-3 39 0,0-40 0,1 16 0,0 1 0,-2 1 0,-1-1 0,-8 38 0,4-30 0,2 0 0,2 1 0,1 0 0,6 47 0,-1 11 0,-3-79 0,-1 0 0,-1 0 0,-11 43 0,-12 110 0,18-132 0,2 1 0,2 0 0,3 0 0,6 68 0,20 63 0,-15-120 0,2 15 0,1 33 0,-2-34 0,-7-43 0,16 53 0,3 14 0,-14-40-60,-5-24-375,0 0 0,1 48 0,-6-67-6391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4:02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24575,'30'0'0,"0"1"0,0 2 0,41 8 0,106 15 0,-131-20 0,0-1 0,0-2 0,82-6 0,-26 1 0,-77 2-1365,-4 0-5461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4:0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24575,'4'1'0,"0"0"0,0-1 0,0 2 0,0-1 0,-1 0 0,1 1 0,0-1 0,-1 1 0,1 0 0,-1 0 0,0 1 0,0-1 0,0 1 0,0-1 0,0 1 0,0 0 0,-1 0 0,1 1 0,-1-1 0,0 0 0,0 1 0,2 4 0,1 1 0,-1 1 0,0-1 0,0 1 0,-1 0 0,0 0 0,-1 0 0,2 17 0,1 17 0,1 0 0,3 0 0,2-1 0,1 0 0,35 76 0,-45-114 0,1 0 0,0 0 0,0-1 0,1 1 0,-1-1 0,1 0 0,0 0 0,0 0 0,0-1 0,1 1 0,-1-1 0,1 0 0,0 0 0,0-1 0,0 1 0,0-1 0,1 0 0,-1-1 0,0 1 0,1-1 0,-1 0 0,1 0 0,-1-1 0,1 1 0,0-1 0,-1-1 0,1 1 0,-1-1 0,1 0 0,-1 0 0,1 0 0,-1-1 0,0 0 0,0 0 0,1-1 0,-2 1 0,10-7 0,3-2 0,-1-1 0,0 0 0,0-2 0,-1 0 0,25-31 0,-33 36 0,-1-1 0,0 0 0,-1 0 0,0 0 0,0-1 0,-1 1 0,-1-1 0,0 0 0,0 0 0,-1-1 0,-1 1 0,1-14 0,-4-176 0,2 200 0,0-1 0,0 1 0,0-1 0,0 1 0,0-1 0,-1 1 0,1-1 0,0 1 0,-1-1 0,1 1 0,-1 0 0,0-1 0,1 1 0,-1 0 0,0-1 0,0 1 0,0 0 0,0 0 0,0 0 0,0-1 0,0 1 0,0 0 0,0 1 0,0-1 0,-1 0 0,1 0 0,0 0 0,-1 1 0,1-1 0,-1 1 0,1-1 0,-3 0 0,2 2 0,0-1 0,0 0 0,0 1 0,1-1 0,-1 1 0,0 0 0,0 0 0,1 0 0,-1 0 0,1 0 0,-1 0 0,1 0 0,-1 0 0,1 0 0,-1 1 0,1-1 0,0 1 0,0-1 0,0 1 0,0-1 0,0 1 0,0 0 0,0-1 0,0 1 0,1 0 0,-1 2 0,-3 9-227,2 0-1,-1 0 1,2 0-1,-1 0 1,2 24-1,1-14-6598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4:0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24575,'54'20'0,"16"-14"0,-55-5 0,0 0 0,0 0 0,29 8 0,-39-7 0,0 0 0,1 0 0,-1 0 0,0 1 0,0 0 0,-1 0 0,1 1 0,0-1 0,-1 1 0,0 0 0,0 0 0,0 0 0,-1 1 0,5 6 0,-1 0 0,-1 0 0,-1 0 0,0 1 0,0 0 0,-1 0 0,-1 0 0,0 0 0,2 20 0,-3-6 0,-1 0 0,-1 0 0,-4 29 0,-2-32 0,6-23 0,0 0 0,0 1 0,0-1 0,0 0 0,-1 0 0,1 0 0,0 1 0,0-1 0,0 0 0,0 0 0,0 0 0,-1 0 0,1 1 0,0-1 0,0 0 0,0 0 0,-1 0 0,1 0 0,0 0 0,0 0 0,0 0 0,-1 0 0,1 0 0,0 1 0,0-1 0,-1 0 0,1 0 0,0 0 0,0 0 0,-1 0 0,1 0 0,0-1 0,0 1 0,0 0 0,-1 0 0,1 0 0,0 0 0,0 0 0,0 0 0,-1 0 0,1-1 0,-1 0 0,0-1 0,0 0 0,0 1 0,0-1 0,1 0 0,-1 0 0,1 0 0,-1 0 0,1 0 0,0 0 0,-1 1 0,1-1 0,0 0 0,0 0 0,1 0 0,-1 0 0,0 0 0,1-3 0,5-23 0,1 0 0,1 1 0,1 0 0,2 0 0,1 1 0,0 0 0,19-25 0,-18 28 0,19-47 0,-26 54 0,1 0 0,1 0 0,0 1 0,1 0 0,0 0 0,18-20 0,-27 34 0,1 1 0,-1-1 0,0 1 0,1-1 0,-1 1 0,1-1 0,-1 1 0,0-1 0,1 1 0,-1 0 0,1-1 0,-1 1 0,1 0 0,0-1 0,-1 1 0,1 0 0,-1 0 0,1-1 0,-1 1 0,1 0 0,0 0 0,-1 0 0,1 0 0,-1 0 0,1 0 0,0 0 0,-1 0 0,1 0 0,0 0 0,-1 0 0,1 0 0,-1 1 0,1-1 0,0 0 0,-1 0 0,1 1 0,0-1 0,9 26 0,-7 42 0,-3-65 0,-1 23 0,0-15 0,1 1 0,-1-1 0,2 1 0,0-1 0,0 1 0,1-1 0,0 0 0,1 0 0,0 1 0,1-2 0,9 20 0,-5-18 0,0-1 0,1 1 0,0-1 0,1-1 0,0 0 0,1 0 0,16 11 0,-22-17 0,-1-1 0,1 1 0,1-1 0,-1 0 0,0-1 0,1 1 0,0-1 0,-1 0 0,1-1 0,0 1 0,0-1 0,0 0 0,0 0 0,0-1 0,0 0 0,0 0 0,0 0 0,0-1 0,12-3 0,-16 3-85,0 1 0,-1-1-1,1-1 1,0 1 0,0 0-1,-1 0 1,1-1 0,-1 1-1,1 0 1,-1-1 0,1 0-1,-1 1 1,0-1 0,0 0-1,1-2 1,5-12-6741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4:04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1784 24 24575,'-1'-1'0,"1"0"0,-1 0 0,0-1 0,1 1 0,-1 0 0,0 0 0,0 0 0,0 0 0,1 0 0,-1 0 0,0 0 0,0 0 0,-1 1 0,1-1 0,0 0 0,0 0 0,0 1 0,0-1 0,-1 1 0,1-1 0,0 1 0,-1 0 0,1-1 0,0 1 0,-1 0 0,1 0 0,-2 0 0,-39-3 0,-66 16 0,35-2 0,20-2 0,-1 3 0,-69 24 0,53-15 0,18-4 0,33-10 0,1-1 0,-1 0 0,1-2 0,-33 4 0,9-3 0,0 1 0,1 2 0,-62 22 0,54-16 0,10-3 0,-215 56 0,199-58 0,35-7 0,-1 2 0,0 1 0,-28 9 0,14-2-195,0-1 0,0-2 0,-1-2 0,0-1 0,-1-2 0,-44-1 0,60-3-6631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2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24575,'2'0'0,"0"1"0,0-1 0,0 1 0,0-1 0,0 1 0,0 0 0,0 0 0,0 0 0,-1 0 0,1 0 0,0 0 0,-1 0 0,1 1 0,-1-1 0,0 1 0,1-1 0,-1 1 0,0-1 0,0 1 0,0 0 0,0 0 0,0-1 0,0 1 0,1 3 0,16 55 0,-13-40 0,39 140 0,-24-112 0,-15-40 0,-2 0 0,1 0 0,-1 1 0,0 0 0,0-1 0,-1 1 0,1 14 0,4 41 0,16 65 0,-2-20 0,-18-93 0,1 0 0,1 0 0,7 16 0,-7-20 0,0 1 0,-1 0 0,0 0 0,-1 0 0,2 19 0,-5 108 0,0-193 0,-1 15 0,2-1 0,1 1 0,10-47 0,24-130 0,-33 204 0,-1 0 0,2 0 0,-1 0 0,11-19 0,7-23 0,-15 30 0,0-1 0,2 1 0,0 0 0,2 1 0,0 0 0,2 1 0,0 0 0,20-26 0,-27 41 0,1 0 0,0 1 0,1-1 0,-1 1 0,1 0 0,0 0 0,0 1 0,1 0 0,-1 0 0,1 1 0,11-3 0,2 0 0,1 2 0,43-2 0,-41 4 0,48-9 0,-50 6 0,1 2 0,0 0 0,35 1 0,-52 2 0,0 1 0,0-1 0,0 1 0,0 1 0,0-1 0,-1 1 0,1 0 0,-1 0 0,1 1 0,-1 0 0,1-1 0,-1 2 0,0-1 0,-1 1 0,1 0 0,-1 0 0,1 0 0,3 6 0,4 7 0,-1 0 0,15 34 0,6 10 0,-28-51 0,0 0 0,0 1 0,-1-1 0,0 1 0,-1-1 0,0 1 0,-1 0 0,0 0 0,0 0 0,-1 0 0,-1 0 0,0-1 0,-1 1 0,0 0 0,0 0 0,-6 14 0,6-22 3,0 0 0,0 0 0,0-1 0,0 1 0,0-1 0,-1 1 0,0-1-1,1 0 1,-1 0 0,0 0 0,0 0 0,0 0 0,0-1 0,0 1 0,0-1 0,-1 0 0,1 0-1,0 0 1,-1 0 0,1-1 0,-7 1 0,-9 0-142,-1 0 0,-34-4-1,24 1-871,8 1-5815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22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24575,'2'7'0,"1"0"0,-1-1 0,1 1 0,1 0 0,-1-1 0,1 0 0,6 7 0,-7-8 0,12 19 0,0 0 0,-2 2 0,0 0 0,-2 0 0,11 40 0,-4-25 120,-17-39-188,0-1 1,0 1-1,0-1 1,0 1-1,0-1 1,1 1-1,-1-1 1,0 0-1,1 0 1,-1 0-1,1 0 1,-1 0-1,1 0 1,0 0-1,-1 0 1,1-1-1,0 1 1,0-1-1,0 1 1,-1-1-1,3 1 1,8-3-6759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2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24575,'4'0'0,"6"0"0,1 0-8191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2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1170 1 24575,'-7'2'0,"0"0"0,0 1 0,1 0 0,-1 0 0,1 1 0,0 0 0,-7 5 0,8-6 0,-15 9 0,-2-1 0,1-1 0,-1-1 0,-1-1 0,1-1 0,-27 4 0,17-3 0,1 1 0,-42 18 0,38-12 0,-43 11 0,48-18 0,1 2 0,-52 25 0,25-7 0,-59 21 0,-19 8 0,81-31-455,1 3 0,-64 46 0,104-65-6371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2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1 381 24575,'2'24'0,"1"-1"0,2 1 0,0-1 0,1 0 0,19 43 0,1 7 0,43 159 0,-45-117 0,-3-13 0,-14-70 0,-2 1 0,3 47 0,3 28 0,-4-34 0,-4 127 0,-4-175 0,1-46 0,1-16 0,-2 0 0,-1 0 0,-11-51 0,1 15 0,10 52 0,-1 0 0,-1 1 0,-13-38 0,6 23 0,2 0 0,1-1 0,-5-53 0,11 76 0,-3-42 0,2-66 0,4 74 0,-2-1 0,-11-60 0,4 40 0,3-1 0,6-127 0,2 68 0,-3 126 0,-1-17 0,1-1 0,2 1 0,-1 0 0,9-34 0,-9 48 0,1 0 0,-1 0 0,1 0 0,0 0 0,-1 0 0,2 0 0,-1 1 0,0-1 0,1 1 0,0-1 0,0 1 0,0 0 0,0 0 0,0 1 0,1-1 0,-1 1 0,1-1 0,-1 1 0,1 0 0,0 0 0,0 1 0,0-1 0,0 1 0,0 0 0,1 0 0,6-1 0,-6 1 0,1 1 0,-1-1 0,0 1 0,0 0 0,0 0 0,0 1 0,0 0 0,1 0 0,-1 0 0,0 0 0,-1 1 0,8 3 0,-9-3 0,-1 0 0,1 0 0,-1 0 0,0 0 0,1 1 0,-1-1 0,0 1 0,-1-1 0,1 1 0,0 0 0,-1 0 0,0 0 0,1 0 0,-1 0 0,0 0 0,-1 0 0,1 0 0,-1 0 0,1 1 0,-1-1 0,0 4 0,10 84 0,-4-46 0,0 49 0,-7-65 0,2-1 0,1 0 0,10 49 0,-7-51 0,-1 0 0,-2 1 0,0 0 0,-2 0 0,-1-1 0,-1 1 0,-1 0 0,-9 36 0,1 8 0,11-60 0,-1 1 0,-1 0 0,0 0 0,0-1 0,-2 1 0,1-1 0,-1 0 0,-7 13 0,3-6 27,0 0 0,2 0-1,0 0 1,-7 39 0,8-33-527,0-1 1,-15 36-1,12-41-6326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2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0 430 24575,'1'5'0,"1"-1"0,-1 1 0,1-1 0,0 0 0,0 1 0,0-1 0,0 0 0,5 6 0,5 10 0,-6-8 0,1-1 0,0 1 0,0-1 0,2-1 0,-1 1 0,1-2 0,1 1 0,-1-1 0,16 10 0,-22-16 0,-1-1 0,2 0 0,-1 0 0,0 0 0,0 0 0,1-1 0,-1 1 0,1-1 0,-1 0 0,1 0 0,0 0 0,-1 0 0,1-1 0,0 0 0,-1 1 0,1-1 0,0-1 0,0 1 0,-1 0 0,1-1 0,0 0 0,-1 0 0,1 0 0,-1 0 0,1-1 0,-1 1 0,1-1 0,-1 0 0,0 0 0,0 0 0,0 0 0,0-1 0,0 1 0,-1-1 0,1 0 0,-1 0 0,4-5 0,6-13 0,-1 0 0,-2-1 0,0-1 0,9-35 0,-12 30 0,-2-1 0,0 1 0,-3-1 0,0 1 0,-5-43 0,1-9 0,4 59 0,-1 11 0,1-1 0,-1 1 0,0 0 0,-1-1 0,-1 1 0,1 0 0,-2-1 0,1 1 0,-1 0 0,-7-12 0,10 21 0,0 1 0,0 0 0,0-1 0,0 1 0,-1 0 0,1-1 0,0 1 0,0 0 0,-1-1 0,1 1 0,0 0 0,0 0 0,-1 0 0,1-1 0,0 1 0,-1 0 0,1 0 0,0 0 0,-1 0 0,1-1 0,-1 1 0,1 0 0,0 0 0,-1 0 0,1 0 0,0 0 0,-1 0 0,1 0 0,-1 0 0,1 0 0,0 0 0,-1 0 0,1 0 0,0 1 0,-1-1 0,1 0 0,0 0 0,-1 0 0,0 1 0,-13 15 0,-5 23 0,19-39 0,-11 24 0,-1-1 0,-17 25 0,-13 22 0,34-52 0,2 0 0,0 1 0,-5 27 0,-9 28 0,15-56 0,0 1 0,2 1 0,0-1 0,1 0 0,1 1 0,1-1 0,4 31 0,-3-45 0,0 0 0,1 0 0,0 0 0,0-1 0,0 1 0,1-1 0,-1 1 0,1-1 0,0 0 0,0 0 0,1 0 0,-1 0 0,1-1 0,0 1 0,-1-1 0,2 0 0,-1 0 0,0-1 0,10 5 0,30 26 0,-37-26 0,2 0 0,-1 0 0,1-1 0,0 0 0,0-1 0,1 0 0,-1 0 0,1-1 0,14 4 0,-19-6 0,0-1 0,0 0 0,0 0 0,0 0 0,0 0 0,0-1 0,1 0 0,-1 0 0,0 0 0,0-1 0,0 0 0,0 0 0,0 0 0,0 0 0,0-1 0,0 0 0,0 0 0,-1 0 0,1-1 0,-1 1 0,7-6 0,-7 3 0,0-1 0,0 1 0,-1-1 0,0 0 0,0 0 0,0 0 0,-1 0 0,0-1 0,0 1 0,-1-1 0,2-10 0,-1 8 0,0-1 0,0 1 0,1 0 0,0 0 0,6-11 0,-3 12 0,-1-1 0,0 0 0,0 0 0,-1-1 0,0 1 0,-1-1 0,0 0 0,-1 0 0,0 0 0,0 0 0,0-19 0,-2-21-1365,-1 28-5461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12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1 380 24575,'-1'3'0,"1"1"0,0-1 0,1 0 0,-1 1 0,0-1 0,1 0 0,0 0 0,0 0 0,0 1 0,0-1 0,0 0 0,1 0 0,-1-1 0,1 1 0,0 0 0,2 3 0,-1-4 0,0 0 0,0 0 0,0 0 0,0 0 0,1 0 0,-1-1 0,1 1 0,-1-1 0,1 0 0,-1 0 0,1 0 0,0-1 0,7 1 0,-2 0 0,0 0 0,1-1 0,-1 0 0,0-1 0,0 0 0,12-3 0,-18 4 0,0-1 0,0 0 0,0 0 0,-1 0 0,1-1 0,0 1 0,-1-1 0,1 1 0,-1-1 0,0 0 0,1 0 0,-1 0 0,0 0 0,0-1 0,0 1 0,0 0 0,-1-1 0,1 1 0,-1-1 0,1 0 0,-1 1 0,0-1 0,1-3 0,7-34 0,-1 0 0,-2 0 0,-2-1 0,-2 1 0,-1-1 0,-6-43 0,4 76 0,0-1 0,-1 0 0,0 1 0,0-1 0,-4-8 0,5 16 0,1 0 0,-1 0 0,1 0 0,-1 0 0,1 0 0,-1 0 0,0 0 0,1 0 0,-1 1 0,0-1 0,0 0 0,0 0 0,0 0 0,0 1 0,1-1 0,-1 1 0,0-1 0,0 1 0,-2-1 0,2 1 0,0 0 0,0 0 0,-1 0 0,1 1 0,0-1 0,0 0 0,0 1 0,0-1 0,0 1 0,0 0 0,0-1 0,0 1 0,0 0 0,0-1 0,0 1 0,0 0 0,0 0 0,0 0 0,1 0 0,-1 0 0,0 0 0,1 0 0,-1 1 0,-26 50 0,23-43 0,0 1 0,0-1 0,-1 0 0,0-1 0,-11 13 0,6-8 0,1-1 0,0 1 0,1 1 0,0-1 0,1 1 0,0 1 0,1-1 0,1 1 0,1 0 0,0 0 0,0 1 0,2-1 0,0 1 0,1 0 0,0-1 0,1 1 0,1 0 0,1 0 0,4 21 0,-5-35-4,-1 0-1,0-1 1,0 1-1,1 0 1,-1-1-1,1 1 1,0-1 0,-1 1-1,1-1 1,0 1-1,0-1 1,0 0-1,0 1 1,0-1-1,0 0 1,0 0-1,2 2 1,-3-3 11,1 0 0,0-1 0,-1 1-1,1 0 1,0 0 0,-1 0 0,1 0 0,-1-1 0,1 1 0,-1 0 0,1 0 0,0-1 0,-1 1-1,1 0 1,-1-1 0,1 1 0,-1-1 0,0 1 0,1-1 0,-1 1 0,1-1 0,-1 1 0,0-1-1,1 1 1,-1-1 0,0 1 0,0-1 0,1 0 0,2-7-255,0 0 1,0 0-1,-1 0 1,0 0-1,2-11 1,-3-2-6579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2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24575,'20'53'0,"2"106"0,3 17 0,-13-105 0,-10-51 0,2 0 0,0 0 0,1 0 0,13 34 0,-17-53 0,-1 0 0,0 0 0,1 0 0,-1 0 0,1 0 0,-1 0 0,1 0 0,-1 0 0,1 0 0,0 0 0,-1 0 0,1 0 0,0-1 0,0 1 0,0 0 0,0-1 0,-1 1 0,1 0 0,0-1 0,0 1 0,0-1 0,0 0 0,0 1 0,2-1 0,-2 0 0,0 0 0,0-1 0,0 1 0,0-1 0,0 1 0,0-1 0,0 0 0,0 1 0,0-1 0,0 0 0,0 0 0,0 0 0,-1 0 0,1 0 0,0 0 0,-1 0 0,1 0 0,0-2 0,6-11 0,-1 0 0,7-28 0,-8 24 0,28-72 0,30-130 0,-56 195 0,1 0 0,12-25 0,-10 25 0,13-48 0,-20 61 0,12-45 0,-14 53 0,0 1 0,0-1 0,1 1 0,-1 0 0,1-1 0,0 1 0,0 0 0,0 0 0,1 0 0,-1 0 0,1 1 0,4-5 0,-6 7 0,0 0 0,-1-1 0,1 1 0,0 0 0,0-1 0,0 1 0,0 0 0,0 0 0,0 0 0,0 0 0,0 0 0,-1 0 0,1 0 0,0 0 0,0 0 0,0 0 0,0 1 0,0-1 0,0 0 0,-1 1 0,1-1 0,0 0 0,0 1 0,0-1 0,-1 1 0,1-1 0,0 1 0,-1 0 0,1-1 0,0 1 0,-1 0 0,1-1 0,-1 1 0,1 0 0,-1 0 0,1 0 0,-1-1 0,1 1 0,-1 0 0,0 0 0,1 1 0,14 45 0,-12-37 0,4 21 0,6 45 0,-4-15 0,5 19 0,23 102 0,-12-57 0,-19-92 0,2 51 0,3 16 0,-4 0 0,-6-71 0,7 50 0,-6-71 0,0 1 0,0-1 0,1 0 0,0 0 0,0 0 0,1 0 0,0 0 0,0-1 0,1 1 0,6 7 0,-10-14 0,0 1 0,1-1 0,-1 1 0,0-1 0,0 1 0,1-1 0,-1 0 0,1 1 0,-1-1 0,1 0 0,-1 0 0,1 0 0,0 0 0,-1-1 0,1 1 0,0 0 0,0-1 0,0 1 0,0-1 0,-1 0 0,1 1 0,0-1 0,0 0 0,0 0 0,0 0 0,0-1 0,0 1 0,0 0 0,-1-1 0,1 1 0,0-1 0,0 1 0,0-1 0,-1 0 0,1 0 0,0 0 0,-1 0 0,1 0 0,-1 0 0,1-1 0,1-1 0,2-3 0,1 0 0,-1-1 0,-1 0 0,1 0 0,-1 0 0,-1 0 0,1-1 0,2-8 0,12-34 0,3 2 0,2 1 0,49-77 0,85-126 0,-77 106 0,-68 114 0,4-8 0,-15 36 0,-1 1 0,1-1 0,0 1 0,0 0 0,0-1 0,0 1 0,0 0 0,0 0 0,0 0 0,0-1 0,1 1 0,-1 0 0,0 1 0,1-1 0,-1 0 0,1 0 0,2-1 0,-4 3 0,1-1 0,0 0 0,0 0 0,0 0 0,-1 1 0,1-1 0,0 0 0,-1 1 0,1-1 0,0 0 0,-1 1 0,1-1 0,0 1 0,-1-1 0,1 1 0,-1-1 0,1 1 0,-1 0 0,1-1 0,-1 1 0,0 0 0,1-1 0,-1 1 0,0 0 0,1-1 0,-1 1 0,0 0 0,0 0 0,0-1 0,1 1 0,-1 0 0,0 1 0,3 31 0,-2-31 0,4 51 0,14 58 0,-9-67 0,-3 1 0,2 62 0,-11-39 0,0-44 0,1 0 0,1 0 0,1 0 0,6 34 0,-5-52-195,1 0 0,-1 1 0,1-1 0,0-1 0,0 1 0,6 7 0,0 0-6631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2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48 192 24575,'0'48'0,"2"-11"0,-3-1 0,-1 1 0,-13 69 0,-15 39 0,29-139 0,1-1 0,-1 1 0,1-1 0,0 1 0,1-1 0,-1 0 0,1 1 0,0-1 0,0 0 0,1 1 0,0-1 0,3 7 0,2 0 0,0 0 0,1 0 0,13 14 0,1 2 0,6 22 0,-24-40 0,1-1 0,0 1 0,0-1 0,12 14 0,-15-22 0,-1 1 0,0-1 0,0 0 0,0 0 0,0 1 0,0-1 0,0 1 0,0-1 0,-1 1 0,1-1 0,-1 1 0,1-1 0,-1 1 0,1 0 0,-1 2 0,-5-4 0,-8-15 0,7 6 0,1 0 0,0-1 0,0 0 0,1 0 0,0-1 0,1 1 0,0-1 0,1 1 0,-3-22 0,4-4 0,4-61 0,0 69 0,-2 0 0,-1 0 0,-7-55 0,-13-73 0,17 114 0,-21-111 0,0 36 0,26 164 0,-3 67 0,-1-30 0,2-82 0,0 35 0,6 55 0,-3-79 0,0 1 0,0 0 0,1-1 0,1 0 0,0 0 0,1 0 0,9 14 0,-10-16 16,0-1 1,0 0-1,-2 1 0,6 22 0,2 5-1462,-6-21-5380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2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24575,'1'15'0,"0"0"0,1 0 0,6 21 0,5 34 0,-10-42 0,1 0 0,1-1 0,2 1 0,1-1 0,1 0 0,14 28 0,-19-44 0,-1 1 0,1 0 0,-2 0 0,0 0 0,0 0 0,-1 0 0,-1 17 0,0-13 0,1 0 0,1 0 0,4 22 0,5 7-11,13 42-1343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18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24575,'0'615'0,"2"-575"0,9 51 0,-5-51 0,1 55 0,-9-13 0,3 87 0,12-101 93,-9-49-579,0-1 0,1 27 0,-5-24-6340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1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24575,'0'35'0,"-1"1"0,1 1 0,3-1 0,10 57 0,17 53 0,-20-39 0,0 8 0,16 120 0,-20-175 0,-4 114 0,0 11 0,17-86-1365,-16-77-5461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1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24575,'-1'19'0,"1"-1"0,1 1 0,0-1 0,2 0 0,0 0 0,1 0 0,0 0 0,14 31 0,24 64 0,-32-82 0,1 0 0,2-1 0,28 50 0,16 14 0,-11-15 0,-31-53 0,-13-22 0,-1-1 0,1 1 0,0-1 0,0 0 0,0 0 0,0 0 0,1 0 0,2 3 0,-4-5 0,1-1 0,-1 1 0,0-1 0,0 1 0,0-1 0,1 1 0,-1-1 0,0 0 0,1 0 0,-1 0 0,0 0 0,0 0 0,1 0 0,-1 0 0,0 0 0,1 0 0,-1 0 0,0-1 0,0 1 0,1-1 0,-1 1 0,0-1 0,0 1 0,0-1 0,0 0 0,0 1 0,0-1 0,2-1 0,12-11 0,0 0 0,-1-1 0,-1 0 0,0-1 0,-1-1 0,17-28 0,-13 20 0,1 0 0,22-23 0,49-53 0,13-13 0,48-19-1365,-136 118-5461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2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24575,'-2'114'0,"5"125"0,9-155 0,-7-53 0,3 56 0,-9-27 0,0-27 0,1 1 0,2-1 0,1 1 0,8 34 0,-4-27 0,-2 1 0,-1 0 0,-3-1 0,-5 60 0,2 0 0,2 299-1365,0-378-5461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2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0 386 24575,'1'11'0,"1"0"0,-1 0 0,2 0 0,-1-1 0,2 1 0,-1-1 0,1 0 0,1 0 0,0 0 0,0 0 0,13 16 0,14 27 0,-9-2 0,-15-31 0,2 0 0,16 25 0,22 42 0,-36-63 0,0-1 0,2-1 0,17 23 0,-19-27 0,1 0 0,-2 1 0,10 20 0,-13-21 0,1-1 0,1 0 0,0-1 0,24 28 0,-17-22 0,-15-19 0,1 1 0,-1-1 0,1 1 0,0-1 0,0 0 0,0 0 0,1 0 0,3 2 0,-6-5 0,0 1 0,1-1 0,-1 1 0,0-1 0,1 0 0,-1 0 0,1 0 0,-1 0 0,0 0 0,1 0 0,-1 0 0,1 0 0,-1 0 0,0-1 0,1 1 0,-1-1 0,0 1 0,1-1 0,-1 1 0,0-1 0,0 0 0,1 0 0,-1 0 0,0 1 0,0-1 0,0 0 0,0 0 0,0 0 0,1-3 0,113-126 0,-83 93 0,15-13 0,-18 23 0,-1-1 0,28-36 0,0 0 0,65-72 0,-48 53 0,35-35 0,24-24 0,13-13 0,-122 129 0,-20 21 0,0 1 0,1 0 0,0 0 0,0 0 0,0 0 0,0 1 0,0-1 0,9-3 0,20-24 0,-31 28 0,1 0 0,0 0 0,-1 0 0,1 1 0,0-1 0,0 0 0,0 1 0,1 0 0,-1 0 0,1 0 0,6-3 0,-9 6-33,0-1 0,0 1 0,0-1 0,0 1 0,0-1 0,0 1 0,0 0 0,0 0 0,0-1-1,0 1 1,-1 0 0,1 0 0,0 0 0,0 0 0,-1 0 0,1 0 0,-1 0 0,1 0 0,-1 0 0,1 0 0,-1 1-1,0-1 1,0 0 0,1 0 0,-1 0 0,0 0 0,0 1 0,0-1 0,0 2 0,0-2-340,2 17-6453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32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1814 24575,'53'20'0,"-29"-16"0,0-2 0,-1 0 0,1-1 0,0-2 0,0-1 0,0 0 0,44-12 0,157-37 0,-217 50 0,-1-1 0,1 1 0,-1-1 0,0-1 0,0 1 0,0-1 0,0-1 0,-1 1 0,1-1 0,-1 0 0,0-1 0,0 1 0,0-1 0,0 0 0,7-10 0,-4 5 0,0-1 0,-1-1 0,0 1 0,0-1 0,-1-1 0,-1 1 0,0-1 0,-1-1 0,7-26 0,-9 27 0,1 0 0,1 1 0,8-17 0,11-31 0,-16 25 0,-1 0 0,-2-1 0,-1 1 0,-2-49 0,-1 66 0,-1 0 0,0-1 0,-2 1 0,0 0 0,-1 0 0,-1 0 0,-1 0 0,-13-31 0,-27-69 0,35 85 0,-2 2 0,-29-57 0,2 17 0,19 34 0,-1 1 0,-31-40 0,25 31 0,23 38 0,1 0 0,-2 0 0,1 0 0,-1 0 0,0 1 0,0 0 0,-7-7 0,-29-35 0,36 40 0,-1 1 0,1-1 0,-1 1 0,-1 1 0,1-1 0,-13-8 0,-22-22 0,37 31 0,-1 1 0,1 0 0,-1 0 0,-1 1 0,1 0 0,-1 0 0,1 0 0,-9-4 0,-8-3 0,0-1 0,-35-25 0,36 22 0,0 1 0,-34-16 0,3 2 0,-23-8 0,32 20 0,28 10 0,1 0 0,-1 1 0,0 1 0,0 0 0,0 1 0,-27-1 0,29 3 0,-7 1 0,1 0 0,-33 5 0,45-4 0,1 0 0,-1 1 0,1 0 0,0 0 0,0 1 0,0 0 0,0 0 0,1 0 0,-1 1 0,1 0 0,-10 8 0,-56 46 0,54-46 0,1 0 0,0 1 0,1 1 0,-13 15 0,-82 113 0,103-126 0,0 0 0,0 0 0,2 0 0,0 1 0,1 0 0,0 0 0,2 0 0,-2 33 0,3-32 0,1 0 0,1 0 0,0 0 0,1 0 0,1-1 0,1 1 0,1-1 0,0 1 0,1-1 0,9 18 0,52 145 0,13-11 0,61 139 0,-70-148-280,-28-67-88,37 120 0,-64-166 644,46 88 0,-37-85-44,22 63 0,-40-94-232,2-1 0,0 0 0,1 0 0,22 30 0,-11-18 0,-5-2 0,-14-25 0,-1 0 0,0 1 0,1-1 0,0 0 0,0 0 0,0-1 0,0 1 0,0 0 0,1-1 0,-1 1 0,1-1 0,-1 0 0,1 0 0,0 0 0,0 0 0,0 0 0,0 0 0,0-1 0,0 0 0,1 0 0,-1 0 0,0 0 0,1 0 0,-1 0 0,1-1 0,6 0 0,150 0 0,-66-2 0,-81 0 0,1 0 0,-1-1 0,0 0 0,0-1 0,0-1 0,-1 0 0,0 0 0,0-2 0,0 1 0,11-9 0,28-14 0,-41 24 0,-1-2 0,1 1 0,-1-1 0,9-10 0,-9 9 0,0 0 0,1 0 0,15-9 0,8-2 0,0-2 0,-2-2 0,33-29 0,-61 49 0,1-1 0,-1 1 0,0-1 0,0 1 0,-1-1 0,1 0 0,-1 0 0,0 0 0,0 0 0,0 0 0,0-1 0,-1 1 0,0-1 0,0 1 0,0-1 0,0 1 0,-1-7 0,0-5 0,-2 0 0,1 0 0,-9-28 0,7 34 0,1-1 0,-1 0 0,2 0 0,0 0 0,0 0 0,1 0 0,0 0 0,2-16 0,0 19 0,1-2 0,0 0 0,-1-1 0,0 1 0,-1-1 0,0-14 0,-1 22 0,0 1 0,0 0 0,-1 0 0,1-1 0,-1 1 0,0 0 0,1 0 0,-1 0 0,0 0 0,0 0 0,0 0 0,0 0 0,-1 0 0,1 0 0,-1 0 0,1 1 0,-1-1 0,1 0 0,-1 1 0,0 0 0,0-1 0,0 1 0,0 0 0,0 0 0,0 0 0,0 0 0,0 0 0,0 0 0,0 1 0,0-1 0,-4 1 0,-57-13-1365,46 8-5461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3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24575,'0'555'0,"6"-511"0,-5-44 0,-1 1 0,0-1 0,0 1 0,0-1 0,0 1 0,1-1 0,-1 1 0,0-1 0,1 1 0,-1-1 0,0 1 0,1-1 0,-1 1 0,0-1 0,1 0 0,-1 1 0,1-1 0,-1 0 0,1 1 0,-1-1 0,1 0 0,-1 0 0,1 1 0,-1-1 0,2 0 0,-1 0 0,0-1 0,0 1 0,0-1 0,0 1 0,0-1 0,0 0 0,-1 1 0,1-1 0,0 0 0,0 0 0,0 1 0,-1-1 0,1 0 0,0 0 0,-1 0 0,1 0 0,-1 0 0,2-2 0,9-18 0,1 1 0,0 1 0,2 0 0,24-25 0,38-56 0,-24 34 0,-37 46 0,0 0 0,24-23 0,-29 34 0,1 1 0,0 0 0,0 1 0,1 0 0,-1 1 0,2 1 0,-1-1 0,0 2 0,1 0 0,0 0 0,0 1 0,0 1 0,0 0 0,1 1 0,-1 0 0,0 1 0,1 1 0,-1 0 0,0 1 0,22 5 0,-26-4 0,-1 0 0,1 1 0,-1 0 0,0 0 0,0 1 0,0 0 0,-1 0 0,1 1 0,11 12 0,-3-1 0,0 1 0,21 32 0,-28-35 0,-1 1 0,-1-1 0,9 25 0,14 31 0,-20-50 0,-1 1 0,-1 0 0,-1 0 0,8 42 0,-15-62 0,0 0 0,0 0 0,1 0 0,-1 0 0,1 0 0,-1 0 0,1-1 0,0 1 0,0 0 0,0 0 0,0-1 0,0 1 0,0 0 0,0-1 0,0 1 0,1-1 0,-1 0 0,0 1 0,1-1 0,0 0 0,1 2 0,-1-3 0,0 0 0,-1 0 0,1 0 0,0 0 0,-1 0 0,1 0 0,0 0 0,-1 0 0,1-1 0,-1 1 0,1-1 0,-1 1 0,1-1 0,-1 1 0,1-1 0,-1 0 0,1 0 0,-1 0 0,3-2 0,3-3 0,-1 0 0,1 0 0,-1-1 0,0 0 0,-1 0 0,0-1 0,8-14 0,8-16 0,2 0 0,52-66 0,-34 49 0,-32 42 0,-1 0 0,11-26 0,-15 28 0,1 0 0,1 1 0,-1-1 0,2 1 0,0 1 0,10-13 0,-8 13 0,0 0 0,0 1 0,1 0 0,0 1 0,0 0 0,1 0 0,21-9 0,-28 14 0,0 1 0,1 0 0,-1 0 0,0 0 0,1 0 0,-1 1 0,0 0 0,1 0 0,-1 0 0,0 0 0,1 1 0,-1 0 0,0 0 0,0 0 0,1 0 0,-1 0 0,0 1 0,0 0 0,0 0 0,-1 0 0,1 0 0,0 1 0,-1 0 0,0-1 0,1 1 0,3 5 0,0 1 0,0 0 0,0 0 0,-1 1 0,-1 0 0,1 0 0,-2 1 0,1-1 0,-1 1 0,-1 0 0,0 0 0,1 12 0,0-6 0,0-1 0,1 0 0,1 0 0,8 16 0,-7-20 0,-1 0 0,0 1 0,-1 0 0,0 0 0,-1 0 0,4 21 0,17 116 0,-23-131 0,1 0 0,1-1 0,0 1 0,12 29 0,-16-47 4,0 0 0,1 0-1,-1 0 1,1-1-1,-1 1 1,1 0 0,-1 0-1,1 0 1,-1-1 0,1 1-1,0 0 1,-1 0-1,1-1 1,0 1 0,0-1-1,0 1 1,-1-1 0,1 1-1,0-1 1,0 1-1,0-1 1,0 0 0,0 1-1,0-1 1,0 0 0,0 0-1,0 0 1,0 0-1,0 0 1,0 0 0,0 0-1,1 0 1,0-1-118,1 0 0,-1 0-1,0-1 1,0 1 0,0 0 0,0-1-1,-1 1 1,1-1 0,0 1 0,-1-1-1,1 0 1,2-4 0,4-7-6712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1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24575,'1'0'0,"0"0"0,1 1 0,-1-1 0,0 1 0,0 0 0,1 0 0,-1-1 0,0 1 0,0 0 0,0 0 0,0 0 0,0 0 0,0 0 0,0 0 0,0 0 0,-1 0 0,1 1 0,1 1 0,14 28 0,-13-24 0,4 7 0,-1 1 0,0 0 0,-1 0 0,-1 0 0,4 30 0,3 10 0,-6-33 0,-1 0 0,1 31 0,-4-38-195,0-1 0,1 1 0,0-1 0,2 1 0,-1-1 0,10 23 0,-5-23-6631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34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24575,'20'54'0,"-14"-5"0,-3 0 0,-1 0 0,-5 52 0,0 2 0,2-23 0,3 90 0,10-102 0,-8-49 0,0 0 0,1 26 0,-5-10 0,0-13 0,1 0 0,4 24 0,-4-38 0,1-1 0,0 1 0,1-1 0,0 1 0,0-1 0,0 0 0,1 0 0,0-1 0,8 12 0,-2-6 0,-5-5 0,0 0 0,1 0 0,-1-1 0,1 0 0,0 0 0,1 0 0,-1-1 0,1 0 0,0 0 0,1-1 0,-1 0 0,1 0 0,9 3 0,4 0 0,-1-2 0,1 0 0,0-1 0,0-1 0,0-1 0,23-1 0,-30-2 0,0 0 0,0-1 0,-1-1 0,1 0 0,0-1 0,-1 0 0,0-1 0,0-1 0,0 0 0,13-9 0,6-5-48,4-2-173,-1-1 0,-1-1 0,45-43 0,-40 28 221,-3-1 0,-1-2 0,-2-2 0,-2-1 0,-2-1 0,-2-2 0,21-52 0,-36 67 55,-2 0 0,-1-1 0,-1 0 0,-2 0 0,2-43 0,-6-179 453,-4 134-414,2 117-94,0 0 0,0 0 0,0 1 0,-1-1 0,1 1 0,-1-1 0,-1 0 0,1 1 0,-1-1 0,1 1 0,-1 0 0,-1 0 0,1 0 0,0 0 0,-1 0 0,0 0 0,0 0 0,-4-2 0,4 3 0,0 1 0,-1 0 0,0 0 0,1 0 0,-1 0 0,0 1 0,0 0 0,0 0 0,0 0 0,0 0 0,0 0 0,0 1 0,0 0 0,0 0 0,-1 0 0,1 0 0,0 1 0,0-1 0,0 1 0,0 0 0,-4 2 0,-121 43 0,82-33 0,15-2 0,-1-3 0,0 0 0,0-2 0,-40 2 0,56-7 20,1 1 0,0 1-1,0 1 1,0 0 0,-15 7 0,-38 9-1504,51-17-5342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35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24575,'0'856'0,"1"-837"0,0-1 0,2 0 0,0 1 0,1-1 0,1-1 0,7 19 0,-12-35 0,1-1 0,-1 0 0,0 0 0,0 1 0,0-1 0,0 0 0,0 0 0,0 1 0,1-1 0,-1 0 0,0 0 0,0 1 0,0-1 0,1 0 0,-1 0 0,0 0 0,0 0 0,1 1 0,-1-1 0,0 0 0,0 0 0,1 0 0,-1 0 0,0 0 0,0 0 0,1 0 0,-1 0 0,0 0 0,1 0 0,-1 1 0,0-2 0,0 1 0,1 0 0,-1 0 0,0 0 0,1 0 0,-1 0 0,0 0 0,0 0 0,1 0 0,-1 0 0,0 0 0,0-1 0,1 1 0,-1 0 0,0 0 0,0 0 0,1 0 0,-1-1 0,0 1 0,0 0 0,16-22 0,8-30 0,-23 50 0,6-17 0,0 0 0,2 0 0,0 1 0,1 0 0,1 1 0,24-30 0,-28 38 0,0 1 0,-1-1 0,0 0 0,8-18 0,-10 19 0,0-1 0,1 1 0,0 0 0,0 1 0,0-1 0,1 1 0,11-10 0,153-116 0,-166 130 0,-1 0 0,1 0 0,0 0 0,0 1 0,0 0 0,1 0 0,-1 0 0,0 0 0,1 1 0,-1-1 0,1 1 0,-1 0 0,1 1 0,0-1 0,0 1 0,-1 0 0,1 0 0,0 0 0,-1 1 0,1 0 0,0 0 0,7 2 0,-5 0 0,-1 1 0,0-1 0,0 1 0,0 0 0,0 1 0,-1-1 0,0 1 0,0 0 0,0 1 0,0-1 0,-1 1 0,0 0 0,0 0 0,3 8 0,56 125 0,-49-117 0,-10-16 0,0-1 0,0 1 0,-1 0 0,0 0 0,0 0 0,-1 1 0,1-1 0,-2 1 0,1-1 0,0 1 0,0 7 0,0 10 0,0 1 0,-2 0 0,-1-1 0,-6 42 0,6-60 0,0 0 0,-1 0 0,1-1 0,-1 1 0,-1-1 0,1 1 0,-1-1 0,0 0 0,0 0 0,0 0 0,-1 0 0,0-1 0,0 1 0,0-1 0,0 0 0,-1 0 0,0-1 0,1 1 0,-1-1 0,-1 0 0,1 0 0,0-1 0,-1 0 0,-11 4 0,-187 40 0,201-46 5,0 1-1,0 0 0,0-1 0,0 0 1,-1 1-1,1-1 0,0 0 0,0-1 1,0 1-1,0-1 0,0 1 1,0-1-1,0 0 0,0 0 0,0 0 1,0 0-1,0-1 0,1 1 1,-1-1-1,0 0 0,1 0 0,0 0 1,-1 0-1,1 0 0,0 0 0,0-1 1,-2-2-1,0-2-139,2 0 0,-1 0 0,1 0 0,0 0 0,0-1 0,1 1 0,0-1 0,0 1 0,1-1 0,0-8 0,1-7-6691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35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24575,'20'53'0,"-7"6"0,-8-37 0,0 0 0,-1 1 0,1 25 0,7 50 0,-7-72 0,2 51 0,-5-3 0,-5 129 0,-9-135 0,8-49 0,0 0 0,-1 26 0,5 21-1365,0-55-5461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2:3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4:0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24575,'833'0'0,"-801"2"0,55 9 0,25 2 0,25 1 0,-52-3 0,-58-7 0,51 15 0,-51-11 0,55 7 0,-4-9 0,-33-4 0,47 9 0,-36-4 0,1-2 0,104-5 0,-61-2 0,-96 2-91,0 0 0,0 0 0,0 0 0,0 0 0,0 0 0,0-1 0,-1 0 0,1 0 0,0 0 0,-1 0 0,1-1 0,0 1 0,-1-1 0,5-3 0,3-6-6735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4:0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24575,'6'1'0,"-1"0"0,1 1 0,0 0 0,-1 1 0,0-1 0,1 1 0,-1 0 0,0 0 0,0 1 0,-1-1 0,1 1 0,4 5 0,27 17 0,94 53 0,-87-53 0,1-2 0,72 27 0,-47-21 0,466 202-1947,-94-75 2937,-436-156-884,0 0 0,0 0 1,0 0-1,0 0 1,0-1-1,0 0 0,0 0 1,9-1-1,-42 8-106,1 2 0,0 1 0,0 1 0,1 2 0,0 0 0,-39 29 0,34-25 0,-1 0 0,0-2 0,-1-1 0,-37 9 0,-43 18 0,-62 15 0,140-44 0,-1-1 0,0-2 0,-39 4 0,-94 14-1365,147-25-5461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4:3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24575,'1'0'0,"1"1"0,-1-1 0,0 1 0,0-1 0,1 1 0,-1 0 0,0 0 0,0-1 0,0 1 0,0 0 0,0 0 0,0 0 0,0 0 0,0 0 0,0 0 0,0 1 0,-1-1 0,2 2 0,14 28 0,-12-23 0,8 20 0,-1 1 0,-1 0 0,-1 1 0,-2 0 0,5 45 0,-9-58 0,2 0 0,0 0 0,8 17 0,9 33 0,-18-53 0,0 1 0,1-1 0,1 0 0,0-1 0,1 1 0,0-1 0,1-1 0,0 1 0,14 14 0,-16-20 0,-16-17 0,-17-25 0,21 22 0,2-1 0,-1 1 0,2-1 0,0 0 0,0-1 0,0-15 0,-6-31 0,1 23 0,-1 6 0,3-1 0,1-1 0,-2-46 0,5 28 0,0 35 0,1 0 0,1 0 0,0 0 0,2 0 0,0-1 0,0 2 0,9-29 0,-9 42 0,0 0 0,0 0 0,0 0 0,1 0 0,-1 1 0,1-1 0,-1 1 0,1 0 0,0 0 0,0 0 0,0 0 0,0 0 0,0 0 0,1 1 0,-1 0 0,1-1 0,-1 1 0,0 1 0,1-1 0,0 0 0,-1 1 0,1 0 0,-1 0 0,1 0 0,0 0 0,5 1 0,-1 0 0,0 0 0,0 0 0,0 1 0,0 0 0,0 1 0,-1-1 0,1 1 0,-1 1 0,0-1 0,14 10 0,-5 0 0,0 1 0,-1 0 0,-1 1 0,0 1 0,-1 0 0,0 1 0,-2 0 0,0 1 0,-1 1 0,10 23 0,-13-21 0,-1 1 0,-1-1 0,0 1 0,-2 0 0,1 28 0,-4-41 0,-1-1 0,0 0 0,0 1 0,0-1 0,-1 0 0,0 0 0,-1 0 0,0 0 0,0 0 0,-1-1 0,0 1 0,0-1 0,-1 0 0,0 0 0,0-1 0,0 1 0,-7 5 0,-16 12 0,-45 31 0,52-40 0,21-15 0,-1 1 0,1-1 0,-1 0 0,1 0 0,0 1 0,-1-1 0,1 0 0,-1 1 0,1-1 0,0 0 0,-1 0 0,1 0 0,-1 0 0,1 1 0,-1-1 0,1 0 0,-1 0 0,1 0 0,-1 0 0,1 0 0,-1 0 0,1 0 0,-1 0 0,1-1 0,-1 1 0,1 0 0,-1 0 0,1 0 0,-1 0 0,1-1 0,0 1 0,-1 0 0,1 0 0,-1-1 0,1 1 0,-1-1 0,-6-21 0,7-38 0,1 50 0,1-69-1365,-2 56-5461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4:32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24575,'1'0'0,"1"1"0,-1-1 0,0 1 0,1-1 0,-1 1 0,0 0 0,0 0 0,0-1 0,0 1 0,1 0 0,-1 0 0,-1 0 0,1 0 0,0 0 0,0 0 0,0 1 0,0-1 0,0 2 0,15 28 0,-12-23 0,2 2 0,0 0 0,1-1 0,13 15 0,18 27 0,22 80 0,-52-115 0,0 0 0,-2 1 0,0 0 0,-1 0 0,0 0 0,-2 0 0,3 22 0,-3 15 0,-3 55 0,0-100 0,-2-170 0,4-122 0,2 262 0,1 1 0,0 0 0,2 0 0,0 1 0,1 0 0,17-28 0,-21 38-68,6-8 133,0 0 1,23-29 0,-29 41-166,0 1 1,0 0-1,1 0 0,-1 0 1,1 1-1,0 0 1,0 0-1,0 0 1,0 0-1,0 1 0,1 0 1,-1 0-1,1 0 1,6-1-1,9 1-6726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4:3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267 618 24575,'0'35'0,"0"18"0,1-1 0,14 86 0,-11-108 0,-1 1 0,-1 46 0,0 10 0,-2-85 0,0-1 0,0 1 0,0-1 0,0 1 0,1-1 0,-1 1 0,0-1 0,1 1 0,-1-1 0,1 0 0,-1 1 0,1-1 0,0 0 0,-1 1 0,1-1 0,0 0 0,0 0 0,1 1 0,-1-2 0,0 0 0,-1-1 0,1 1 0,0 0 0,-1-1 0,1 1 0,0-1 0,-1 0 0,1 1 0,-1-1 0,1 1 0,-1-1 0,1 0 0,-1 0 0,1 1 0,-1-1 0,1 0 0,-1 0 0,0 1 0,0-1 0,1 0 0,-1 0 0,0 0 0,0 1 0,0-1 0,0 0 0,0 0 0,0 0 0,0 0 0,0 1 0,-1-3 0,3-17 0,-1 0 0,-1 0 0,-1 0 0,0 0 0,-9-36 0,-34-92 0,8 35 0,-8-79 0,38 165 0,1 0 0,-2-35 0,-6-33 0,7 43 0,-3-21 0,8 69 0,1 1 0,-1-1 0,0 1 0,-1 0 0,1-1 0,-1 1 0,1 0 0,-1 0 0,0 0 0,0 0 0,0 0 0,-1 0 0,1 1 0,-1-1 0,-4-3 0,7 6 0,0-1 0,-1 1 0,1 0 0,-1 0 0,1-1 0,0 1 0,-1 0 0,1 0 0,-1-1 0,1 1 0,-1 0 0,1 0 0,-1 0 0,1 0 0,-1 0 0,1 0 0,-1 0 0,1 0 0,-1 0 0,1 0 0,-1 0 0,1 0 0,0 0 0,-1 0 0,1 0 0,-1 0 0,1 1 0,-1-1 0,1 0 0,-1 0 0,1 1 0,-1-1 0,-4 18 0,8 36 0,-1-41 0,-2 16 0,-2-1 0,0 1 0,-2-1 0,-1 0 0,-14 48 0,12-53 0,-22 124 0,27-89 0,3-49 0,0-1 0,-1 1 0,0-1 0,-1 0 0,0 1 0,0-1 0,-1 0 0,0 0 0,0 1 0,-1-2 0,-5 14 0,16-35 0,0-1 0,0 0 0,-1 0 0,-1-1 0,7-28 0,-8 26 0,0 0 0,2 0 0,0 1 0,0 0 0,2 0 0,12-17 0,-5 10 0,-1 0 0,-2-1 0,0 0 0,16-46 0,-1 2 0,-22 54 0,-2-1 0,0 1 0,0-1 0,2-29 0,3-17 0,-9 59 0,3-9 0,0-1 0,0 2 0,1-1 0,10-22 0,-13 33 0,-1 0 0,1 0 0,0-1 0,0 1 0,-1 0 0,1 0 0,0 0 0,0 0 0,0 0 0,0 0 0,0 1 0,1-1 0,-1 0 0,0 0 0,0 1 0,0-1 0,1 1 0,-1-1 0,0 1 0,1 0 0,2-1 0,-2 1 0,0 1 0,0 0 0,1 0 0,-1-1 0,0 1 0,0 1 0,0-1 0,0 0 0,0 0 0,0 1 0,-1-1 0,1 1 0,0-1 0,-1 1 0,1 0 0,-1 0 0,1 0 0,0 2 0,6 8 0,-1 1 0,-1 0 0,6 13 0,7 16 0,54 87 0,-63-109 0,2-1 0,0 0 0,28 31 0,-7-8 0,-13-15 0,5 7 0,40 43 0,-46-53-5,-16-21-99,-1 0-1,0 1 0,1-1 1,-1 0-1,1-1 0,0 1 1,0 0-1,0-1 1,0 1-1,0-1 0,1 0 1,5 2-1,7 2-6721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4:35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80 557 24575,'-2'0'0,"1"-1"0,-1 0 0,0 0 0,1 1 0,-1-1 0,1 0 0,0-1 0,-1 1 0,1 0 0,0 0 0,-1-1 0,1 1 0,0 0 0,0-1 0,0 1 0,1-1 0,-2-2 0,-14-29 0,11 15 0,1 0 0,1 0 0,1 0 0,0-25 0,-8-48 0,6 72 0,0-1 0,1 0 0,1 0 0,2-32 0,0 47 0,0 0 0,1 0 0,-1-1 0,1 1 0,1 0 0,-1 0 0,1 0 0,-1 1 0,1-1 0,1 0 0,-1 1 0,1-1 0,0 1 0,0 0 0,0 0 0,0 0 0,1 0 0,0 0 0,-1 1 0,1 0 0,1 0 0,5-4 0,26-17 0,-32 21 0,0-1 0,1 1 0,0 0 0,-1 0 0,1 0 0,0 1 0,1 0 0,-1 0 0,0 0 0,8-1 0,-1 1 0,0 0 0,0 1 0,0 1 0,-1 0 0,1 0 0,0 2 0,0-1 0,0 1 0,-1 1 0,17 6 0,-22-7 0,-2 1 0,1-1 0,0 1 0,0 0 0,-1 0 0,0 1 0,1-1 0,-1 1 0,-1 0 0,1 0 0,0 0 0,-1 1 0,0-1 0,0 1 0,-1 0 0,1 0 0,-1 0 0,0 0 0,0 0 0,0 0 0,-1 1 0,0-1 0,0 1 0,0 7 0,2 38 0,-8 99 0,5-144 0,-1 0 0,-1 0 0,1 0 0,-1-1 0,0 1 0,-1-1 0,1 1 0,-1-1 0,0 0 0,0 0 0,-1 0 0,1 0 0,-1-1 0,0 1 0,-1-1 0,1 0 0,-1 0 0,1 0 0,-1-1 0,0 0 0,-1 0 0,1 0 0,0-1 0,-1 1 0,-11 2 0,10-3 0,1-1 0,-1 1 0,0-1 0,0 0 0,0-1 0,0 0 0,0 0 0,0-1 0,0 1 0,0-1 0,0-1 0,0 0 0,0 0 0,1 0 0,-1 0 0,1-1 0,0 0 0,0-1 0,0 1 0,0-1 0,-9-8 0,9 6 0,1-1 0,-1 1 0,2-1 0,-1 0 0,-6-14 0,9 19 0,1 0 0,0 0 0,0 0 0,1 0 0,-1 0 0,0 0 0,1 0 0,-1-1 0,1 1 0,0 0 0,-1 0 0,1 0 0,0-1 0,1 1 0,-1 0 0,0 0 0,0 0 0,1-1 0,0 1 0,-1 0 0,1 0 0,0 0 0,0 0 0,0 0 0,0 0 0,2-3 0,-2 5 1,-1 0 1,0 0-1,1 0 0,-1 0 0,0 0 0,1 0 1,-1 0-1,0 0 0,0 0 0,1 0 0,-1 0 0,0 0 1,1 0-1,-1 0 0,0 0 0,1 0 0,-1 0 1,0 1-1,1-1 0,-1 0 0,0 0 0,0 0 0,1 0 1,-1 1-1,0-1 0,0 0 0,1 0 0,-1 0 1,0 1-1,0-1 0,0 0 0,1 0 0,-1 1 0,0-1 1,0 0-1,0 1 0,0-1 0,0 0 0,0 1 1,0-1-1,0 0 0,0 1 0,0-1 0,0 0 0,0 0 1,0 1-1,5 16-1422,-3 1-5405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6:14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587 133 24575,'3'0'0,"0"0"0,-1 0 0,1 1 0,0-1 0,0 1 0,-1 0 0,1 0 0,0 0 0,-1 0 0,1 0 0,-1 1 0,0-1 0,1 1 0,-1 0 0,0-1 0,0 1 0,0 0 0,0 0 0,0 1 0,-1-1 0,1 0 0,0 0 0,-1 1 0,2 3 0,3 8 0,0 0 0,-1 0 0,4 25 0,9 18 0,-7-31 0,-9-19 0,0 0 0,0 0 0,1-1 0,1 1 0,-1-1 0,1 1 0,0-1 0,0 0 0,1-1 0,-1 1 0,7 5 0,-10-11 0,0 0 0,-1 1 0,1-1 0,0 0 0,0 0 0,-1 0 0,1 0 0,0 0 0,0 1 0,-1-1 0,1-1 0,0 1 0,0 0 0,0 0 0,-1 0 0,1 0 0,0 0 0,0-1 0,-1 1 0,1 0 0,0-1 0,-1 1 0,1-1 0,0 1 0,-1 0 0,1-1 0,0-1 0,17-24 0,1-32 0,-14 23 0,-1 0 0,-1 0 0,-2 0 0,-2 0 0,-4-37 0,5 69 0,-1-1 0,1 1 0,-1 0 0,0-1 0,0 1 0,0 0 0,0-1 0,0 1 0,-1 0 0,1 0 0,-1 0 0,0 0 0,0 0 0,0 1 0,0-1 0,-1 1 0,1-1 0,-1 1 0,1 0 0,-1 0 0,0 0 0,0 0 0,0 0 0,0 0 0,0 1 0,0 0 0,-1 0 0,-5-2 0,-5 1 0,1 0 0,-1 1 0,1 1 0,-1 0 0,1 1 0,-16 2 0,9 1 0,1 1 0,0 1 0,-1 1 0,-33 16 0,-23 9 0,-149 61 0,206-84 0,0 0 0,1 1 0,-22 15 0,-9 5 0,1 2-1365,35-23-5461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4:3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62 565 24575,'3'1'0,"0"-1"0,0 0 0,1 0 0,-1-1 0,0 1 0,0-1 0,0 1 0,0-1 0,0 0 0,0 0 0,0-1 0,0 1 0,0-1 0,0 1 0,-1-1 0,1 0 0,-1 0 0,5-4 0,-5 4 0,-1-1 0,1 0 0,-1 0 0,0 0 0,0 0 0,0 0 0,0 0 0,0 0 0,-1 0 0,1-1 0,-1 1 0,0 0 0,0 0 0,0-1 0,-1 1 0,1 0 0,-1 0 0,-1-6 0,-14-53 0,-12-67 0,20 91 0,-21-61 0,0 1 0,17 60-1365,5 24-5461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4:36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24575,'0'-15'0,"0"-8"0,1 1 0,4-33 0,-3 48 0,-1 0 0,1-1 0,1 1 0,-1 0 0,1 0 0,1 1 0,-1-1 0,1 1 0,0-1 0,1 1 0,6-7 0,-6 9 0,0 1 0,0-1 0,0 1 0,0 0 0,1 1 0,0-1 0,-1 1 0,1 0 0,0 1 0,0 0 0,0-1 0,0 2 0,0-1 0,0 1 0,12 0 0,-12 0 0,1 1 0,0-1 0,0 1 0,-1 0 0,1 0 0,0 1 0,-1 0 0,1 0 0,-1 1 0,0 0 0,0 0 0,0 0 0,10 8 0,-7 0 0,0 0 0,-1 0 0,-1 1 0,0 0 0,-1 0 0,0 1 0,-1 0 0,0 0 0,-1 0 0,0 1 0,-1-1 0,-1 1 0,0 0 0,-1-1 0,-1 1 0,0 0 0,0 0 0,-2 0 0,-2 14 0,2-23 0,0 0 0,0 0 0,-1 0 0,1-1 0,-1 1 0,0 0 0,-1-1 0,1 0 0,-1 0 0,0 0 0,0 0 0,0-1 0,0 1 0,0-1 0,-1 0 0,0 0 0,0-1 0,0 1 0,0-1 0,0 0 0,0-1 0,0 1 0,0-1 0,-1 0 0,1 0 0,-1-1 0,1 1 0,-1-1 0,1 0 0,-1-1 0,1 0 0,0 1 0,-1-2 0,1 1 0,-8-4 0,11 5-72,1-1 1,-1 1-1,1-1 0,0 0 0,-1 0 0,1 1 0,0-1 0,0 0 1,-1 0-1,1-1 0,0 1 0,0 0 0,0 0 0,0 0 0,1-1 1,-1 1-1,0 0 0,0-3 0,-1-6-6754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4:38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24575,'7'-2'0,"1"0"0,0 0 0,-1-1 0,1 0 0,8-5 0,-1 1 0,46-21 0,-36 15 0,50-16 0,158-41 0,-108 45 0,-57 12 0,0 3 0,1 3 0,85 2 0,-120 3 0,1-1 0,39-9 0,-31 5 0,13-4 0,-31 5 0,0 2 0,44-2 0,19 8 0,75-4 0,-95-10 0,-49 8 0,0 1 0,26-2 0,-16 4 0,0-1 0,49-10 0,-33 5 0,1 2 0,-1 2 0,85 6 0,-28 0 0,89-3 0,-187 2-53,-10 3 185,-11 3-1576,2-4-5382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4:39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322 147 24575,'6'0'0,"1"0"0,-1 0 0,1 1 0,-1-1 0,0 1 0,1 1 0,-1-1 0,0 1 0,0 1 0,0-1 0,0 1 0,0 0 0,0 0 0,-1 0 0,0 1 0,1 0 0,-1 0 0,-1 0 0,1 1 0,-1 0 0,1 0 0,3 7 0,4 3 0,-1 0 0,-1 1 0,-1 1 0,0 0 0,10 29 0,15 27 0,-23-53 0,-1 1 0,-1 0 0,0 0 0,-2 1 0,0 0 0,5 37 0,-4-32 0,-7-27 0,-1 0 0,1 0 0,-1 0 0,1-1 0,-1 1 0,1 0 0,-1-1 0,0 1 0,1 0 0,-1-1 0,1 1 0,-1-1 0,0 1 0,0-1 0,1 1 0,-1 0 0,0-1 0,0 1 0,1-1 0,-1 1 0,0-1 0,0 1 0,0-1 0,0 1 0,0-1 0,0 0 0,0 0 0,8-56 0,-6-6 0,-5-210 0,1 256 0,0 0 0,-1 0 0,-1 0 0,-1 0 0,-8-19 0,11 32 0,-1 0 0,0 1 0,0 0 0,0-1 0,-1 1 0,1 0 0,-1 1 0,0-1 0,1 1 0,-1-1 0,-5-1 0,3 1 0,1 0 0,0 0 0,0 0 0,0-1 0,0 0 0,-4-4 0,7 5 0,0 0 0,0 1 0,0-1 0,-1 1 0,1 0 0,-1 0 0,0 0 0,0 0 0,0 0 0,0 0 0,0 1 0,0-1 0,0 1 0,0 0 0,0 0 0,-1 0 0,1 1 0,0-1 0,-1 1 0,-5 0 0,4 1 0,0 0 0,0 0 0,0 0 0,0 1 0,1 0 0,-1 0 0,0 0 0,1 1 0,0 0 0,-1-1 0,1 2 0,-5 3 0,-7 9 0,1 1 0,0 1 0,1 0 0,-22 37 0,29-45 0,0-1 0,-1 0 0,0 0 0,-1-1 0,-14 12 0,12-11 0,0 0 0,0 1 0,-10 14 0,-27 43 0,-51 93 0,80-132 0,-6 15 0,25-37-1365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4:40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1 225 24575,'14'-1'0,"-1"-1"0,1-1 0,0 0 0,-1-1 0,13-5 0,10-3 0,93-25 0,-36 10 0,-65 17 0,47-9 0,15 3 0,120-18 0,-209 34 0,1 0 0,-1 0 0,1 0 0,0 0 0,-1-1 0,1 1 0,-1 0 0,1-1 0,-1 1 0,1-1 0,-1 0 0,0 1 0,1-1 0,-1 0 0,0 0 0,3-1 0,-5 1 0,1 0 0,-1 0 0,1 0 0,-1 0 0,1 1 0,-1-1 0,0 0 0,1 1 0,-1-1 0,0 0 0,0 1 0,1-1 0,-1 1 0,0-1 0,0 1 0,0-1 0,0 1 0,0 0 0,0 0 0,1-1 0,-1 1 0,0 0 0,0 0 0,0 0 0,-2 0 0,-79-22-1365,62 18-5461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4:4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24575,'3'0'0,"0"0"0,1 0 0,-1 0 0,0 1 0,0-1 0,1 1 0,-1-1 0,0 1 0,0 0 0,0 0 0,0 1 0,0-1 0,0 1 0,0-1 0,0 1 0,2 3 0,-2-2 0,-1 0 0,0 0 0,0 0 0,0 0 0,0 1 0,-1-1 0,1 1 0,-1 0 0,0-1 0,0 1 0,0 0 0,-1-1 0,1 8 0,10 62 0,-5-43 0,1 47 0,-5-56 0,0 0 0,7 25 0,-4-24 0,-2-1 0,2 24 0,-4 493 0,-3-258 0,5-227 0,2-1 0,13 57 0,-8-57 0,-2 1 0,0 56 0,-8-34 0,-1 1 0,16 142 0,-4-154 0,-1-10 0,-3 1 0,1 66 0,-7-96 0,2 0 0,5 28 0,4 42 0,-11-22 0,-1-20 0,2 0 0,10 56 0,-6-63 0,0 80 0,-5-81 0,11 86 0,-7-96 0,-2-1 0,-2 58 0,1 22 0,-1-110 0,1 1 0,-1-1 0,1 0 0,0 0 0,0 1 0,0-2 0,0 1 0,1 0 0,0 0 0,-1-1 0,2 1 0,-1-1 0,0 0 0,0 0 0,5 3 0,26 30 0,-30-28 0,0 1 0,0-1 0,-1 1 0,0 0 0,0 0 0,-1 1 0,0-1 0,-1 0 0,1 12 0,-4 94 0,-1-52 0,3 24 0,0-52 0,0-28 0,0-10 0,0-298 0,-23 396 0,17-2 0,5-52 0,-10 56 0,6-69 0,-32 140 0,28-133 0,2 0 0,-2 47 0,0-4 0,0 9 0,7-53 0,-12 59 0,11-78 0,0 0 0,0 1 0,2 0 0,0-1 0,1 1 0,2 20 0,-2-36 0,0 0 0,0 1 0,0-1 0,0 1 0,0-1 0,0 1 0,0-1 0,0 0 0,1 1 0,-1-1 0,0 1 0,0-1 0,0 0 0,1 1 0,-1-1 0,0 0 0,1 1 0,-1-1 0,0 0 0,1 1 0,-1-1 0,0 0 0,1 0 0,-1 0 0,1 1 0,-1-1 0,0 0 0,1 0 0,-1 0 0,1 0 0,-1 0 0,0 0 0,1 0 0,0 0 0,18-7 0,12-20 0,-19 3 0,-1-1 0,-1 0 0,-1-1 0,-1 0 0,8-45 0,-9 37 0,1 1 0,24-62 0,-22 73-1365,-1 3-5461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4:4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24575,'-7'0'0,"0"0"0,1 1 0,-1-1 0,1 1 0,-1 1 0,0-1 0,1 1 0,0 0 0,-1 1 0,1-1 0,0 1 0,0 0 0,1 1 0,-1 0 0,1 0 0,0 0 0,0 0 0,0 1 0,0 0 0,-6 8 0,0 5 0,0 0 0,1 1 0,1 0 0,1 1 0,-6 23 0,-22 52 0,22-63 0,1 0 0,2 1 0,2 0 0,0 1 0,3 0 0,-5 58 0,11-60 0,3 166 0,0-165 0,1-1 0,2 1 0,1-1 0,12 32 0,-9-34 0,4 11 0,28 57 0,-36-87 0,1 1 0,0-1 0,0-1 0,1 1 0,0-1 0,1-1 0,0 0 0,1 0 0,13 10 0,-5-7 0,0 0 0,1-2 0,0 0 0,22 8 0,-34-16 0,0 1 0,0-2 0,0 1 0,0-1 0,1 0 0,-1 0 0,0-1 0,0 0 0,1 0 0,-1-1 0,0 1 0,0-2 0,0 1 0,0-1 0,13-5 0,-8-2 0,-1 0 0,0-1 0,-1 0 0,0 0 0,0-1 0,-1-1 0,-1 1 0,11-20 0,49-95 0,-59 106 0,-2 0 0,0 0 0,-1 0 0,-1 0 0,-1-1 0,-1 0 0,-1 0 0,-1-31 0,0 18 0,-3-175 0,-1 190 0,-1-1 0,-1 1 0,-1 0 0,0 0 0,-10-18 0,-5-18 0,5 16 0,-1 1 0,-2 0 0,-2 2 0,-32-43 0,45 67 0,-1 0 0,-1 1 0,1 1 0,-2-1 0,0 2 0,0-1 0,0 2 0,-1-1 0,-1 2 0,1-1 0,-21-7 0,25 12 0,0 0 0,0 1 0,0 0 0,0 1 0,0-1 0,-1 1 0,1 1 0,-1 0 0,1 0 0,0 1 0,-1 0 0,1 0 0,0 1 0,-1 0 0,1 0 0,0 1 0,1 0 0,-1 0 0,0 1 0,1 0 0,-7 5 0,6-2 0,1 0 0,-1 1 0,2 0 0,-1 0 0,1 0 0,0 1 0,1 0 0,0 0 0,1 1 0,-1-1 0,2 1 0,-1 0 0,2 0 0,-3 11 0,-22 56 0,21-65 0,1 1 0,1 1 0,0-1 0,1 0 0,0 1 0,1 0 0,0 13 0,4 103 0,1-53 0,-3-47 0,1-1 0,2 1 0,12 56 0,-11-71 0,1-1 0,0 0 0,1 0 0,0-1 0,1 1 0,1-1 0,0-1 0,1 0 0,18 21 0,-20-27 0,0 4 0,1-2 0,0 1 0,1-1 0,0 0 0,0-1 0,1 0 0,0-1 0,0 0 0,0 0 0,1-1 0,0-1 0,14 5 0,-4-3 0,0 2 0,27 12 0,-7-2 0,-5-3 0,1-2 0,0-2 0,0-1 0,1-1 0,0-3 0,70 4 0,37 2 0,8 0 0,-138-12 0,1-1 0,0-1 0,-1 0 0,1 0 0,-1-2 0,0 0 0,0-1 0,21-9 0,-32 12 0,0 0 0,0 0 0,0-1 0,0 1 0,-1-1 0,1 0 0,-1 0 0,0 0 0,1-1 0,-1 1 0,-1-1 0,1 1 0,0-1 0,-1 0 0,0 0 0,0 0 0,0-1 0,-1 1 0,1 0 0,-1-1 0,0 1 0,0-1 0,0 1 0,-1-1 0,0 1 0,0-1 0,0 1 0,0-1 0,-1 0 0,1 1 0,-1-1 0,-3-6 0,2 4 9,0 0 1,-1 0-1,0 0 0,0 1 0,-1-1 1,0 1-1,0-1 0,0 1 0,-1 1 0,0-1 1,0 0-1,-10-7 0,11 10-83,-1 0-1,1 1 1,0-1 0,-1 1 0,1 0-1,-1 0 1,0 0 0,0 1 0,1 0-1,-1-1 1,0 2 0,0-1 0,0 1-1,0-1 1,0 2 0,0-1 0,0 0-1,0 1 1,-8 2 0,-4 3-6752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4:4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24575,'1'21'0,"1"0"0,8 32 0,2 27 0,13 94 0,-12-45 0,1 22 0,-17-8 0,6 117 0,5-232 120,-8-27-160,0 0 0,1-1 0,-1 1-1,0 0 1,0-1 0,1 1 0,-1 0 0,0-1 0,1 1 0,-1 0-1,1-1 1,-1 1 0,1-1 0,-1 1 0,1-1 0,-1 1 0,1-1 0,-1 0-1,1 1 1,0-1 0,-1 0 0,1 1 0,0-1 0,-1 0 0,1 0-1,0 1 1,-1-1 0,1 0 0,0 0 0,0 0 0,-1 0 0,1 0 0,0 0-1,-1 0 1,1 0 0,1-1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4:4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24575,'106'-2'0,"116"4"0,-154 10 0,-49-8 0,0 0 0,26 1 0,416-4-890,-222-3 560,-82-10 330,-20 0 0,817 9-2427,-488 6 1606,-344-6 518,133 6 5022,-237 0-4710,-1 1 1,0 0-1,-1 1 1,1 1 0,19 9-1,-21-8-10,0 0 1,0-2-1,1 0 0,0 0 1,0-2-1,22 3 0,411-4 1,-218-4 0,-192 1-64,-23-1-196,0 2-1,0 0 1,0 1 0,26 5 0,-26-1-6566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4:5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24575,'680'0'0,"-649"-2"0,55-9 0,-52 5 0,42-2 0,149-16 0,-134 11 0,-5 1 0,19 12 0,-66 2 0,1-3 0,-1-1 0,41-7 0,2-7 0,2 5 0,126-3 0,-186 13 0,-1-2 0,30-6 0,-29 5 0,0 0 0,28 0 0,-12 4 0,-21 1 0,0-1 0,1 0 0,-1-1 0,0-2 0,-1 0 0,1 0 0,0-2 0,34-13 0,-37 12 0,0 0 0,1 2 0,0-1 0,18-1 0,6-1 0,1 0-1365,-22 5-5461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2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645 409 24575,'1'0'0,"0"-1"0,0 1 0,0-1 0,0 1 0,0-1 0,0 1 0,0-1 0,0 0 0,0 0 0,0 1 0,0-1 0,0 0 0,-1 0 0,1 0 0,0 0 0,-1 0 0,1 0 0,0 0 0,-1 0 0,1 0 0,-1 0 0,0-1 0,1 1 0,-1 0 0,0 0 0,0 0 0,0-2 0,5-39 0,-5 38 0,1-4 0,-1 0 0,0 0 0,0 0 0,0 0 0,-1 1 0,-1-1 0,1 0 0,-1 1 0,0-1 0,-1 1 0,0-1 0,0 1 0,-1 0 0,0 0 0,0 1 0,0-1 0,-1 1 0,0 0 0,0 0 0,-1 0 0,-8-6 0,-41-49 0,43 46 0,0 0 0,-29-25 0,36 36 0,-1 0 0,0 0 0,0 0 0,-1 1 0,1 0 0,-1 0 0,0 0 0,1 1 0,-1 0 0,0 1 0,-13-2 0,-13-1 0,1 2 0,-1 2 0,0 1 0,-58 8 0,82-5 0,1-1 0,-1 1 0,1 0 0,0 1 0,0 0 0,1 0 0,-1 0 0,1 1 0,0 1 0,-10 11 0,5-4 0,0 1 0,1 0 0,0 0 0,-10 23 0,19-35 0,1 0 0,1 0 0,-1 0 0,0 0 0,1 0 0,-1 0 0,1 0 0,0 0 0,0-1 0,0 1 0,0 0 0,1 0 0,-1 0 0,1 0 0,0 0 0,0 0 0,0 0 0,0 0 0,0-1 0,1 1 0,-1-1 0,1 1 0,0-1 0,-1 1 0,1-1 0,0 0 0,0 0 0,1 0 0,-1 0 0,0 0 0,1 0 0,4 2 0,9 6 0,0 0 0,0-2 0,33 13 0,-46-20 0,55 25 0,-39-16 0,1-1 0,1-1 0,-1-1 0,23 4 0,-9-4 0,238 37 0,-234-38 0,-1 1 0,45 16 0,-47-12 0,0-2 0,59 8 0,58 10 0,-146-26 0,0 0 0,-1 1 0,1-1 0,0 1 0,-1 0 0,1 1 0,-1-1 0,1 1 0,-1 0 0,0 0 0,-1 1 0,1 0 0,0 0 0,-1 0 0,0 0 0,4 5 0,-3-1 0,0-1 0,-1 1 0,0 0 0,0 0 0,-1 0 0,0 1 0,-1-1 0,0 1 0,3 15 0,3 22 0,-4-30 0,-1 1 0,-1-1 0,1 26 0,-3-37 0,-1-1 0,1 1 0,-1 0 0,0 0 0,0-1 0,0 1 0,-1-1 0,0 1 0,1-1 0,-2 0 0,1 1 0,0-1 0,-1 0 0,0 0 0,0-1 0,-6 7 0,-17 15 0,-1 1 0,-55 41 0,74-64 0,1 1 0,-1-1 0,0 0 0,0-1 0,0 1 0,0-2 0,-1 1 0,1-1 0,0 0 0,-16-1 0,-43 7 0,29 0 0,0-2 0,0-1 0,0-3 0,-51-3 0,17 1 0,68 1 0,0 0 0,0 0 0,0 0 0,0-1 0,0 0 0,0 1 0,0-1 0,1-1 0,-1 1 0,0-1 0,0 1 0,1-1 0,-1 0 0,1 0 0,-4-4 0,1 0 0,0-1 0,0 0 0,1 0 0,0 0 0,-5-12 0,1 3 0,-30-52 0,3-3 0,-37-105 0,63 149 0,2-1 0,1 0 0,1 0 0,-3-33 0,8 46 0,1 0 0,1 0 0,0 1 0,0-1 0,2 0 0,0 1 0,0-1 0,2 1 0,10-25 0,9-29 0,-18 49 0,0 1 0,12-25 0,-16 41-80,-1-1 0,1 1-1,0 0 1,0-1 0,0 1-1,0 0 1,0 0 0,0 0-1,1 1 1,-1-1 0,1 0 0,-1 1-1,1 0 1,0-1 0,-1 1-1,6-1 1,9-2-6746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4:5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0 276 24575,'86'1'-223,"1"-4"1,138-22-1,138-28-1210,-190 28 748,-96 16-18,80-21 0,-73 13 197,148-11 1,-39 6 527,-117 14-23,105 3 0,-30 1 25,-111 0 1024,-1-2 0,42-11 1,-5 0-483,-58 14-7309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4:5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47 140 24575,'-2'1'0,"0"-1"0,0 1 0,-1-1 0,1 1 0,0 0 0,0-1 0,1 1 0,-1 0 0,0 0 0,0 1 0,0-1 0,1 0 0,-1 1 0,0-1 0,1 1 0,0-1 0,-1 1 0,1 0 0,0-1 0,0 1 0,0 0 0,0 0 0,0 0 0,0 0 0,0 0 0,1 0 0,-1 0 0,1 0 0,-1 4 0,0-1 0,0 1 0,0-1 0,0 1 0,1-1 0,0 1 0,0 0 0,1-1 0,0 1 0,-1-1 0,3 7 0,1-5 0,-1 0 0,1 0 0,0 0 0,1-1 0,-1 0 0,2 0 0,-1 0 0,0 0 0,1-1 0,0 0 0,0 0 0,1-1 0,-1 1 0,1-2 0,0 1 0,0-1 0,0 0 0,1 0 0,-1 0 0,1-1 0,13 2 0,14 1 0,1-2 0,0-1 0,54-4 0,-35 1 0,-48 1 0,3 0 0,0 0 0,1-1 0,-1 0 0,18-4 0,-25 4 0,0 0 0,0 0 0,0-1 0,0 1 0,-1-1 0,1 0 0,-1 1 0,1-1 0,-1 0 0,1 0 0,-1-1 0,0 1 0,0-1 0,0 1 0,0-1 0,-1 1 0,1-1 0,-1 0 0,3-5 0,1-5 0,0 0 0,-1 0 0,-1-1 0,0 0 0,0 0 0,-1 0 0,-1 0 0,-1-17 0,0 24 0,-1 0 0,0 0 0,-1 0 0,0 0 0,0 0 0,0 1 0,-1-1 0,0 1 0,0 0 0,0-1 0,-1 2 0,0-1 0,0 0 0,-1 1 0,0-1 0,1 1 0,-2 1 0,-5-6 0,-15-13 0,24 20 0,1 1 0,-1 0 0,1 0 0,-1 0 0,0 0 0,0 1 0,0-1 0,0 0 0,0 1 0,-1-1 0,1 1 0,0 0 0,-1 0 0,1 0 0,-1 0 0,1 0 0,-1 0 0,1 1 0,-1-1 0,1 1 0,-1 0 0,0 0 0,1 0 0,-1 0 0,0 0 0,1 0 0,-1 1 0,1-1 0,-1 1 0,1 0 0,-1 0 0,1 0 0,-1 0 0,-3 3 0,0 0 0,0 0 0,1 1 0,0 0 0,0 0 0,0 0 0,0 1 0,1-1 0,0 1 0,0 0 0,1 0 0,-1 1 0,1-1 0,1 1 0,-1-1 0,-1 11 0,1-7 0,0 0 0,1-1 0,1 1 0,0 0 0,0 0 0,0 0 0,2-1 0,-1 1 0,1 0 0,4 16 0,2-15-80,-1-15 280,-6 3-274,0 0-1,1 0 1,-1-1 0,0 1 0,1 0-1,-1 0 1,0 0 0,0 0 0,0 0-1,0-1 1,0 1 0,0 0 0,0 0-1,-1 0 1,1 0 0,0 0 0,-1-1-1,1 1 1,-1-1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0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24575,'19'53'0,"2"79"0,-14-85 0,-2 0 0,-3 0 0,-4 79 0,-1-24 0,3 902 0,2-971 0,1 1 0,2-1 0,11 39 0,-8-38 0,-1 0 0,4 66 0,-9-31 0,14 82 0,-8-34 0,-9-94 0,2 0 0,1 0 0,0-1 0,2 1 0,0-1 0,11 32 0,-8-34 0,-2 0 0,-1 1 0,0 0 0,-2 0 0,0 0 0,-2 39 0,-1-30 0,2 1 0,6 36 0,11 99 0,-16-122 0,2 0 0,2-1 0,15 58 0,-14-66 0,-1 0 0,-2 0 0,-1 1 0,-2-1 0,-5 56 0,1 4 0,6-47 0,8 52 0,-5-52 0,1 57 0,-8 348 0,1-447-37,-1 0 1,1-1-1,-1 1 0,-1 0 0,1-1 1,-1 1-1,0-1 0,0 0 0,0 1 0,-1-1 1,0 0-1,-5 7 0,0 0-850,0 2-5939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01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91 24575,'-3'-1'0,"0"0"0,0-1 0,0 1 0,0-1 0,0 0 0,0 1 0,1-1 0,-1-1 0,1 1 0,-1 0 0,1-1 0,0 1 0,0-1 0,0 0 0,0 1 0,-2-5 0,-13-14 0,13 17 0,0 1 0,0 0 0,1 0 0,-2 0 0,1 1 0,0-1 0,0 1 0,-1 0 0,1 0 0,-7-1 0,9 3 0,1 0 0,-1 0 0,1 0 0,-1 0 0,1 0 0,-1 1 0,1-1 0,0 0 0,-1 1 0,1-1 0,-1 1 0,1 0 0,0-1 0,0 1 0,-1 0 0,1 0 0,0 0 0,0 0 0,0 0 0,0 0 0,0 0 0,0 0 0,0 1 0,0-1 0,1 0 0,-1 0 0,0 1 0,1-1 0,-1 0 0,1 1 0,-1-1 0,1 1 0,0-1 0,0 1 0,-1-1 0,1 0 0,1 4 0,-6 31 0,3 1 0,1-1 0,5 44 0,-1 12 0,-3 511 0,0-597 0,0 0 0,0 1 0,1-1 0,0 0 0,0 0 0,1 0 0,-1 0 0,1 0 0,1-1 0,-1 1 0,1-1 0,0 1 0,0-1 0,0 0 0,1 0 0,0 0 0,0 0 0,0-1 0,0 0 0,1 1 0,0-2 0,8 7 0,-5-7 0,-1 1 0,1-1 0,-1 0 0,1-1 0,0 0 0,0 0 0,0-1 0,0 0 0,0 0 0,0-1 0,1 0 0,-1 0 0,0-1 0,0 0 0,0 0 0,13-5 0,3-3 0,-1-2 0,0 0 0,-1-2 0,-1 0 0,0-2 0,0 0 0,35-36 0,-16 16 0,-27 24 0,0 0 0,-1-1 0,-1-1 0,0 0 0,0 0 0,-2-1 0,1 0 0,-2-1 0,0 0 0,-1 0 0,0-1 0,-2 0 0,7-26 0,2-23 0,-2 16 0,-3-1 0,-1 0 0,0-65 0,-8 83 0,1-1 0,-2 0 0,-5-34 0,5 59 0,-1 1 0,0-1 0,0 0 0,0 1 0,-1-1 0,0 1 0,0 0 0,-1 0 0,0 0 0,0 1 0,0-1 0,-1 1 0,0 0 0,-7-6 0,11 10 0,0 1 0,-1 0 0,1 0 0,-1-1 0,0 1 0,1 0 0,-1 0 0,0 0 0,0 0 0,1 1 0,-1-1 0,0 0 0,0 1 0,0 0 0,0-1 0,0 1 0,0 0 0,0 0 0,0 0 0,0 0 0,0 0 0,0 0 0,0 1 0,0-1 0,1 1 0,-1-1 0,0 1 0,0 0 0,0 0 0,1 0 0,-1 0 0,0 0 0,1 0 0,-1 0 0,0 0 0,1 1 0,0-1 0,-1 0 0,-1 4 0,-5 6 0,0 1 0,0 1 0,2-1 0,-10 24 0,-4 6 0,-69 95 0,80-120 0,-1 0 0,2 1 0,1-1 0,0 1 0,1 1 0,1 0 0,1-1 0,-3 26 0,3-5 0,2 0 0,2 1 0,5 42 0,-4-76 0,0 1 0,0-1 0,1 0 0,-1 1 0,2-1 0,-1 0 0,1 0 0,-1-1 0,2 1 0,-1-1 0,1 1 0,-1-1 0,1 0 0,1 0 0,-1-1 0,1 1 0,0-1 0,0 0 0,0 0 0,0-1 0,1 1 0,0-1 0,-1 0 0,1-1 0,7 3 0,6 1 0,1-1 0,0-1 0,1 0 0,-1-1 0,0-2 0,32 0 0,-46-1 0,-2-1 0,-1 1 0,0 0 0,1 0 0,-1 0 0,0 0 0,1 1 0,-1-1 0,0 1 0,1 0 0,-1 0 0,0 0 0,0 0 0,4 3 0,-7-4 2,0 0 0,0 0 0,0 1 1,0-1-1,0 0 0,0 0 0,0 1 0,0-1 0,0 0 0,0 0 0,0 1 0,0-1 0,0 0 0,0 0 0,0 1 0,0-1 0,0 0 0,0 0 0,0 0 1,-1 1-1,1-1 0,0 0 0,0 0 0,0 0 0,0 1 0,-1-1 0,1 0 0,0 0 0,0 0 0,0 0 0,-1 1 0,1-1 0,0 0 0,0 0 1,0 0-1,-1 0 0,1 0 0,0 0 0,0 0 0,-1 0 0,1 0 0,0 0 0,0 0 0,-1 0 0,1 0 0,0 0 0,0 0 0,-1 0 0,1 0 0,0 0 1,0 0-1,-1 0 0,1 0 0,0 0 0,0 0 0,0-1 0,-1 1 0,-19-2-1487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0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33 652 24575,'5'1'0,"0"2"0,-1-1 0,1 1 0,-1-1 0,1 1 0,-1 1 0,0-1 0,0 1 0,0-1 0,0 1 0,5 8 0,1-1 0,-2-3 0,0 0 0,0 1 0,-1 1 0,-1-1 0,0 1 0,0 0 0,8 19 0,2 5 0,-11-25 0,-1-1 0,0 1 0,0 1 0,-1-1 0,0 0 0,0 1 0,-1 0 0,1 11 0,8 93 0,-4-61 0,-1 57 0,-5-55 0,1-38 0,-1 0 0,-1-1 0,0 1 0,-2 0 0,0 0 0,0-1 0,-2 1 0,0-1 0,-6 16 0,-18 25 0,-117 227 0,138-267 0,0 0 0,1 0 0,1 1 0,0 0 0,2 0 0,0 1 0,1-1 0,0 0 0,2 1 0,0-1 0,6 37 0,-6-51 0,1-1 0,0 1 0,0-1 0,0 1 0,0-1 0,0 0 0,1 1 0,0-1 0,0 0 0,-1 0 0,2 0 0,-1 0 0,0-1 0,1 1 0,-1 0 0,1-1 0,3 3 0,1-1 0,0 1 0,0-1 0,0-1 0,0 0 0,1 0 0,0 0 0,10 2 0,10 0 0,0-1 0,1-2 0,35-1 0,-48-1-20,0-2-1,1 0 0,-1-1 1,0 0-1,-1-2 1,1 0-1,-1 0 0,0-2 1,17-8-1,14-13-141,62-46 0,-28 17 92,-2 5 70,-2-2 0,119-113 0,-162 136 0,61-43 0,-61 50 0,-1-1 0,46-47 0,19-27 64,27-29 138,-109 111-163,-1-1 0,-1-1 0,-1 0 0,0-1 0,13-33 0,-14 23-28,-2-1 0,-1 1 1,-1-2-1,-2 1 0,-1 0 0,-2-1 0,-1 0 0,-4-50 0,2 72-11,-1 2 0,0-1 0,-1 0 0,0 0 0,0 1 0,0-1 0,-1 1 0,-1 0 0,1 0 0,-1 1 0,0-1 0,-1 1 0,0 0 0,0 0 0,-1 1 0,-7-6 0,-11-7 0,-1 2 0,0 0 0,-38-16 0,43 22 0,-58-31 0,35 17 0,-1 2 0,-78-28 0,8 17 20,-96-33-832,154 43 720,-44-15-1121,16 10 874,1-3 1,-132-72-1,180 84-4739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0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24575,'19'-1'0,"0"-1"0,33-7 0,-31 4 0,-1 2 0,25-2 0,386 4 0,-206 2 0,-192-5 0,-28 3 0,0 0 0,-1 0 0,1 0 0,0 1 0,0 0 0,0 0 0,5 1 0,-9-1 0,1 0 0,-1 1 0,0 0 0,1-1 0,-1 1 0,0 0 0,0-1 0,0 1 0,0 0 0,1 0 0,-1 0 0,0 0 0,-1 0 0,1 0 0,0 0 0,0 1 0,0-1 0,-1 0 0,1 0 0,0 1 0,-1-1 0,1 0 0,-1 1 0,0-1 0,1 0 0,-1 1 0,0-1 0,0 3 0,2 64 0,-2-58 0,-1 1 0,1-1 0,1 0 0,0 0 0,0 1 0,1-1 0,0 0 0,1-1 0,0 1 0,1 0 0,5 10 0,-6-15 0,-1 1 0,1-1 0,1 0 0,-1 0 0,1 0 0,0-1 0,0 1 0,0-1 0,1 0 0,0 0 0,0 0 0,0-1 0,0 0 0,0 0 0,0 0 0,1 0 0,0-1 0,-1 0 0,1 0 0,0-1 0,0 0 0,0 0 0,0 0 0,0 0 0,0-1 0,0 0 0,8-1 0,-5 1 0,0 0 0,-1-1 0,1 0 0,0 0 0,-1-1 0,1 0 0,-1 0 0,0-1 0,0 0 0,0-1 0,14-8 0,-17 8 0,0 0 0,0 0 0,-1 0 0,1-1 0,-1 0 0,0 0 0,0 0 0,-1-1 0,0 1 0,0-1 0,0 0 0,-1 0 0,1 0 0,-1 0 0,-1 0 0,1 0 0,0-7 0,-1 4 0,0 0 0,-1 1 0,0-1 0,0 0 0,-1 0 0,0 0 0,-1 0 0,0 1 0,0-1 0,-1 1 0,0-1 0,-5-10 0,0 5 0,0 1 0,0 0 0,-1 0 0,-1 1 0,0 0 0,-14-11 0,11 11 0,-1 2 0,1 0 0,-2 0 0,1 2 0,-2 0 0,1 0 0,-1 1 0,0 1 0,0 1 0,0 0 0,-1 1 0,0 1 0,0 1 0,0 0 0,0 1 0,0 1 0,-19 2 0,33-2 0,0 1 0,1-1 0,-1 1 0,0 0 0,1 0 0,-1 0 0,1 0 0,-1 1 0,1-1 0,-1 1 0,1-1 0,0 1 0,0 0 0,0 0 0,0 0 0,0 0 0,0 0 0,1 1 0,-1-1 0,1 0 0,-1 1 0,1-1 0,0 1 0,0-1 0,0 1 0,0 0 0,1-1 0,-1 1 0,1 0 0,-1 4 0,-1 11 0,1 1 0,1-1 0,4 32 0,-1-15 0,-2-26 0,1 0 0,0 1 0,0-1 0,1 0 0,1-1 0,-1 1 0,1-1 0,1 1 0,0-1 0,0 0 0,0-1 0,1 1 0,7 6 0,-7-7 0,0 0 0,0-1 0,1 0 0,0-1 0,0 1 0,0-1 0,1-1 0,-1 1 0,1-1 0,0 0 0,0-1 0,1 0 0,-1-1 0,11 3 0,-14-5 0,0 0 0,0-1 0,0 1 0,0-1 0,0 0 0,0 0 0,0-1 0,0 1 0,0-1 0,0 0 0,-1-1 0,1 1 0,-1-1 0,0 0 0,1 0 0,-1 0 0,5-6 0,4-5 0,0 0 0,-1 0 0,14-24 0,-20 25 0,0-1 0,0 1 0,-1-1 0,-1 0 0,0-1 0,-1 1 0,2-24 0,-5 36 0,0 1 0,1 0 0,-1-1 0,0 1 0,0-1 0,0 1 0,0-1 0,-1 1 0,1 0 0,0-1 0,0 1 0,-1 0 0,1-1 0,-1 1 0,1 0 0,-1-1 0,0 1 0,0 0 0,1 0 0,-1 0 0,0 0 0,0 0 0,0 0 0,0 0 0,0 0 0,0 0 0,0 0 0,-1 0 0,1 1 0,0-1 0,0 0 0,-1 1 0,1-1 0,0 1 0,-1 0 0,1-1 0,-1 1 0,1 0 0,0 0 0,-1 0 0,1 0 0,-1 0 0,1 0 0,0 0 0,-1 0 0,1 1 0,0-1 0,-1 0 0,1 1 0,0-1 0,-1 1 0,1 0 0,0-1 0,0 1 0,0 0 0,-1 0 0,1 0 0,0 0 0,0 0 0,0 0 0,0 0 0,1 0 0,-1 0 0,0 0 0,0 0 0,1 1 0,-1 0 0,-6 17-1365,3 1-5461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0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0 706 24575,'1'-1'0,"-1"0"0,1 0 0,-1 0 0,1 0 0,0 0 0,0 0 0,-1 0 0,1 0 0,0 0 0,0 0 0,0 0 0,0 0 0,0 0 0,0 1 0,0-1 0,0 1 0,0-1 0,1 0 0,1 0 0,31-12 0,-25 10 0,23-8 0,55-10 0,-59 15 0,-1 0 0,0-2 0,28-12 0,-37 13 0,1 1 0,1 1 0,-1 1 0,24-3 0,2 0 0,22-8 0,79-29 0,-78 24 0,72-10 0,-61 14 0,147-20 0,-199 32 0,0-2 0,32-10 0,26-6 0,195-43 0,4 14 0,-241 45 0,320-48 0,-249 29 0,-87 18 0,0 0 0,1 2 0,46-3 0,57-5 0,-87 7 0,54 0 0,-61 6 0,15 1 0,0-2 0,83-13 0,-39 4 0,-76 9 0,1-1 0,-1 0 0,0-1 0,0-1 0,32-12 0,-31 10 0,0 0 0,-1 2 0,1 0 0,1 1 0,-1 1 0,0 1 0,1 1 0,21 3 0,74-3 0,-49-13 0,-50 9 0,0 1 0,29-3 0,392 5 70,-234 3-1505,-214-2-5391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0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24575,'53'-20'0,"31"11"0,-56 8 0,45-10 0,-66 9 0,-1 1 0,1-1 0,1 1 0,-1 1 0,0-1 0,0 1 0,0 1 0,0-1 0,0 1 0,0 0 0,0 1 0,10 3 0,-14-4 0,0 1 0,0 0 0,0 0 0,-1 0 0,1 0 0,-1 1 0,1-1 0,-1 1 0,0-1 0,0 1 0,0 0 0,0 0 0,0 0 0,-1 0 0,1 0 0,-1 0 0,0 0 0,0 0 0,0 1 0,0-1 0,-1 0 0,0 1 0,1-1 0,-1 1 0,0-1 0,0 0 0,-2 7 0,-1 10 0,-1 0 0,-1 0 0,-1-1 0,-1 1 0,-1-1 0,-18 32 0,16-31 0,5-12 0,0 0 0,-1-1 0,1 0 0,-1 0 0,-1 0 0,0-1 0,-10 8 0,8-7 0,0 1 0,0 0 0,1 0 0,-9 13 0,9-11 0,1 1 0,1-1 0,0 1 0,1 0 0,0 0 0,0 1 0,-3 13 0,4-9 0,3-13 0,0 1 0,0-1 0,0 1 0,0 0 0,1-1 0,0 1 0,-1 0 0,2 6 0,-1-9 0,1 1 0,0-1 0,-1 0 0,1 1 0,0-1 0,0 0 0,0 0 0,0 0 0,0 0 0,0 0 0,0 0 0,0 0 0,0 0 0,1 0 0,-1-1 0,0 1 0,1 0 0,-1-1 0,0 1 0,1-1 0,-1 1 0,0-1 0,1 0 0,-1 0 0,1 1 0,-1-1 0,3 0 0,35 3 0,1-2 0,-1-1 0,45-7 0,-48 2 0,45-13 0,-50 10 0,1 1 0,36-3 0,260-33-579,-165 18 575,67 12-600,-9 2 36,-65 3 269,-41 5 109,59-23 1703,-171 26-1585,0-1 0,0 1-1,0-1 1,0 1-1,0-1 1,-1 0 0,1 0-1,0-1 1,2-1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05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24575,'31'1'0,"-1"-2"0,1 0 0,-1-2 0,0-2 0,49-13 0,-24 3 0,1 3 0,0 2 0,76-3 0,17-11 0,-102 15 0,0 1 0,55-1 0,147-16-947,-169 13 433,104-1 1,368 14 755,-508 6 952,-25 4-1045,-18-11-138,-1 1 0,0-1 1,0 1-1,1-1 0,-1 1 0,0-1 0,0 1 0,0-1 0,0 1 0,0-1 0,0 1 1,0 0-1,0-1 0,0 1 0,0-1 0,0 1 0,0-1 0,0 1 0,0-1 1,0 1-1,-1-1 0,1 1 0,0-1 0,0 1 0,-1-1 0,1 0 0,0 1 0,0-1 1,-1 1-1,1-1 0,-1 0 0,1 1 0,0-1 0,-2 1 0,0 0-43,-1 1 1,1-1-1,-1 0 0,0 0 0,0-1 1,0 1-1,1 0 0,-1-1 0,0 0 1,0 0-1,0 1 0,0-2 0,0 1 0,0 0 1,0-1-1,1 1 0,-1-1 0,-4-1 1,0 0-731,-12-2-6064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0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24575,'19'54'0,"-12"15"0,-8-60 0,1-1 0,0 1 0,1-1 0,0 1 0,0-1 0,1 1 0,0-1 0,1 0 0,-1 0 0,1 0 0,1 0 0,0-1 0,0 1 0,0-1 0,1 0 0,0 0 0,9 9 0,-9-11 0,0-1 0,1 1 0,0-1 0,0 0 0,0 0 0,0-1 0,1 0 0,-1 0 0,1-1 0,8 3 0,-12-4 0,-1-1 0,0 0 0,1 1 0,-1-1 0,0 0 0,1 0 0,-1-1 0,1 1 0,-1 0 0,0-1 0,0 0 0,1 1 0,-1-1 0,0 0 0,0 0 0,0 0 0,0 0 0,0-1 0,0 1 0,0-1 0,0 1 0,0-1 0,-1 1 0,1-1 0,-1 0 0,1 0 0,-1 0 0,0 0 0,1 0 0,-1 0 0,0 0 0,0 0 0,-1-1 0,2-3 0,1-5 0,0 0 0,-1 0 0,-1-1 0,0 1 0,0 0 0,-1 0 0,-1 0 0,1-1 0,-2 1 0,0 0 0,-5-18 0,6 25 0,0 0 0,0 0 0,-1 0 0,1 1 0,-1-1 0,0 1 0,0-1 0,0 1 0,-1-1 0,1 1 0,-1 0 0,1 0 0,-1 0 0,0 1 0,0-1 0,0 1 0,-1-1 0,1 1 0,-1 0 0,1 1 0,-1-1 0,0 0 0,1 1 0,-1 0 0,0 0 0,0 0 0,0 0 0,0 1 0,0-1 0,0 1 0,0 0 0,0 1 0,0-1 0,0 0 0,-5 2 0,5 0 0,0-1 0,-1 1 0,1 0 0,0 0 0,1 1 0,-1-1 0,0 1 0,1 0 0,-1 0 0,1 0 0,0 0 0,0 1 0,0-1 0,0 1 0,1 0 0,-1-1 0,1 1 0,0 0 0,0 1 0,-1 6 0,-5 11 0,2 0 0,-7 42 0,9-43 0,-2 25 0,2 0 0,2 1 0,2-1 0,6 47 0,-6-88 0,1 0 0,0 0 0,1 0 0,0 0 0,-1 0 0,1 0 0,1 0 0,-1 0 0,1-1 0,0 1 0,0-1 0,0 0 0,7 7 0,-9-10 0,0 0 0,0 0 0,0 0 0,0-1 0,0 1 0,0 0 0,1-1 0,-1 1 0,0-1 0,0 1 0,0-1 0,0 0 0,1 1 0,-1-1 0,0 0 0,0 0 0,1 0 0,-1 0 0,0 0 0,0 0 0,1 0 0,-1-1 0,1 1 0,0-1 0,0-1 0,0 1 0,0-1 0,0 1 0,-1-1 0,1 0 0,0 1 0,-1-1 0,0 0 0,1 0 0,-1 0 0,0 0 0,0 0 0,0 0 0,0-1 0,0 1 0,0-3 0,3-14 0,0 1 0,-1-1 0,-2 0 0,0 0 0,0 0 0,-2 0 0,-3-21 0,4 38-59,0 0 0,-1-1-1,1 1 1,-1 0-1,1-1 1,-1 1 0,0 0-1,0 0 1,0-1 0,0 1-1,0 0 1,0 0 0,-1 0-1,1 0 1,-1 1-1,0-1 1,1 0 0,-1 1-1,0-1 1,0 1 0,0-1-1,-3-1 1,-11-3-6767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2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24575,'19'53'0,"-18"-48"0,1 9 0,0 1 0,2-1 0,0 0 0,0 0 0,2 0 0,7 15 0,-9-18 0,1 0 0,-2 0 0,0 1 0,0 0 0,-1-1 0,0 1 0,-1 0 0,-1 0 0,0 0 0,-1 13 0,0-9 0,1 0 0,1 1 0,0-1 0,6 25 0,-1-14 0,-1 0 0,1 37 0,8 39 0,-3-25 0,-9-61 0,0 0 0,1 0 0,0 0 0,2 0 0,11 29 0,86 179 0,-50-77 0,-52-148 0,-1 0 0,1 1 0,0-1 0,0 0 0,0 0 0,0 1 0,0-1 0,1 0 0,-1 1 0,0-1 0,0 0 0,0 0 0,0 1 0,0-1 0,0 0 0,0 0 0,0 1 0,1-1 0,-1 0 0,0 0 0,0 1 0,0-1 0,1 0 0,-1 0 0,0 0 0,0 1 0,0-1 0,1 0 0,-1 0 0,0 0 0,0 0 0,1 0 0,-1 0 0,0 1 0,1-1 0,-1 0 0,0 0 0,0 0 0,1 0 0,-1 0 0,0 0 0,1 0 0,-1 0 0,0 0 0,0 0 0,1 0 0,-1 0 0,0-1 0,1 1 0,-1 0 0,5-19 0,-4-27 0,-1 37 0,-1 0 0,0 0 0,-1 1 0,0-1 0,-1 0 0,1 1 0,-2-1 0,1 1 0,-1 0 0,0 0 0,-1 0 0,0 1 0,0-1 0,-1 1 0,1 0 0,-9-7 0,8 9 0,1-1 0,0 0 0,1 0 0,-1-1 0,1 1 0,1-1 0,-1 0 0,1 0 0,0 0 0,1-1 0,0 1 0,-3-14 0,1-5 0,0 0 0,1-37 0,2 3 0,4-157 0,-1 203 0,0 1 0,1-1 0,1 0 0,0 1 0,1 0 0,0 0 0,1 0 0,1 1 0,0 0 0,0 0 0,12-13 0,-13 17 0,0 1 0,0 1 0,1-1 0,0 1 0,0 0 0,0 0 0,1 1 0,0 0 0,0 1 0,1 0 0,-1 0 0,1 0 0,0 1 0,-1 1 0,2-1 0,-1 1 0,13-1 0,5 2 0,1-1 0,-1 2 0,1 0 0,-1 2 0,35 6 0,-57-7 0,0 1 0,0 0 0,0 0 0,0 0 0,-1 0 0,1 1 0,-1 0 0,1 0 0,-1 0 0,0 0 0,0 1 0,0-1 0,-1 1 0,1 0 0,-1 1 0,0-1 0,0 0 0,-1 1 0,1-1 0,2 8 0,1 7 0,-1 0 0,0 0 0,-1 0 0,1 25 0,4 19 0,-2-19 0,-3 1 0,-1 0 0,-6 70 0,1-21 0,0-61 0,-2 0 0,-1-1 0,-15 54 0,3-17 0,13-56 0,0-1 0,-1 1 0,-12 21 0,-3 9 0,17-40 9,3-8-1275,0 4 1158,-1-8-6718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07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24575,'20'1'0,"0"1"0,0 1 0,0 1 0,33 11 0,-32-8 0,1-1 0,-1-1 0,35 2 0,44 6 0,-64-7 0,46 1 0,533-6-792,-292-2 919,-316 1 30,-4 0-124,0 0 0,0 1 0,1-1 0,-1-1 0,0 1 0,0 0 0,0-1 0,0 1 0,0-1 0,0 0 0,0 0 0,0-1 0,0 1 0,4-2 0,-7 2-33,-1 0 1,1 1-1,0-1 0,0 0 1,-1 1-1,1-1 1,-1 1-1,1-1 0,0 1 1,-1-1-1,1 1 1,-1-1-1,1 1 1,-1-1-1,1 1 0,-1 0 1,1-1-1,-1 1 1,0 0-1,1-1 1,-1 1-1,0 0 0,1 0 1,-1 0-1,0-1 1,1 1-1,-1 0 0,0 0 1,1 0-1,-1 0 1,0 0-1,1 0 1,-1 0-1,0 1 0,-30-5-1,-47 4 32,59 2-311,-1-1 1,1-2 0,0 0 0,-32-6 0,35 2-6547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07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24575,'-1'68'0,"-1"-30"0,2 0 0,8 64 0,-6-91 0,1 1 0,0-1 0,0 0 0,1 0 0,0 0 0,1-1 0,1 1 0,-1-1 0,2 0 0,-1-1 0,1 1 0,1-1 0,9 9 0,-6-8 0,1 0 0,0-1 0,1 0 0,0 0 0,0-2 0,1 0 0,0 0 0,1-1 0,27 7 0,-11-7 0,-1-1 0,1-1 0,61-2 0,-77-2 0,0-1 0,0 0 0,-1-1 0,29-7 0,-38 7 0,-1 1 0,0-1 0,1 0 0,-1 0 0,0-1 0,0 1 0,0-1 0,0 0 0,0 0 0,-1 0 0,1 0 0,-1-1 0,0 1 0,0-1 0,0 0 0,-1 0 0,1 0 0,-1 0 0,2-6 0,2-7 0,0 0 0,-2 0 0,0 0 0,-1-1 0,1-21 0,-3 30 0,-1 0 0,0 0 0,-1-1 0,0 1 0,-1 0 0,0 0 0,0 0 0,-1 0 0,0 0 0,0 1 0,-9-15 0,6 13 0,0 1 0,-1 0 0,0 0 0,-1 0 0,1 1 0,-2 0 0,1 1 0,-1 0 0,0 0 0,-1 1 0,0 0 0,0 1 0,0 0 0,-12-4 0,-5-2 0,18 6 0,0 1 0,0 1 0,-1 0 0,1 0 0,-11-1 0,17 4 0,1 0 0,-1 0 0,0 0 0,1 0 0,-1 0 0,0 1 0,1-1 0,-1 1 0,0 0 0,1 0 0,-1 0 0,1 0 0,-1 0 0,1 0 0,0 1 0,-1-1 0,1 1 0,0 0 0,0 0 0,0-1 0,0 1 0,0 1 0,-1 1 0,-3 6 0,0 0 0,1 1 0,1 0 0,-1 0 0,2 0 0,0 0 0,0 0 0,1 1 0,0-1 0,0 20 0,-7 33 0,-4-10 0,5-24 0,-7 59 0,14-80 0,1 0 0,0 0 0,0-1 0,1 1 0,0 0 0,0 0 0,1-1 0,1 1 0,-1-1 0,1 0 0,6 12 0,-9-20 0,1 0 0,-1 0 0,1 0 0,-1 1 0,0-1 0,1 0 0,-1 0 0,1 0 0,-1 0 0,1 0 0,-1 0 0,0 0 0,1 0 0,-1 0 0,1 0 0,-1 0 0,1-1 0,-1 1 0,0 0 0,1 0 0,-1 0 0,1 0 0,-1-1 0,0 1 0,1 0 0,-1-1 0,0 1 0,1 0 0,-1 0 0,0-1 0,1 1 0,-1 0 0,0-1 0,0 1 0,1-1 0,-1 1 0,0 0 0,0-1 0,0 1 0,0-1 0,1 1 0,-1-1 0,0 1 0,0 0 0,0-2 0,14-25 0,-12 23 0,4-6 0,-2 2 0,0 1 0,0-1 0,-1 0 0,0 0 0,0 0 0,1-10 0,-3 16 0,-1 0 0,0 0 0,0 0 0,0 0 0,0 0 0,-1 0 0,1 0 0,-1 1 0,1-1 0,-1 0 0,1 0 0,-1 0 0,0 1 0,0-1 0,0 0 0,0 1 0,0-1 0,0 1 0,-1-1 0,1 1 0,0 0 0,-1-1 0,1 1 0,-1 0 0,1 0 0,-1 0 0,0 0 0,1 0 0,-1 0 0,0 1 0,0-1 0,0 1 0,-2-1 0,-14-4 0,1 2 0,0 0 0,-32 0 0,-32-6 0,39 0 0,-107-19 0,74 18 0,32 4 0,-56-2 0,37 4-1365,33-1-5461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1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581 858 24575,'-8'-2'0,"1"-1"0,-1 1 0,1-1 0,-1 0 0,1-1 0,0 1 0,0-1 0,0-1 0,1 0 0,-1 0 0,-5-6 0,-13-8 0,6 5 0,1-1 0,-16-17 0,18 17 0,-1-1 0,-19-12 0,21 17 0,0-2 0,-20-21 0,-13-11 0,17 20 0,15 15 0,2-2 0,0 0 0,0 0 0,1-1 0,1-1 0,0 0 0,-13-21 0,9 8 0,10 19 0,1 0 0,0-1 0,1 1 0,-1-1 0,2 0 0,-1 0 0,1 0 0,1 0 0,0 0 0,-2-17 0,3 19 0,1 0 0,0 1 0,0-1 0,1 0 0,-1 1 0,2-1 0,-1 0 0,1 1 0,0 0 0,0-1 0,0 1 0,1 0 0,0 0 0,7-10 0,-6 12 0,0 0 0,0 0 0,1 0 0,-1 1 0,1-1 0,0 1 0,0 1 0,0-1 0,1 0 0,-1 1 0,1 0 0,-1 1 0,1-1 0,0 1 0,-1 0 0,1 0 0,8 1 0,49-8 0,-1-2 0,116-34 0,-125 29 0,69-10 0,-65 15 0,-31 5 0,1 0 0,39 0 0,-51 5 0,0 0 0,-1 2 0,1-1 0,0 2 0,-1 0 0,1 1 0,-1 0 0,0 1 0,-1 1 0,1 0 0,-1 1 0,14 9 0,-2-3 0,1 0 0,51 17 0,-23-10 0,333 126 0,-271-93 0,-47-28 0,-2 3 0,67 39 0,-62-24 0,71 57 0,-11-13 0,-26-20 0,-27-8 0,-64-49 0,-1 0 0,1 0 0,23 9 0,-22-11 0,-1 0 0,1 1 0,20 17 0,77 73 0,-107-93 0,0-2 0,1 1 0,-1-1 0,1 0 0,0 0 0,0-1 0,13 5 0,-14-6 0,1 0 0,-1 1 0,0 0 0,0 0 0,0 1 0,0-1 0,0 1 0,-1 1 0,0-1 0,10 11 0,32 31 0,-38-39 0,0 1 0,-1 0 0,0 0 0,11 16 0,-11-15 0,-1-1 0,1 1 0,0-2 0,1 1 0,0-1 0,0 0 0,0-1 0,12 6 0,-7-4 0,0 1 0,-1 1 0,14 11 0,16 19 0,-23-23 0,32 37 0,-41-42 0,0-1 0,1-1 0,22 16 0,21 19 0,76 72 0,8 8 0,-53-50 0,-15-14 0,22 12 0,-16-14 0,-45-33 0,47 27 0,-49-34 0,0 2 0,32 29 0,-40-32 0,0-1 0,1-1 0,30 15 0,-28-17 0,0 2 0,41 33 0,13 23 0,236 224 0,-294-275 0,2 0 0,41 28 0,-25-18 0,-1 1 0,59 68 0,-40-40 0,-26-28 0,2-2 0,49 37 0,18 7 0,-91-65 0,1 0 0,-2 0 0,1 1 0,-1 0 0,-1 1 0,11 17 0,11 17 0,48 40 0,-33-40 0,0-5 0,-36-33 0,1 0 0,-1 0 0,-1 1 0,1 0 0,-1 0 0,-1 1 0,8 13 0,-6-10 0,1 1 0,0-1 0,13 15 0,-14-19 0,0 2 0,0-1 0,-1 1 0,-1 0 0,1 1 0,5 13 0,-3-6 0,2-1 0,0 0 0,1 0 0,0-1 0,25 24 0,-30-33 0,64 74 0,33 35 0,-17-25 0,39 9 0,-76-62 0,-24-20 0,-1 1 0,-1 1 0,0 1 0,-2 1 0,0 1 0,22 32 0,-17-27 0,-23-28 0,-17-16 0,-15-11 0,-57-44 0,43 45 0,35 22 0,0 0 0,0 0 0,0-1 0,0 1 0,1-2 0,0 1 0,0-1 0,1 1 0,-9-12 0,8 9 0,-1 0 0,0 0 0,0 1 0,-1 0 0,0 0 0,-13-8 0,10 7 0,0 0 0,1 0 0,-13-15 0,12 12 0,0 0 0,-1 1 0,0 0 0,-16-9 0,15 11 0,1-1 0,0 0 0,1-1 0,-19-19 0,-15-30 0,20 26 0,-39-42 0,47 56 0,1 0 0,-25-42 0,27 39 0,0 1 0,-35-38 0,33 41 0,1 0 0,1-1 0,-15-26 0,16 25 0,0 0 0,-1 1 0,-22-24 0,-51-46 0,-14-11 0,58 51 0,38 42 0,0-1 0,0 2 0,-1-1 0,0 1 0,-1 0 0,1 0 0,-1 0 0,-15-8 0,4 2 0,0 0 0,0-2 0,1 0 0,1 0 0,0-2 0,1 0 0,-14-20 0,-28-28 0,30 27 0,23 31 0,0 0 0,-1 0 0,1 0 0,-1 1 0,0-1 0,-8-6 0,-1 1 0,1-1 0,0-1 0,-16-22 0,-11-11 0,-61-80 0,-34-34 0,22 36 0,84 85 0,23 29 0,-1 0 0,-1 1 0,0-1 0,-10-8 0,6 6 0,1 0 0,-17-24 0,21 26 0,-1 0 0,0 0 0,0 1 0,-1 0 0,-19-15 0,14 13 0,0-1 0,0-1 0,2 0 0,-1-1 0,2-1 0,-18-28 0,13 20 0,-33-38 0,-29-12 0,-3 5 0,-133-88 0,149 111 0,27 16 0,22 16 0,0 2 0,-32-19 0,16 6 0,28 21 0,1 0 0,-1-1 0,0 1 0,0 1 0,0-1 0,-1 0 0,1 1 0,-6-2 0,-40-13 0,2-2 0,0-1 0,-46-29 0,-77-30 0,96 44 0,57 28 0,0 0 0,1-2 0,0 0 0,-16-12 0,2 0 0,0 2 0,-66-29 0,-4-2 0,76 37 0,-43-15 0,42 19 0,1-1 0,-23-14 0,-9-6 0,-73-27 0,40 19 0,41 18 0,37 16 0,-1-1 0,0 0 0,1-1 0,0 0 0,0-1 0,1 0 0,0-1 0,-10-10 0,-79-58 0,82 61 0,-1 1 0,-1 0 0,-35-17 0,34 20 0,1 0 0,0-2 0,-34-28 0,-22-17 0,42 34 0,-87-50 0,31 23 0,61 32 0,10 8 0,0-1 0,1-1 0,-29-27 0,4 8-1365,31 23-5461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29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24575,'-1'25'0,"2"0"0,1 0 0,1 0 0,1 0 0,1-1 0,15 45 0,-13-48 0,-1 2 0,4 26 0,0 1 0,-2-14 0,1 8 0,3 0 0,26 67 0,-30-89 0,0 0 0,-2 0 0,4 27 0,-5-23 0,1-1 0,10 26 0,-13-44 6,1-1 0,0 1 0,0-1-1,0-1 1,1 1 0,9 8 0,-11-11-73,0 0 0,1 0 0,-1 0 0,0 0 0,0 1 0,-1-1 0,1 1 0,-1 0 0,0 0 0,1-1 0,-2 1 0,1 1 0,0-1 0,-1 0 1,0 0-1,0 1 0,0-1 0,-1 0 0,1 1 0,-1 6 0,-4 3-6759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30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24575,'5'2'0,"0"0"0,0 1 0,0-1 0,-1 1 0,0 0 0,1 0 0,-1 0 0,0 0 0,0 1 0,-1 0 0,1 0 0,3 4 0,3 3 0,-3-2 0,1 0 0,-2 1 0,1 0 0,-1 0 0,-1 0 0,0 1 0,0 0 0,4 18 0,-4-15 0,0-1 0,0 1 0,1-1 0,1-1 0,10 16 0,-6-12 0,-1 1 0,-1 0 0,0 0 0,6 20 0,-9-21 0,0-1 0,2 0 0,-1 0 0,2-1 0,0 1 0,16 19 0,-17-25 0,-1 1 0,0 0 0,0 1 0,-1-1 0,6 18 0,-6-15 0,0 0 0,1-1 0,11 15 0,-18-26 0,1 0 0,-1 0 0,1 0 0,0 1 0,0-1 0,-1 0 0,1-1 0,0 1 0,0 0 0,0 0 0,0 0 0,0 0 0,0-1 0,0 1 0,0-1 0,1 1 0,-1-1 0,0 1 0,0-1 0,0 1 0,1-1 0,-1 0 0,0 0 0,1 0 0,-1 0 0,0 0 0,0 0 0,1 0 0,-1 0 0,0 0 0,0 0 0,1-1 0,-1 1 0,0-1 0,0 1 0,0-1 0,1 1 0,-1-1 0,0 0 0,0 1 0,0-1 0,0 0 0,0 0 0,1-1 0,0-1 0,1-1 0,0 1 0,-1-1 0,1 0 0,-1 0 0,0 0 0,-1 0 0,1 0 0,-1-1 0,0 1 0,2-7 0,1-11 0,1 0 0,13-38 0,-5 23 0,-2-5 0,8-61 0,-13 63 0,2 1 0,1-1 0,2 2 0,18-43 0,-9 26-1365,-12 41-5461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32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1538 659 24575,'-7'-1'0,"0"0"0,-1 0 0,1 0 0,0-1 0,1 0 0,-1 0 0,0-1 0,0 0 0,1 0 0,0 0 0,0-1 0,-8-6 0,-10-9 0,-36-37 0,-10-8 0,-105-74 0,56 40 0,80 68 0,12 8 0,0 1 0,-1 1 0,-46-23 0,-39-20 0,100 56 0,0 0 0,-1 1 0,0 1 0,0 0 0,0 1 0,-1 0 0,-24-2 0,11 3 0,1 2 0,-1 1 0,-34 4 0,55-3 0,0 1 0,0-1 0,0 2 0,0-1 0,0 1 0,0 0 0,0 1 0,1-1 0,0 1 0,-1 0 0,1 1 0,1 0 0,-1 0 0,-8 11 0,-4 5 0,1 2 0,-21 38 0,35-56 0,-47 95 0,0 1 0,39-79 0,1 1 0,1 0 0,1 1 0,-7 36 0,-12 36 0,18-69 0,0 1 0,2 0 0,1 0 0,1 0 0,1 1 0,2-1 0,1 1 0,1 0 0,7 54 0,-3-66 0,2 0 0,0-1 0,0 1 0,2-1 0,0 0 0,0-1 0,2 0 0,14 18 0,11 9 0,55 51 0,-76-82 0,1 0 0,0-1 0,0-1 0,1 0 0,23 9 0,31 18 0,-58-29 0,0-1 0,0 0 0,0-1 0,1 0 0,-1-1 0,1-1 0,21 3 0,4-2 0,49-1 0,5-1 0,-22 10 0,11 0 0,-59-10 0,1-2 0,-1-1 0,0 0 0,0-2 0,28-6 0,-45 7 0,0 1 0,0-1 0,0 0 0,-1 0 0,1 0 0,0-1 0,-1 0 0,0 0 0,0 0 0,1 0 0,-2-1 0,1 1 0,0-1 0,-1 0 0,0 0 0,0 0 0,0-1 0,0 1 0,-1-1 0,0 0 0,0 1 0,0-1 0,0 0 0,-1 0 0,0 0 0,0 0 0,0-1 0,0-5 0,-1-198 0,-2 90 0,1 109-85,0 0 0,-1 0-1,0 0 1,0 0 0,-1 0-1,0 1 1,-1 0 0,0-1-1,-1 1 1,0 0 0,0 1-1,-1-1 1,0 1 0,0 1-1,-10-10 1,5 7-6741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42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78 213 24575,'2'3'0,"0"0"0,0 0 0,0 0 0,1 0 0,-1 0 0,1-1 0,-1 1 0,1-1 0,0 0 0,0 0 0,0 0 0,6 2 0,5 6 0,24 18 0,46 26 0,23 17 0,-90-61 0,2 0 0,-1-2 0,1 0 0,0-1 0,1 0 0,0-2 0,0 0 0,26 1 0,-23-1 0,-20-5 0,0 1 0,0 0 0,0-1 0,0 0 0,0 1 0,-1-1 0,1-1 0,0 1 0,0 0 0,0-1 0,0 1 0,0-1 0,0 0 0,-1 0 0,1 0 0,0 0 0,0 0 0,2-3 0,-4 3 0,0-1 0,0 0 0,0 1 0,0-1 0,0 0 0,0 1 0,-1-1 0,1 0 0,-1 0 0,1 0 0,-1 0 0,0 0 0,0 0 0,0 1 0,0-1 0,0 0 0,0 0 0,0 0 0,-1 0 0,1 0 0,0 0 0,-1 0 0,0 1 0,0-1 0,1 0 0,-1 1 0,0-1 0,0 0 0,-2-1 0,-3-8 0,-1 0 0,-1 0 0,0 1 0,0 0 0,-1 0 0,0 1 0,-21-16 0,-5 0 0,-41-21 0,47 29 0,13 10 0,1 0 0,-1 1 0,0 0 0,-1 1 0,1 1 0,-1 1 0,0 0 0,0 1 0,-19 1 0,34 1 0,0 0 0,0 0 0,1 0 0,-1 0 0,0 0 0,1 0 0,-1 1 0,0-1 0,1 1 0,-1-1 0,1 1 0,-1-1 0,0 1 0,1 0 0,0 0 0,-1 0 0,1 0 0,-1 0 0,1 0 0,0 0 0,0 0 0,0 1 0,-2 1 0,3-1 0,-1-1 0,1 1 0,0 0 0,0 0 0,-1 0 0,1 0 0,1 0 0,-1 0 0,0 0 0,0 0 0,1 0 0,-1-1 0,1 1 0,-1 0 0,1 0 0,0 0 0,1 1 0,6 12 0,1-1 0,0 0 0,21 22 0,-20-25 0,-2-3 0,0 0 0,1 0 0,0 0 0,15 8 0,17 15 0,-38-29 0,-1 0 0,0-1 0,0 1 0,0-1 0,1 1 0,-1-1 0,1 0 0,-1 1 0,1-1 0,0-1 0,-1 1 0,1 0 0,0-1 0,4 1 0,-7-1 0,1 0 0,-1 0 0,1 0 0,-1 0 0,0 0 0,1 0 0,-1-1 0,1 1 0,-1 0 0,1 0 0,-1 0 0,1-1 0,-1 1 0,0 0 0,1-1 0,-1 1 0,1 0 0,-1-1 0,0 1 0,1 0 0,-1-1 0,0 1 0,0-1 0,1 1 0,-1 0 0,0-1 0,0 1 0,1-2 0,-1 1 0,0-1 0,0 0 0,0 0 0,0 0 0,-1 0 0,1 1 0,0-1 0,-1 0 0,1 0 0,-1 1 0,0-1 0,-1-2 0,0-1 0,-8-19 0,-1 2 0,-1-1 0,-1 2 0,-1 0 0,-22-26 0,-5-11 0,35 48 0,0 1 0,0-1 0,-1 1 0,0 0 0,-17-15 0,7 10 0,-9-7 0,0 1 0,-34-20 0,59 39 0,-1 0 0,1 0 0,0 1 0,-1-1 0,1 1 0,-1-1 0,1 1 0,0-1 0,-1 1 0,1 0 0,-1 0 0,1 0 0,-1 0 0,1 0 0,-1 0 0,1 0 0,-1 0 0,1 1 0,0-1 0,-1 0 0,1 1 0,-1 0 0,1-1 0,0 1 0,-1 0 0,-1 1 0,1 0 0,-1 1 0,1-1 0,-1 1 0,1 0 0,0 0 0,0 1 0,0-1 0,0 0 0,1 1 0,-3 4 0,0 5 0,0 1 0,1 0 0,0 0 0,0 22 0,2-25 0,0 0 0,1-1 0,0 1 0,1 0 0,1-1 0,-1 1 0,2-1 0,-1 1 0,2-1 0,-1 0 0,1 0 0,8 13 0,0 0 0,-8-15 0,0-1 0,1 1 0,0-1 0,0 0 0,0 0 0,1-1 0,10 10 0,16 15 0,-26-24 0,0-1 0,0 0 0,1-1 0,-1 0 0,1 0 0,0 0 0,1-1 0,-1 1 0,14 4 0,-3-3 0,-8-2 0,0 0 0,0-1 0,0-1 0,1 0 0,17 2 0,-26-4 0,0 0 0,0 0 0,0 0 0,0-1 0,1 1 0,-1-1 0,0 1 0,0-1 0,0 0 0,0 0 0,0 1 0,0-1 0,-1-1 0,1 1 0,0 0 0,0 0 0,-1-1 0,1 1 0,-1-1 0,1 0 0,-1 1 0,0-1 0,1 0 0,-1 0 0,0 1 0,0-1 0,0 0 0,-1 0 0,1 0 0,0-1 0,-1 1 0,1 0 0,-1-3 0,3-8 0,-1 0 0,-1 0 0,0-1 0,0 1 0,-2 0 0,0 0 0,0 0 0,-1 0 0,0 0 0,-2 0 0,1 1 0,-1-1 0,-1 1 0,0 0 0,-1 0 0,-13-19 0,-14-14 0,24 32-273,0 0 0,-1 0 0,0 1 0,-19-17 0,17 20-6553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4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1 503 24575,'505'0'0,"-467"-3"0,-1 0 0,65-16 0,-59 9 0,61-4 0,-56 11-90,114-12-535,-114 10 702,52 0 0,-65 5 34,0-2-1,0-1 1,63-15-1,-57 8-47,46-5 1,17-2-72,-70 11 8,0 2 0,1 2 0,-1 1 0,43 4 0,-28-1 0,53-4 0,-89 0 0,0-1 0,0 0 0,-1-1 0,23-9 0,-24 8 0,1 0 0,0 1 0,0 1 0,0 0 0,20-2 0,74-7 0,-62 5 0,57 0 0,-66 7 0,-20-1 0,0 0 0,0 2 0,0 0 0,17 3 0,-28-3 0,0 1 0,0-1 0,0 0 0,0 1 0,0 0 0,0 0 0,0 0 0,-1 0 0,1 1 0,-1 0 0,0-1 0,0 1 0,0 0 0,0 0 0,0 1 0,0-1 0,-1 1 0,0-1 0,2 5 0,5 5 0,7 11 0,-15-19 0,-12-10 0,-50-60 0,49 55 0,0 1 0,-1 0 0,0 1 0,-1 1 0,-19-9 0,26 13 0,0-1 0,0 0 0,1-1 0,-1 0 0,-7-7 0,9 7 0,0 1 0,-1-1 0,1 1 0,-1 0 0,0 1 0,0 0 0,-13-6 0,-96-40 0,127 58 0,-1 1 0,1 0 0,-2 1 0,1 0 0,10 16 0,-4-7 0,15 21 0,20 23 0,-47-59 0,-1 0 0,1 0 0,1-1 0,-1 0 0,0 0 0,1 0 0,0-1 0,0 0 0,7 3 0,-13-6 0,0 0 0,0 0 0,1 0 0,-1 0 0,0 0 0,0 0 0,0 1 0,1-1 0,-1 0 0,0 0 0,0 0 0,0 0 0,1 0 0,-1 0 0,0 0 0,0 0 0,0 0 0,1 0 0,-1 0 0,0 0 0,0 0 0,0 0 0,1 0 0,-1-1 0,0 1 0,0 0 0,0 0 0,0 0 0,1 0 0,-1 0 0,0 0 0,0 0 0,0-1 0,0 1 0,0 0 0,1 0 0,-1 0 0,0 0 0,0-1 0,0 1 0,0 0 0,0 0 0,0 0 0,0 0 0,0-1 0,0 1 0,0 0 0,1 0 0,-1 0 0,0-1 0,-5-14 0,-10-13 0,-6-4 0,-31-59 0,38 63 0,-2 0 0,-1 1 0,-30-37 0,40 57-114,-1 1 1,-1 1-1,1 0 0,-1 0 0,1 0 1,-1 1-1,-1 1 0,1-1 0,-1 2 1,1-1-1,-17-1 0,7 1-6712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4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24575,'7'1'0,"0"-1"0,0 1 0,0 0 0,0 1 0,0 0 0,0 0 0,0 0 0,-1 1 0,12 6 0,53 41 0,-10-6 0,54 39 0,-70-49 0,174 122 0,-88-56 0,-68-51 0,30 21 0,55 39 0,-138-101 0,19 13 0,1-2 0,51 26 0,-5-4 0,-88-39 0,-11-3 0,-12-8 42,-1 2 0,-35-2-1,-24-5-1531,73 10-5336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4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1406 0 24575,'-856'0'0,"837"1"0,0 1 0,-33 8 0,-34 2 0,74-10 0,-1-1 0,1 2 0,0 0 0,0 0 0,0 1 0,-13 6 0,14-5 0,-1-1 0,-1 0 0,1 0 0,-1-1 0,1-1 0,-17 2 0,-122-6-1365,129 2-5461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30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24575,'-1'4'0,"-1"0"0,1-1 0,-1 0 0,1 1 0,-1-1 0,0 0 0,-1 0 0,1 0 0,0 0 0,-1 0 0,1 0 0,-1-1 0,-5 5 0,-12 14 0,13-9 0,0 1 0,1 0 0,1 1 0,1-1 0,-1 1 0,-2 19 0,-9 29 0,-29 78 0,38-120 0,2-1 0,1 2 0,0-1 0,1 0 0,2 1 0,0-1 0,1 1 0,5 38 0,-5-57 0,0 0 0,0-1 0,0 1 0,0 0 0,1 0 0,-1-1 0,0 1 0,1 0 0,0-1 0,-1 1 0,1 0 0,0-1 0,0 1 0,0-1 0,0 1 0,0-1 0,3 3 0,-4-4 0,1 0 0,0 0 0,0 1 0,0-1 0,-1 0 0,1 0 0,0 0 0,0 0 0,0 0 0,0 0 0,-1 0 0,1 0 0,0 0 0,0-1 0,0 1 0,0 0 0,-1 0 0,1-1 0,0 1 0,0-1 0,-1 1 0,1 0 0,0-1 0,-1 1 0,2-2 0,2-2 0,0 0 0,0 0 0,0-1 0,0 0 0,-1 1 0,0-1 0,0-1 0,5-9 0,14-34 0,-17 39 0,0 0 0,0 0 0,-1 0 0,0-1 0,-1 0 0,-1 0 0,3-19 0,8-61 0,-8 63 0,3-54 0,-7 55 0,0-34 0,-1 58 0,-1 0 0,1-1 0,0 1 0,-1 0 0,0-1 0,0 1 0,0 0 0,0 0 0,0 0 0,-1 0 0,0 0 0,1 0 0,-5-4 0,6 6 4,-1 1-1,1-1 0,-1 1 1,0-1-1,1 1 1,-1 0-1,0-1 0,1 1 1,-1 0-1,0 0 1,1-1-1,-1 1 0,0 0 1,0 0-1,1 0 1,-1 0-1,0 0 0,0 0 1,1 0-1,-1 0 1,0 0-1,0 0 1,1 0-1,-1 1 0,0-1 1,0 0-1,1 0 1,-1 1-1,0-1 0,1 1 1,-1-1-1,0 0 1,0 2-1,-18 18-1484,10-6-5345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4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24575,'19'53'0,"-18"-44"0,0-1 0,-1 0 0,0 1 0,0-1 0,-1 0 0,0 0 0,0 1 0,-1-1 0,0 0 0,0 0 0,-1 0 0,0-1 0,-5 9 0,-6 10 0,-2-1 0,-27 32 0,26-35 0,1 1 0,-20 36 0,-28 78 0,63-134 0,0-1 0,0 0 0,0 1 0,0-1 0,0 1 0,1-1 0,-1 1 0,1 0 0,-1-1 0,1 1 0,0-1 0,0 1 0,0 0 0,1-1 0,-1 1 0,0 0 0,1-1 0,0 1 0,1 3 0,1 0 0,0-1 0,0 0 0,0 1 0,1-1 0,0 0 0,0-1 0,0 1 0,6 4 0,5 4 0,1-1 0,1-1 0,0 0 0,24 10 0,88 52 0,-69-55 0,-47-15 0,-1 0 0,0 1 0,0 0 0,-1 1 0,1 0 0,20 14 0,-32-19 2,0 0 0,1 0 0,-1 0 0,1 0 0,-1 0 0,0 1-1,1-1 1,-1 0 0,0 0 0,1 0 0,-1 1 0,0-1 0,0 0 0,1 1-1,-1-1 1,0 0 0,0 1 0,1-1 0,-1 0 0,0 1 0,0-1 0,0 0-1,0 1 1,1-1 0,-1 1 0,0-1 0,0 0 0,0 1 0,0-1 0,0 1-1,0-1 1,0 0 0,0 1 0,0-1 0,0 1 0,0-1 0,0 0 0,-1 1-1,1-1 1,0 0 0,0 1 0,0-1 0,0 0 0,-1 1 0,1-1 0,0 0-1,0 1 1,-1-1 0,1 0 0,0 1 0,-1-1 0,1 0 0,0 0 0,-1 1-1,1-1 1,-24 7-1472,7-5-5356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49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0 403 24575,'193'3'0,"208"-6"0,-181-23 0,-116 12-167,-1-5 0,101-33 0,-17 4-736,-66 30 1133,-81 14-87,61-15 1,-24 1-492,87-7-1,-139 22 331,45-3 195,-54 6-79,0-1 1,0 0-1,0-1 1,0-1-1,0-1 1,-1 0-1,22-10 0,-25 10-14,1 0-1,-1 0 1,1 1-1,-1 1 0,1 0 1,0 1-1,25 0 1,-20 1-92,-1 0 1,0-2 0,27-5-1,108-22 8,-112 23 0,-1 2 0,1 1 0,58 5 0,-50 0 0,48-5 0,30-22 0,-75 15 0,-24 5 0,0 0 0,43-1 0,1039 7 0,-1234-1-1365,102 0-5461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49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97 24575,'-53'19'0,"13"-8"0,39-10 0,0-1 0,1 0 0,-1 1 0,1-1 0,-1 0 0,1 1 0,-1-1 0,1 0 0,-1 1 0,1-1 0,-1 1 0,1-1 0,-1 1 0,1-1 0,0 1 0,-1 0 0,1-1 0,0 1 0,-1-1 0,1 1 0,0 0 0,0 0 0,0 0 0,0 0 0,1 0 0,-1 0 0,0 0 0,1 0 0,-1 0 0,1-1 0,0 1 0,-1 0 0,1 0 0,0-1 0,-1 1 0,1 0 0,0-1 0,0 1 0,0 0 0,-1-1 0,1 1 0,0-1 0,1 1 0,9 5 0,-1 0 0,1-1 0,0 0 0,1-1 0,-1-1 0,1 1 0,16 1 0,-26-5 0,1 1 0,-1-1 0,1 0 0,-1-1 0,1 1 0,-1 0 0,1-1 0,-1 1 0,1-1 0,-1 0 0,1 0 0,-1 0 0,0 0 0,1 0 0,-1 0 0,3-3 0,-3 2 0,0-1 0,0 1 0,-1-1 0,1 1 0,-1-1 0,1 0 0,-1 1 0,0-1 0,0 0 0,0 0 0,-1 0 0,1 0 0,0 1 0,-1-1 0,0 0 0,0 0 0,0-6 0,-1 1 0,1-1 0,-2 1 0,1 0 0,-1 0 0,0 0 0,0 0 0,-1 0 0,0 0 0,-1 0 0,0 1 0,0-1 0,0 1 0,-1 0 0,-8-8 0,13 15 0,-1 0 0,1 0 0,0 0 0,-1 1 0,1-1 0,-1 0 0,1 0 0,0 0 0,-1 1 0,1-1 0,-1 0 0,1 1 0,0-1 0,-1 0 0,1 1 0,0-1 0,0 0 0,-1 1 0,1-1 0,0 0 0,0 1 0,0-1 0,-1 1 0,1-1 0,0 1 0,0-1 0,0 0 0,0 1 0,0-1 0,0 1 0,0-1 0,0 1 0,0-1 0,0 1 0,0-1 0,0 0 0,0 1 0,1-1 0,-1 1 0,0 0 0,0 24 0,0-24 0,0 15 0,1 0 0,0 0 0,2 0 0,5 23 0,-5-31 0,0 0 0,1 0 0,0-1 0,0 1 0,1-1 0,-1 0 0,2-1 0,-1 1 0,1-1 0,8 8 0,-10-10 0,0-1 0,0 0 0,0 0 0,0 0 0,0 0 0,0-1 0,1 0 0,-1 0 0,1 0 0,0 0 0,-1-1 0,1 1 0,9 0 0,-11-2 0,-1 0 0,1-1 0,-1 1 0,1-1 0,-1 1 0,1-1 0,-1 0 0,0 0 0,1 0 0,-1-1 0,0 1 0,0 0 0,0-1 0,0 1 0,0-1 0,0 0 0,0 0 0,0 1 0,-1-1 0,1 0 0,-1-1 0,0 1 0,1 0 0,-1 0 0,0-1 0,0 1 0,0 0 0,-1-1 0,2-2 0,0-2-47,0 1 0,-1-1 0,0 1 0,0-1 0,0 0 0,-1 0 0,0 1 0,0-1 0,-1 0-1,0 1 1,0-1 0,0 0 0,-1 1 0,0-1 0,0 1 0,-1 0 0,1 0 0,-2 0 0,1 0 0,-1 0 0,1 0 0,-1 1-1,-1 0 1,1 0 0,-1 0 0,0 1 0,0-1 0,-7-3 0,0-1-6779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5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1179 4 24575,'-54'-1'0,"31"-1"0,1 2 0,-1 0 0,1 1 0,-1 1 0,1 1 0,0 1 0,0 1 0,-41 15 0,53-15 0,-1-2 0,0 0 0,0 0 0,-1-1 0,1 0 0,-20 0 0,20-2 0,-1 1 0,0 1 0,0 0 0,1 0 0,-1 1 0,-13 6 0,6-1 0,-279 119 0,235-107 0,43-14 0,-1 1 0,1 0 0,-33 17 0,-22 9 0,60-28 0,0 0 0,1 2 0,-1 0 0,-22 14 0,35-19-65,0 0 0,0-1 0,0 1 0,1 0 0,-1 0 0,0 0 0,1 0 0,-1 0 0,1 0 0,0 0 0,0 1 0,0-1 0,0 0 0,0 1 0,0-1 0,0 1 0,1-1 0,-1 1 0,1-1 0,0 4 0,2 8-6761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51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24575,'-19'52'0,"17"-39"0,0 1 0,1-1 0,1 0 0,0 0 0,1 1 0,5 24 0,-5-32 0,1 1 0,0-1 0,0 1 0,0-1 0,1 0 0,0 0 0,0 0 0,1 0 0,-1 0 0,1-1 0,0 0 0,1 0 0,-1 0 0,1 0 0,6 4 0,-4-7 65,-10-11-1495,-2 0-5396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52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24575,'4'0'0,"-1"1"0,1 0 0,-1 0 0,0 0 0,1 0 0,-1 1 0,0-1 0,0 1 0,0 0 0,0 0 0,0 0 0,4 4 0,35 34 0,-30-27 0,17 17 0,-16-16 0,0 0 0,1 0 0,0-2 0,1 0 0,0 0 0,1-1 0,0-1 0,21 9 0,-29-15 0,-1 0 0,1 1 0,-1 0 0,0 0 0,0 1 0,0 0 0,-1 0 0,9 12 0,35 28 0,-15-19 0,-1 2 0,61 65 0,-77-75 0,-1-4 0,0 0 0,2-1 0,31 19 0,-27-19 0,-1 1 0,25 21 0,9 20 0,42 34 0,-72-69 0,-10-7 0,0-1 0,0-1 0,28 14 0,-18-11 0,-1 0 0,28 25 0,-5-5 0,-20-16 0,68 43 0,-66-44 0,45 35 0,2 2 0,38 30 0,20-5 0,-95-58 0,-22-10 0,1 0 0,16 16 0,-18-14 0,1 0 0,19 10 0,5 2 0,67 56 0,20 12 0,-75-58 0,-35-22 0,1-1 0,0-1 0,31 14 0,-28-16 0,-2 2 0,1 0 0,-1 2 0,20 17 0,-18-13 0,1-1 0,38 19 0,180 99 0,35 17 0,-249-136 0,41 22 0,-3 2 0,72 58 0,-115-81 0,51 29 0,-8-6 0,88 54 0,6 24 0,-125-94 0,44 21 0,-22-13 0,-45-25 0,0-2 0,0 0 0,16 5 0,35 14 0,-34-6 0,41 33 0,-22-15 0,-13-12 0,-22-16 0,0 1 0,-1 0 0,0 1 0,11 12 0,-3-4 0,0-2 0,1 0 0,1-2 0,29 16 0,-24-14 0,17 9 0,39 25 0,6 4 0,-60-38 0,40 28 0,-42-25 0,1-2 0,56 25 0,-16-8 0,51 22 0,-88-40 0,0-2 0,51 15 0,-51-19 0,1 1 0,55 30 0,-74-33 0,2 0 0,-1-1 0,1 0 0,0-1 0,28 7 0,-7-3 0,-1 2 0,63 29 0,-62-24 0,1-2 0,47 13 0,-23-10 0,102 46 0,-150-57 0,1 0 0,-2 1 0,21 16 0,31 19 0,-49-34 0,0 1 0,0 0 0,-1 1 0,23 23 0,-20-18 0,0-1 0,21 14 0,1-1 0,-23-16 0,0-1 0,35 17 0,-35-20 0,-1 1 0,24 17 0,-28-17 0,1-1 0,0 0 0,1-1 0,-1 0 0,16 5 0,-2-2 0,-1 1 0,0 2 0,-1 1 0,29 21 0,-21-14 0,39 20 0,-61-35 0,-1 0 0,0 0 0,-1 0 0,9 9 0,31 22 0,140 71 0,-120-62 0,-53-34 0,2-1 0,22 13 0,120 69 0,-97-66 0,-37-17 0,43 24 0,-49-23 0,0-2 0,24 9 0,-26-12 0,-2 0 0,1 1 0,-1 1 0,27 18 0,-23-12 0,1-1 0,22 10 0,-23-13 0,0 0 0,32 26 0,-39-26 0,0-1 0,1 0 0,0-1 0,0-1 0,1 0 0,0 0 0,0-2 0,23 7 0,-56-16 0,8 2 0,0-1 0,0 1 0,0-2 0,1 0 0,-1 0 0,1-1 0,-18-11 0,-85-71-1365,99 77-5461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5:5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24575,'0'2'0,"1"0"0,-1-1 0,1 1 0,0 0 0,-1 0 0,1 0 0,0 0 0,0-1 0,0 1 0,0 0 0,0-1 0,1 1 0,-1-1 0,0 1 0,1-1 0,-1 0 0,3 2 0,34 23 0,-17-13 0,13 13 0,1-2 0,64 32 0,58 35 0,-125-74 0,0 2 0,55 42 0,-51-35 0,51 30 0,-50-34 0,65 54 0,-29-20 0,365 273-2062,-258-179 1410,59 44 184,77 45-705,-88-64 454,68 58 719,-57-44 0,-119-99 3,173 139-236,-35-26-176,-94-78 419,-14-12-159,93 78-167,-52-41 1732,14 12 366,-18-20-1110,-99-79-659,-48-34 79,18 15 402,1-3 0,69 35 0,-67-49-370,-39-19 32,0 2 0,34 21 1,115 87-39,-148-102-118,0 1 0,2-1 0,28 15 0,-37-21 0,-1 0 0,0 1 0,-1 1 0,-1 0 0,20 22 0,-10-10 0,0-3 0,39 27 0,-36-29 0,36 34 0,-52-44 0,0 0 0,1-1 0,0-1 0,23 12 0,-21-13 0,0 1 0,-1 1 0,0 0 0,11 11 0,-15-13 0,1 0 0,-1 0 0,1-1 0,0 0 0,11 5 0,-10-6 0,0 1 0,0 0 0,-1 1 0,15 11 0,-13-8 0,1-2 0,-1 1 0,2-2 0,-1 1 0,1-2 0,17 7 0,-15-7 0,0 1 0,-1 0 0,1 1 0,24 17 0,-26-15 0,1 0 0,-1-1 0,1-1 0,17 6 0,-18-8 0,-1 1 0,1 0 0,-1 0 0,0 2 0,19 14 0,-26-18 0,0 0 0,1-1 0,0 1 0,-1-1 0,1-1 0,9 4 0,-10-4 0,1 0 0,0 0 0,-1 1 0,0 0 0,1 0 0,4 5 0,-10-8-18,1 0-1,-1 0 0,0 1 1,0-1-1,0 0 0,0 0 0,0 0 1,0 1-1,0-1 0,0 0 1,0 0-1,0 0 0,0 1 1,0-1-1,0 0 0,0 0 1,0 0-1,0 1 0,0-1 1,0 0-1,0 0 0,0 0 0,0 1 1,0-1-1,0 0 0,-1 0 1,1 0-1,0 0 0,0 1 1,0-1-1,0 0 0,0 0 1,-1 0-1,1 0 0,0 0 1,0 1-1,0-1 0,0 0 1,-1 0-1,1 0 0,0 0 0,0 0 1,0 0-1,-1 0 0,1 0 1,0 0-1,0 0 0,0 0 1,-1 0-1,1 0 0,0 0 1,0 0-1,0 0 0,-1 0 1,1 0-1,0 0 0,0 0 1,-1 0-1,1 0-244,-11 1-6563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00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24575,'1'12'0,"1"1"0,0-1 0,1 1 0,0-1 0,1 0 0,0 0 0,1-1 0,9 18 0,-7-16 0,-1 1 0,0 0 0,-1 0 0,0 1 0,2 18 0,4 24 0,21 71 0,-10-47 0,21 112-643,-13-40 484,-10-36 189,40 342-1283,-40-245 859,46 714 394,-61-807-752,27 160 0,-4-57-282,3 222 1034,-11-119 0,-13-232-132,45 406-1245,9-75-147,-18-117 2271,-12-147-747,-16-92 0,-3 1 0,4 82 0,-1 46 1065,-6-102-19,-4-61-1046,15 56 0,-12-61 0,-2 1 0,5 51 0,-7-39 29,2 0-1,15 57 1,-12-62 221,-3-6 1092,2 66-1,-8-75-1083,1 0 1,2 0-1,0 0 1,2 0-1,12 39 0,-11-43-117,0 0 0,-2 1 0,5 41-1,-1 3-140,3 30 0,-9-65 0,10 53 0,-5-47 0,-4-21 0,-2-46 0,-2-126-1365,1 135-5461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0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24575,'1'1'0,"-1"0"0,1 0 0,-1 0 0,1 0 0,-1 0 0,1 0 0,0 0 0,-1 0 0,1 0 0,0 0 0,0 0 0,0-1 0,0 1 0,0 0 0,0 0 0,0-1 0,0 1 0,0-1 0,0 1 0,0-1 0,0 1 0,0-1 0,1 0 0,-1 1 0,0-1 0,0 0 0,2 0 0,38 5 0,-36-5 0,216 27 0,260 46-3758,-170-22 1789,-131-24 1242,345 39-3043,386 52-338,-350-36 2088,256 33 1982,415 47 45,413 23-7,-1599-180 0,971 109 0,789 47 0,-746-81 0,-743-51 0,931 87 0,-794-65 99,359 32 182,-166-13 706,-443-48-64,108 20 1413,-256-31-939,1-1-1,0-4 0,88 0 1,-136-6-975,0 0 0,0 0 0,0 1 0,0 0 0,0 1 0,0 0 1,16 6-1,-20-4-255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0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24575,'9'1'0,"1"0"0,-1 1 0,0 0 0,-1 0 0,1 1 0,0 0 0,-1 0 0,1 1 0,-1 0 0,13 9 0,4 5 0,43 38 0,323 321-1846,-179-195 1635,-51-37-850,-117-100 402,99 76 0,-20-31 260,85 56-463,-146-107 572,-3 2 0,55 50 0,100 109-1440,70 56 363,-172-168 1250,407 339-1134,81 54 826,-260-219 440,110 73-40,-49-38-83,268 192 762,-553-420 2475,37 26 3539,-141-86-6445,0-1 0,1 0 0,0-1 0,0-1-1,28 11 1,-37-16-269,-1-1-1,0 1 1,0-1 0,1 1-1,-1-1 1,0 0-1,1 0 1,-1 0-1,0-1 1,0 1 0,1-1-1,-1 0 1,0 0-1,0 0 1,0 0 0,0 0-1,0-1 1,0 1-1,0-1 1,0 0-1,-1 0 1,1 0 0,-1 0-1,1-1 1,-1 1-1,0-1 1,0 1-1,0-1 1,0 0 0,0 1-1,-1-1 1,1 0-1,0-5 1,5-7-6780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3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24575,'0'35'0,"1"-1"0,1 1 0,10 48 0,-5-22 0,-7-49 0,0-1 0,1 1 0,1-1 0,0 1 0,6 16 0,-7-25 0,0 0 0,1-1 0,-1 1 0,1 0 0,0-1 0,0 1 0,0-1 0,0 1 0,0-1 0,1 0 0,-1 0 0,0 0 0,1 0 0,0-1 0,-1 1 0,1-1 0,0 1 0,0-1 0,0 0 0,0 0 0,0 0 0,0 0 0,0-1 0,6 1 0,0-1 0,1 0 0,-1 0 0,0-1 0,0 0 0,1-1 0,-1 0 0,0 0 0,0-1 0,0 0 0,13-7 0,8-6 0,43-31 0,-71 46 0,1-2 0,1-1 0,-1 0 0,0 1 0,0-1 0,0 0 0,0-1 0,-1 1 0,1 0 0,-1-1 0,0 1 0,-1-1 0,1 0 0,-1 0 0,0 0 0,0 1 0,0-1 0,-1 0 0,0-5 0,1-14 0,-1 0 0,-5-30 0,-5 6 0,10 46 0,-1-1 0,0 1 0,1-1 0,-1 1 0,0 0 0,0 0 0,0 0 0,-1-1 0,1 1 0,0 0 0,-1 0 0,0 1 0,1-1 0,-1 0 0,0 0 0,-3-1 0,5 3-40,-1 0 0,1 0 0,-1 0 0,1 0-1,-1 0 1,1 0 0,-1 0 0,1 1 0,-1-1 0,1 0 0,-1 0-1,1 1 1,-1-1 0,1 0 0,-1 0 0,1 1 0,-1-1-1,1 1 1,0-1 0,-1 0 0,1 1 0,0-1 0,-1 1 0,1-1-1,0 1 1,0-1 0,-1 1 0,1-1 0,0 1 0,0-1-1,0 1 1,0-1 0,0 2 0,-4 11-6786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0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24575,'0'3'0,"0"1"0,0-1 0,0 1 0,0-1 0,1 0 0,0 1 0,0-1 0,0 0 0,0 0 0,0 0 0,0 1 0,1-1 0,0 0 0,-1-1 0,1 1 0,0 0 0,4 4 0,1-2 0,0 0 0,0 0 0,1-1 0,-1 0 0,16 6 0,-9-2 0,0 0 0,0 1 0,-1 1 0,19 16 0,27 21 0,25 17 0,-26-17 0,-51-40 0,1 0 0,-1 0 0,0 1 0,-1 0 0,8 12 0,15 19 0,-8-14 0,-2 1 0,25 45 0,-24-38 0,29 38 0,-39-58-1365,-1 0-5461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0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379 387 24575,'0'831'0,"1"-812"0,1-1 0,8 35 0,-5-33 0,-1 0 0,1 26 0,-3-15 0,-2-26 0,-2-14 0,-3-8 0,0 0 0,2 6 0,-1-1 0,0 1 0,0 0 0,-1 0 0,0 1 0,-12-19 0,1 4 0,1 0 0,2-2 0,1 0 0,-11-34 0,-4-6 0,15 33 0,1-1 0,-9-52 0,-9-32 0,15 79 0,2-2 0,-12-73 0,23 104 0,-1 0 0,-1 0 0,1 0 0,-8-17 0,4 93 0,4-26 0,-1 0 0,-9 42 0,11-75 0,-8 72 0,7-49 0,-9 44 0,2-17 0,15-95 0,3-9 0,2-83 0,-12-47 0,1 207 0,-5 136 0,2-142 0,0 0 0,-2 0 0,-1 0 0,0-1 0,-12 25 0,11-29 0,1 0 0,0 0 0,2 0 0,-4 25 0,9-87 0,-2 34 0,0-1 0,1 0 0,1 1 0,0-1 0,0 1 0,1-1 0,0 1 0,1-1 0,0 1 0,6-13 0,100-171 0,76-116 0,-156 270 0,52-55 0,10-7 0,25-23 0,-116 123 0,1 1 0,1 0 0,-1-1 0,0 1 0,0 0 0,0 0 0,1 0 0,-1 0 0,0 0 0,1 0 0,-1 1 0,1-1 0,-1 0 0,1 1 0,-1-1 0,1 1 0,-1 0 0,1-1 0,0 1 0,-1 0 0,1 0 0,0 0 0,-1 0 0,1 0 0,0 0 0,1 1 0,-1 0 0,0 1 0,0-1 0,0 1 0,-1 0 0,1-1 0,-1 1 0,1 0 0,-1 0 0,0 0 0,1 0 0,-1 0 0,0 0 0,0 0 0,-1 0 0,2 5 0,2 9 0,-1-1 0,-1 1 0,0 0 0,-1 18 0,3 8 0,1-1 0,2 0 0,1 0 0,25 69 0,2 10 0,28 116 0,-49-172 0,-10-40 0,0 0 0,2-1 0,1 0 0,1-1 0,0 1 0,2-1 0,17 28 0,-22-43-227,-1 0-1,0 0 1,0 0-1,-1 0 1,4 15-1,-2-4-6598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1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614 416 24575,'0'-1'0,"-1"0"0,0-1 0,1 1 0,-1 0 0,1 0 0,-1 0 0,0 0 0,0 0 0,0 0 0,1 0 0,-1 0 0,0 1 0,0-1 0,0 0 0,0 0 0,0 1 0,-1-1 0,1 1 0,0-1 0,-2 0 0,-30-12 0,24 10 0,-20-8 0,-57-19 0,78 28 0,1 0 0,-1-1 0,1 1 0,0-2 0,-1 1 0,2-1 0,-1 0 0,0-1 0,-10-9 0,1-2 0,-29-35 0,12 10 0,28 37 0,0-1 0,0 1 0,0 0 0,0 0 0,-1 0 0,1 1 0,-1 0 0,0 0 0,0 1 0,0-1 0,-1 1 0,1 1 0,0-1 0,-1 1 0,-8-1 0,-47-14 0,55 12-3,1 0-1,0-1 1,0 0 0,1 0-1,-1 0 1,1-1-1,1 0 1,-1 0-1,1 0 1,0-1 0,0 1-1,-4-10 1,-10-16-1318,9 20-5505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1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24575,'9'1'0,"0"1"0,0 0 0,-1 1 0,1 0 0,-1 0 0,0 1 0,0 0 0,12 8 0,14 7 0,-13-12 0,-1-1 0,1 0 0,-1-2 0,1 0 0,37 1 0,35 6 0,-47-1 0,-19-3 0,1-2 0,50 3 0,44 5 0,-82-7 0,49 1 0,162-8-1365,-229 1-5461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1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24575,'52'20'0,"-45"-17"0,-1 0 0,1 1 0,-1-1 0,0 1 0,7 6 0,22 12 0,82 39 0,-62-35 0,70 45 0,-36-20 0,22 6 0,-83-45 0,0 1 0,-2 2 0,48 34 0,-68-44 0,5 2 0,-2 1 0,1 0 0,-1 0 0,0 1 0,-1 1 0,0-1 0,0 1 0,-1 0 0,-1 1 0,8 14 0,-11-17 0,0 0 0,0-1 0,-1 1 0,0 0 0,-1 0 0,0 0 0,0 0 0,0 0 0,-1 0 0,-1 0 0,1 1 0,-3 7 0,3-12 0,-1 0 0,0 0 0,-1-1 0,1 1 0,-1 0 0,0-1 0,0 0 0,0 1 0,0-1 0,0 0 0,-1 0 0,1 0 0,-1 0 0,0-1 0,0 1 0,0-1 0,0 1 0,0-1 0,-1 0 0,1 0 0,0-1 0,-1 1 0,0-1 0,1 0 0,-1 0 0,-7 1 0,-19 2 0,-1 2 0,1 0 0,1 2 0,-1 2 0,2 0 0,-45 23 0,58-24-1365,0-2-5461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1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24575,'58'-1'0,"-34"-1"0,0 2 0,0 0 0,0 1 0,0 2 0,0 0 0,0 2 0,34 11 0,-13-1 0,0-2 0,71 12 0,25 6 0,-117-25 0,-1-2 0,1-1 0,46 0 0,-47-3 0,0 1 0,0 1 0,0 1 0,25 7 0,-18-1 0,1-1 0,0-1 0,0-2 0,58 3 0,-38-5 0,-1 2 0,54 12 0,-55-7 0,1-3 0,59 1 0,-61-8 0,1 3 0,49 8 0,123 29 0,-165-31 0,62 0 0,-55-5 0,22 8 0,-62-8 0,-1 0 0,1-2 0,0 0 0,26-3 0,-47 2 0,-1-1 0,1 0 0,-1 0 0,1 0 0,-1 0 0,0 0 0,1-1 0,-1 1 0,1 0 0,-1-1 0,0 1 0,1-1 0,-1 1 0,0-1 0,1 0 0,-1 1 0,0-1 0,0 0 0,0 0 0,0 0 0,0 0 0,0 0 0,0 0 0,0 0 0,0 0 0,0 0 0,0-1 0,-1 1 0,2-2 0,-3 1 0,1 0 0,-1 1 0,1 0 0,-1-1 0,0 1 0,1-1 0,-1 1 0,0 0 0,0-1 0,0 1 0,0 0 0,0 0 0,-1 0 0,1 0 0,0 0 0,0 0 0,-1 0 0,1 0 0,0 1 0,-1-1 0,1 0 0,-1 1 0,1-1 0,-1 1 0,-2-1 0,-24-7-227,-1 2-1,1 0 1,-1 2-1,0 1 1,-45 2-1,46 1-6598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1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24575,'5'0'0,"0"1"0,0 0 0,0 0 0,-1 0 0,1 1 0,0-1 0,-1 1 0,1 0 0,-1 1 0,7 3 0,44 36 0,-26-19 0,126 74 0,-132-84 0,1-2 0,28 10 0,20 9 0,-47-19 0,1-1 0,43 10 0,-40-13 0,50 21 0,-53-18 0,1-1 0,37 8 0,4 0 0,23 0 0,-77-16 0,1 1 0,-1 0 0,0 1 0,0 0 0,0 1 0,0 1 0,-1 0 0,1 1 0,21 13 0,-33-17 0,0 0 0,0-1 0,0 1 0,0 1 0,0-1 0,0 0 0,0 0 0,-1 1 0,1-1 0,-1 1 0,0-1 0,0 1 0,0-1 0,0 1 0,0 0 0,0 0 0,-1-1 0,1 1 0,-1 4 0,0-2 0,-1 1 0,1-1 0,-1 0 0,-1 0 0,1 0 0,-1 0 0,1 0 0,-1 0 0,-5 8 0,-3 3 0,-1 0 0,-1 0 0,0-2 0,-23 22 0,-93 94 44,-72 65-1453,188-185-5417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1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24575,'139'-3'0,"151"6"0,-216 9 0,-50-7 0,49 3 0,151-10 0,90 4 0,-131 25 0,-34-3 0,-104-17 0,-1 1 0,1 3 0,-1 2 0,55 24 0,23 26 0,-18-8 0,-91-48 0,0 1 0,-1 0 0,0 1 0,0 0 0,-1 1 0,20 22 0,-31-32-17,0-1-1,0 1 1,0 0-1,0 0 1,0 0-1,0 0 1,-1 0-1,1 0 1,0 0-1,0 0 1,0 0-1,0 0 1,0 0-1,-1 0 1,1 0-1,0 0 1,0 0-1,0 0 1,0 0-1,0 0 1,0 0-1,-1 0 1,1 0-1,0 0 1,0 1-1,0-1 1,0 0-1,0 0 1,0 0-1,0 0 1,-1 0-1,1 0 1,0 0-1,0 0 0,0 1 1,0-1-1,0 0 1,0 0-1,0 0 1,0 0-1,0 0 1,0 0-1,0 0 1,0 1-1,0-1 1,0 0-1,0 0 1,0 0-1,0 0 1,0 0-1,0 1 1,0-1-1,0 0 1,0 0-1,0 0 1,0 0-1,0 0 1,0 0-1,0 1 1,0-1-1,0 0 1,0 0-1,0 0 1,1 0-1,-2 0-209,-8 0-6599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1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24575,'23'2'0,"-1"0"0,0 2 0,1 0 0,33 13 0,-46-14 0,-1 1 0,-1 1 0,1-1 0,-1 1 0,0 1 0,0 0 0,12 11 0,49 56 0,-18-17 0,-17-15 0,-29-33 0,0-1 0,1 0 0,0 0 0,0-1 0,15 12 0,-10-10 0,0 0 0,0 1 0,-1 0 0,0 1 0,0 0 0,-1 0 0,0 1 0,9 16 0,-16-23 0,0 1 0,0-1 0,0 1 0,-1-1 0,1 1 0,-1-1 0,-1 1 0,1 0 0,-1 0 0,1-1 0,-1 1 0,0 0 0,-1 0 0,1 0 0,-1-1 0,0 1 0,-1 0 0,1-1 0,-1 1 0,1-1 0,-1 0 0,-1 1 0,1-1 0,-1 0 0,1 0 0,-1-1 0,-4 6 0,-91 102 0,98-111 0,-17 23 0,-2-1 0,-1 0 0,-42 35 0,57-53 0,0 0 0,-1 0 0,1 0 0,-1-1 0,0 0 0,0 0 0,0 0 0,0-1 0,-1 0 0,1 0 0,0-1 0,-1 0 0,0 0 0,1 0 0,-1-1 0,0 0 0,1 0 0,-1-1 0,1 1 0,-1-2 0,1 1 0,-1-1 0,-8-3 0,-1-5-1365,4 0-5461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19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24575,'14'1'0,"-1"0"0,0 1 0,0 0 0,-1 1 0,1 1 0,-1 0 0,1 1 0,-1 0 0,0 1 0,-1 0 0,0 1 0,13 9 0,-10-7 0,59 45 0,-35-24 0,13-1 0,-41-24 0,0 0 0,-1 0 0,1 1 0,12 10 0,137 106 0,-57-45 0,-15-14 0,78 55 0,-5-5 0,172 110 0,-53-41 0,-222-144 0,-36-25 0,0 1 0,29 26 0,8 2 0,-46-35 0,0 1 0,-1 0 0,15 14 0,12 12 0,50 35 0,-32-27 0,69 57 0,-103-80 0,-5-6 0,-1 2 0,21 23 0,12 13 0,-34-38 0,-2 1 0,0 0 0,17 25 0,-19-24 0,1-1 0,0-1 0,0 0 0,2-1 0,-1 0 0,2-1 0,28 18 0,32 24 0,-27-13 0,56 48 0,-75-62 0,62 41 0,11 9 0,47 45 0,-119-97 0,46 42 0,-52-44 0,2 0 0,53 33 0,18 15 0,241 186 0,-280-215 0,148 127 0,-152-131 0,-36-25 0,-1 0 0,0 1 0,16 16 0,105 84 0,-105-80 0,9 9 0,74 94 0,-85-87 0,-24-36 0,1 0 0,1-1 0,0 1 0,0-2 0,1 1 0,13 10 0,-10-10 0,-1 1 0,-1 0 0,0 1 0,13 20 0,17 21 0,141 166 0,-165-204 0,1-1 0,27 19 0,12 10 0,-6 6 0,-37-35 0,1 0 0,1-1 0,30 21 0,-18-16 0,-2 1 0,28 29 0,-40-36 0,-3-4 0,2 4 0,2-1 0,0-1 0,0 0 0,1 0 0,27 14 0,-36-22 0,0 1 0,0-1 0,0 2 0,-1-1 0,0 1 0,8 10 0,25 20 0,-15-18 0,-4-3 0,1 0 0,0-2 0,1 0 0,25 10 0,-43-21 0,0 0 0,-1 0 0,1 1 0,0 0 0,-1-1 0,1 1 0,-1 0 0,0 1 0,0-1 0,0 0 0,2 5 0,-2-3 0,1-1 0,-1 1 0,1-1 0,0 0 0,0-1 0,9 7 0,10 6 0,-1 1 0,-1 0 0,22 25 0,0-2 0,0 4 0,-32-32 0,0-1 0,0 0 0,1 0 0,1-1 0,13 8 0,-7-6 0,-1 1 0,29 27 0,14 11 0,-30-24 0,-28-24 0,-1 1 0,1-2 0,-1 1 0,1 0 0,0 0 0,0-1 0,0 1 0,0-1 0,1 0 0,-1 0 0,0 0 0,1-1 0,0 1 0,-1-1 0,1 0 0,0 0 0,0 0 0,0 0 0,-1-1 0,1 0 0,0 1 0,8-2 0,-12 1-2,1 0-1,0 0 0,-1 0 1,1 0-1,0 0 1,-1-1-1,1 1 1,-1 0-1,1 0 0,-1 0 1,1-1-1,0 1 1,-1 0-1,1-1 0,-1 1 1,1-1-1,-1 1 1,0 0-1,1-1 0,-1 1 1,1-1-1,-1 1 1,0-1-1,1 1 0,-1-1 1,0 0-1,0 1 1,1-1-1,-1 1 0,0-2 1,-9-15 202,-26-9-1685,20 17-5341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31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24575,'-5'1'0,"1"1"0,-1 0 0,1 0 0,0 0 0,0 1 0,0 0 0,0-1 0,0 1 0,0 1 0,1-1 0,0 0 0,-1 1 0,1 0 0,-3 6 0,-9 4 0,18-12 0,-1 1 0,0-1 0,0 0 0,0 1 0,0 0 0,0-1 0,-1 1 0,1 0 0,-1 0 0,0 0 0,0 0 0,0 0 0,0 0 0,-1 0 0,1 0 0,0 6 0,1 58 0,-2-51 0,1 12 0,2-1 0,1 0 0,1 1 0,2-2 0,0 1 0,2-1 0,14 29 0,-30-99 0,3-1 0,2 0 0,5-63 0,-3 101 0,1 1 0,1 0 0,-1 0 0,1 0 0,0-1 0,0 2 0,0-1 0,1 0 0,0 0 0,0 1 0,1-1 0,0 1 0,-1 0 0,2 0 0,-1 1 0,0-1 0,11-7 0,-11 10 0,-1 0 0,1 0 0,0 0 0,0 0 0,0 1 0,0 0 0,0 0 0,0 0 0,0 0 0,0 0 0,0 1 0,0 0 0,1 0 0,-1 0 0,0 0 0,0 1 0,0 0 0,0 0 0,1 0 0,-1 0 0,-1 0 0,1 1 0,0 0 0,0 0 0,0 0 0,-1 0 0,5 4 0,4 2 0,-1 1 0,0 1 0,-1 0 0,0 0 0,0 1 0,15 23 0,-19-19-18,0 1-1,-1-1 0,0 1 1,-1 1-1,2 24 1,0-4-1236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2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1889 1284 24575,'1'30'0,"-3"46"0,1-72 0,0 0 0,0 0 0,0 0 0,0 0 0,-1 0 0,1 0 0,-1 0 0,0 0 0,0 0 0,-1-1 0,1 1 0,-1-1 0,1 0 0,-7 6 0,-12 10 0,-30 34 0,40-40 0,-1 1 0,0-2 0,-1 0 0,0-1 0,-1 0 0,0 0 0,-19 9 0,-36 14 0,-5 2 0,-1-2 0,-110 33 0,111-46 0,21-5 0,-70 12 0,67-18 0,29-5 0,0 0 0,-39 0 0,45-5 0,0 0 0,0-2 0,0 0 0,0-2 0,0 0 0,0-1 0,1-1 0,0-1 0,0 0 0,-20-13 0,-43-19 0,62 30 0,0 0 0,0-1 0,-34-24 0,-12-12 0,43 31 0,1-2 0,-26-22 0,42 32 0,0-1 0,0 1 0,1-1 0,0-1 0,0 1 0,1-1 0,0 0 0,0 0 0,-6-19 0,-14-31 0,18 45 0,1 0 0,-9-28 0,4-7 0,-4-51 0,-9-27 0,21 100 0,-1 1 0,-15-49 0,12 52 0,1 0 0,2 0 0,0-1 0,-1-30 0,5 29 0,-1-20 0,9-63 0,-6 92 0,1 0 0,1 0 0,1 0 0,0 1 0,1 0 0,0 0 0,13-21 0,-3 8 0,-13 21 0,1-1 0,1 1 0,0 0 0,-1 0 0,2 1 0,-1-1 0,8-6 0,19-18 0,-25 23 0,-1 1 0,2 0 0,-1 1 0,1-1 0,0 2 0,10-7 0,69-45 0,-66 41 0,0 2 0,44-23 0,111-58 0,-119 64 0,-43 22 0,0 1 0,1 0 0,0 1 0,0 1 0,0 0 0,1 1 0,25-5 0,36-2 0,-47 7 0,0 1 0,32-1 0,-51 5 0,0 1 0,0 0 0,-1 0 0,1 1 0,0 0 0,-1 1 0,1 1 0,-1 0 0,0 0 0,0 0 0,13 9 0,4 0 0,51 17 0,-2-1 0,26 18 0,-84-38 0,0-1 0,0-1 0,23 6 0,-26-9 0,0 0 0,-1 2 0,0 0 0,0 0 0,0 1 0,18 13 0,-15-8 0,2 0 0,-1 0 0,2-2 0,-1 0 0,36 11 0,-41-15 0,-1 1 0,0 1 0,0 0 0,-1 0 0,0 2 0,-1-1 0,0 1 0,18 23 0,-15-15 0,-2 1 0,0 1 0,-1 0 0,-1 1 0,-1 0 0,10 36 0,-15-41 0,-1-1 0,-1 1 0,0 0 0,-1 0 0,0-1 0,-2 1 0,0 0 0,0 0 0,-2-1 0,-6 25 0,4-24 0,0-1 0,-2 1 0,0-1 0,0-1 0,-1 1 0,-1-1 0,0-1 0,-1 0 0,-15 16 0,0-2 0,-2-1 0,0-2 0,-1-1 0,-35 22 0,19-13 0,28-20 0,0-1 0,-1-1 0,-19 10 0,-65 29 0,14 2 0,66-37 0,0-2 0,-43 20 0,50-26 0,0 1 0,1 1 0,-15 10 0,-31 16 0,58-34-40,-1 1 0,1 0 0,-1-1 0,1 0-1,-1 1 1,1-1 0,-1 0 0,1 1 0,-1-1 0,0 0 0,1 0-1,-1-1 1,1 1 0,-1 0 0,0 0 0,1-1 0,-1 1-1,1-1 1,-1 1 0,1-1 0,-1 0 0,1 1 0,0-1 0,-1 0-1,1 0 1,0 0 0,0 0 0,-1 0 0,1-1 0,0 1-1,0 0 1,0 0 0,-1-3 0,-5-10-6786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2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24575,'59'0'0,"-19"2"0,0-2 0,0-3 0,69-11 0,-79 9 0,1 1 0,-1 2 0,0 1 0,37 3 0,62-3 0,-61-11 0,-50 8 0,0 0 0,28-1 0,282 5 0,-319 1-227,0-1-1,0 1 1,0 1-1,0-1 1,11 5-1,-4-1-6598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2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24575,'4'0'0,"15"0"0,1 1 0,33 4 0,-44-3 0,-1 1 0,0-1 0,0 1 0,0 1 0,0 0 0,-1 0 0,0 0 0,13 11 0,8 6 0,13 11 0,53 32 0,-82-57 0,0 0 0,0 1 0,0 0 0,-1 1 0,-1 0 0,1 1 0,-1 0 0,-1 1 0,11 14 0,-20-23 0,1 1 0,0-1 0,-1 1 0,1-1 0,-1 1 0,0-1 0,0 1 0,0-1 0,0 1 0,0-1 0,0 1 0,-1-1 0,1 0 0,-1 1 0,0-1 0,1 1 0,-1-1 0,0 0 0,-1 0 0,1 1 0,0-1 0,-1 0 0,1 0 0,-1 0 0,0-1 0,1 1 0,-1 0 0,0 0 0,0-1 0,0 1 0,-4 1 0,-7 6 0,-1-1 0,0 0 0,-22 8 0,35-15 0,-35 16 0,-36 24 0,4-3 0,52-28 0,0 0 0,1 1 0,-17 16 0,19-15 0,-1-1 0,-1 0 0,-28 16 0,31-20 0,0 1 0,1 0 0,0 0 0,-13 13 0,-33 25 0,42-37-1365,3 1-5461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2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24575,'1'0'0,"0"0"0,0-1 0,0 1 0,0-1 0,0 1 0,0-1 0,0 1 0,0-1 0,0 0 0,0 1 0,-1-1 0,1 0 0,0 0 0,0 1 0,-1-1 0,1 0 0,0 0 0,-1 0 0,1 0 0,-1 0 0,1 0 0,-1 0 0,0 0 0,1 0 0,-1 0 0,0 0 0,0-1 0,0 1 0,0 0 0,0 0 0,0 0 0,0 0 0,0 0 0,-1-2 0,1-1 0,0 0 0,0 0 0,-1 0 0,1 0 0,-1 0 0,0 0 0,0 0 0,-3-5 0,3 12 0,-1 0 0,1 1 0,-1-1 0,1 0 0,0 0 0,1 0 0,-1 1 0,1-1 0,-1 1 0,1 4 0,0 8 0,0-1 0,1 1 0,1-1 0,0 0 0,2 0 0,-1 0 0,2 0 0,0-1 0,0 1 0,2-1 0,14 25 0,-7-14 0,-1 1 0,10 32 0,-17-41 0,0-1 0,0 0 0,2 0 0,0-1 0,1 0 0,0 0 0,1-1 0,22 24 0,-31-37 0,0 0 0,-1-1 0,1 1 0,0 0 0,-1-1 0,1 1 0,0-1 0,0 1 0,-1 0 0,1-1 0,0 0 0,0 1 0,0-1 0,0 0 0,0 1 0,0-1 0,0 0 0,-1 0 0,1 0 0,0 0 0,0 1 0,0-1 0,0-1 0,0 1 0,0 0 0,0 0 0,0 0 0,0 0 0,0-1 0,1 0 0,0 0 0,-1-1 0,1 1 0,-1-1 0,0 1 0,0-1 0,1 0 0,-1 0 0,0 0 0,0 1 0,-1-1 0,1 0 0,0 0 0,0-3 0,2-8 0,-1 0 0,0 0 0,0-16 0,-3-379 0,-9 357 0,8 45 0,0 0 0,1 0 0,0 0 0,-1-1 0,2 1 0,-1 0 0,1 0 0,0-1 0,2-9 0,-2 15 0,0 0 0,1-1 0,-1 1 0,1 0 0,0 0 0,-1 0 0,1-1 0,0 1 0,0 0 0,-1 0 0,1 0 0,0 0 0,0 0 0,0 0 0,0 1 0,0-1 0,1 0 0,-1 0 0,0 1 0,0-1 0,0 1 0,1-1 0,-1 1 0,0-1 0,1 1 0,-1 0 0,0 0 0,1 0 0,-1-1 0,0 1 0,1 0 0,-1 1 0,0-1 0,1 0 0,-1 0 0,0 1 0,3 0 0,6 2 0,0 1 0,0 0 0,0 1 0,9 6 0,2 0 0,2 2 0,-1 0 0,-1 2 0,0 1 0,-1 0 0,-1 1 0,0 2 0,23 29 0,13 10 0,26 35 0,38 41 0,-95-107 0,-17-19 0,-1 0 0,2 0 0,-1-1 0,1 0 0,16 12 0,-22-18 0,0 0 0,0 0 0,1 0 0,-1 0 0,0-1 0,0 1 0,1-1 0,-1 1 0,1-1 0,-1 0 0,0 0 0,1 0 0,-1 0 0,1 0 0,-1 0 0,0-1 0,1 1 0,-1-1 0,0 0 0,1 0 0,-1 0 0,0 0 0,0 0 0,0 0 0,0 0 0,0-1 0,0 1 0,0-1 0,0 1 0,-1-1 0,3-2 0,1-4 0,-1 1 0,1-2 0,-1 1 0,0 0 0,-1-1 0,0 1 0,-1-1 0,0 0 0,0 0 0,0 0 0,-1-18 0,5-16 0,-2 20 0,-2 0 0,0-33 0,0-8 0,-2 62 0,0 1 0,0-1 0,0 0 0,0 0 0,1 0 0,-1 1 0,0-1 0,1 0 0,-1 0 0,1 1 0,0-1 0,0 0 0,0 1 0,0-1 0,0 1 0,0-1 0,0 1 0,0-1 0,0 1 0,1 0 0,-1 0 0,0-1 0,1 1 0,0 0 0,-1 0 0,1 1 0,-1-1 0,1 0 0,0 0 0,2 0 0,-1 1 0,-1 0 0,0 0 0,1 1 0,-1-1 0,0 1 0,1-1 0,-1 1 0,0 0 0,0 0 0,0 0 0,0 0 0,0 0 0,0 0 0,0 0 0,0 1 0,0-1 0,0 1 0,-1 0 0,1-1 0,-1 1 0,1 0 0,-1 0 0,2 3 0,4 8 0,0 0 0,-2 1 0,0-1 0,0 1 0,-1 0 0,-1 1 0,0-1 0,-1 0 0,1 30 0,-2-21 0,6 6-25,-6-27-42,0 1 0,0 0 0,0 0 0,0-1 0,0 1 0,-1 0 0,1 0 0,-1 0 0,0 0 0,0 0 0,0 0 0,0 0 0,-1 0 0,1 0 0,-1 0 0,0 0 0,0-1 0,0 1 0,-1 3 0,-7 3-6759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2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24575,'29'0'0,"-1"1"0,1 2 0,45 9 0,42 20-694,-44 2-5396,-29-12 5641,-32-17 1654,1 1 1,-1 0-1,0 1 1,-1 0 0,18 15-1,-16-8-1205,-1-1 0,0 1 0,-1 1 0,15 30 0,-5-10 0,-14-29 0,-10-22 0,-14-26 0,-16-5 0,25 37 0,1-1 0,0-1 0,1 1 0,0-1 0,1-1 0,-6-15 0,7 13 0,-20-74 0,24 82 0,0 0 0,0 0 0,1 0 0,0 0 0,0 0 0,0 0 0,1 0 0,0 0 0,1 0 0,3-11 0,-4 16-62,0 0 0,0 0 0,1-1 0,-1 1 0,1 1 0,0-1 0,-1 0 0,1 0 0,0 1 0,0-1 0,0 1 0,0-1-1,0 1 1,1 0 0,-1 0 0,0 0 0,0 0 0,1 0 0,-1 1 0,1-1 0,2 0 0,14-2-6764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2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2493 1386 24575,'1'0'0,"0"1"0,0 0 0,0-1 0,1 1 0,-1-1 0,0 1 0,0 0 0,0 0 0,-1 0 0,1 0 0,0 0 0,0 0 0,0 0 0,-1 0 0,1 0 0,0 0 0,-1 0 0,1 0 0,0 2 0,12 31 0,-10-25 0,1-1 0,-1 0 0,0 0 0,-1 0 0,0 0 0,0 0 0,-1 1 0,0-1 0,0 1 0,-1-1 0,0 0 0,-1 1 0,0-1 0,0 1 0,-1-1 0,0 0 0,0 0 0,-1 0 0,0 0 0,0 0 0,-1 0 0,0-1 0,0 0 0,-1 0 0,0 0 0,-8 9 0,-27 25 0,30-29 0,-1-1 0,0 0 0,-1-1 0,0 0 0,-25 15 0,0-7 0,0-2 0,-43 12 0,-38 16 0,104-39 0,-1-1 0,0 0 0,1 0 0,-1-2 0,0 0 0,-24 0 0,21-1 0,0 1 0,0 0 0,0 1 0,-19 6 0,3 1-45,-1-2 0,-1-1 0,1-1 0,-41 0 0,-146-6-319,93-3 275,80 3 46,-152-6-694,170 3 624,1-1 0,0-2 0,0-1 1,-46-18-1,28 4 617,0-2-1,-59-40 1,67 39-401,2-2-1,1-1 0,0-2 0,-35-39 0,42 33-102,1-2 0,2 0 0,2-2 0,-31-63 0,17 17 0,-55-179 0,86 239 0,-23-42 0,21 47 0,1 1 0,1-1 0,-9-32 0,9 16 0,1 1 0,2-1 0,-2-56 0,6-10 0,4-98 0,-2 192 0,1 1 0,-1 0 0,1-1 0,1 1 0,-1 0 0,1 1 0,1-1 0,-1 0 0,1 1 0,0 0 0,0 0 0,1 0 0,0 0 0,0 1 0,0-1 0,10-6 0,8-5 0,1 1 0,0 2 0,27-13 0,5-3 0,-41 23 0,0 0 0,0 0 0,1 1 0,0 1 0,0 1 0,19-3 0,104-7 0,-35 5 0,-8-6 0,-29 4 0,128-4 0,-100 15-536,-1 5 0,153 27 0,-172-20 536,-55-10 0,0 1 0,1 0 0,-1 2 0,-1 1 0,22 8 0,31 17 374,-38-18 38,-1 2-1,55 32 0,-77-37-411,-1 1 0,0 0 0,0 1 0,-1 0 0,-1 0 0,0 0 0,9 21 0,-2-6 0,6 14 0,26 69 0,-23-52 0,-19-43 0,0 0 0,-1 1 0,-1 0 0,0 0 0,1 31 0,-7 88 0,0-49 0,4-47 0,0-19 0,-1 0 0,-1 1 0,0-1 0,-1 0 0,-9 32 0,10-47 0,-1 0 0,0 0 0,-1-1 0,1 1 0,-1-1 0,1 1 0,-1-1 0,-1 0 0,1 0 0,0 0 0,-1-1 0,0 1 0,0-1 0,0 0 0,0 0 0,-1-1 0,1 1 0,-1-1 0,1 0 0,-1 0 0,0 0 0,0 0 0,0-1 0,0 0 0,0 0 0,0-1 0,-7 1 0,-7 0-56,1-1-1,0-1 0,-1-1 1,1 0-1,0-1 0,0-1 1,1-1-1,-1-1 1,1 0-1,0-1 0,0-1 1,1 0-1,0-2 0,-19-13 1,1 2-74,-1 1 1,-1 2-1,-38-14 1,18 8 94,16 5-59,-72-27-1997,83 37-2513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26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100 634 24575,'3'43'0,"2"0"0,1 1 0,3-2 0,1 1 0,2-2 0,2 1 0,33 68 0,1 17 0,-24-66-275,19 86-6826,-26-83 7693,-5-4 5025,-9-45-5384,-1 0 1,2-1-1,0 1 1,12 26-1,-5-14-233,-1 0 0,-1 1 0,-2 0 0,5 37 0,4 12 0,-8-38 0,-6-28 0,-2-41 0,1-61 0,-4-77 0,1 153 0,-1 1 0,-1 0 0,0-1 0,-1 2 0,-13-25 0,11 23 0,0-1 0,1 0 0,1 1 0,-4-19 0,-21-113 0,19 95 0,-2 1 0,-25-63 0,18 55 0,-14-62 0,26 94 0,0 1 0,-2 1 0,-18-36 0,4 9 0,12 25 0,-39-82 0,43 93 0,2 0 0,0 0 0,0-1 0,2 0 0,-4-23 0,-9-34 0,11 50 0,0 0 0,-1-28 0,-4-19 0,8 60 0,0 0 0,2 0 0,-1-1 0,1 1 0,2-17 0,-1 25 0,0 0 0,1 0 0,-1 0 0,1 1 0,0-1 0,0 0 0,0 1 0,0-1 0,1 1 0,-1-1 0,1 1 0,-1-1 0,1 1 0,0 0 0,0 0 0,0 0 0,0 0 0,0 0 0,1 0 0,-1 1 0,0-1 0,1 1 0,-1 0 0,1-1 0,0 1 0,3-1 0,33-7 0,0 2 0,1 1 0,-1 2 0,1 2 0,73 6 0,-18-2 0,-50 2-1365,-28 1-5461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2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24575,'0'1'0,"0"0"0,1 0 0,-1 0 0,1 0 0,0 0 0,-1 0 0,1 0 0,0 0 0,-1 0 0,1 0 0,0 0 0,0 0 0,0 0 0,0-1 0,0 1 0,0 0 0,0-1 0,0 1 0,0-1 0,0 1 0,0-1 0,0 1 0,1-1 0,-1 0 0,0 0 0,0 1 0,2-1 0,39 5 0,-37-5 0,268 2 0,-140-4 0,-118 1 20,-1 0 0,1-2 0,-1 0-1,1 0 1,24-11 0,29-7-1504,-50 18-5342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2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0 295 24575,'1'11'0,"0"0"0,1 0 0,0-1 0,4 12 0,6 38 0,7 71 0,-11-84 0,-7-42 0,1 0 0,-1 0 0,1 0 0,0-1 0,1 1 0,-1-1 0,1 1 0,0-1 0,0 0 0,0 0 0,6 5 0,49 42 0,-18-17 0,-33-28 0,1 0 0,0 0 0,1-1 0,-1 0 0,1-1 0,0 0 0,0 0 0,0-1 0,14 3 0,-15-4 0,-1 0 0,1 0 0,0-1 0,0-1 0,-1 1 0,1-1 0,0-1 0,0 1 0,-1-1 0,1-1 0,0 1 0,9-4 0,-11 1 0,0 1 0,0-1 0,0-1 0,0 1 0,0-1 0,-1 0 0,0 0 0,0 0 0,0-1 0,-1 0 0,0 1 0,0-2 0,3-6 0,6-14 0,-2 0 0,8-29 0,8-18 0,-18 53 0,-2-1 0,0 0 0,-1-1 0,-1 0 0,3-43 0,-7-119 0,-3 86 0,-5 54 0,-4 25 0,11 20 0,0 0 0,-1 0 0,1-1 0,-1 1 0,1 0 0,-1 0 0,1 0 0,-1 0 0,1 0 0,-1 0 0,1-1 0,-1 1 0,1 0 0,-1 0 0,0 1 0,1-1 0,-1 0 0,1 0 0,-1 0 0,1 0 0,-1 0 0,1 0 0,-1 1 0,1-1 0,0 0 0,-1 0 0,1 1 0,-1-1 0,1 0 0,-1 1 0,1-1 0,0 1 0,-1-1 0,1 0 0,-1 1 0,-3 5 0,1 0 0,-1 0 0,1 0 0,0 1 0,1-1 0,-1 1 0,1 0 0,-1 10 0,-11 26 0,-1-7 0,2 0 0,1 0 0,2 1 0,1 1 0,2 0 0,-2 46 0,8 41-1365,2-104-5461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2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24575,'1'6'0,"1"1"0,-1 0 0,1-1 0,1 1 0,-1-1 0,1 1 0,0-1 0,0 0 0,1 0 0,0-1 0,0 1 0,0-1 0,9 8 0,22 36 0,57 112 0,-15-11 0,-47-99 0,-3 2 0,31 81 0,-15-31 0,22 36 0,-45-95 0,-15-28 0,1-1 0,1 0 0,1 0 0,0 0 0,0-1 0,2-1 0,0 1 0,0-2 0,20 20 0,-26-30 0,-1 1 0,1-1 0,0 0 0,0 0 0,0 0 0,0-1 0,0 1 0,0-1 0,0 0 0,0 0 0,1-1 0,-1 1 0,0-1 0,1 0 0,-1 0 0,0 0 0,0-1 0,1 0 0,-1 1 0,0-1 0,0-1 0,0 1 0,0-1 0,0 1 0,0-1 0,0 0 0,0-1 0,5-4 0,6-4 0,0-2 0,-1 0 0,-1-1 0,0 0 0,11-17 0,-14 20 0,0 1 0,1 0 0,0 1 0,16-11 0,27-23 0,20-33-1365,-64 64-5461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7:15:3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0 24575,'-1'19'0,"-1"-1"0,-8 36 0,5-35 0,2 1 0,-2 26 0,4-30 0,1 0 0,1 0 0,0 0 0,1-1 0,7 29 0,-7-38 0,1 0 0,-1 0 0,1 0 0,0-1 0,0 1 0,1-1 0,-1 0 0,1 0 0,0 0 0,1 0 0,-1-1 0,1 0 0,0 0 0,0 0 0,0 0 0,0-1 0,10 4 0,13 6 0,1 2 0,-2 0 0,0 2 0,47 39 0,-66-49 0,0 1 0,-1 0 0,0 1 0,0 0 0,-1 0 0,-1 0 0,1 0 0,-1 1 0,-1 0 0,4 12 0,-6-14 0,1-1 0,-2 1 0,1 0 0,-1 0 0,0-1 0,-1 1 0,0 0 0,0 0 0,-1 0 0,0 0 0,0 0 0,-1-1 0,0 1 0,-5 13 0,5-17 0,0-1 0,-1 0 0,1 0 0,0 0 0,-1 0 0,0 0 0,0 0 0,0-1 0,0 1 0,0-1 0,-1 0 0,1 0 0,0 0 0,-1-1 0,0 1 0,-4 0 0,-71 17 0,30-9 0,31-5 0,-1 2 0,1 0 0,-33 18 0,35-17 0,0-1 0,0-1 0,-35 9 0,34-10 0,1-1 0,-1 2 0,1 0 0,-24 13 0,-121 68 0,156-84-136,0 0-1,0 1 1,0-1-1,0 1 1,1 0-1,0 0 1,0 1-1,0 0 0,-6 9 1,2-1-6690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2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24575,'13'-10'0,"1"0"0,0 1 0,0 0 0,1 1 0,0 1 0,0 0 0,1 1 0,0 1 0,33-6 0,-24 4 0,1 0 0,40-19 0,-56 21-227,1 0-1,0 1 1,0 0-1,0 0 1,17-2-1,-8 4-6598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2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24575,'5'1'0,"0"1"0,0-1 0,0 1 0,-1 0 0,1 1 0,0-1 0,-1 1 0,0 0 0,1 0 0,-1 0 0,0 1 0,-1-1 0,7 7 0,10 9 0,-4-5 0,-2 1 0,1 1 0,-2 0 0,0 1 0,11 19 0,39 47 0,21-5 0,-62-60 0,-16-14 0,0-1 0,0 1 0,0-1 0,0 0 0,1-1 0,-1 0 0,1 0 0,0 0 0,0-1 0,-1 1 0,1-2 0,9 1 0,-6-1 0,0 0 0,0 0 0,-1-1 0,1 0 0,0-1 0,0 0 0,-1-1 0,11-3 0,-15 2 0,1 1 0,-1-1 0,0 0 0,-1 0 0,1 0 0,-1-1 0,0 0 0,0 1 0,0-1 0,5-10 0,31-62 0,-32 60 0,9-19 0,-4 11 0,-1 0 0,-1-1 0,-1-1 0,12-51 0,-16 42 0,1-2 0,-2 0 0,1-52 0,-6 25 0,-1 82 0,1 0 0,1 0 0,1 1 0,1-1 0,0 0 0,1 0 0,0-1 0,2 1 0,0-1 0,10 18 0,-5-14 0,-3-8 0,0 0 0,-2 1 0,1 0 0,-2 0 0,6 20 0,1 5-1365,-6-22-5461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2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24575,'71'-2'0,"-47"0"0,-1 1 0,1 1 0,0 0 0,-1 2 0,1 1 0,-1 1 0,29 9 0,-30-3 0,-1 2 0,1 0 0,-2 1 0,32 26 0,-8-5 0,-37-28 0,-1 0 0,0 0 0,0 0 0,0 1 0,-1 0 0,0 1 0,-1-1 0,1 1 0,-2 0 0,5 10 0,-3-4 0,0-1 0,-1 1 0,-1 1 0,0-1 0,2 21 0,-5 29 0,0-64 0,0 0 0,0 0 0,-1 0 0,1 0 0,0 0 0,0 0 0,0 0 0,0 0 0,0 0 0,0 0 0,0 0 0,0 0 0,0 0 0,-1 0 0,1 0 0,0 0 0,0 0 0,0 0 0,0 0 0,0 0 0,0 0 0,0 0 0,0 0 0,-1 0 0,1 0 0,0 0 0,0 0 0,0 0 0,0 0 0,0 0 0,0 0 0,0 0 0,0 0 0,0 0 0,0 0 0,-1 0 0,1 1 0,0-1 0,0 0 0,0 0 0,0 0 0,0 0 0,0 0 0,0 0 0,0 0 0,0 0 0,0 0 0,0 1 0,0-1 0,0 0 0,0 0 0,0 0 0,0 0 0,0 0 0,0 0 0,0 0 0,0 0 0,0 1 0,0-1 0,0 0 0,0 0 0,0 0 0,-7-12 0,-4-16 0,1-5 0,-1 0 0,-2 1 0,-1 0 0,-24-39 0,34 64 0,1 0 0,0 0 0,0-1 0,0 1 0,1-1 0,0 0 0,1 0 0,-1 0 0,1-9 0,3-79 0,0 46 0,-1 43-19,-1 1 0,2-1-1,-1 0 1,1 1 0,0 0-1,0-1 1,0 1 0,1 0 0,0 0-1,0 0 1,1 0 0,0 1-1,0-1 1,5-5 0,7-9-1057,-8 7-5750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2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24575,'2'4'0,"1"0"0,-1 0 0,1 0 0,0-1 0,0 1 0,1-1 0,6 6 0,7 6 0,-10-5 0,2-2 0,-1 1 0,1-1 0,1-1 0,-1 0 0,1 0 0,0 0 0,1-2 0,-1 1 0,1-1 0,1-1 0,-1 0 0,0 0 0,13 1 0,3-1 0,0 0 0,0-2 0,1-2 0,-1 0 0,31-5 0,-53 4 0,1-1 0,-1 0 0,0 0 0,0 0 0,0 0 0,0-1 0,0 0 0,0 0 0,-1 0 0,1-1 0,-1 0 0,0 1 0,0-1 0,0-1 0,-1 1 0,1-1 0,-1 1 0,0-1 0,-1 0 0,1 0 0,-1 0 0,3-9 0,1-3 0,0 0 0,-1-1 0,-1 0 0,0 0 0,1-31 0,-4 18 0,1 15 0,-1 0 0,0-1 0,-1 1 0,-1-1 0,-1 1 0,0 0 0,-9-30 0,10 43 0,0 1 0,0 0 0,0 0 0,-1-1 0,1 1 0,-1 0 0,1 0 0,-1 0 0,1 0 0,-1 1 0,0-1 0,0 0 0,0 1 0,0-1 0,0 1 0,0 0 0,-1 0 0,1 0 0,0 0 0,-1 0 0,1 0 0,-1 1 0,1-1 0,-1 1 0,1-1 0,-1 1 0,1 0 0,-1 0 0,1 0 0,-1 0 0,1 1 0,-1-1 0,1 1 0,0 0 0,-1-1 0,-3 3 0,-4 1 0,-1 1 0,1 0 0,1 1 0,-1 0 0,1 0 0,-15 14 0,-27 23 0,38-34 0,0 1 0,0 1 0,1 0 0,1 0 0,0 2 0,1-1 0,0 1 0,-16 27 0,-19 35 0,37-64 0,0 0 0,1 1 0,0 0 0,1 0 0,0 1 0,1 0 0,0 0 0,-4 21 0,5-6 0,1 0 0,1 42 0,2-61 0,1-1 0,-1 1 0,2-1 0,-1 1 0,1-1 0,0 1 0,1-1 0,0 0 0,0 0 0,1 0 0,0-1 0,7 11 0,-5-12 0,0-1 0,0 1 0,1-1 0,-1-1 0,1 1 0,0-1 0,1 0 0,-1-1 0,1 1 0,0-2 0,-1 1 0,1-1 0,0 0 0,1-1 0,-1 0 0,0 0 0,13-1 0,-13 1 0,-1-1 0,1-1 0,0 0 0,-1 0 0,0 0 0,1-1 0,-1 0 0,0-1 0,0 1 0,0-1 0,0-1 0,0 1 0,-1-1 0,0 0 0,1-1 0,-2 1 0,1-1 0,0-1 0,4-5 0,-4 3-195,0-1 0,0 0 0,-1-1 0,0 1 0,0-1 0,4-16 0,-8 17-6631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3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5397 2354 24575,'-1'5'0,"1"0"0,-1 0 0,0 0 0,0-1 0,0 1 0,-1 0 0,1-1 0,-1 1 0,-1-1 0,1 1 0,0-1 0,-1 0 0,0 0 0,0 0 0,0-1 0,0 1 0,-1-1 0,1 1 0,-1-1 0,0 0 0,-8 4 0,-9 5 0,0-2 0,0 0 0,-33 9 0,-7 5 0,-92 57 0,-107 36 0,-70 26-826,155-71 513,-25 3 313,-12 6 0,0 0 0,-42 20 0,-88 37 0,298-120-77,-71 41 1,-4 3-24,110-58 100,-23 11 0,-1-2 0,-59 16 0,58-20 366,1 2 0,0 2 0,-40 20 0,33-14-402,-52 17 0,9-3 36,65-24 0,0-1 0,-1-1 0,0-1 0,0 0 0,-30 4 0,-25 2 0,50-7 0,0-1 0,-27 1 0,25-3 0,-45 9 0,46-6 0,-1-2 0,-27 2 0,-5-4 0,-111-4 0,162 2 0,1-1 0,-1 1 0,0-1 0,1-1 0,-1 1 0,1-1 0,0 0 0,0 0 0,0-1 0,1 0 0,-11-8 0,-4-7 0,-31-36 0,12 11 0,-29-29 0,-88-120 0,116 140 0,-49-74 0,40 48 0,-68-120 0,10 15 0,6 8 0,88 148 0,3 8 0,0-1 0,2 1 0,-9-33 0,14 40 0,-1 0 0,-1 1 0,-8-16 0,-11-33 0,1-6 0,17 54 0,1-1 0,0 0 0,1 0 0,1 0 0,-3-24 0,3 16 0,0 0 0,-2 1 0,-10-33 0,8 31 0,6 22 0,1-1 0,-1 0 0,1 0 0,-1 1 0,1-1 0,0 0 0,0 0 0,0 0 0,0 1 0,0-1 0,1 0 0,-1 0 0,0 0 0,1 1 0,-1-1 0,1 0 0,0 1 0,0-1 0,-1 1 0,1-1 0,0 0 0,0 1 0,0 0 0,1-1 0,-1 1 0,0 0 0,1-1 0,-1 1 0,0 0 0,1 0 0,-1 0 0,1 0 0,0 1 0,2-2 0,7-2 0,0 0 0,0 1 0,1 0 0,17-1 0,3-2 0,10-7-249,48-23-1,-51 19-1,54-15 0,148-49-512,23-6-99,117-34-484,-58 16 298,232-69-2329,-185 74 2560,-78 25 246,151-34-5,-32 10 65,181-67 1956,-361 113 442,-23-7-1437,-130 37 3963,-14 6-3851,-24 7-128,1-2 1,70-32-1,40-15 378,34-5-812,-169 60 0,0 1 0,0 1 0,19-1 0,-23 3 0,0 0 0,0-2 0,0 1 0,-1-2 0,1 1 0,-1-2 0,17-6 0,-26 9 0,0 0 0,0 0 0,0 0 0,0 0 0,1 0 0,-1 0 0,0 1 0,0-1 0,1 1 0,-1 0 0,1-1 0,-1 1 0,0 0 0,1 0 0,-1 1 0,0-1 0,1 0 0,-1 1 0,0 0 0,1-1 0,-1 1 0,0 0 0,0 0 0,0 0 0,0 0 0,0 1 0,0-1 0,0 0 0,2 3 0,3 4 0,-1 0 0,0 0 0,-1 0 0,0 1 0,7 18 0,-7-17 0,0 0 0,0 0 0,13 18 0,-11-17 0,0 0 0,-1 1 0,0 0 0,-1 0 0,-1 0 0,0 0 0,0 1 0,3 24 0,6 19 0,2 3 0,-8-30 0,17 42 0,-13-40 0,0 0 0,-2 1 0,-2 0 0,5 42 0,-9-58 0,1 1 0,0-2 0,9 20 0,-8-21 0,0 1 0,0 0 0,-2-1 0,3 21 0,-2-8 0,0 0 0,14 41 0,-9-38 0,7 49 0,-6-21-387,24 79 1,-12-58 188,-7-11 198,10 36 0,-12-58 324,-3 2-1,7 69 1,-7-51-324,26 98 0,-35-159 0,2 3 0,-1 1 0,0 0 0,-1-1 0,1 15 0,-2-22 0,0 0 0,0 1 0,0-1 0,0 0 0,0 1 0,0-1 0,-1 0 0,1 0 0,0 1 0,-1-1 0,1 0 0,-1 0 0,1 0 0,-1 0 0,0 1 0,1-1 0,-1 0 0,0 0 0,0 0 0,0 0 0,0-1 0,0 1 0,0 0 0,0 0 0,0 0 0,0-1 0,0 1 0,0-1 0,-1 1 0,1-1 0,0 1 0,0-1 0,0 0 0,-1 1 0,1-1 0,0 0 0,-1 0 0,0 0 0,-131-2 0,82-1 0,0 2 0,0 3 0,-63 10 0,-87 14 0,99-17 0,79-9 0,0 2 0,0 0 0,1 2 0,-32 8 0,20-3-107,0-2-1,-1-1 1,0-2 0,0-1-1,-52-3 1,-30 2 110,93 1-3,0 1 0,1 1 0,-24 8 0,22-6 0,0 0 0,-39 4 0,-52 3 0,-142 37 0,37 0 0,146-35 0,-229 59 0,243-59 285,-69 10 1,-14 2-216,-136 56-668,28-8 89,152-54 509,62-15 0,0 2 0,-54 20 0,66-20 206,0-2 1,-47 9-1,41-10 38,-43 13 0,-13 18-244,63-25 0,-1-1 0,-1-1 0,-35 8 0,25-11 0,-1 2 0,1 1 0,-64 28 0,64-24 0,-75 21 0,31-12 0,-7 15 0,38-14 0,20-11 0,-78 38 0,92-43 0,-1-1 0,0-1 0,0 0 0,-1-1 0,0-1 0,1-1 0,-1 0 0,-1-2 0,1 0 0,-28-2 0,-40 4 0,17 9 0,-13 0 0,38-10 0,15 0 0,0-1 0,0-1 0,0-2 0,-33-6 0,46 1 0,1 0 0,0-1 0,0 0 0,1-2 0,0 1 0,0-2 0,1 0 0,-14-15 0,7 8 0,-192-173 0,176 149 0,31 35 0,0 0 0,0 0 0,-1 0 0,0 1 0,-13-11 0,-13-10 0,0-2 0,2-1 0,1-1 0,2-2 0,1 0 0,-22-39 0,-37-46 0,67 92 0,2-1 0,0-1 0,-16-42 0,-3-5 0,-30-69 0,20 40 0,37 83 0,0 1 0,-6-37 0,-8-19 0,22 74 0,-1-1 0,0 1 0,0 0 0,1-1 0,0 1 0,-1 0 0,1-1 0,0 1 0,0-1 0,0 1 0,1-1 0,-1 1 0,0 0 0,1-1 0,0 1 0,-1 0 0,1-1 0,0 1 0,0 0 0,0 0 0,1 0 0,-1 0 0,0 0 0,1 0 0,-1 0 0,1 0 0,0 1 0,0-1 0,0 0 0,-1 1 0,2 0 0,-1-1 0,0 1 0,0 0 0,0 0 0,0 0 0,1 0 0,1 0 0,14-5 0,-1 1 0,1 1 0,0 1 0,20-2 0,-16 2 0,21-3-12,133-26-128,50-36-799,42-10-597,31-14-905,-8 3 2300,182-49-5000,13-4 4475,238-83-2374,-198 54 1981,321-83 126,-616 184 1003,201-58 114,162-36 1333,-107 18-38,-113 42 2159,-171 49-2469,-154 38-618,-23 6 1747,-1-2-1,29-19 0,-51 33-1783,-6 6-432,-8 9-130,-16 6 48,14-13 0,2 1 0,-1 0 0,1 1 0,1 0 0,-14 19 0,15-19 0,-1-1 0,0 1 0,0-1 0,-1-1 0,0 0 0,-20 11 0,0 3 0,-39 35 0,44-35 0,-1-1 0,-33 20 0,30-26 0,23-13 0,0 1 0,1-1 0,0 1 0,-1 0 0,1 1 0,1-1 0,-1 1 0,-4 6 0,2-3-273,1-1 0,-1-1 0,-1 1 0,-16 9 0,12-8-6553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33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4754 1 24575,'2'19'0,"0"1"0,1-1 0,5 21 0,3 12 0,-2-1 0,-3-19 0,-1-1 0,1 42 0,-6-73 0,0 75 0,14 113 0,-7-124-150,-4 119-1,-4-118-255,12 114 0,-4-116 406,-2 68 0,-5-83 0,2 1 0,2-1 0,13 62 0,20 111-199,-8-34 45,-23-149 144,-2-1 0,0 60-1,-1-4 224,11-12 1064,-4-34-1270,4-3-7,-13-43 0,-1 0 0,0 0 0,1 0 0,-1 0 0,0 0 0,1 0 0,-1-1 0,1 1 0,0 0 0,-1 0 0,1 0 0,-1-1 0,1 1 0,0 0 0,0 0 0,0-1 0,-1 1 0,1-1 0,0 1 0,0-1 0,0 1 0,0-1 0,0 0 0,0 1 0,0-1 0,0 0 0,0 0 0,0 0 0,0 1 0,0-1 0,0 0 0,0 0 0,0-1 0,0 1 0,0 0 0,0 0 0,0 0 0,0-1 0,0 1 0,1-1 0,-26-7 0,-34 4-161,0 2 1,0 3-1,0 3 0,0 2 0,-75 18 0,-195 27-3230,164-29 2246,-115 9-718,74-11 1331,-283 24-1092,23 8 1262,43-3 50,63-2 275,96-9 13,50-11 17,-142 14-9,136-18 465,120-9-85,-103-1 0,4-1 2061,-1 0 643,178-11-2563,0 1 0,0 1 0,-21 5 0,22-3-7108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40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24575,'36'0'0,"-1"-1"0,0 1 0,0 3 0,62 11 0,-55-8 0,1 0 0,-1-3 0,1-2 0,53-5 0,5 2 0,93 4 0,208-5 0,-283-9 0,47-2 0,10 15 0,-195-1-1365,-1 0-5461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4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24575,'14'2'0,"1"0"0,0 1 0,-1 1 0,0 0 0,0 1 0,0 1 0,0 0 0,-1 1 0,0 0 0,0 1 0,13 10 0,22 12 0,-36-22 0,0 1 0,0 0 0,12 13 0,27 20 0,-42-35 0,1 1 0,-2 0 0,1 0 0,12 17 0,-15-17 0,1-1 0,0 1 0,0-1 0,0 0 0,1-1 0,0 0 0,16 10 0,-7-7 0,0 1 0,24 20 0,19 12 0,-47-33 0,1 1 0,-2 0 0,21 21 0,-20-18 0,0-1 0,25 18 0,-30-24 0,0 0 0,-1 1 0,0 0 0,0 0 0,7 10 0,-10-11 0,1 0 0,0-1 0,0 1 0,1-1 0,-1 0 0,1 0 0,0-1 0,1 1 0,12 6 0,-16-11 0,-1 1 0,0 0 0,1-1 0,-1 1 0,0 1 0,0-1 0,1 0 0,-1 0 0,0 1 0,0-1 0,-1 1 0,1 0 0,0-1 0,0 1 0,-1 0 0,1 0 0,-1 0 0,0 0 0,1 0 0,-1 1 0,0-1 0,0 0 0,-1 1 0,1-1 0,0 0 0,-1 1 0,1-1 0,-1 1 0,0-1 0,0 1 0,0-1 0,0 0 0,0 1 0,-1-1 0,1 1 0,-1-1 0,1 1 0,-1-1 0,-1 3 0,-2 4 0,-1 0 0,0 0 0,-1 0 0,0-1 0,0 0 0,-1 0 0,0 0 0,-8 6 0,11-10-80,1 0 0,-1 1-1,1-1 1,0 1 0,0 0-1,1 0 1,-1 0 0,1 0-1,0 0 1,1 0 0,-1 1 0,1-1-1,0 1 1,0-1 0,1 1-1,0 6 1,-1 8-6746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4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24575,'15'-1'0,"0"0"0,0-2 0,19-4 0,37-6 0,20 0 0,-63 8 0,0 1 0,28 0 0,32 3 0,157 4 0,-144 8 0,-57-4 0,58 0 0,-68-6 0,64 13 0,-30-3 0,59 12 0,-80-17 120,-44-6-198,-1 0 0,0 1 0,0 0-1,1-1 1,-1 1 0,0 0 0,0 0 0,0 0 0,0 0-1,0 1 1,0-1 0,-1 1 0,1-1 0,0 1 0,-1-1-1,1 1 1,-1 0 0,2 2 0,-1 5-6748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18:06:4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24575,'7'0'0,"1"-1"0,0 1 0,-1 1 0,1 0 0,-1 0 0,1 0 0,-1 1 0,1 0 0,-1 0 0,0 1 0,0 0 0,0 0 0,0 1 0,-1-1 0,1 2 0,10 8 0,4 4 0,43 26 0,-42-29 0,-1 0 0,25 22 0,-30-23 0,1-1 0,0 0 0,1-2 0,33 15 0,12 8 0,-7-3-400,106 43-1,-55-29 401,-59-22 0,2-2 0,73 18 0,96 20 0,-175-42-13,74 20-47,48 9 60,-156-43 73,-1 0 0,0 1-1,0 1 1,0-1 0,9 6 0,-16-8-57,0 0-1,0 0 1,0 0 0,0 0-1,-1 1 1,1-1-1,0 0 1,0 1 0,-1-1-1,1 1 1,-1 0-1,0-1 1,1 1 0,-1 0-1,0 0 1,0 0 0,0 0-1,0 0 1,0 0-1,-1 0 1,1 0 0,-1 0-1,1 1 1,-1-1-1,0 0 1,0 0 0,0 3-1,-1-3-15,1-1 0,-1 1 0,0-1 0,0 1 0,0-1 0,0 0 0,0 1 0,0-1 0,0 0 0,0 0 0,0 0 0,-1 0 0,1 0 0,0 0 0,-1 0 0,1 0 0,-4 1 0,-35 12 0,8-1 0,-88 44 0,30-16 0,29-6 19,-73 55 1,75-48-116,-74 39-1,-100 58 75,32-17 198,181-110-176,1 1 0,-22 20 0,23-18 0,-1-1 0,-22 13 0,31-22-227,1 1-1,-1 0 1,1 0-1,1 0 1,-16 15-1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241-D45D-3C5C-F5CE-330D3A9A7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B23DA-AE79-82B2-225D-1006C3894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0E987-97E7-CE3B-D400-5BA005C8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8252-1C1E-4A83-B73F-E7B490C39C4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DF264-5316-2DD1-AD2B-7DE61F1A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8161C-D71D-E969-C0DD-D383E395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F5F-1826-4B78-A9D4-E279E0588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9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9780-DCC1-D093-5EC5-17D5EFFD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F1966-6577-EB7C-0C24-8476454B7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987BF-C3D8-E90E-62F9-78C4EE39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8252-1C1E-4A83-B73F-E7B490C39C4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327B0-67AC-CF79-18AE-846C12E6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D7A88-2D06-0937-4CF3-7F3137FC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F5F-1826-4B78-A9D4-E279E0588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6BF28-791F-4CBE-CFFC-126CEBAAD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2446F-D178-2F46-9121-52F573775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AE43-043C-5EF5-977E-5A7B6C5F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8252-1C1E-4A83-B73F-E7B490C39C4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FC45-F197-9293-28CE-9A525EA6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1E739-BB3B-1C13-8D90-C7FCDDB7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F5F-1826-4B78-A9D4-E279E0588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1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7E06-2829-5F62-6B96-BD5E362A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2A18-1928-97E4-F9ED-43FD0DE1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6ACDA-9187-A4D8-F496-52A885A6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8252-1C1E-4A83-B73F-E7B490C39C4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837DE-46A2-94EE-1F03-7498B263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990BE-C3C3-1358-CCA2-6760F533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F5F-1826-4B78-A9D4-E279E0588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8A0F-068B-C898-7C9F-2C3F152FD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859E4-95D2-DAFA-CD47-A0F3EAEA5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1B4A5-6A4A-6AB3-9A5D-8152851A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8252-1C1E-4A83-B73F-E7B490C39C4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1933A-E15D-533D-0A9E-402EEDD6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5B7F-4D1E-BD23-64D3-7BCB4ADC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F5F-1826-4B78-A9D4-E279E0588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4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8B4E-6782-594E-C0C2-9EC553A9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DC25D-E814-86EC-00F5-832103C82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C8D33-C215-5DD7-7C46-70681889E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475F3-633C-F497-1168-E7DAEAB2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8252-1C1E-4A83-B73F-E7B490C39C4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F3656-7AFE-56C0-48E7-85E94988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34838-8618-F319-1D65-E4D10633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F5F-1826-4B78-A9D4-E279E0588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F151-7C04-437F-6749-9393B7EF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721A2-A808-CF8C-C06C-D36587D3F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D3741-90A2-F12F-F316-AF44F3B2E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23AD9-B86C-7866-3A71-A11AC5242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A5027-6AD5-233E-36CB-5689F381F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BBB0D-2394-3E25-AC65-C88E28B6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8252-1C1E-4A83-B73F-E7B490C39C4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BCBA4-A56C-FE64-2E34-101A242C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54E59-6624-179C-388E-ED7C312E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F5F-1826-4B78-A9D4-E279E0588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1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4F00-2E06-00B7-8C6C-6A2282E8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71BC3-FBD7-5260-F89B-CD5CC87E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8252-1C1E-4A83-B73F-E7B490C39C4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67B23-A2DD-65AD-D147-48E53E50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4B803-C252-5A71-3747-121BF73C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F5F-1826-4B78-A9D4-E279E0588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94914-7C67-BE9B-B9D8-DF33CB60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8252-1C1E-4A83-B73F-E7B490C39C4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DA59C-F2B7-C056-9C61-C84F13F4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3ADC7-C4E1-9130-1BC3-9F603EB3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F5F-1826-4B78-A9D4-E279E0588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4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8F16-D56D-EBCB-5F4F-E9045297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150F-E970-277C-33DD-B34ECD18C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4DD05-8C6B-C840-B500-26ED2B36B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7F35F-7DAB-A370-A79D-89F381DE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8252-1C1E-4A83-B73F-E7B490C39C4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126B5-54C8-2949-356E-0FC4F845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FFA55-6B14-FADB-0906-21944F3B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F5F-1826-4B78-A9D4-E279E0588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6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8E22-D45D-7DCD-2F02-42231D26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AA97C-4B54-6CBA-A7BD-6B7073134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27F4-D97E-3A87-C032-AC5B8E8CB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13175-E6ED-5FB9-CC11-AC46313C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8252-1C1E-4A83-B73F-E7B490C39C4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F2B86-EC90-ECE6-63A5-F244293E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7F2FF-3326-ABC6-269F-F5FD3DB6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F5F-1826-4B78-A9D4-E279E0588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1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0F515-E644-8C14-B997-CE7B9295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6E56A-D6EA-CD67-62F0-102342C32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A3B27-E1DB-D744-F834-4FAB5EFC6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8252-1C1E-4A83-B73F-E7B490C39C4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A1D48-64E5-1E7A-F1B8-39D61C486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4DEEC-0562-DE68-8283-BDA0E2582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A7F5F-1826-4B78-A9D4-E279E0588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9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23.xml"/><Relationship Id="rId299" Type="http://schemas.openxmlformats.org/officeDocument/2006/relationships/image" Target="../media/image996.png"/><Relationship Id="rId21" Type="http://schemas.openxmlformats.org/officeDocument/2006/relationships/image" Target="../media/image859.png"/><Relationship Id="rId63" Type="http://schemas.openxmlformats.org/officeDocument/2006/relationships/image" Target="../media/image879.png"/><Relationship Id="rId159" Type="http://schemas.openxmlformats.org/officeDocument/2006/relationships/image" Target="../media/image926.png"/><Relationship Id="rId170" Type="http://schemas.openxmlformats.org/officeDocument/2006/relationships/customXml" Target="../ink/ink950.xml"/><Relationship Id="rId226" Type="http://schemas.openxmlformats.org/officeDocument/2006/relationships/customXml" Target="../ink/ink978.xml"/><Relationship Id="rId268" Type="http://schemas.openxmlformats.org/officeDocument/2006/relationships/customXml" Target="../ink/ink999.xml"/><Relationship Id="rId32" Type="http://schemas.openxmlformats.org/officeDocument/2006/relationships/customXml" Target="../ink/ink880.xml"/><Relationship Id="rId74" Type="http://schemas.openxmlformats.org/officeDocument/2006/relationships/customXml" Target="../ink/ink901.xml"/><Relationship Id="rId128" Type="http://schemas.openxmlformats.org/officeDocument/2006/relationships/customXml" Target="../ink/ink929.xml"/><Relationship Id="rId5" Type="http://schemas.openxmlformats.org/officeDocument/2006/relationships/image" Target="../media/image851.png"/><Relationship Id="rId181" Type="http://schemas.openxmlformats.org/officeDocument/2006/relationships/image" Target="../media/image937.png"/><Relationship Id="rId237" Type="http://schemas.openxmlformats.org/officeDocument/2006/relationships/image" Target="../media/image965.png"/><Relationship Id="rId279" Type="http://schemas.openxmlformats.org/officeDocument/2006/relationships/image" Target="../media/image986.png"/><Relationship Id="rId43" Type="http://schemas.openxmlformats.org/officeDocument/2006/relationships/image" Target="../media/image870.png"/><Relationship Id="rId139" Type="http://schemas.openxmlformats.org/officeDocument/2006/relationships/image" Target="../media/image916.png"/><Relationship Id="rId290" Type="http://schemas.openxmlformats.org/officeDocument/2006/relationships/customXml" Target="../ink/ink1010.xml"/><Relationship Id="rId85" Type="http://schemas.openxmlformats.org/officeDocument/2006/relationships/customXml" Target="../ink/ink907.xml"/><Relationship Id="rId150" Type="http://schemas.openxmlformats.org/officeDocument/2006/relationships/customXml" Target="../ink/ink940.xml"/><Relationship Id="rId192" Type="http://schemas.openxmlformats.org/officeDocument/2006/relationships/customXml" Target="../ink/ink961.xml"/><Relationship Id="rId206" Type="http://schemas.openxmlformats.org/officeDocument/2006/relationships/customXml" Target="../ink/ink968.xml"/><Relationship Id="rId248" Type="http://schemas.openxmlformats.org/officeDocument/2006/relationships/customXml" Target="../ink/ink989.xml"/><Relationship Id="rId12" Type="http://schemas.openxmlformats.org/officeDocument/2006/relationships/customXml" Target="../ink/ink870.xml"/><Relationship Id="rId108" Type="http://schemas.openxmlformats.org/officeDocument/2006/relationships/image" Target="../media/image901.png"/><Relationship Id="rId54" Type="http://schemas.openxmlformats.org/officeDocument/2006/relationships/customXml" Target="../ink/ink891.xml"/><Relationship Id="rId75" Type="http://schemas.openxmlformats.org/officeDocument/2006/relationships/image" Target="../media/image885.png"/><Relationship Id="rId96" Type="http://schemas.openxmlformats.org/officeDocument/2006/relationships/image" Target="../media/image895.png"/><Relationship Id="rId140" Type="http://schemas.openxmlformats.org/officeDocument/2006/relationships/customXml" Target="../ink/ink935.xml"/><Relationship Id="rId161" Type="http://schemas.openxmlformats.org/officeDocument/2006/relationships/image" Target="../media/image927.png"/><Relationship Id="rId182" Type="http://schemas.openxmlformats.org/officeDocument/2006/relationships/customXml" Target="../ink/ink956.xml"/><Relationship Id="rId217" Type="http://schemas.openxmlformats.org/officeDocument/2006/relationships/image" Target="../media/image955.png"/><Relationship Id="rId6" Type="http://schemas.openxmlformats.org/officeDocument/2006/relationships/customXml" Target="../ink/ink867.xml"/><Relationship Id="rId238" Type="http://schemas.openxmlformats.org/officeDocument/2006/relationships/customXml" Target="../ink/ink984.xml"/><Relationship Id="rId259" Type="http://schemas.openxmlformats.org/officeDocument/2006/relationships/image" Target="../media/image976.png"/><Relationship Id="rId23" Type="http://schemas.openxmlformats.org/officeDocument/2006/relationships/image" Target="../media/image860.png"/><Relationship Id="rId119" Type="http://schemas.openxmlformats.org/officeDocument/2006/relationships/image" Target="../media/image906.png"/><Relationship Id="rId270" Type="http://schemas.openxmlformats.org/officeDocument/2006/relationships/customXml" Target="../ink/ink1000.xml"/><Relationship Id="rId291" Type="http://schemas.openxmlformats.org/officeDocument/2006/relationships/image" Target="../media/image992.png"/><Relationship Id="rId44" Type="http://schemas.openxmlformats.org/officeDocument/2006/relationships/customXml" Target="../ink/ink886.xml"/><Relationship Id="rId65" Type="http://schemas.openxmlformats.org/officeDocument/2006/relationships/image" Target="../media/image880.png"/><Relationship Id="rId86" Type="http://schemas.openxmlformats.org/officeDocument/2006/relationships/image" Target="../media/image890.png"/><Relationship Id="rId130" Type="http://schemas.openxmlformats.org/officeDocument/2006/relationships/customXml" Target="../ink/ink930.xml"/><Relationship Id="rId151" Type="http://schemas.openxmlformats.org/officeDocument/2006/relationships/image" Target="../media/image922.png"/><Relationship Id="rId172" Type="http://schemas.openxmlformats.org/officeDocument/2006/relationships/customXml" Target="../ink/ink951.xml"/><Relationship Id="rId193" Type="http://schemas.openxmlformats.org/officeDocument/2006/relationships/image" Target="../media/image943.png"/><Relationship Id="rId207" Type="http://schemas.openxmlformats.org/officeDocument/2006/relationships/image" Target="../media/image950.png"/><Relationship Id="rId228" Type="http://schemas.openxmlformats.org/officeDocument/2006/relationships/customXml" Target="../ink/ink979.xml"/><Relationship Id="rId249" Type="http://schemas.openxmlformats.org/officeDocument/2006/relationships/image" Target="../media/image971.png"/><Relationship Id="rId13" Type="http://schemas.openxmlformats.org/officeDocument/2006/relationships/image" Target="../media/image855.png"/><Relationship Id="rId109" Type="http://schemas.openxmlformats.org/officeDocument/2006/relationships/customXml" Target="../ink/ink919.xml"/><Relationship Id="rId260" Type="http://schemas.openxmlformats.org/officeDocument/2006/relationships/customXml" Target="../ink/ink995.xml"/><Relationship Id="rId281" Type="http://schemas.openxmlformats.org/officeDocument/2006/relationships/image" Target="../media/image987.png"/><Relationship Id="rId34" Type="http://schemas.openxmlformats.org/officeDocument/2006/relationships/customXml" Target="../ink/ink881.xml"/><Relationship Id="rId55" Type="http://schemas.openxmlformats.org/officeDocument/2006/relationships/image" Target="../media/image875.png"/><Relationship Id="rId76" Type="http://schemas.openxmlformats.org/officeDocument/2006/relationships/customXml" Target="../ink/ink902.xml"/><Relationship Id="rId97" Type="http://schemas.openxmlformats.org/officeDocument/2006/relationships/customXml" Target="../ink/ink913.xml"/><Relationship Id="rId120" Type="http://schemas.openxmlformats.org/officeDocument/2006/relationships/customXml" Target="../ink/ink925.xml"/><Relationship Id="rId141" Type="http://schemas.openxmlformats.org/officeDocument/2006/relationships/image" Target="../media/image917.png"/><Relationship Id="rId7" Type="http://schemas.openxmlformats.org/officeDocument/2006/relationships/image" Target="../media/image852.png"/><Relationship Id="rId162" Type="http://schemas.openxmlformats.org/officeDocument/2006/relationships/customXml" Target="../ink/ink946.xml"/><Relationship Id="rId183" Type="http://schemas.openxmlformats.org/officeDocument/2006/relationships/image" Target="../media/image938.png"/><Relationship Id="rId218" Type="http://schemas.openxmlformats.org/officeDocument/2006/relationships/customXml" Target="../ink/ink974.xml"/><Relationship Id="rId239" Type="http://schemas.openxmlformats.org/officeDocument/2006/relationships/image" Target="../media/image966.png"/><Relationship Id="rId250" Type="http://schemas.openxmlformats.org/officeDocument/2006/relationships/customXml" Target="../ink/ink990.xml"/><Relationship Id="rId271" Type="http://schemas.openxmlformats.org/officeDocument/2006/relationships/image" Target="../media/image982.png"/><Relationship Id="rId292" Type="http://schemas.openxmlformats.org/officeDocument/2006/relationships/customXml" Target="../ink/ink1011.xml"/><Relationship Id="rId24" Type="http://schemas.openxmlformats.org/officeDocument/2006/relationships/customXml" Target="../ink/ink876.xml"/><Relationship Id="rId45" Type="http://schemas.openxmlformats.org/officeDocument/2006/relationships/image" Target="../media/image871.png"/><Relationship Id="rId66" Type="http://schemas.openxmlformats.org/officeDocument/2006/relationships/customXml" Target="../ink/ink897.xml"/><Relationship Id="rId87" Type="http://schemas.openxmlformats.org/officeDocument/2006/relationships/customXml" Target="../ink/ink908.xml"/><Relationship Id="rId110" Type="http://schemas.openxmlformats.org/officeDocument/2006/relationships/image" Target="../media/image902.png"/><Relationship Id="rId131" Type="http://schemas.openxmlformats.org/officeDocument/2006/relationships/image" Target="../media/image912.png"/><Relationship Id="rId152" Type="http://schemas.openxmlformats.org/officeDocument/2006/relationships/customXml" Target="../ink/ink941.xml"/><Relationship Id="rId173" Type="http://schemas.openxmlformats.org/officeDocument/2006/relationships/image" Target="../media/image933.png"/><Relationship Id="rId194" Type="http://schemas.openxmlformats.org/officeDocument/2006/relationships/customXml" Target="../ink/ink962.xml"/><Relationship Id="rId208" Type="http://schemas.openxmlformats.org/officeDocument/2006/relationships/customXml" Target="../ink/ink969.xml"/><Relationship Id="rId229" Type="http://schemas.openxmlformats.org/officeDocument/2006/relationships/image" Target="../media/image961.png"/><Relationship Id="rId240" Type="http://schemas.openxmlformats.org/officeDocument/2006/relationships/customXml" Target="../ink/ink985.xml"/><Relationship Id="rId261" Type="http://schemas.openxmlformats.org/officeDocument/2006/relationships/image" Target="../media/image977.png"/><Relationship Id="rId14" Type="http://schemas.openxmlformats.org/officeDocument/2006/relationships/customXml" Target="../ink/ink871.xml"/><Relationship Id="rId35" Type="http://schemas.openxmlformats.org/officeDocument/2006/relationships/image" Target="../media/image866.png"/><Relationship Id="rId56" Type="http://schemas.openxmlformats.org/officeDocument/2006/relationships/customXml" Target="../ink/ink892.xml"/><Relationship Id="rId77" Type="http://schemas.openxmlformats.org/officeDocument/2006/relationships/image" Target="../media/image886.png"/><Relationship Id="rId100" Type="http://schemas.openxmlformats.org/officeDocument/2006/relationships/image" Target="../media/image897.png"/><Relationship Id="rId282" Type="http://schemas.openxmlformats.org/officeDocument/2006/relationships/customXml" Target="../ink/ink1006.xml"/><Relationship Id="rId8" Type="http://schemas.openxmlformats.org/officeDocument/2006/relationships/customXml" Target="../ink/ink868.xml"/><Relationship Id="rId98" Type="http://schemas.openxmlformats.org/officeDocument/2006/relationships/image" Target="../media/image896.png"/><Relationship Id="rId121" Type="http://schemas.openxmlformats.org/officeDocument/2006/relationships/image" Target="../media/image907.png"/><Relationship Id="rId142" Type="http://schemas.openxmlformats.org/officeDocument/2006/relationships/customXml" Target="../ink/ink936.xml"/><Relationship Id="rId163" Type="http://schemas.openxmlformats.org/officeDocument/2006/relationships/image" Target="../media/image928.png"/><Relationship Id="rId184" Type="http://schemas.openxmlformats.org/officeDocument/2006/relationships/customXml" Target="../ink/ink957.xml"/><Relationship Id="rId219" Type="http://schemas.openxmlformats.org/officeDocument/2006/relationships/image" Target="../media/image956.png"/><Relationship Id="rId230" Type="http://schemas.openxmlformats.org/officeDocument/2006/relationships/customXml" Target="../ink/ink980.xml"/><Relationship Id="rId251" Type="http://schemas.openxmlformats.org/officeDocument/2006/relationships/image" Target="../media/image972.png"/><Relationship Id="rId25" Type="http://schemas.openxmlformats.org/officeDocument/2006/relationships/image" Target="../media/image861.png"/><Relationship Id="rId46" Type="http://schemas.openxmlformats.org/officeDocument/2006/relationships/customXml" Target="../ink/ink887.xml"/><Relationship Id="rId67" Type="http://schemas.openxmlformats.org/officeDocument/2006/relationships/image" Target="../media/image881.png"/><Relationship Id="rId272" Type="http://schemas.openxmlformats.org/officeDocument/2006/relationships/customXml" Target="../ink/ink1001.xml"/><Relationship Id="rId293" Type="http://schemas.openxmlformats.org/officeDocument/2006/relationships/image" Target="../media/image993.png"/><Relationship Id="rId88" Type="http://schemas.openxmlformats.org/officeDocument/2006/relationships/image" Target="../media/image891.png"/><Relationship Id="rId111" Type="http://schemas.openxmlformats.org/officeDocument/2006/relationships/customXml" Target="../ink/ink920.xml"/><Relationship Id="rId132" Type="http://schemas.openxmlformats.org/officeDocument/2006/relationships/customXml" Target="../ink/ink931.xml"/><Relationship Id="rId153" Type="http://schemas.openxmlformats.org/officeDocument/2006/relationships/image" Target="../media/image923.png"/><Relationship Id="rId174" Type="http://schemas.openxmlformats.org/officeDocument/2006/relationships/customXml" Target="../ink/ink952.xml"/><Relationship Id="rId195" Type="http://schemas.openxmlformats.org/officeDocument/2006/relationships/image" Target="../media/image944.png"/><Relationship Id="rId209" Type="http://schemas.openxmlformats.org/officeDocument/2006/relationships/image" Target="../media/image951.png"/><Relationship Id="rId220" Type="http://schemas.openxmlformats.org/officeDocument/2006/relationships/customXml" Target="../ink/ink975.xml"/><Relationship Id="rId241" Type="http://schemas.openxmlformats.org/officeDocument/2006/relationships/image" Target="../media/image967.png"/><Relationship Id="rId15" Type="http://schemas.openxmlformats.org/officeDocument/2006/relationships/image" Target="../media/image856.png"/><Relationship Id="rId36" Type="http://schemas.openxmlformats.org/officeDocument/2006/relationships/customXml" Target="../ink/ink882.xml"/><Relationship Id="rId57" Type="http://schemas.openxmlformats.org/officeDocument/2006/relationships/image" Target="../media/image876.png"/><Relationship Id="rId262" Type="http://schemas.openxmlformats.org/officeDocument/2006/relationships/customXml" Target="../ink/ink996.xml"/><Relationship Id="rId283" Type="http://schemas.openxmlformats.org/officeDocument/2006/relationships/image" Target="../media/image988.png"/><Relationship Id="rId78" Type="http://schemas.openxmlformats.org/officeDocument/2006/relationships/customXml" Target="../ink/ink903.xml"/><Relationship Id="rId99" Type="http://schemas.openxmlformats.org/officeDocument/2006/relationships/customXml" Target="../ink/ink914.xml"/><Relationship Id="rId101" Type="http://schemas.openxmlformats.org/officeDocument/2006/relationships/customXml" Target="../ink/ink915.xml"/><Relationship Id="rId122" Type="http://schemas.openxmlformats.org/officeDocument/2006/relationships/customXml" Target="../ink/ink926.xml"/><Relationship Id="rId143" Type="http://schemas.openxmlformats.org/officeDocument/2006/relationships/image" Target="../media/image918.png"/><Relationship Id="rId164" Type="http://schemas.openxmlformats.org/officeDocument/2006/relationships/customXml" Target="../ink/ink947.xml"/><Relationship Id="rId185" Type="http://schemas.openxmlformats.org/officeDocument/2006/relationships/image" Target="../media/image939.png"/><Relationship Id="rId9" Type="http://schemas.openxmlformats.org/officeDocument/2006/relationships/image" Target="../media/image853.png"/><Relationship Id="rId210" Type="http://schemas.openxmlformats.org/officeDocument/2006/relationships/customXml" Target="../ink/ink970.xml"/><Relationship Id="rId26" Type="http://schemas.openxmlformats.org/officeDocument/2006/relationships/customXml" Target="../ink/ink877.xml"/><Relationship Id="rId231" Type="http://schemas.openxmlformats.org/officeDocument/2006/relationships/image" Target="../media/image962.png"/><Relationship Id="rId252" Type="http://schemas.openxmlformats.org/officeDocument/2006/relationships/customXml" Target="../ink/ink991.xml"/><Relationship Id="rId273" Type="http://schemas.openxmlformats.org/officeDocument/2006/relationships/image" Target="../media/image983.png"/><Relationship Id="rId294" Type="http://schemas.openxmlformats.org/officeDocument/2006/relationships/customXml" Target="../ink/ink1012.xml"/><Relationship Id="rId47" Type="http://schemas.openxmlformats.org/officeDocument/2006/relationships/image" Target="../media/image872.png"/><Relationship Id="rId68" Type="http://schemas.openxmlformats.org/officeDocument/2006/relationships/customXml" Target="../ink/ink898.xml"/><Relationship Id="rId89" Type="http://schemas.openxmlformats.org/officeDocument/2006/relationships/customXml" Target="../ink/ink909.xml"/><Relationship Id="rId112" Type="http://schemas.openxmlformats.org/officeDocument/2006/relationships/image" Target="../media/image903.png"/><Relationship Id="rId133" Type="http://schemas.openxmlformats.org/officeDocument/2006/relationships/image" Target="../media/image913.png"/><Relationship Id="rId154" Type="http://schemas.openxmlformats.org/officeDocument/2006/relationships/customXml" Target="../ink/ink942.xml"/><Relationship Id="rId175" Type="http://schemas.openxmlformats.org/officeDocument/2006/relationships/image" Target="../media/image934.png"/><Relationship Id="rId196" Type="http://schemas.openxmlformats.org/officeDocument/2006/relationships/customXml" Target="../ink/ink963.xml"/><Relationship Id="rId200" Type="http://schemas.openxmlformats.org/officeDocument/2006/relationships/customXml" Target="../ink/ink965.xml"/><Relationship Id="rId16" Type="http://schemas.openxmlformats.org/officeDocument/2006/relationships/customXml" Target="../ink/ink872.xml"/><Relationship Id="rId221" Type="http://schemas.openxmlformats.org/officeDocument/2006/relationships/image" Target="../media/image957.png"/><Relationship Id="rId242" Type="http://schemas.openxmlformats.org/officeDocument/2006/relationships/customXml" Target="../ink/ink986.xml"/><Relationship Id="rId263" Type="http://schemas.openxmlformats.org/officeDocument/2006/relationships/image" Target="../media/image978.png"/><Relationship Id="rId284" Type="http://schemas.openxmlformats.org/officeDocument/2006/relationships/customXml" Target="../ink/ink1007.xml"/><Relationship Id="rId37" Type="http://schemas.openxmlformats.org/officeDocument/2006/relationships/image" Target="../media/image867.png"/><Relationship Id="rId58" Type="http://schemas.openxmlformats.org/officeDocument/2006/relationships/customXml" Target="../ink/ink893.xml"/><Relationship Id="rId79" Type="http://schemas.openxmlformats.org/officeDocument/2006/relationships/image" Target="../media/image887.png"/><Relationship Id="rId102" Type="http://schemas.openxmlformats.org/officeDocument/2006/relationships/image" Target="../media/image898.png"/><Relationship Id="rId123" Type="http://schemas.openxmlformats.org/officeDocument/2006/relationships/image" Target="../media/image908.png"/><Relationship Id="rId144" Type="http://schemas.openxmlformats.org/officeDocument/2006/relationships/customXml" Target="../ink/ink937.xml"/><Relationship Id="rId90" Type="http://schemas.openxmlformats.org/officeDocument/2006/relationships/image" Target="../media/image892.png"/><Relationship Id="rId165" Type="http://schemas.openxmlformats.org/officeDocument/2006/relationships/image" Target="../media/image929.png"/><Relationship Id="rId186" Type="http://schemas.openxmlformats.org/officeDocument/2006/relationships/customXml" Target="../ink/ink958.xml"/><Relationship Id="rId211" Type="http://schemas.openxmlformats.org/officeDocument/2006/relationships/image" Target="../media/image952.png"/><Relationship Id="rId232" Type="http://schemas.openxmlformats.org/officeDocument/2006/relationships/customXml" Target="../ink/ink981.xml"/><Relationship Id="rId253" Type="http://schemas.openxmlformats.org/officeDocument/2006/relationships/image" Target="../media/image973.png"/><Relationship Id="rId274" Type="http://schemas.openxmlformats.org/officeDocument/2006/relationships/customXml" Target="../ink/ink1002.xml"/><Relationship Id="rId295" Type="http://schemas.openxmlformats.org/officeDocument/2006/relationships/image" Target="../media/image994.png"/><Relationship Id="rId27" Type="http://schemas.openxmlformats.org/officeDocument/2006/relationships/image" Target="../media/image862.png"/><Relationship Id="rId48" Type="http://schemas.openxmlformats.org/officeDocument/2006/relationships/customXml" Target="../ink/ink888.xml"/><Relationship Id="rId69" Type="http://schemas.openxmlformats.org/officeDocument/2006/relationships/image" Target="../media/image882.png"/><Relationship Id="rId113" Type="http://schemas.openxmlformats.org/officeDocument/2006/relationships/customXml" Target="../ink/ink921.xml"/><Relationship Id="rId134" Type="http://schemas.openxmlformats.org/officeDocument/2006/relationships/customXml" Target="../ink/ink932.xml"/><Relationship Id="rId80" Type="http://schemas.openxmlformats.org/officeDocument/2006/relationships/customXml" Target="../ink/ink904.xml"/><Relationship Id="rId155" Type="http://schemas.openxmlformats.org/officeDocument/2006/relationships/image" Target="../media/image924.png"/><Relationship Id="rId176" Type="http://schemas.openxmlformats.org/officeDocument/2006/relationships/customXml" Target="../ink/ink953.xml"/><Relationship Id="rId197" Type="http://schemas.openxmlformats.org/officeDocument/2006/relationships/image" Target="../media/image945.png"/><Relationship Id="rId201" Type="http://schemas.openxmlformats.org/officeDocument/2006/relationships/image" Target="../media/image947.png"/><Relationship Id="rId222" Type="http://schemas.openxmlformats.org/officeDocument/2006/relationships/customXml" Target="../ink/ink976.xml"/><Relationship Id="rId243" Type="http://schemas.openxmlformats.org/officeDocument/2006/relationships/image" Target="../media/image968.png"/><Relationship Id="rId264" Type="http://schemas.openxmlformats.org/officeDocument/2006/relationships/customXml" Target="../ink/ink997.xml"/><Relationship Id="rId285" Type="http://schemas.openxmlformats.org/officeDocument/2006/relationships/image" Target="../media/image989.png"/><Relationship Id="rId17" Type="http://schemas.openxmlformats.org/officeDocument/2006/relationships/image" Target="../media/image857.png"/><Relationship Id="rId38" Type="http://schemas.openxmlformats.org/officeDocument/2006/relationships/customXml" Target="../ink/ink883.xml"/><Relationship Id="rId59" Type="http://schemas.openxmlformats.org/officeDocument/2006/relationships/image" Target="../media/image877.png"/><Relationship Id="rId103" Type="http://schemas.openxmlformats.org/officeDocument/2006/relationships/customXml" Target="../ink/ink916.xml"/><Relationship Id="rId124" Type="http://schemas.openxmlformats.org/officeDocument/2006/relationships/customXml" Target="../ink/ink927.xml"/><Relationship Id="rId70" Type="http://schemas.openxmlformats.org/officeDocument/2006/relationships/customXml" Target="../ink/ink899.xml"/><Relationship Id="rId91" Type="http://schemas.openxmlformats.org/officeDocument/2006/relationships/customXml" Target="../ink/ink910.xml"/><Relationship Id="rId145" Type="http://schemas.openxmlformats.org/officeDocument/2006/relationships/image" Target="../media/image919.png"/><Relationship Id="rId166" Type="http://schemas.openxmlformats.org/officeDocument/2006/relationships/customXml" Target="../ink/ink948.xml"/><Relationship Id="rId187" Type="http://schemas.openxmlformats.org/officeDocument/2006/relationships/image" Target="../media/image94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971.xml"/><Relationship Id="rId233" Type="http://schemas.openxmlformats.org/officeDocument/2006/relationships/image" Target="../media/image963.png"/><Relationship Id="rId254" Type="http://schemas.openxmlformats.org/officeDocument/2006/relationships/customXml" Target="../ink/ink992.xml"/><Relationship Id="rId28" Type="http://schemas.openxmlformats.org/officeDocument/2006/relationships/customXml" Target="../ink/ink878.xml"/><Relationship Id="rId49" Type="http://schemas.openxmlformats.org/officeDocument/2006/relationships/image" Target="../media/image873.png"/><Relationship Id="rId114" Type="http://schemas.openxmlformats.org/officeDocument/2006/relationships/image" Target="../media/image904.png"/><Relationship Id="rId275" Type="http://schemas.openxmlformats.org/officeDocument/2006/relationships/image" Target="../media/image984.png"/><Relationship Id="rId296" Type="http://schemas.openxmlformats.org/officeDocument/2006/relationships/customXml" Target="../ink/ink1013.xml"/><Relationship Id="rId60" Type="http://schemas.openxmlformats.org/officeDocument/2006/relationships/customXml" Target="../ink/ink894.xml"/><Relationship Id="rId81" Type="http://schemas.openxmlformats.org/officeDocument/2006/relationships/image" Target="../media/image888.png"/><Relationship Id="rId135" Type="http://schemas.openxmlformats.org/officeDocument/2006/relationships/image" Target="../media/image914.png"/><Relationship Id="rId156" Type="http://schemas.openxmlformats.org/officeDocument/2006/relationships/customXml" Target="../ink/ink943.xml"/><Relationship Id="rId177" Type="http://schemas.openxmlformats.org/officeDocument/2006/relationships/image" Target="../media/image935.png"/><Relationship Id="rId198" Type="http://schemas.openxmlformats.org/officeDocument/2006/relationships/customXml" Target="../ink/ink964.xml"/><Relationship Id="rId202" Type="http://schemas.openxmlformats.org/officeDocument/2006/relationships/customXml" Target="../ink/ink966.xml"/><Relationship Id="rId223" Type="http://schemas.openxmlformats.org/officeDocument/2006/relationships/image" Target="../media/image958.png"/><Relationship Id="rId244" Type="http://schemas.openxmlformats.org/officeDocument/2006/relationships/customXml" Target="../ink/ink987.xml"/><Relationship Id="rId18" Type="http://schemas.openxmlformats.org/officeDocument/2006/relationships/customXml" Target="../ink/ink873.xml"/><Relationship Id="rId39" Type="http://schemas.openxmlformats.org/officeDocument/2006/relationships/image" Target="../media/image868.png"/><Relationship Id="rId265" Type="http://schemas.openxmlformats.org/officeDocument/2006/relationships/image" Target="../media/image979.png"/><Relationship Id="rId286" Type="http://schemas.openxmlformats.org/officeDocument/2006/relationships/customXml" Target="../ink/ink1008.xml"/><Relationship Id="rId50" Type="http://schemas.openxmlformats.org/officeDocument/2006/relationships/customXml" Target="../ink/ink889.xml"/><Relationship Id="rId104" Type="http://schemas.openxmlformats.org/officeDocument/2006/relationships/image" Target="../media/image899.png"/><Relationship Id="rId125" Type="http://schemas.openxmlformats.org/officeDocument/2006/relationships/image" Target="../media/image909.png"/><Relationship Id="rId146" Type="http://schemas.openxmlformats.org/officeDocument/2006/relationships/customXml" Target="../ink/ink938.xml"/><Relationship Id="rId167" Type="http://schemas.openxmlformats.org/officeDocument/2006/relationships/image" Target="../media/image930.png"/><Relationship Id="rId188" Type="http://schemas.openxmlformats.org/officeDocument/2006/relationships/customXml" Target="../ink/ink959.xml"/><Relationship Id="rId71" Type="http://schemas.openxmlformats.org/officeDocument/2006/relationships/image" Target="../media/image883.png"/><Relationship Id="rId92" Type="http://schemas.openxmlformats.org/officeDocument/2006/relationships/image" Target="../media/image893.png"/><Relationship Id="rId213" Type="http://schemas.openxmlformats.org/officeDocument/2006/relationships/image" Target="../media/image953.png"/><Relationship Id="rId234" Type="http://schemas.openxmlformats.org/officeDocument/2006/relationships/customXml" Target="../ink/ink982.xml"/><Relationship Id="rId2" Type="http://schemas.openxmlformats.org/officeDocument/2006/relationships/customXml" Target="../ink/ink865.xml"/><Relationship Id="rId29" Type="http://schemas.openxmlformats.org/officeDocument/2006/relationships/image" Target="../media/image863.png"/><Relationship Id="rId255" Type="http://schemas.openxmlformats.org/officeDocument/2006/relationships/image" Target="../media/image974.png"/><Relationship Id="rId276" Type="http://schemas.openxmlformats.org/officeDocument/2006/relationships/customXml" Target="../ink/ink1003.xml"/><Relationship Id="rId297" Type="http://schemas.openxmlformats.org/officeDocument/2006/relationships/image" Target="../media/image995.png"/><Relationship Id="rId40" Type="http://schemas.openxmlformats.org/officeDocument/2006/relationships/customXml" Target="../ink/ink884.xml"/><Relationship Id="rId115" Type="http://schemas.openxmlformats.org/officeDocument/2006/relationships/customXml" Target="../ink/ink922.xml"/><Relationship Id="rId136" Type="http://schemas.openxmlformats.org/officeDocument/2006/relationships/customXml" Target="../ink/ink933.xml"/><Relationship Id="rId157" Type="http://schemas.openxmlformats.org/officeDocument/2006/relationships/image" Target="../media/image925.png"/><Relationship Id="rId178" Type="http://schemas.openxmlformats.org/officeDocument/2006/relationships/customXml" Target="../ink/ink954.xml"/><Relationship Id="rId61" Type="http://schemas.openxmlformats.org/officeDocument/2006/relationships/image" Target="../media/image878.png"/><Relationship Id="rId82" Type="http://schemas.openxmlformats.org/officeDocument/2006/relationships/customXml" Target="../ink/ink905.xml"/><Relationship Id="rId199" Type="http://schemas.openxmlformats.org/officeDocument/2006/relationships/image" Target="../media/image946.png"/><Relationship Id="rId203" Type="http://schemas.openxmlformats.org/officeDocument/2006/relationships/image" Target="../media/image948.png"/><Relationship Id="rId19" Type="http://schemas.openxmlformats.org/officeDocument/2006/relationships/image" Target="../media/image858.png"/><Relationship Id="rId224" Type="http://schemas.openxmlformats.org/officeDocument/2006/relationships/customXml" Target="../ink/ink977.xml"/><Relationship Id="rId245" Type="http://schemas.openxmlformats.org/officeDocument/2006/relationships/image" Target="../media/image969.png"/><Relationship Id="rId266" Type="http://schemas.openxmlformats.org/officeDocument/2006/relationships/customXml" Target="../ink/ink998.xml"/><Relationship Id="rId287" Type="http://schemas.openxmlformats.org/officeDocument/2006/relationships/image" Target="../media/image990.png"/><Relationship Id="rId30" Type="http://schemas.openxmlformats.org/officeDocument/2006/relationships/customXml" Target="../ink/ink879.xml"/><Relationship Id="rId105" Type="http://schemas.openxmlformats.org/officeDocument/2006/relationships/customXml" Target="../ink/ink917.xml"/><Relationship Id="rId126" Type="http://schemas.openxmlformats.org/officeDocument/2006/relationships/customXml" Target="../ink/ink928.xml"/><Relationship Id="rId147" Type="http://schemas.openxmlformats.org/officeDocument/2006/relationships/image" Target="../media/image920.png"/><Relationship Id="rId168" Type="http://schemas.openxmlformats.org/officeDocument/2006/relationships/customXml" Target="../ink/ink949.xml"/><Relationship Id="rId51" Type="http://schemas.openxmlformats.org/officeDocument/2006/relationships/image" Target="../media/image874.png"/><Relationship Id="rId72" Type="http://schemas.openxmlformats.org/officeDocument/2006/relationships/customXml" Target="../ink/ink900.xml"/><Relationship Id="rId93" Type="http://schemas.openxmlformats.org/officeDocument/2006/relationships/customXml" Target="../ink/ink911.xml"/><Relationship Id="rId189" Type="http://schemas.openxmlformats.org/officeDocument/2006/relationships/image" Target="../media/image941.png"/><Relationship Id="rId3" Type="http://schemas.openxmlformats.org/officeDocument/2006/relationships/image" Target="../media/image850.png"/><Relationship Id="rId214" Type="http://schemas.openxmlformats.org/officeDocument/2006/relationships/customXml" Target="../ink/ink972.xml"/><Relationship Id="rId235" Type="http://schemas.openxmlformats.org/officeDocument/2006/relationships/image" Target="../media/image964.png"/><Relationship Id="rId256" Type="http://schemas.openxmlformats.org/officeDocument/2006/relationships/customXml" Target="../ink/ink993.xml"/><Relationship Id="rId277" Type="http://schemas.openxmlformats.org/officeDocument/2006/relationships/image" Target="../media/image985.png"/><Relationship Id="rId298" Type="http://schemas.openxmlformats.org/officeDocument/2006/relationships/customXml" Target="../ink/ink1014.xml"/><Relationship Id="rId116" Type="http://schemas.openxmlformats.org/officeDocument/2006/relationships/image" Target="../media/image905.png"/><Relationship Id="rId137" Type="http://schemas.openxmlformats.org/officeDocument/2006/relationships/image" Target="../media/image915.png"/><Relationship Id="rId158" Type="http://schemas.openxmlformats.org/officeDocument/2006/relationships/customXml" Target="../ink/ink944.xml"/><Relationship Id="rId20" Type="http://schemas.openxmlformats.org/officeDocument/2006/relationships/customXml" Target="../ink/ink874.xml"/><Relationship Id="rId41" Type="http://schemas.openxmlformats.org/officeDocument/2006/relationships/image" Target="../media/image869.png"/><Relationship Id="rId62" Type="http://schemas.openxmlformats.org/officeDocument/2006/relationships/customXml" Target="../ink/ink895.xml"/><Relationship Id="rId83" Type="http://schemas.openxmlformats.org/officeDocument/2006/relationships/image" Target="../media/image889.png"/><Relationship Id="rId179" Type="http://schemas.openxmlformats.org/officeDocument/2006/relationships/image" Target="../media/image936.png"/><Relationship Id="rId190" Type="http://schemas.openxmlformats.org/officeDocument/2006/relationships/customXml" Target="../ink/ink960.xml"/><Relationship Id="rId204" Type="http://schemas.openxmlformats.org/officeDocument/2006/relationships/customXml" Target="../ink/ink967.xml"/><Relationship Id="rId225" Type="http://schemas.openxmlformats.org/officeDocument/2006/relationships/image" Target="../media/image959.png"/><Relationship Id="rId246" Type="http://schemas.openxmlformats.org/officeDocument/2006/relationships/customXml" Target="../ink/ink988.xml"/><Relationship Id="rId267" Type="http://schemas.openxmlformats.org/officeDocument/2006/relationships/image" Target="../media/image980.png"/><Relationship Id="rId288" Type="http://schemas.openxmlformats.org/officeDocument/2006/relationships/customXml" Target="../ink/ink1009.xml"/><Relationship Id="rId106" Type="http://schemas.openxmlformats.org/officeDocument/2006/relationships/image" Target="../media/image900.png"/><Relationship Id="rId127" Type="http://schemas.openxmlformats.org/officeDocument/2006/relationships/image" Target="../media/image910.png"/><Relationship Id="rId10" Type="http://schemas.openxmlformats.org/officeDocument/2006/relationships/customXml" Target="../ink/ink869.xml"/><Relationship Id="rId31" Type="http://schemas.openxmlformats.org/officeDocument/2006/relationships/image" Target="../media/image864.png"/><Relationship Id="rId52" Type="http://schemas.openxmlformats.org/officeDocument/2006/relationships/customXml" Target="../ink/ink890.xml"/><Relationship Id="rId73" Type="http://schemas.openxmlformats.org/officeDocument/2006/relationships/image" Target="../media/image884.png"/><Relationship Id="rId94" Type="http://schemas.openxmlformats.org/officeDocument/2006/relationships/image" Target="../media/image894.png"/><Relationship Id="rId148" Type="http://schemas.openxmlformats.org/officeDocument/2006/relationships/customXml" Target="../ink/ink939.xml"/><Relationship Id="rId169" Type="http://schemas.openxmlformats.org/officeDocument/2006/relationships/image" Target="../media/image931.png"/><Relationship Id="rId4" Type="http://schemas.openxmlformats.org/officeDocument/2006/relationships/customXml" Target="../ink/ink866.xml"/><Relationship Id="rId180" Type="http://schemas.openxmlformats.org/officeDocument/2006/relationships/customXml" Target="../ink/ink955.xml"/><Relationship Id="rId215" Type="http://schemas.openxmlformats.org/officeDocument/2006/relationships/image" Target="../media/image954.png"/><Relationship Id="rId236" Type="http://schemas.openxmlformats.org/officeDocument/2006/relationships/customXml" Target="../ink/ink983.xml"/><Relationship Id="rId257" Type="http://schemas.openxmlformats.org/officeDocument/2006/relationships/image" Target="../media/image975.png"/><Relationship Id="rId278" Type="http://schemas.openxmlformats.org/officeDocument/2006/relationships/customXml" Target="../ink/ink1004.xml"/><Relationship Id="rId42" Type="http://schemas.openxmlformats.org/officeDocument/2006/relationships/customXml" Target="../ink/ink885.xml"/><Relationship Id="rId84" Type="http://schemas.openxmlformats.org/officeDocument/2006/relationships/customXml" Target="../ink/ink906.xml"/><Relationship Id="rId138" Type="http://schemas.openxmlformats.org/officeDocument/2006/relationships/customXml" Target="../ink/ink934.xml"/><Relationship Id="rId191" Type="http://schemas.openxmlformats.org/officeDocument/2006/relationships/image" Target="../media/image942.png"/><Relationship Id="rId205" Type="http://schemas.openxmlformats.org/officeDocument/2006/relationships/image" Target="../media/image949.png"/><Relationship Id="rId247" Type="http://schemas.openxmlformats.org/officeDocument/2006/relationships/image" Target="../media/image970.png"/><Relationship Id="rId107" Type="http://schemas.openxmlformats.org/officeDocument/2006/relationships/customXml" Target="../ink/ink918.xml"/><Relationship Id="rId289" Type="http://schemas.openxmlformats.org/officeDocument/2006/relationships/image" Target="../media/image991.png"/><Relationship Id="rId11" Type="http://schemas.openxmlformats.org/officeDocument/2006/relationships/image" Target="../media/image854.png"/><Relationship Id="rId53" Type="http://schemas.openxmlformats.org/officeDocument/2006/relationships/image" Target="../media/image69.png"/><Relationship Id="rId149" Type="http://schemas.openxmlformats.org/officeDocument/2006/relationships/image" Target="../media/image921.png"/><Relationship Id="rId95" Type="http://schemas.openxmlformats.org/officeDocument/2006/relationships/customXml" Target="../ink/ink912.xml"/><Relationship Id="rId160" Type="http://schemas.openxmlformats.org/officeDocument/2006/relationships/customXml" Target="../ink/ink945.xml"/><Relationship Id="rId216" Type="http://schemas.openxmlformats.org/officeDocument/2006/relationships/customXml" Target="../ink/ink973.xml"/><Relationship Id="rId258" Type="http://schemas.openxmlformats.org/officeDocument/2006/relationships/customXml" Target="../ink/ink994.xml"/><Relationship Id="rId22" Type="http://schemas.openxmlformats.org/officeDocument/2006/relationships/customXml" Target="../ink/ink875.xml"/><Relationship Id="rId64" Type="http://schemas.openxmlformats.org/officeDocument/2006/relationships/customXml" Target="../ink/ink896.xml"/><Relationship Id="rId118" Type="http://schemas.openxmlformats.org/officeDocument/2006/relationships/customXml" Target="../ink/ink924.xml"/><Relationship Id="rId171" Type="http://schemas.openxmlformats.org/officeDocument/2006/relationships/image" Target="../media/image932.png"/><Relationship Id="rId227" Type="http://schemas.openxmlformats.org/officeDocument/2006/relationships/image" Target="../media/image960.png"/><Relationship Id="rId269" Type="http://schemas.openxmlformats.org/officeDocument/2006/relationships/image" Target="../media/image981.png"/><Relationship Id="rId33" Type="http://schemas.openxmlformats.org/officeDocument/2006/relationships/image" Target="../media/image865.png"/><Relationship Id="rId129" Type="http://schemas.openxmlformats.org/officeDocument/2006/relationships/image" Target="../media/image911.png"/><Relationship Id="rId280" Type="http://schemas.openxmlformats.org/officeDocument/2006/relationships/customXml" Target="../ink/ink1005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54.png"/><Relationship Id="rId21" Type="http://schemas.openxmlformats.org/officeDocument/2006/relationships/image" Target="../media/image1006.png"/><Relationship Id="rId42" Type="http://schemas.openxmlformats.org/officeDocument/2006/relationships/customXml" Target="../ink/ink1035.xml"/><Relationship Id="rId63" Type="http://schemas.openxmlformats.org/officeDocument/2006/relationships/image" Target="../media/image1027.png"/><Relationship Id="rId84" Type="http://schemas.openxmlformats.org/officeDocument/2006/relationships/customXml" Target="../ink/ink1056.xml"/><Relationship Id="rId138" Type="http://schemas.openxmlformats.org/officeDocument/2006/relationships/customXml" Target="../ink/ink1083.xml"/><Relationship Id="rId159" Type="http://schemas.openxmlformats.org/officeDocument/2006/relationships/image" Target="../media/image1075.png"/><Relationship Id="rId170" Type="http://schemas.openxmlformats.org/officeDocument/2006/relationships/customXml" Target="../ink/ink1099.xml"/><Relationship Id="rId191" Type="http://schemas.openxmlformats.org/officeDocument/2006/relationships/customXml" Target="../ink/ink1110.xml"/><Relationship Id="rId205" Type="http://schemas.openxmlformats.org/officeDocument/2006/relationships/customXml" Target="../ink/ink1117.xml"/><Relationship Id="rId226" Type="http://schemas.openxmlformats.org/officeDocument/2006/relationships/image" Target="../media/image1108.png"/><Relationship Id="rId107" Type="http://schemas.openxmlformats.org/officeDocument/2006/relationships/image" Target="../media/image1049.png"/><Relationship Id="rId11" Type="http://schemas.openxmlformats.org/officeDocument/2006/relationships/image" Target="../media/image1001.png"/><Relationship Id="rId32" Type="http://schemas.openxmlformats.org/officeDocument/2006/relationships/customXml" Target="../ink/ink1030.xml"/><Relationship Id="rId53" Type="http://schemas.openxmlformats.org/officeDocument/2006/relationships/image" Target="../media/image1022.png"/><Relationship Id="rId74" Type="http://schemas.openxmlformats.org/officeDocument/2006/relationships/customXml" Target="../ink/ink1051.xml"/><Relationship Id="rId128" Type="http://schemas.openxmlformats.org/officeDocument/2006/relationships/customXml" Target="../ink/ink1078.xml"/><Relationship Id="rId149" Type="http://schemas.openxmlformats.org/officeDocument/2006/relationships/image" Target="../media/image1070.png"/><Relationship Id="rId5" Type="http://schemas.openxmlformats.org/officeDocument/2006/relationships/image" Target="../media/image998.png"/><Relationship Id="rId95" Type="http://schemas.openxmlformats.org/officeDocument/2006/relationships/image" Target="../media/image1043.png"/><Relationship Id="rId160" Type="http://schemas.openxmlformats.org/officeDocument/2006/relationships/customXml" Target="../ink/ink1094.xml"/><Relationship Id="rId181" Type="http://schemas.openxmlformats.org/officeDocument/2006/relationships/customXml" Target="../ink/ink1105.xml"/><Relationship Id="rId216" Type="http://schemas.openxmlformats.org/officeDocument/2006/relationships/image" Target="../media/image1103.png"/><Relationship Id="rId237" Type="http://schemas.openxmlformats.org/officeDocument/2006/relationships/customXml" Target="../ink/ink1133.xml"/><Relationship Id="rId22" Type="http://schemas.openxmlformats.org/officeDocument/2006/relationships/customXml" Target="../ink/ink1025.xml"/><Relationship Id="rId43" Type="http://schemas.openxmlformats.org/officeDocument/2006/relationships/image" Target="../media/image1017.png"/><Relationship Id="rId64" Type="http://schemas.openxmlformats.org/officeDocument/2006/relationships/customXml" Target="../ink/ink1046.xml"/><Relationship Id="rId118" Type="http://schemas.openxmlformats.org/officeDocument/2006/relationships/customXml" Target="../ink/ink1073.xml"/><Relationship Id="rId139" Type="http://schemas.openxmlformats.org/officeDocument/2006/relationships/image" Target="../media/image1065.png"/><Relationship Id="rId85" Type="http://schemas.openxmlformats.org/officeDocument/2006/relationships/image" Target="../media/image1038.png"/><Relationship Id="rId150" Type="http://schemas.openxmlformats.org/officeDocument/2006/relationships/customXml" Target="../ink/ink1089.xml"/><Relationship Id="rId171" Type="http://schemas.openxmlformats.org/officeDocument/2006/relationships/image" Target="../media/image1081.png"/><Relationship Id="rId192" Type="http://schemas.openxmlformats.org/officeDocument/2006/relationships/image" Target="../media/image1091.png"/><Relationship Id="rId206" Type="http://schemas.openxmlformats.org/officeDocument/2006/relationships/image" Target="../media/image1098.png"/><Relationship Id="rId227" Type="http://schemas.openxmlformats.org/officeDocument/2006/relationships/customXml" Target="../ink/ink1128.xml"/><Relationship Id="rId12" Type="http://schemas.openxmlformats.org/officeDocument/2006/relationships/customXml" Target="../ink/ink1020.xml"/><Relationship Id="rId33" Type="http://schemas.openxmlformats.org/officeDocument/2006/relationships/image" Target="../media/image1012.png"/><Relationship Id="rId108" Type="http://schemas.openxmlformats.org/officeDocument/2006/relationships/customXml" Target="../ink/ink1068.xml"/><Relationship Id="rId129" Type="http://schemas.openxmlformats.org/officeDocument/2006/relationships/image" Target="../media/image1060.png"/><Relationship Id="rId54" Type="http://schemas.openxmlformats.org/officeDocument/2006/relationships/customXml" Target="../ink/ink1041.xml"/><Relationship Id="rId75" Type="http://schemas.openxmlformats.org/officeDocument/2006/relationships/image" Target="../media/image1033.png"/><Relationship Id="rId96" Type="http://schemas.openxmlformats.org/officeDocument/2006/relationships/customXml" Target="../ink/ink1062.xml"/><Relationship Id="rId140" Type="http://schemas.openxmlformats.org/officeDocument/2006/relationships/customXml" Target="../ink/ink1084.xml"/><Relationship Id="rId161" Type="http://schemas.openxmlformats.org/officeDocument/2006/relationships/image" Target="../media/image1076.png"/><Relationship Id="rId182" Type="http://schemas.openxmlformats.org/officeDocument/2006/relationships/image" Target="../media/image1086.png"/><Relationship Id="rId217" Type="http://schemas.openxmlformats.org/officeDocument/2006/relationships/customXml" Target="../ink/ink1123.xml"/><Relationship Id="rId6" Type="http://schemas.openxmlformats.org/officeDocument/2006/relationships/customXml" Target="../ink/ink1017.xml"/><Relationship Id="rId238" Type="http://schemas.openxmlformats.org/officeDocument/2006/relationships/image" Target="../media/image1114.png"/><Relationship Id="rId23" Type="http://schemas.openxmlformats.org/officeDocument/2006/relationships/image" Target="../media/image1007.png"/><Relationship Id="rId119" Type="http://schemas.openxmlformats.org/officeDocument/2006/relationships/image" Target="../media/image1055.png"/><Relationship Id="rId44" Type="http://schemas.openxmlformats.org/officeDocument/2006/relationships/customXml" Target="../ink/ink1036.xml"/><Relationship Id="rId65" Type="http://schemas.openxmlformats.org/officeDocument/2006/relationships/image" Target="../media/image1028.png"/><Relationship Id="rId86" Type="http://schemas.openxmlformats.org/officeDocument/2006/relationships/customXml" Target="../ink/ink1057.xml"/><Relationship Id="rId130" Type="http://schemas.openxmlformats.org/officeDocument/2006/relationships/customXml" Target="../ink/ink1079.xml"/><Relationship Id="rId151" Type="http://schemas.openxmlformats.org/officeDocument/2006/relationships/image" Target="../media/image1071.png"/><Relationship Id="rId172" Type="http://schemas.openxmlformats.org/officeDocument/2006/relationships/customXml" Target="../ink/ink1100.xml"/><Relationship Id="rId193" Type="http://schemas.openxmlformats.org/officeDocument/2006/relationships/customXml" Target="../ink/ink1111.xml"/><Relationship Id="rId207" Type="http://schemas.openxmlformats.org/officeDocument/2006/relationships/customXml" Target="../ink/ink1118.xml"/><Relationship Id="rId228" Type="http://schemas.openxmlformats.org/officeDocument/2006/relationships/image" Target="../media/image1109.png"/><Relationship Id="rId13" Type="http://schemas.openxmlformats.org/officeDocument/2006/relationships/image" Target="../media/image1002.png"/><Relationship Id="rId109" Type="http://schemas.openxmlformats.org/officeDocument/2006/relationships/image" Target="../media/image1050.png"/><Relationship Id="rId34" Type="http://schemas.openxmlformats.org/officeDocument/2006/relationships/customXml" Target="../ink/ink1031.xml"/><Relationship Id="rId55" Type="http://schemas.openxmlformats.org/officeDocument/2006/relationships/image" Target="../media/image1023.png"/><Relationship Id="rId76" Type="http://schemas.openxmlformats.org/officeDocument/2006/relationships/customXml" Target="../ink/ink1052.xml"/><Relationship Id="rId97" Type="http://schemas.openxmlformats.org/officeDocument/2006/relationships/image" Target="../media/image1044.png"/><Relationship Id="rId120" Type="http://schemas.openxmlformats.org/officeDocument/2006/relationships/customXml" Target="../ink/ink1074.xml"/><Relationship Id="rId141" Type="http://schemas.openxmlformats.org/officeDocument/2006/relationships/image" Target="../media/image1066.png"/><Relationship Id="rId7" Type="http://schemas.openxmlformats.org/officeDocument/2006/relationships/image" Target="../media/image999.png"/><Relationship Id="rId162" Type="http://schemas.openxmlformats.org/officeDocument/2006/relationships/customXml" Target="../ink/ink1095.xml"/><Relationship Id="rId183" Type="http://schemas.openxmlformats.org/officeDocument/2006/relationships/customXml" Target="../ink/ink1106.xml"/><Relationship Id="rId218" Type="http://schemas.openxmlformats.org/officeDocument/2006/relationships/image" Target="../media/image1104.png"/><Relationship Id="rId239" Type="http://schemas.openxmlformats.org/officeDocument/2006/relationships/customXml" Target="../ink/ink1134.xml"/><Relationship Id="rId24" Type="http://schemas.openxmlformats.org/officeDocument/2006/relationships/customXml" Target="../ink/ink1026.xml"/><Relationship Id="rId45" Type="http://schemas.openxmlformats.org/officeDocument/2006/relationships/image" Target="../media/image1018.png"/><Relationship Id="rId66" Type="http://schemas.openxmlformats.org/officeDocument/2006/relationships/customXml" Target="../ink/ink1047.xml"/><Relationship Id="rId87" Type="http://schemas.openxmlformats.org/officeDocument/2006/relationships/image" Target="../media/image1039.png"/><Relationship Id="rId110" Type="http://schemas.openxmlformats.org/officeDocument/2006/relationships/customXml" Target="../ink/ink1069.xml"/><Relationship Id="rId131" Type="http://schemas.openxmlformats.org/officeDocument/2006/relationships/image" Target="../media/image1061.png"/><Relationship Id="rId152" Type="http://schemas.openxmlformats.org/officeDocument/2006/relationships/customXml" Target="../ink/ink1090.xml"/><Relationship Id="rId173" Type="http://schemas.openxmlformats.org/officeDocument/2006/relationships/image" Target="../media/image1082.png"/><Relationship Id="rId194" Type="http://schemas.openxmlformats.org/officeDocument/2006/relationships/image" Target="../media/image1092.png"/><Relationship Id="rId208" Type="http://schemas.openxmlformats.org/officeDocument/2006/relationships/image" Target="../media/image1099.png"/><Relationship Id="rId229" Type="http://schemas.openxmlformats.org/officeDocument/2006/relationships/customXml" Target="../ink/ink1129.xml"/><Relationship Id="rId240" Type="http://schemas.openxmlformats.org/officeDocument/2006/relationships/image" Target="../media/image1115.png"/><Relationship Id="rId14" Type="http://schemas.openxmlformats.org/officeDocument/2006/relationships/customXml" Target="../ink/ink1021.xml"/><Relationship Id="rId35" Type="http://schemas.openxmlformats.org/officeDocument/2006/relationships/image" Target="../media/image1013.png"/><Relationship Id="rId56" Type="http://schemas.openxmlformats.org/officeDocument/2006/relationships/customXml" Target="../ink/ink1042.xml"/><Relationship Id="rId77" Type="http://schemas.openxmlformats.org/officeDocument/2006/relationships/image" Target="../media/image1034.png"/><Relationship Id="rId100" Type="http://schemas.openxmlformats.org/officeDocument/2006/relationships/customXml" Target="../ink/ink1064.xml"/><Relationship Id="rId8" Type="http://schemas.openxmlformats.org/officeDocument/2006/relationships/customXml" Target="../ink/ink1018.xml"/><Relationship Id="rId98" Type="http://schemas.openxmlformats.org/officeDocument/2006/relationships/customXml" Target="../ink/ink1063.xml"/><Relationship Id="rId121" Type="http://schemas.openxmlformats.org/officeDocument/2006/relationships/image" Target="../media/image1056.png"/><Relationship Id="rId142" Type="http://schemas.openxmlformats.org/officeDocument/2006/relationships/customXml" Target="../ink/ink1085.xml"/><Relationship Id="rId163" Type="http://schemas.openxmlformats.org/officeDocument/2006/relationships/image" Target="../media/image1077.png"/><Relationship Id="rId184" Type="http://schemas.openxmlformats.org/officeDocument/2006/relationships/image" Target="../media/image1087.png"/><Relationship Id="rId219" Type="http://schemas.openxmlformats.org/officeDocument/2006/relationships/customXml" Target="../ink/ink1124.xml"/><Relationship Id="rId230" Type="http://schemas.openxmlformats.org/officeDocument/2006/relationships/image" Target="../media/image1110.png"/><Relationship Id="rId25" Type="http://schemas.openxmlformats.org/officeDocument/2006/relationships/image" Target="../media/image1008.png"/><Relationship Id="rId46" Type="http://schemas.openxmlformats.org/officeDocument/2006/relationships/customXml" Target="../ink/ink1037.xml"/><Relationship Id="rId67" Type="http://schemas.openxmlformats.org/officeDocument/2006/relationships/image" Target="../media/image1029.png"/><Relationship Id="rId88" Type="http://schemas.openxmlformats.org/officeDocument/2006/relationships/customXml" Target="../ink/ink1058.xml"/><Relationship Id="rId111" Type="http://schemas.openxmlformats.org/officeDocument/2006/relationships/image" Target="../media/image1051.png"/><Relationship Id="rId132" Type="http://schemas.openxmlformats.org/officeDocument/2006/relationships/customXml" Target="../ink/ink1080.xml"/><Relationship Id="rId153" Type="http://schemas.openxmlformats.org/officeDocument/2006/relationships/image" Target="../media/image1072.png"/><Relationship Id="rId174" Type="http://schemas.openxmlformats.org/officeDocument/2006/relationships/customXml" Target="../ink/ink1101.xml"/><Relationship Id="rId195" Type="http://schemas.openxmlformats.org/officeDocument/2006/relationships/customXml" Target="../ink/ink1112.xml"/><Relationship Id="rId209" Type="http://schemas.openxmlformats.org/officeDocument/2006/relationships/customXml" Target="../ink/ink1119.xml"/><Relationship Id="rId190" Type="http://schemas.openxmlformats.org/officeDocument/2006/relationships/image" Target="../media/image1090.png"/><Relationship Id="rId204" Type="http://schemas.openxmlformats.org/officeDocument/2006/relationships/image" Target="../media/image1097.png"/><Relationship Id="rId220" Type="http://schemas.openxmlformats.org/officeDocument/2006/relationships/image" Target="../media/image1105.png"/><Relationship Id="rId225" Type="http://schemas.openxmlformats.org/officeDocument/2006/relationships/customXml" Target="../ink/ink1127.xml"/><Relationship Id="rId15" Type="http://schemas.openxmlformats.org/officeDocument/2006/relationships/image" Target="../media/image1003.png"/><Relationship Id="rId36" Type="http://schemas.openxmlformats.org/officeDocument/2006/relationships/customXml" Target="../ink/ink1032.xml"/><Relationship Id="rId57" Type="http://schemas.openxmlformats.org/officeDocument/2006/relationships/image" Target="../media/image1024.png"/><Relationship Id="rId106" Type="http://schemas.openxmlformats.org/officeDocument/2006/relationships/customXml" Target="../ink/ink1067.xml"/><Relationship Id="rId127" Type="http://schemas.openxmlformats.org/officeDocument/2006/relationships/image" Target="../media/image1059.png"/><Relationship Id="rId10" Type="http://schemas.openxmlformats.org/officeDocument/2006/relationships/customXml" Target="../ink/ink1019.xml"/><Relationship Id="rId31" Type="http://schemas.openxmlformats.org/officeDocument/2006/relationships/image" Target="../media/image1011.png"/><Relationship Id="rId52" Type="http://schemas.openxmlformats.org/officeDocument/2006/relationships/customXml" Target="../ink/ink1040.xml"/><Relationship Id="rId73" Type="http://schemas.openxmlformats.org/officeDocument/2006/relationships/image" Target="../media/image1032.png"/><Relationship Id="rId78" Type="http://schemas.openxmlformats.org/officeDocument/2006/relationships/customXml" Target="../ink/ink1053.xml"/><Relationship Id="rId94" Type="http://schemas.openxmlformats.org/officeDocument/2006/relationships/customXml" Target="../ink/ink1061.xml"/><Relationship Id="rId99" Type="http://schemas.openxmlformats.org/officeDocument/2006/relationships/image" Target="../media/image1045.png"/><Relationship Id="rId101" Type="http://schemas.openxmlformats.org/officeDocument/2006/relationships/image" Target="../media/image1046.png"/><Relationship Id="rId122" Type="http://schemas.openxmlformats.org/officeDocument/2006/relationships/customXml" Target="../ink/ink1075.xml"/><Relationship Id="rId143" Type="http://schemas.openxmlformats.org/officeDocument/2006/relationships/image" Target="../media/image1067.png"/><Relationship Id="rId148" Type="http://schemas.openxmlformats.org/officeDocument/2006/relationships/customXml" Target="../ink/ink1088.xml"/><Relationship Id="rId164" Type="http://schemas.openxmlformats.org/officeDocument/2006/relationships/customXml" Target="../ink/ink1096.xml"/><Relationship Id="rId169" Type="http://schemas.openxmlformats.org/officeDocument/2006/relationships/image" Target="../media/image1080.png"/><Relationship Id="rId185" Type="http://schemas.openxmlformats.org/officeDocument/2006/relationships/customXml" Target="../ink/ink1107.xml"/><Relationship Id="rId4" Type="http://schemas.openxmlformats.org/officeDocument/2006/relationships/customXml" Target="../ink/ink1016.xml"/><Relationship Id="rId9" Type="http://schemas.openxmlformats.org/officeDocument/2006/relationships/image" Target="../media/image1000.png"/><Relationship Id="rId180" Type="http://schemas.openxmlformats.org/officeDocument/2006/relationships/image" Target="../media/image1085.png"/><Relationship Id="rId210" Type="http://schemas.openxmlformats.org/officeDocument/2006/relationships/image" Target="../media/image1100.png"/><Relationship Id="rId215" Type="http://schemas.openxmlformats.org/officeDocument/2006/relationships/customXml" Target="../ink/ink1122.xml"/><Relationship Id="rId236" Type="http://schemas.openxmlformats.org/officeDocument/2006/relationships/image" Target="../media/image1113.png"/><Relationship Id="rId26" Type="http://schemas.openxmlformats.org/officeDocument/2006/relationships/customXml" Target="../ink/ink1027.xml"/><Relationship Id="rId231" Type="http://schemas.openxmlformats.org/officeDocument/2006/relationships/customXml" Target="../ink/ink1130.xml"/><Relationship Id="rId47" Type="http://schemas.openxmlformats.org/officeDocument/2006/relationships/image" Target="../media/image1019.png"/><Relationship Id="rId68" Type="http://schemas.openxmlformats.org/officeDocument/2006/relationships/customXml" Target="../ink/ink1048.xml"/><Relationship Id="rId89" Type="http://schemas.openxmlformats.org/officeDocument/2006/relationships/image" Target="../media/image1040.png"/><Relationship Id="rId112" Type="http://schemas.openxmlformats.org/officeDocument/2006/relationships/customXml" Target="../ink/ink1070.xml"/><Relationship Id="rId133" Type="http://schemas.openxmlformats.org/officeDocument/2006/relationships/image" Target="../media/image1062.png"/><Relationship Id="rId154" Type="http://schemas.openxmlformats.org/officeDocument/2006/relationships/customXml" Target="../ink/ink1091.xml"/><Relationship Id="rId175" Type="http://schemas.openxmlformats.org/officeDocument/2006/relationships/image" Target="../media/image1083.png"/><Relationship Id="rId196" Type="http://schemas.openxmlformats.org/officeDocument/2006/relationships/image" Target="../media/image1093.png"/><Relationship Id="rId200" Type="http://schemas.openxmlformats.org/officeDocument/2006/relationships/image" Target="../media/image1095.png"/><Relationship Id="rId16" Type="http://schemas.openxmlformats.org/officeDocument/2006/relationships/customXml" Target="../ink/ink1022.xml"/><Relationship Id="rId221" Type="http://schemas.openxmlformats.org/officeDocument/2006/relationships/customXml" Target="../ink/ink1125.xml"/><Relationship Id="rId37" Type="http://schemas.openxmlformats.org/officeDocument/2006/relationships/image" Target="../media/image1014.png"/><Relationship Id="rId58" Type="http://schemas.openxmlformats.org/officeDocument/2006/relationships/customXml" Target="../ink/ink1043.xml"/><Relationship Id="rId79" Type="http://schemas.openxmlformats.org/officeDocument/2006/relationships/image" Target="../media/image1035.png"/><Relationship Id="rId102" Type="http://schemas.openxmlformats.org/officeDocument/2006/relationships/customXml" Target="../ink/ink1065.xml"/><Relationship Id="rId123" Type="http://schemas.openxmlformats.org/officeDocument/2006/relationships/image" Target="../media/image1057.png"/><Relationship Id="rId144" Type="http://schemas.openxmlformats.org/officeDocument/2006/relationships/customXml" Target="../ink/ink1086.xml"/><Relationship Id="rId90" Type="http://schemas.openxmlformats.org/officeDocument/2006/relationships/customXml" Target="../ink/ink1059.xml"/><Relationship Id="rId165" Type="http://schemas.openxmlformats.org/officeDocument/2006/relationships/image" Target="../media/image1078.png"/><Relationship Id="rId186" Type="http://schemas.openxmlformats.org/officeDocument/2006/relationships/image" Target="../media/image1088.png"/><Relationship Id="rId211" Type="http://schemas.openxmlformats.org/officeDocument/2006/relationships/customXml" Target="../ink/ink1120.xml"/><Relationship Id="rId232" Type="http://schemas.openxmlformats.org/officeDocument/2006/relationships/image" Target="../media/image1111.png"/><Relationship Id="rId27" Type="http://schemas.openxmlformats.org/officeDocument/2006/relationships/image" Target="../media/image1009.png"/><Relationship Id="rId48" Type="http://schemas.openxmlformats.org/officeDocument/2006/relationships/customXml" Target="../ink/ink1038.xml"/><Relationship Id="rId69" Type="http://schemas.openxmlformats.org/officeDocument/2006/relationships/image" Target="../media/image1030.png"/><Relationship Id="rId113" Type="http://schemas.openxmlformats.org/officeDocument/2006/relationships/image" Target="../media/image1052.png"/><Relationship Id="rId134" Type="http://schemas.openxmlformats.org/officeDocument/2006/relationships/customXml" Target="../ink/ink1081.xml"/><Relationship Id="rId80" Type="http://schemas.openxmlformats.org/officeDocument/2006/relationships/customXml" Target="../ink/ink1054.xml"/><Relationship Id="rId155" Type="http://schemas.openxmlformats.org/officeDocument/2006/relationships/image" Target="../media/image1073.png"/><Relationship Id="rId176" Type="http://schemas.openxmlformats.org/officeDocument/2006/relationships/customXml" Target="../ink/ink1102.xml"/><Relationship Id="rId197" Type="http://schemas.openxmlformats.org/officeDocument/2006/relationships/customXml" Target="../ink/ink1113.xml"/><Relationship Id="rId201" Type="http://schemas.openxmlformats.org/officeDocument/2006/relationships/customXml" Target="../ink/ink1115.xml"/><Relationship Id="rId222" Type="http://schemas.openxmlformats.org/officeDocument/2006/relationships/image" Target="../media/image1106.png"/><Relationship Id="rId17" Type="http://schemas.openxmlformats.org/officeDocument/2006/relationships/image" Target="../media/image1004.png"/><Relationship Id="rId38" Type="http://schemas.openxmlformats.org/officeDocument/2006/relationships/customXml" Target="../ink/ink1033.xml"/><Relationship Id="rId59" Type="http://schemas.openxmlformats.org/officeDocument/2006/relationships/image" Target="../media/image1025.png"/><Relationship Id="rId103" Type="http://schemas.openxmlformats.org/officeDocument/2006/relationships/image" Target="../media/image1047.png"/><Relationship Id="rId124" Type="http://schemas.openxmlformats.org/officeDocument/2006/relationships/customXml" Target="../ink/ink1076.xml"/><Relationship Id="rId70" Type="http://schemas.openxmlformats.org/officeDocument/2006/relationships/customXml" Target="../ink/ink1049.xml"/><Relationship Id="rId91" Type="http://schemas.openxmlformats.org/officeDocument/2006/relationships/image" Target="../media/image1041.png"/><Relationship Id="rId145" Type="http://schemas.openxmlformats.org/officeDocument/2006/relationships/image" Target="../media/image1068.png"/><Relationship Id="rId166" Type="http://schemas.openxmlformats.org/officeDocument/2006/relationships/customXml" Target="../ink/ink1097.xml"/><Relationship Id="rId187" Type="http://schemas.openxmlformats.org/officeDocument/2006/relationships/customXml" Target="../ink/ink1108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101.png"/><Relationship Id="rId233" Type="http://schemas.openxmlformats.org/officeDocument/2006/relationships/customXml" Target="../ink/ink1131.xml"/><Relationship Id="rId28" Type="http://schemas.openxmlformats.org/officeDocument/2006/relationships/customXml" Target="../ink/ink1028.xml"/><Relationship Id="rId49" Type="http://schemas.openxmlformats.org/officeDocument/2006/relationships/image" Target="../media/image1020.png"/><Relationship Id="rId114" Type="http://schemas.openxmlformats.org/officeDocument/2006/relationships/customXml" Target="../ink/ink1071.xml"/><Relationship Id="rId60" Type="http://schemas.openxmlformats.org/officeDocument/2006/relationships/customXml" Target="../ink/ink1044.xml"/><Relationship Id="rId81" Type="http://schemas.openxmlformats.org/officeDocument/2006/relationships/image" Target="../media/image1036.png"/><Relationship Id="rId135" Type="http://schemas.openxmlformats.org/officeDocument/2006/relationships/image" Target="../media/image1063.png"/><Relationship Id="rId156" Type="http://schemas.openxmlformats.org/officeDocument/2006/relationships/customXml" Target="../ink/ink1092.xml"/><Relationship Id="rId177" Type="http://schemas.openxmlformats.org/officeDocument/2006/relationships/image" Target="../media/image1084.png"/><Relationship Id="rId198" Type="http://schemas.openxmlformats.org/officeDocument/2006/relationships/image" Target="../media/image1094.png"/><Relationship Id="rId202" Type="http://schemas.openxmlformats.org/officeDocument/2006/relationships/image" Target="../media/image1096.png"/><Relationship Id="rId223" Type="http://schemas.openxmlformats.org/officeDocument/2006/relationships/customXml" Target="../ink/ink1126.xml"/><Relationship Id="rId18" Type="http://schemas.openxmlformats.org/officeDocument/2006/relationships/customXml" Target="../ink/ink1023.xml"/><Relationship Id="rId39" Type="http://schemas.openxmlformats.org/officeDocument/2006/relationships/image" Target="../media/image1015.png"/><Relationship Id="rId50" Type="http://schemas.openxmlformats.org/officeDocument/2006/relationships/customXml" Target="../ink/ink1039.xml"/><Relationship Id="rId104" Type="http://schemas.openxmlformats.org/officeDocument/2006/relationships/customXml" Target="../ink/ink1066.xml"/><Relationship Id="rId125" Type="http://schemas.openxmlformats.org/officeDocument/2006/relationships/image" Target="../media/image1058.png"/><Relationship Id="rId146" Type="http://schemas.openxmlformats.org/officeDocument/2006/relationships/customXml" Target="../ink/ink1087.xml"/><Relationship Id="rId167" Type="http://schemas.openxmlformats.org/officeDocument/2006/relationships/image" Target="../media/image1079.png"/><Relationship Id="rId188" Type="http://schemas.openxmlformats.org/officeDocument/2006/relationships/image" Target="../media/image1089.png"/><Relationship Id="rId71" Type="http://schemas.openxmlformats.org/officeDocument/2006/relationships/image" Target="../media/image1031.png"/><Relationship Id="rId92" Type="http://schemas.openxmlformats.org/officeDocument/2006/relationships/customXml" Target="../ink/ink1060.xml"/><Relationship Id="rId213" Type="http://schemas.openxmlformats.org/officeDocument/2006/relationships/customXml" Target="../ink/ink1121.xml"/><Relationship Id="rId234" Type="http://schemas.openxmlformats.org/officeDocument/2006/relationships/image" Target="../media/image1112.png"/><Relationship Id="rId2" Type="http://schemas.openxmlformats.org/officeDocument/2006/relationships/customXml" Target="../ink/ink1015.xml"/><Relationship Id="rId29" Type="http://schemas.openxmlformats.org/officeDocument/2006/relationships/image" Target="../media/image1010.png"/><Relationship Id="rId40" Type="http://schemas.openxmlformats.org/officeDocument/2006/relationships/customXml" Target="../ink/ink1034.xml"/><Relationship Id="rId115" Type="http://schemas.openxmlformats.org/officeDocument/2006/relationships/image" Target="../media/image1053.png"/><Relationship Id="rId136" Type="http://schemas.openxmlformats.org/officeDocument/2006/relationships/customXml" Target="../ink/ink1082.xml"/><Relationship Id="rId157" Type="http://schemas.openxmlformats.org/officeDocument/2006/relationships/image" Target="../media/image1074.png"/><Relationship Id="rId178" Type="http://schemas.openxmlformats.org/officeDocument/2006/relationships/customXml" Target="../ink/ink1103.xml"/><Relationship Id="rId61" Type="http://schemas.openxmlformats.org/officeDocument/2006/relationships/image" Target="../media/image1026.png"/><Relationship Id="rId82" Type="http://schemas.openxmlformats.org/officeDocument/2006/relationships/customXml" Target="../ink/ink1055.xml"/><Relationship Id="rId199" Type="http://schemas.openxmlformats.org/officeDocument/2006/relationships/customXml" Target="../ink/ink1114.xml"/><Relationship Id="rId203" Type="http://schemas.openxmlformats.org/officeDocument/2006/relationships/customXml" Target="../ink/ink1116.xml"/><Relationship Id="rId19" Type="http://schemas.openxmlformats.org/officeDocument/2006/relationships/image" Target="../media/image1005.png"/><Relationship Id="rId224" Type="http://schemas.openxmlformats.org/officeDocument/2006/relationships/image" Target="../media/image1107.png"/><Relationship Id="rId30" Type="http://schemas.openxmlformats.org/officeDocument/2006/relationships/customXml" Target="../ink/ink1029.xml"/><Relationship Id="rId105" Type="http://schemas.openxmlformats.org/officeDocument/2006/relationships/image" Target="../media/image1048.png"/><Relationship Id="rId126" Type="http://schemas.openxmlformats.org/officeDocument/2006/relationships/customXml" Target="../ink/ink1077.xml"/><Relationship Id="rId147" Type="http://schemas.openxmlformats.org/officeDocument/2006/relationships/image" Target="../media/image1069.png"/><Relationship Id="rId168" Type="http://schemas.openxmlformats.org/officeDocument/2006/relationships/customXml" Target="../ink/ink1098.xml"/><Relationship Id="rId51" Type="http://schemas.openxmlformats.org/officeDocument/2006/relationships/image" Target="../media/image1021.png"/><Relationship Id="rId72" Type="http://schemas.openxmlformats.org/officeDocument/2006/relationships/customXml" Target="../ink/ink1050.xml"/><Relationship Id="rId93" Type="http://schemas.openxmlformats.org/officeDocument/2006/relationships/image" Target="../media/image1042.png"/><Relationship Id="rId189" Type="http://schemas.openxmlformats.org/officeDocument/2006/relationships/customXml" Target="../ink/ink1109.xml"/><Relationship Id="rId3" Type="http://schemas.openxmlformats.org/officeDocument/2006/relationships/image" Target="../media/image997.png"/><Relationship Id="rId214" Type="http://schemas.openxmlformats.org/officeDocument/2006/relationships/image" Target="../media/image1102.png"/><Relationship Id="rId235" Type="http://schemas.openxmlformats.org/officeDocument/2006/relationships/customXml" Target="../ink/ink1132.xml"/><Relationship Id="rId116" Type="http://schemas.openxmlformats.org/officeDocument/2006/relationships/customXml" Target="../ink/ink1072.xml"/><Relationship Id="rId137" Type="http://schemas.openxmlformats.org/officeDocument/2006/relationships/image" Target="../media/image1064.png"/><Relationship Id="rId158" Type="http://schemas.openxmlformats.org/officeDocument/2006/relationships/customXml" Target="../ink/ink1093.xml"/><Relationship Id="rId20" Type="http://schemas.openxmlformats.org/officeDocument/2006/relationships/customXml" Target="../ink/ink1024.xml"/><Relationship Id="rId41" Type="http://schemas.openxmlformats.org/officeDocument/2006/relationships/image" Target="../media/image1016.png"/><Relationship Id="rId62" Type="http://schemas.openxmlformats.org/officeDocument/2006/relationships/customXml" Target="../ink/ink1045.xml"/><Relationship Id="rId83" Type="http://schemas.openxmlformats.org/officeDocument/2006/relationships/image" Target="../media/image1037.png"/><Relationship Id="rId179" Type="http://schemas.openxmlformats.org/officeDocument/2006/relationships/customXml" Target="../ink/ink1104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73.png"/><Relationship Id="rId21" Type="http://schemas.openxmlformats.org/officeDocument/2006/relationships/image" Target="../media/image1125.png"/><Relationship Id="rId42" Type="http://schemas.openxmlformats.org/officeDocument/2006/relationships/customXml" Target="../ink/ink1155.xml"/><Relationship Id="rId63" Type="http://schemas.openxmlformats.org/officeDocument/2006/relationships/image" Target="../media/image1146.png"/><Relationship Id="rId84" Type="http://schemas.openxmlformats.org/officeDocument/2006/relationships/customXml" Target="../ink/ink1176.xml"/><Relationship Id="rId16" Type="http://schemas.openxmlformats.org/officeDocument/2006/relationships/customXml" Target="../ink/ink1142.xml"/><Relationship Id="rId107" Type="http://schemas.openxmlformats.org/officeDocument/2006/relationships/image" Target="../media/image1168.png"/><Relationship Id="rId11" Type="http://schemas.openxmlformats.org/officeDocument/2006/relationships/image" Target="../media/image1120.png"/><Relationship Id="rId32" Type="http://schemas.openxmlformats.org/officeDocument/2006/relationships/customXml" Target="../ink/ink1150.xml"/><Relationship Id="rId37" Type="http://schemas.openxmlformats.org/officeDocument/2006/relationships/image" Target="../media/image1133.png"/><Relationship Id="rId53" Type="http://schemas.openxmlformats.org/officeDocument/2006/relationships/image" Target="../media/image1141.png"/><Relationship Id="rId58" Type="http://schemas.openxmlformats.org/officeDocument/2006/relationships/customXml" Target="../ink/ink1163.xml"/><Relationship Id="rId74" Type="http://schemas.openxmlformats.org/officeDocument/2006/relationships/customXml" Target="../ink/ink1171.xml"/><Relationship Id="rId79" Type="http://schemas.openxmlformats.org/officeDocument/2006/relationships/image" Target="../media/image1154.png"/><Relationship Id="rId102" Type="http://schemas.openxmlformats.org/officeDocument/2006/relationships/customXml" Target="../ink/ink1185.xml"/><Relationship Id="rId123" Type="http://schemas.openxmlformats.org/officeDocument/2006/relationships/image" Target="../media/image1176.png"/><Relationship Id="rId128" Type="http://schemas.openxmlformats.org/officeDocument/2006/relationships/customXml" Target="../ink/ink1198.xml"/><Relationship Id="rId5" Type="http://schemas.openxmlformats.org/officeDocument/2006/relationships/image" Target="../media/image1117.png"/><Relationship Id="rId90" Type="http://schemas.openxmlformats.org/officeDocument/2006/relationships/customXml" Target="../ink/ink1179.xml"/><Relationship Id="rId95" Type="http://schemas.openxmlformats.org/officeDocument/2006/relationships/image" Target="../media/image1162.png"/><Relationship Id="rId22" Type="http://schemas.openxmlformats.org/officeDocument/2006/relationships/customXml" Target="../ink/ink1145.xml"/><Relationship Id="rId27" Type="http://schemas.openxmlformats.org/officeDocument/2006/relationships/image" Target="../media/image1128.png"/><Relationship Id="rId43" Type="http://schemas.openxmlformats.org/officeDocument/2006/relationships/image" Target="../media/image1136.png"/><Relationship Id="rId48" Type="http://schemas.openxmlformats.org/officeDocument/2006/relationships/customXml" Target="../ink/ink1158.xml"/><Relationship Id="rId64" Type="http://schemas.openxmlformats.org/officeDocument/2006/relationships/customXml" Target="../ink/ink1166.xml"/><Relationship Id="rId69" Type="http://schemas.openxmlformats.org/officeDocument/2006/relationships/image" Target="../media/image1149.png"/><Relationship Id="rId113" Type="http://schemas.openxmlformats.org/officeDocument/2006/relationships/image" Target="../media/image1171.png"/><Relationship Id="rId118" Type="http://schemas.openxmlformats.org/officeDocument/2006/relationships/customXml" Target="../ink/ink1193.xml"/><Relationship Id="rId134" Type="http://schemas.openxmlformats.org/officeDocument/2006/relationships/customXml" Target="../ink/ink1201.xml"/><Relationship Id="rId80" Type="http://schemas.openxmlformats.org/officeDocument/2006/relationships/customXml" Target="../ink/ink1174.xml"/><Relationship Id="rId85" Type="http://schemas.openxmlformats.org/officeDocument/2006/relationships/image" Target="../media/image1157.png"/><Relationship Id="rId12" Type="http://schemas.openxmlformats.org/officeDocument/2006/relationships/customXml" Target="../ink/ink1140.xml"/><Relationship Id="rId17" Type="http://schemas.openxmlformats.org/officeDocument/2006/relationships/image" Target="../media/image1123.png"/><Relationship Id="rId33" Type="http://schemas.openxmlformats.org/officeDocument/2006/relationships/image" Target="../media/image1131.png"/><Relationship Id="rId38" Type="http://schemas.openxmlformats.org/officeDocument/2006/relationships/customXml" Target="../ink/ink1153.xml"/><Relationship Id="rId59" Type="http://schemas.openxmlformats.org/officeDocument/2006/relationships/image" Target="../media/image1144.png"/><Relationship Id="rId103" Type="http://schemas.openxmlformats.org/officeDocument/2006/relationships/image" Target="../media/image1166.png"/><Relationship Id="rId108" Type="http://schemas.openxmlformats.org/officeDocument/2006/relationships/customXml" Target="../ink/ink1188.xml"/><Relationship Id="rId124" Type="http://schemas.openxmlformats.org/officeDocument/2006/relationships/customXml" Target="../ink/ink1196.xml"/><Relationship Id="rId129" Type="http://schemas.openxmlformats.org/officeDocument/2006/relationships/image" Target="../media/image1179.png"/><Relationship Id="rId54" Type="http://schemas.openxmlformats.org/officeDocument/2006/relationships/customXml" Target="../ink/ink1161.xml"/><Relationship Id="rId70" Type="http://schemas.openxmlformats.org/officeDocument/2006/relationships/customXml" Target="../ink/ink1169.xml"/><Relationship Id="rId75" Type="http://schemas.openxmlformats.org/officeDocument/2006/relationships/image" Target="../media/image1152.png"/><Relationship Id="rId91" Type="http://schemas.openxmlformats.org/officeDocument/2006/relationships/image" Target="../media/image1160.png"/><Relationship Id="rId96" Type="http://schemas.openxmlformats.org/officeDocument/2006/relationships/customXml" Target="../ink/ink118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37.xml"/><Relationship Id="rId23" Type="http://schemas.openxmlformats.org/officeDocument/2006/relationships/image" Target="../media/image1126.png"/><Relationship Id="rId28" Type="http://schemas.openxmlformats.org/officeDocument/2006/relationships/customXml" Target="../ink/ink1148.xml"/><Relationship Id="rId49" Type="http://schemas.openxmlformats.org/officeDocument/2006/relationships/image" Target="../media/image1139.png"/><Relationship Id="rId114" Type="http://schemas.openxmlformats.org/officeDocument/2006/relationships/customXml" Target="../ink/ink1191.xml"/><Relationship Id="rId119" Type="http://schemas.openxmlformats.org/officeDocument/2006/relationships/image" Target="../media/image1174.png"/><Relationship Id="rId44" Type="http://schemas.openxmlformats.org/officeDocument/2006/relationships/customXml" Target="../ink/ink1156.xml"/><Relationship Id="rId60" Type="http://schemas.openxmlformats.org/officeDocument/2006/relationships/customXml" Target="../ink/ink1164.xml"/><Relationship Id="rId65" Type="http://schemas.openxmlformats.org/officeDocument/2006/relationships/image" Target="../media/image1147.png"/><Relationship Id="rId81" Type="http://schemas.openxmlformats.org/officeDocument/2006/relationships/image" Target="../media/image1155.png"/><Relationship Id="rId86" Type="http://schemas.openxmlformats.org/officeDocument/2006/relationships/customXml" Target="../ink/ink1177.xml"/><Relationship Id="rId130" Type="http://schemas.openxmlformats.org/officeDocument/2006/relationships/customXml" Target="../ink/ink1199.xml"/><Relationship Id="rId135" Type="http://schemas.openxmlformats.org/officeDocument/2006/relationships/image" Target="../media/image1182.png"/><Relationship Id="rId13" Type="http://schemas.openxmlformats.org/officeDocument/2006/relationships/image" Target="../media/image1121.png"/><Relationship Id="rId18" Type="http://schemas.openxmlformats.org/officeDocument/2006/relationships/customXml" Target="../ink/ink1143.xml"/><Relationship Id="rId39" Type="http://schemas.openxmlformats.org/officeDocument/2006/relationships/image" Target="../media/image1134.png"/><Relationship Id="rId109" Type="http://schemas.openxmlformats.org/officeDocument/2006/relationships/image" Target="../media/image1169.png"/><Relationship Id="rId34" Type="http://schemas.openxmlformats.org/officeDocument/2006/relationships/customXml" Target="../ink/ink1151.xml"/><Relationship Id="rId50" Type="http://schemas.openxmlformats.org/officeDocument/2006/relationships/customXml" Target="../ink/ink1159.xml"/><Relationship Id="rId55" Type="http://schemas.openxmlformats.org/officeDocument/2006/relationships/image" Target="../media/image1142.png"/><Relationship Id="rId76" Type="http://schemas.openxmlformats.org/officeDocument/2006/relationships/customXml" Target="../ink/ink1172.xml"/><Relationship Id="rId97" Type="http://schemas.openxmlformats.org/officeDocument/2006/relationships/image" Target="../media/image1163.png"/><Relationship Id="rId104" Type="http://schemas.openxmlformats.org/officeDocument/2006/relationships/customXml" Target="../ink/ink1186.xml"/><Relationship Id="rId120" Type="http://schemas.openxmlformats.org/officeDocument/2006/relationships/customXml" Target="../ink/ink1194.xml"/><Relationship Id="rId125" Type="http://schemas.openxmlformats.org/officeDocument/2006/relationships/image" Target="../media/image1177.png"/><Relationship Id="rId7" Type="http://schemas.openxmlformats.org/officeDocument/2006/relationships/image" Target="../media/image1118.png"/><Relationship Id="rId71" Type="http://schemas.openxmlformats.org/officeDocument/2006/relationships/image" Target="../media/image1150.png"/><Relationship Id="rId92" Type="http://schemas.openxmlformats.org/officeDocument/2006/relationships/customXml" Target="../ink/ink1180.xml"/><Relationship Id="rId2" Type="http://schemas.openxmlformats.org/officeDocument/2006/relationships/customXml" Target="../ink/ink1135.xml"/><Relationship Id="rId29" Type="http://schemas.openxmlformats.org/officeDocument/2006/relationships/image" Target="../media/image1129.png"/><Relationship Id="rId24" Type="http://schemas.openxmlformats.org/officeDocument/2006/relationships/customXml" Target="../ink/ink1146.xml"/><Relationship Id="rId40" Type="http://schemas.openxmlformats.org/officeDocument/2006/relationships/customXml" Target="../ink/ink1154.xml"/><Relationship Id="rId45" Type="http://schemas.openxmlformats.org/officeDocument/2006/relationships/image" Target="../media/image1137.png"/><Relationship Id="rId66" Type="http://schemas.openxmlformats.org/officeDocument/2006/relationships/customXml" Target="../ink/ink1167.xml"/><Relationship Id="rId87" Type="http://schemas.openxmlformats.org/officeDocument/2006/relationships/image" Target="../media/image1158.png"/><Relationship Id="rId110" Type="http://schemas.openxmlformats.org/officeDocument/2006/relationships/customXml" Target="../ink/ink1189.xml"/><Relationship Id="rId115" Type="http://schemas.openxmlformats.org/officeDocument/2006/relationships/image" Target="../media/image1172.png"/><Relationship Id="rId131" Type="http://schemas.openxmlformats.org/officeDocument/2006/relationships/image" Target="../media/image1180.png"/><Relationship Id="rId136" Type="http://schemas.openxmlformats.org/officeDocument/2006/relationships/customXml" Target="../ink/ink1202.xml"/><Relationship Id="rId61" Type="http://schemas.openxmlformats.org/officeDocument/2006/relationships/image" Target="../media/image1145.png"/><Relationship Id="rId82" Type="http://schemas.openxmlformats.org/officeDocument/2006/relationships/customXml" Target="../ink/ink1175.xml"/><Relationship Id="rId19" Type="http://schemas.openxmlformats.org/officeDocument/2006/relationships/image" Target="../media/image1124.png"/><Relationship Id="rId14" Type="http://schemas.openxmlformats.org/officeDocument/2006/relationships/customXml" Target="../ink/ink1141.xml"/><Relationship Id="rId30" Type="http://schemas.openxmlformats.org/officeDocument/2006/relationships/customXml" Target="../ink/ink1149.xml"/><Relationship Id="rId35" Type="http://schemas.openxmlformats.org/officeDocument/2006/relationships/image" Target="../media/image1132.png"/><Relationship Id="rId56" Type="http://schemas.openxmlformats.org/officeDocument/2006/relationships/customXml" Target="../ink/ink1162.xml"/><Relationship Id="rId77" Type="http://schemas.openxmlformats.org/officeDocument/2006/relationships/image" Target="../media/image1153.png"/><Relationship Id="rId100" Type="http://schemas.openxmlformats.org/officeDocument/2006/relationships/customXml" Target="../ink/ink1184.xml"/><Relationship Id="rId105" Type="http://schemas.openxmlformats.org/officeDocument/2006/relationships/image" Target="../media/image1167.png"/><Relationship Id="rId126" Type="http://schemas.openxmlformats.org/officeDocument/2006/relationships/customXml" Target="../ink/ink1197.xml"/><Relationship Id="rId8" Type="http://schemas.openxmlformats.org/officeDocument/2006/relationships/customXml" Target="../ink/ink1138.xml"/><Relationship Id="rId51" Type="http://schemas.openxmlformats.org/officeDocument/2006/relationships/image" Target="../media/image1140.png"/><Relationship Id="rId72" Type="http://schemas.openxmlformats.org/officeDocument/2006/relationships/customXml" Target="../ink/ink1170.xml"/><Relationship Id="rId93" Type="http://schemas.openxmlformats.org/officeDocument/2006/relationships/image" Target="../media/image1161.png"/><Relationship Id="rId98" Type="http://schemas.openxmlformats.org/officeDocument/2006/relationships/customXml" Target="../ink/ink1183.xml"/><Relationship Id="rId121" Type="http://schemas.openxmlformats.org/officeDocument/2006/relationships/image" Target="../media/image1175.png"/><Relationship Id="rId3" Type="http://schemas.openxmlformats.org/officeDocument/2006/relationships/image" Target="../media/image1116.png"/><Relationship Id="rId25" Type="http://schemas.openxmlformats.org/officeDocument/2006/relationships/image" Target="../media/image1127.png"/><Relationship Id="rId46" Type="http://schemas.openxmlformats.org/officeDocument/2006/relationships/customXml" Target="../ink/ink1157.xml"/><Relationship Id="rId67" Type="http://schemas.openxmlformats.org/officeDocument/2006/relationships/image" Target="../media/image1148.png"/><Relationship Id="rId116" Type="http://schemas.openxmlformats.org/officeDocument/2006/relationships/customXml" Target="../ink/ink1192.xml"/><Relationship Id="rId137" Type="http://schemas.openxmlformats.org/officeDocument/2006/relationships/image" Target="../media/image1183.png"/><Relationship Id="rId20" Type="http://schemas.openxmlformats.org/officeDocument/2006/relationships/customXml" Target="../ink/ink1144.xml"/><Relationship Id="rId41" Type="http://schemas.openxmlformats.org/officeDocument/2006/relationships/image" Target="../media/image1135.png"/><Relationship Id="rId62" Type="http://schemas.openxmlformats.org/officeDocument/2006/relationships/customXml" Target="../ink/ink1165.xml"/><Relationship Id="rId83" Type="http://schemas.openxmlformats.org/officeDocument/2006/relationships/image" Target="../media/image1156.png"/><Relationship Id="rId88" Type="http://schemas.openxmlformats.org/officeDocument/2006/relationships/customXml" Target="../ink/ink1178.xml"/><Relationship Id="rId111" Type="http://schemas.openxmlformats.org/officeDocument/2006/relationships/image" Target="../media/image1170.png"/><Relationship Id="rId132" Type="http://schemas.openxmlformats.org/officeDocument/2006/relationships/customXml" Target="../ink/ink1200.xml"/><Relationship Id="rId15" Type="http://schemas.openxmlformats.org/officeDocument/2006/relationships/image" Target="../media/image1122.png"/><Relationship Id="rId36" Type="http://schemas.openxmlformats.org/officeDocument/2006/relationships/customXml" Target="../ink/ink1152.xml"/><Relationship Id="rId57" Type="http://schemas.openxmlformats.org/officeDocument/2006/relationships/image" Target="../media/image1143.png"/><Relationship Id="rId106" Type="http://schemas.openxmlformats.org/officeDocument/2006/relationships/customXml" Target="../ink/ink1187.xml"/><Relationship Id="rId127" Type="http://schemas.openxmlformats.org/officeDocument/2006/relationships/image" Target="../media/image1178.png"/><Relationship Id="rId10" Type="http://schemas.openxmlformats.org/officeDocument/2006/relationships/customXml" Target="../ink/ink1139.xml"/><Relationship Id="rId31" Type="http://schemas.openxmlformats.org/officeDocument/2006/relationships/image" Target="../media/image1130.png"/><Relationship Id="rId52" Type="http://schemas.openxmlformats.org/officeDocument/2006/relationships/customXml" Target="../ink/ink1160.xml"/><Relationship Id="rId73" Type="http://schemas.openxmlformats.org/officeDocument/2006/relationships/image" Target="../media/image1151.png"/><Relationship Id="rId78" Type="http://schemas.openxmlformats.org/officeDocument/2006/relationships/customXml" Target="../ink/ink1173.xml"/><Relationship Id="rId94" Type="http://schemas.openxmlformats.org/officeDocument/2006/relationships/customXml" Target="../ink/ink1181.xml"/><Relationship Id="rId99" Type="http://schemas.openxmlformats.org/officeDocument/2006/relationships/image" Target="../media/image1164.png"/><Relationship Id="rId101" Type="http://schemas.openxmlformats.org/officeDocument/2006/relationships/image" Target="../media/image1165.png"/><Relationship Id="rId122" Type="http://schemas.openxmlformats.org/officeDocument/2006/relationships/customXml" Target="../ink/ink1195.xml"/><Relationship Id="rId4" Type="http://schemas.openxmlformats.org/officeDocument/2006/relationships/customXml" Target="../ink/ink1136.xml"/><Relationship Id="rId9" Type="http://schemas.openxmlformats.org/officeDocument/2006/relationships/image" Target="../media/image1119.png"/><Relationship Id="rId26" Type="http://schemas.openxmlformats.org/officeDocument/2006/relationships/customXml" Target="../ink/ink1147.xml"/><Relationship Id="rId47" Type="http://schemas.openxmlformats.org/officeDocument/2006/relationships/image" Target="../media/image1138.png"/><Relationship Id="rId68" Type="http://schemas.openxmlformats.org/officeDocument/2006/relationships/customXml" Target="../ink/ink1168.xml"/><Relationship Id="rId89" Type="http://schemas.openxmlformats.org/officeDocument/2006/relationships/image" Target="../media/image1159.png"/><Relationship Id="rId112" Type="http://schemas.openxmlformats.org/officeDocument/2006/relationships/customXml" Target="../ink/ink1190.xml"/><Relationship Id="rId133" Type="http://schemas.openxmlformats.org/officeDocument/2006/relationships/image" Target="../media/image1181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15.xml"/><Relationship Id="rId117" Type="http://schemas.openxmlformats.org/officeDocument/2006/relationships/image" Target="../media/image1241.png"/><Relationship Id="rId21" Type="http://schemas.openxmlformats.org/officeDocument/2006/relationships/image" Target="../media/image1193.png"/><Relationship Id="rId42" Type="http://schemas.openxmlformats.org/officeDocument/2006/relationships/customXml" Target="../ink/ink1223.xml"/><Relationship Id="rId47" Type="http://schemas.openxmlformats.org/officeDocument/2006/relationships/image" Target="../media/image1206.png"/><Relationship Id="rId63" Type="http://schemas.openxmlformats.org/officeDocument/2006/relationships/image" Target="../media/image1214.png"/><Relationship Id="rId68" Type="http://schemas.openxmlformats.org/officeDocument/2006/relationships/customXml" Target="../ink/ink1236.xml"/><Relationship Id="rId84" Type="http://schemas.openxmlformats.org/officeDocument/2006/relationships/customXml" Target="../ink/ink1244.xml"/><Relationship Id="rId89" Type="http://schemas.openxmlformats.org/officeDocument/2006/relationships/image" Target="../media/image1227.png"/><Relationship Id="rId112" Type="http://schemas.openxmlformats.org/officeDocument/2006/relationships/customXml" Target="../ink/ink1258.xml"/><Relationship Id="rId16" Type="http://schemas.openxmlformats.org/officeDocument/2006/relationships/customXml" Target="../ink/ink1210.xml"/><Relationship Id="rId107" Type="http://schemas.openxmlformats.org/officeDocument/2006/relationships/image" Target="../media/image1236.png"/><Relationship Id="rId11" Type="http://schemas.openxmlformats.org/officeDocument/2006/relationships/image" Target="../media/image1188.png"/><Relationship Id="rId32" Type="http://schemas.openxmlformats.org/officeDocument/2006/relationships/customXml" Target="../ink/ink1218.xml"/><Relationship Id="rId37" Type="http://schemas.openxmlformats.org/officeDocument/2006/relationships/image" Target="../media/image1201.png"/><Relationship Id="rId53" Type="http://schemas.openxmlformats.org/officeDocument/2006/relationships/image" Target="../media/image1209.png"/><Relationship Id="rId58" Type="http://schemas.openxmlformats.org/officeDocument/2006/relationships/customXml" Target="../ink/ink1231.xml"/><Relationship Id="rId74" Type="http://schemas.openxmlformats.org/officeDocument/2006/relationships/customXml" Target="../ink/ink1239.xml"/><Relationship Id="rId79" Type="http://schemas.openxmlformats.org/officeDocument/2006/relationships/image" Target="../media/image1222.png"/><Relationship Id="rId102" Type="http://schemas.openxmlformats.org/officeDocument/2006/relationships/customXml" Target="../ink/ink1253.xml"/><Relationship Id="rId5" Type="http://schemas.openxmlformats.org/officeDocument/2006/relationships/image" Target="../media/image1185.png"/><Relationship Id="rId90" Type="http://schemas.openxmlformats.org/officeDocument/2006/relationships/customXml" Target="../ink/ink1247.xml"/><Relationship Id="rId95" Type="http://schemas.openxmlformats.org/officeDocument/2006/relationships/image" Target="../media/image1230.png"/><Relationship Id="rId22" Type="http://schemas.openxmlformats.org/officeDocument/2006/relationships/customXml" Target="../ink/ink1213.xml"/><Relationship Id="rId27" Type="http://schemas.openxmlformats.org/officeDocument/2006/relationships/image" Target="../media/image1196.png"/><Relationship Id="rId43" Type="http://schemas.openxmlformats.org/officeDocument/2006/relationships/image" Target="../media/image1204.png"/><Relationship Id="rId48" Type="http://schemas.openxmlformats.org/officeDocument/2006/relationships/customXml" Target="../ink/ink1226.xml"/><Relationship Id="rId64" Type="http://schemas.openxmlformats.org/officeDocument/2006/relationships/customXml" Target="../ink/ink1234.xml"/><Relationship Id="rId69" Type="http://schemas.openxmlformats.org/officeDocument/2006/relationships/image" Target="../media/image1217.png"/><Relationship Id="rId113" Type="http://schemas.openxmlformats.org/officeDocument/2006/relationships/image" Target="../media/image1239.png"/><Relationship Id="rId118" Type="http://schemas.openxmlformats.org/officeDocument/2006/relationships/customXml" Target="../ink/ink1261.xml"/><Relationship Id="rId80" Type="http://schemas.openxmlformats.org/officeDocument/2006/relationships/customXml" Target="../ink/ink1242.xml"/><Relationship Id="rId85" Type="http://schemas.openxmlformats.org/officeDocument/2006/relationships/image" Target="../media/image1225.png"/><Relationship Id="rId12" Type="http://schemas.openxmlformats.org/officeDocument/2006/relationships/customXml" Target="../ink/ink1208.xml"/><Relationship Id="rId17" Type="http://schemas.openxmlformats.org/officeDocument/2006/relationships/image" Target="../media/image1191.png"/><Relationship Id="rId33" Type="http://schemas.openxmlformats.org/officeDocument/2006/relationships/image" Target="../media/image1199.png"/><Relationship Id="rId38" Type="http://schemas.openxmlformats.org/officeDocument/2006/relationships/customXml" Target="../ink/ink1221.xml"/><Relationship Id="rId59" Type="http://schemas.openxmlformats.org/officeDocument/2006/relationships/image" Target="../media/image1212.png"/><Relationship Id="rId103" Type="http://schemas.openxmlformats.org/officeDocument/2006/relationships/image" Target="../media/image1234.png"/><Relationship Id="rId108" Type="http://schemas.openxmlformats.org/officeDocument/2006/relationships/customXml" Target="../ink/ink1256.xml"/><Relationship Id="rId54" Type="http://schemas.openxmlformats.org/officeDocument/2006/relationships/customXml" Target="../ink/ink1229.xml"/><Relationship Id="rId70" Type="http://schemas.openxmlformats.org/officeDocument/2006/relationships/customXml" Target="../ink/ink1237.xml"/><Relationship Id="rId75" Type="http://schemas.openxmlformats.org/officeDocument/2006/relationships/image" Target="../media/image1220.png"/><Relationship Id="rId91" Type="http://schemas.openxmlformats.org/officeDocument/2006/relationships/image" Target="../media/image1228.png"/><Relationship Id="rId96" Type="http://schemas.openxmlformats.org/officeDocument/2006/relationships/customXml" Target="../ink/ink125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05.xml"/><Relationship Id="rId23" Type="http://schemas.openxmlformats.org/officeDocument/2006/relationships/image" Target="../media/image1194.png"/><Relationship Id="rId28" Type="http://schemas.openxmlformats.org/officeDocument/2006/relationships/customXml" Target="../ink/ink1216.xml"/><Relationship Id="rId49" Type="http://schemas.openxmlformats.org/officeDocument/2006/relationships/image" Target="../media/image1207.png"/><Relationship Id="rId114" Type="http://schemas.openxmlformats.org/officeDocument/2006/relationships/customXml" Target="../ink/ink1259.xml"/><Relationship Id="rId119" Type="http://schemas.openxmlformats.org/officeDocument/2006/relationships/image" Target="../media/image1242.png"/><Relationship Id="rId44" Type="http://schemas.openxmlformats.org/officeDocument/2006/relationships/customXml" Target="../ink/ink1224.xml"/><Relationship Id="rId60" Type="http://schemas.openxmlformats.org/officeDocument/2006/relationships/customXml" Target="../ink/ink1232.xml"/><Relationship Id="rId65" Type="http://schemas.openxmlformats.org/officeDocument/2006/relationships/image" Target="../media/image1215.png"/><Relationship Id="rId81" Type="http://schemas.openxmlformats.org/officeDocument/2006/relationships/image" Target="../media/image1223.png"/><Relationship Id="rId86" Type="http://schemas.openxmlformats.org/officeDocument/2006/relationships/customXml" Target="../ink/ink1245.xml"/><Relationship Id="rId4" Type="http://schemas.openxmlformats.org/officeDocument/2006/relationships/customXml" Target="../ink/ink1204.xml"/><Relationship Id="rId9" Type="http://schemas.openxmlformats.org/officeDocument/2006/relationships/image" Target="../media/image1187.png"/><Relationship Id="rId13" Type="http://schemas.openxmlformats.org/officeDocument/2006/relationships/image" Target="../media/image1189.png"/><Relationship Id="rId18" Type="http://schemas.openxmlformats.org/officeDocument/2006/relationships/customXml" Target="../ink/ink1211.xml"/><Relationship Id="rId39" Type="http://schemas.openxmlformats.org/officeDocument/2006/relationships/image" Target="../media/image1202.png"/><Relationship Id="rId109" Type="http://schemas.openxmlformats.org/officeDocument/2006/relationships/image" Target="../media/image1237.png"/><Relationship Id="rId34" Type="http://schemas.openxmlformats.org/officeDocument/2006/relationships/customXml" Target="../ink/ink1219.xml"/><Relationship Id="rId50" Type="http://schemas.openxmlformats.org/officeDocument/2006/relationships/customXml" Target="../ink/ink1227.xml"/><Relationship Id="rId55" Type="http://schemas.openxmlformats.org/officeDocument/2006/relationships/image" Target="../media/image1210.png"/><Relationship Id="rId76" Type="http://schemas.openxmlformats.org/officeDocument/2006/relationships/customXml" Target="../ink/ink1240.xml"/><Relationship Id="rId97" Type="http://schemas.openxmlformats.org/officeDocument/2006/relationships/image" Target="../media/image1231.png"/><Relationship Id="rId104" Type="http://schemas.openxmlformats.org/officeDocument/2006/relationships/customXml" Target="../ink/ink1254.xml"/><Relationship Id="rId120" Type="http://schemas.openxmlformats.org/officeDocument/2006/relationships/customXml" Target="../ink/ink1262.xml"/><Relationship Id="rId7" Type="http://schemas.openxmlformats.org/officeDocument/2006/relationships/image" Target="../media/image1186.png"/><Relationship Id="rId71" Type="http://schemas.openxmlformats.org/officeDocument/2006/relationships/image" Target="../media/image1218.png"/><Relationship Id="rId92" Type="http://schemas.openxmlformats.org/officeDocument/2006/relationships/customXml" Target="../ink/ink1248.xml"/><Relationship Id="rId2" Type="http://schemas.openxmlformats.org/officeDocument/2006/relationships/customXml" Target="../ink/ink1203.xml"/><Relationship Id="rId29" Type="http://schemas.openxmlformats.org/officeDocument/2006/relationships/image" Target="../media/image1197.png"/><Relationship Id="rId24" Type="http://schemas.openxmlformats.org/officeDocument/2006/relationships/customXml" Target="../ink/ink1214.xml"/><Relationship Id="rId40" Type="http://schemas.openxmlformats.org/officeDocument/2006/relationships/customXml" Target="../ink/ink1222.xml"/><Relationship Id="rId45" Type="http://schemas.openxmlformats.org/officeDocument/2006/relationships/image" Target="../media/image1205.png"/><Relationship Id="rId66" Type="http://schemas.openxmlformats.org/officeDocument/2006/relationships/customXml" Target="../ink/ink1235.xml"/><Relationship Id="rId87" Type="http://schemas.openxmlformats.org/officeDocument/2006/relationships/image" Target="../media/image1226.png"/><Relationship Id="rId110" Type="http://schemas.openxmlformats.org/officeDocument/2006/relationships/customXml" Target="../ink/ink1257.xml"/><Relationship Id="rId115" Type="http://schemas.openxmlformats.org/officeDocument/2006/relationships/image" Target="../media/image1240.png"/><Relationship Id="rId61" Type="http://schemas.openxmlformats.org/officeDocument/2006/relationships/image" Target="../media/image1213.png"/><Relationship Id="rId82" Type="http://schemas.openxmlformats.org/officeDocument/2006/relationships/customXml" Target="../ink/ink1243.xml"/><Relationship Id="rId19" Type="http://schemas.openxmlformats.org/officeDocument/2006/relationships/image" Target="../media/image1192.png"/><Relationship Id="rId14" Type="http://schemas.openxmlformats.org/officeDocument/2006/relationships/customXml" Target="../ink/ink1209.xml"/><Relationship Id="rId30" Type="http://schemas.openxmlformats.org/officeDocument/2006/relationships/customXml" Target="../ink/ink1217.xml"/><Relationship Id="rId35" Type="http://schemas.openxmlformats.org/officeDocument/2006/relationships/image" Target="../media/image1200.png"/><Relationship Id="rId56" Type="http://schemas.openxmlformats.org/officeDocument/2006/relationships/customXml" Target="../ink/ink1230.xml"/><Relationship Id="rId77" Type="http://schemas.openxmlformats.org/officeDocument/2006/relationships/image" Target="../media/image1221.png"/><Relationship Id="rId100" Type="http://schemas.openxmlformats.org/officeDocument/2006/relationships/customXml" Target="../ink/ink1252.xml"/><Relationship Id="rId105" Type="http://schemas.openxmlformats.org/officeDocument/2006/relationships/image" Target="../media/image1235.png"/><Relationship Id="rId8" Type="http://schemas.openxmlformats.org/officeDocument/2006/relationships/customXml" Target="../ink/ink1206.xml"/><Relationship Id="rId51" Type="http://schemas.openxmlformats.org/officeDocument/2006/relationships/image" Target="../media/image1208.png"/><Relationship Id="rId72" Type="http://schemas.openxmlformats.org/officeDocument/2006/relationships/customXml" Target="../ink/ink1238.xml"/><Relationship Id="rId93" Type="http://schemas.openxmlformats.org/officeDocument/2006/relationships/image" Target="../media/image1229.png"/><Relationship Id="rId98" Type="http://schemas.openxmlformats.org/officeDocument/2006/relationships/customXml" Target="../ink/ink1251.xml"/><Relationship Id="rId121" Type="http://schemas.openxmlformats.org/officeDocument/2006/relationships/image" Target="../media/image1243.png"/><Relationship Id="rId3" Type="http://schemas.openxmlformats.org/officeDocument/2006/relationships/image" Target="../media/image1184.png"/><Relationship Id="rId25" Type="http://schemas.openxmlformats.org/officeDocument/2006/relationships/image" Target="../media/image1195.png"/><Relationship Id="rId46" Type="http://schemas.openxmlformats.org/officeDocument/2006/relationships/customXml" Target="../ink/ink1225.xml"/><Relationship Id="rId67" Type="http://schemas.openxmlformats.org/officeDocument/2006/relationships/image" Target="../media/image1216.png"/><Relationship Id="rId116" Type="http://schemas.openxmlformats.org/officeDocument/2006/relationships/customXml" Target="../ink/ink1260.xml"/><Relationship Id="rId20" Type="http://schemas.openxmlformats.org/officeDocument/2006/relationships/customXml" Target="../ink/ink1212.xml"/><Relationship Id="rId41" Type="http://schemas.openxmlformats.org/officeDocument/2006/relationships/image" Target="../media/image1203.png"/><Relationship Id="rId62" Type="http://schemas.openxmlformats.org/officeDocument/2006/relationships/customXml" Target="../ink/ink1233.xml"/><Relationship Id="rId83" Type="http://schemas.openxmlformats.org/officeDocument/2006/relationships/image" Target="../media/image1224.png"/><Relationship Id="rId88" Type="http://schemas.openxmlformats.org/officeDocument/2006/relationships/customXml" Target="../ink/ink1246.xml"/><Relationship Id="rId111" Type="http://schemas.openxmlformats.org/officeDocument/2006/relationships/image" Target="../media/image1238.png"/><Relationship Id="rId15" Type="http://schemas.openxmlformats.org/officeDocument/2006/relationships/image" Target="../media/image1190.png"/><Relationship Id="rId36" Type="http://schemas.openxmlformats.org/officeDocument/2006/relationships/customXml" Target="../ink/ink1220.xml"/><Relationship Id="rId57" Type="http://schemas.openxmlformats.org/officeDocument/2006/relationships/image" Target="../media/image1211.png"/><Relationship Id="rId106" Type="http://schemas.openxmlformats.org/officeDocument/2006/relationships/customXml" Target="../ink/ink1255.xml"/><Relationship Id="rId10" Type="http://schemas.openxmlformats.org/officeDocument/2006/relationships/customXml" Target="../ink/ink1207.xml"/><Relationship Id="rId31" Type="http://schemas.openxmlformats.org/officeDocument/2006/relationships/image" Target="../media/image1198.png"/><Relationship Id="rId52" Type="http://schemas.openxmlformats.org/officeDocument/2006/relationships/customXml" Target="../ink/ink1228.xml"/><Relationship Id="rId73" Type="http://schemas.openxmlformats.org/officeDocument/2006/relationships/image" Target="../media/image1219.png"/><Relationship Id="rId78" Type="http://schemas.openxmlformats.org/officeDocument/2006/relationships/customXml" Target="../ink/ink1241.xml"/><Relationship Id="rId94" Type="http://schemas.openxmlformats.org/officeDocument/2006/relationships/customXml" Target="../ink/ink1249.xml"/><Relationship Id="rId99" Type="http://schemas.openxmlformats.org/officeDocument/2006/relationships/image" Target="../media/image1232.png"/><Relationship Id="rId101" Type="http://schemas.openxmlformats.org/officeDocument/2006/relationships/image" Target="../media/image1233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75.xml"/><Relationship Id="rId117" Type="http://schemas.openxmlformats.org/officeDocument/2006/relationships/image" Target="../media/image1298.png"/><Relationship Id="rId21" Type="http://schemas.openxmlformats.org/officeDocument/2006/relationships/image" Target="../media/image1252.png"/><Relationship Id="rId42" Type="http://schemas.openxmlformats.org/officeDocument/2006/relationships/customXml" Target="../ink/ink1283.xml"/><Relationship Id="rId47" Type="http://schemas.openxmlformats.org/officeDocument/2006/relationships/image" Target="../media/image1265.png"/><Relationship Id="rId63" Type="http://schemas.openxmlformats.org/officeDocument/2006/relationships/customXml" Target="../ink/ink1295.xml"/><Relationship Id="rId68" Type="http://schemas.openxmlformats.org/officeDocument/2006/relationships/image" Target="../media/image1274.png"/><Relationship Id="rId84" Type="http://schemas.openxmlformats.org/officeDocument/2006/relationships/customXml" Target="../ink/ink1306.xml"/><Relationship Id="rId89" Type="http://schemas.openxmlformats.org/officeDocument/2006/relationships/image" Target="../media/image1284.png"/><Relationship Id="rId112" Type="http://schemas.openxmlformats.org/officeDocument/2006/relationships/customXml" Target="../ink/ink1320.xml"/><Relationship Id="rId16" Type="http://schemas.openxmlformats.org/officeDocument/2006/relationships/customXml" Target="../ink/ink1270.xml"/><Relationship Id="rId107" Type="http://schemas.openxmlformats.org/officeDocument/2006/relationships/image" Target="../media/image1293.png"/><Relationship Id="rId11" Type="http://schemas.openxmlformats.org/officeDocument/2006/relationships/image" Target="../media/image1247.png"/><Relationship Id="rId32" Type="http://schemas.openxmlformats.org/officeDocument/2006/relationships/customXml" Target="../ink/ink1278.xml"/><Relationship Id="rId37" Type="http://schemas.openxmlformats.org/officeDocument/2006/relationships/image" Target="../media/image1260.png"/><Relationship Id="rId53" Type="http://schemas.openxmlformats.org/officeDocument/2006/relationships/image" Target="../media/image1268.png"/><Relationship Id="rId58" Type="http://schemas.openxmlformats.org/officeDocument/2006/relationships/image" Target="../media/image1270.png"/><Relationship Id="rId74" Type="http://schemas.openxmlformats.org/officeDocument/2006/relationships/customXml" Target="../ink/ink1301.xml"/><Relationship Id="rId79" Type="http://schemas.openxmlformats.org/officeDocument/2006/relationships/image" Target="../media/image1279.png"/><Relationship Id="rId102" Type="http://schemas.openxmlformats.org/officeDocument/2006/relationships/customXml" Target="../ink/ink1315.xml"/><Relationship Id="rId5" Type="http://schemas.openxmlformats.org/officeDocument/2006/relationships/image" Target="../media/image1244.png"/><Relationship Id="rId90" Type="http://schemas.openxmlformats.org/officeDocument/2006/relationships/customXml" Target="../ink/ink1309.xml"/><Relationship Id="rId95" Type="http://schemas.openxmlformats.org/officeDocument/2006/relationships/image" Target="../media/image1287.png"/><Relationship Id="rId22" Type="http://schemas.openxmlformats.org/officeDocument/2006/relationships/customXml" Target="../ink/ink1273.xml"/><Relationship Id="rId27" Type="http://schemas.openxmlformats.org/officeDocument/2006/relationships/image" Target="../media/image1255.png"/><Relationship Id="rId43" Type="http://schemas.openxmlformats.org/officeDocument/2006/relationships/image" Target="../media/image1263.png"/><Relationship Id="rId48" Type="http://schemas.openxmlformats.org/officeDocument/2006/relationships/customXml" Target="../ink/ink1286.xml"/><Relationship Id="rId64" Type="http://schemas.openxmlformats.org/officeDocument/2006/relationships/image" Target="../media/image1272.png"/><Relationship Id="rId69" Type="http://schemas.openxmlformats.org/officeDocument/2006/relationships/customXml" Target="../ink/ink1298.xml"/><Relationship Id="rId113" Type="http://schemas.openxmlformats.org/officeDocument/2006/relationships/image" Target="../media/image1296.png"/><Relationship Id="rId118" Type="http://schemas.openxmlformats.org/officeDocument/2006/relationships/customXml" Target="../ink/ink1323.xml"/><Relationship Id="rId80" Type="http://schemas.openxmlformats.org/officeDocument/2006/relationships/customXml" Target="../ink/ink1304.xml"/><Relationship Id="rId85" Type="http://schemas.openxmlformats.org/officeDocument/2006/relationships/image" Target="../media/image1282.png"/><Relationship Id="rId12" Type="http://schemas.openxmlformats.org/officeDocument/2006/relationships/customXml" Target="../ink/ink1268.xml"/><Relationship Id="rId17" Type="http://schemas.openxmlformats.org/officeDocument/2006/relationships/image" Target="../media/image1250.png"/><Relationship Id="rId33" Type="http://schemas.openxmlformats.org/officeDocument/2006/relationships/image" Target="../media/image1258.png"/><Relationship Id="rId38" Type="http://schemas.openxmlformats.org/officeDocument/2006/relationships/customXml" Target="../ink/ink1281.xml"/><Relationship Id="rId59" Type="http://schemas.openxmlformats.org/officeDocument/2006/relationships/customXml" Target="../ink/ink1292.xml"/><Relationship Id="rId103" Type="http://schemas.openxmlformats.org/officeDocument/2006/relationships/image" Target="../media/image1291.png"/><Relationship Id="rId108" Type="http://schemas.openxmlformats.org/officeDocument/2006/relationships/customXml" Target="../ink/ink1318.xml"/><Relationship Id="rId54" Type="http://schemas.openxmlformats.org/officeDocument/2006/relationships/customXml" Target="../ink/ink1289.xml"/><Relationship Id="rId70" Type="http://schemas.openxmlformats.org/officeDocument/2006/relationships/image" Target="../media/image1275.png"/><Relationship Id="rId75" Type="http://schemas.openxmlformats.org/officeDocument/2006/relationships/image" Target="../media/image1277.png"/><Relationship Id="rId91" Type="http://schemas.openxmlformats.org/officeDocument/2006/relationships/image" Target="../media/image1285.png"/><Relationship Id="rId96" Type="http://schemas.openxmlformats.org/officeDocument/2006/relationships/customXml" Target="../ink/ink131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65.xml"/><Relationship Id="rId23" Type="http://schemas.openxmlformats.org/officeDocument/2006/relationships/image" Target="../media/image1253.png"/><Relationship Id="rId28" Type="http://schemas.openxmlformats.org/officeDocument/2006/relationships/customXml" Target="../ink/ink1276.xml"/><Relationship Id="rId49" Type="http://schemas.openxmlformats.org/officeDocument/2006/relationships/image" Target="../media/image1266.png"/><Relationship Id="rId114" Type="http://schemas.openxmlformats.org/officeDocument/2006/relationships/customXml" Target="../ink/ink1321.xml"/><Relationship Id="rId119" Type="http://schemas.openxmlformats.org/officeDocument/2006/relationships/image" Target="../media/image1299.png"/><Relationship Id="rId44" Type="http://schemas.openxmlformats.org/officeDocument/2006/relationships/customXml" Target="../ink/ink1284.xml"/><Relationship Id="rId60" Type="http://schemas.openxmlformats.org/officeDocument/2006/relationships/image" Target="../media/image1271.png"/><Relationship Id="rId65" Type="http://schemas.openxmlformats.org/officeDocument/2006/relationships/customXml" Target="../ink/ink1296.xml"/><Relationship Id="rId81" Type="http://schemas.openxmlformats.org/officeDocument/2006/relationships/image" Target="../media/image1280.png"/><Relationship Id="rId86" Type="http://schemas.openxmlformats.org/officeDocument/2006/relationships/customXml" Target="../ink/ink1307.xml"/><Relationship Id="rId4" Type="http://schemas.openxmlformats.org/officeDocument/2006/relationships/customXml" Target="../ink/ink1264.xml"/><Relationship Id="rId9" Type="http://schemas.openxmlformats.org/officeDocument/2006/relationships/image" Target="../media/image1246.png"/><Relationship Id="rId13" Type="http://schemas.openxmlformats.org/officeDocument/2006/relationships/image" Target="../media/image1248.png"/><Relationship Id="rId18" Type="http://schemas.openxmlformats.org/officeDocument/2006/relationships/customXml" Target="../ink/ink1271.xml"/><Relationship Id="rId39" Type="http://schemas.openxmlformats.org/officeDocument/2006/relationships/image" Target="../media/image1261.png"/><Relationship Id="rId109" Type="http://schemas.openxmlformats.org/officeDocument/2006/relationships/image" Target="../media/image1294.png"/><Relationship Id="rId34" Type="http://schemas.openxmlformats.org/officeDocument/2006/relationships/customXml" Target="../ink/ink1279.xml"/><Relationship Id="rId50" Type="http://schemas.openxmlformats.org/officeDocument/2006/relationships/customXml" Target="../ink/ink1287.xml"/><Relationship Id="rId55" Type="http://schemas.openxmlformats.org/officeDocument/2006/relationships/customXml" Target="../ink/ink1290.xml"/><Relationship Id="rId76" Type="http://schemas.openxmlformats.org/officeDocument/2006/relationships/customXml" Target="../ink/ink1302.xml"/><Relationship Id="rId97" Type="http://schemas.openxmlformats.org/officeDocument/2006/relationships/image" Target="../media/image1288.png"/><Relationship Id="rId104" Type="http://schemas.openxmlformats.org/officeDocument/2006/relationships/customXml" Target="../ink/ink1316.xml"/><Relationship Id="rId120" Type="http://schemas.openxmlformats.org/officeDocument/2006/relationships/customXml" Target="../ink/ink1324.xml"/><Relationship Id="rId7" Type="http://schemas.openxmlformats.org/officeDocument/2006/relationships/image" Target="../media/image1245.png"/><Relationship Id="rId71" Type="http://schemas.openxmlformats.org/officeDocument/2006/relationships/customXml" Target="../ink/ink1299.xml"/><Relationship Id="rId92" Type="http://schemas.openxmlformats.org/officeDocument/2006/relationships/customXml" Target="../ink/ink1310.xml"/><Relationship Id="rId2" Type="http://schemas.openxmlformats.org/officeDocument/2006/relationships/customXml" Target="../ink/ink1263.xml"/><Relationship Id="rId29" Type="http://schemas.openxmlformats.org/officeDocument/2006/relationships/image" Target="../media/image1256.png"/><Relationship Id="rId24" Type="http://schemas.openxmlformats.org/officeDocument/2006/relationships/customXml" Target="../ink/ink1274.xml"/><Relationship Id="rId40" Type="http://schemas.openxmlformats.org/officeDocument/2006/relationships/customXml" Target="../ink/ink1282.xml"/><Relationship Id="rId45" Type="http://schemas.openxmlformats.org/officeDocument/2006/relationships/image" Target="../media/image1264.png"/><Relationship Id="rId66" Type="http://schemas.openxmlformats.org/officeDocument/2006/relationships/image" Target="../media/image1273.png"/><Relationship Id="rId87" Type="http://schemas.openxmlformats.org/officeDocument/2006/relationships/image" Target="../media/image1283.png"/><Relationship Id="rId110" Type="http://schemas.openxmlformats.org/officeDocument/2006/relationships/customXml" Target="../ink/ink1319.xml"/><Relationship Id="rId115" Type="http://schemas.openxmlformats.org/officeDocument/2006/relationships/image" Target="../media/image1297.png"/><Relationship Id="rId61" Type="http://schemas.openxmlformats.org/officeDocument/2006/relationships/customXml" Target="../ink/ink1293.xml"/><Relationship Id="rId82" Type="http://schemas.openxmlformats.org/officeDocument/2006/relationships/customXml" Target="../ink/ink1305.xml"/><Relationship Id="rId19" Type="http://schemas.openxmlformats.org/officeDocument/2006/relationships/image" Target="../media/image1251.png"/><Relationship Id="rId14" Type="http://schemas.openxmlformats.org/officeDocument/2006/relationships/customXml" Target="../ink/ink1269.xml"/><Relationship Id="rId30" Type="http://schemas.openxmlformats.org/officeDocument/2006/relationships/customXml" Target="../ink/ink1277.xml"/><Relationship Id="rId35" Type="http://schemas.openxmlformats.org/officeDocument/2006/relationships/image" Target="../media/image1259.png"/><Relationship Id="rId56" Type="http://schemas.openxmlformats.org/officeDocument/2006/relationships/image" Target="../media/image1269.png"/><Relationship Id="rId77" Type="http://schemas.openxmlformats.org/officeDocument/2006/relationships/image" Target="../media/image1278.png"/><Relationship Id="rId100" Type="http://schemas.openxmlformats.org/officeDocument/2006/relationships/customXml" Target="../ink/ink1314.xml"/><Relationship Id="rId105" Type="http://schemas.openxmlformats.org/officeDocument/2006/relationships/image" Target="../media/image1292.png"/><Relationship Id="rId8" Type="http://schemas.openxmlformats.org/officeDocument/2006/relationships/customXml" Target="../ink/ink1266.xml"/><Relationship Id="rId51" Type="http://schemas.openxmlformats.org/officeDocument/2006/relationships/image" Target="../media/image1267.png"/><Relationship Id="rId72" Type="http://schemas.openxmlformats.org/officeDocument/2006/relationships/customXml" Target="../ink/ink1300.xml"/><Relationship Id="rId93" Type="http://schemas.openxmlformats.org/officeDocument/2006/relationships/image" Target="../media/image1286.png"/><Relationship Id="rId98" Type="http://schemas.openxmlformats.org/officeDocument/2006/relationships/customXml" Target="../ink/ink1313.xml"/><Relationship Id="rId121" Type="http://schemas.openxmlformats.org/officeDocument/2006/relationships/image" Target="../media/image1300.png"/><Relationship Id="rId3" Type="http://schemas.openxmlformats.org/officeDocument/2006/relationships/image" Target="../media/image69.png"/><Relationship Id="rId25" Type="http://schemas.openxmlformats.org/officeDocument/2006/relationships/image" Target="../media/image1254.png"/><Relationship Id="rId46" Type="http://schemas.openxmlformats.org/officeDocument/2006/relationships/customXml" Target="../ink/ink1285.xml"/><Relationship Id="rId67" Type="http://schemas.openxmlformats.org/officeDocument/2006/relationships/customXml" Target="../ink/ink1297.xml"/><Relationship Id="rId116" Type="http://schemas.openxmlformats.org/officeDocument/2006/relationships/customXml" Target="../ink/ink1322.xml"/><Relationship Id="rId20" Type="http://schemas.openxmlformats.org/officeDocument/2006/relationships/customXml" Target="../ink/ink1272.xml"/><Relationship Id="rId41" Type="http://schemas.openxmlformats.org/officeDocument/2006/relationships/image" Target="../media/image1262.png"/><Relationship Id="rId62" Type="http://schemas.openxmlformats.org/officeDocument/2006/relationships/customXml" Target="../ink/ink1294.xml"/><Relationship Id="rId83" Type="http://schemas.openxmlformats.org/officeDocument/2006/relationships/image" Target="../media/image1281.png"/><Relationship Id="rId88" Type="http://schemas.openxmlformats.org/officeDocument/2006/relationships/customXml" Target="../ink/ink1308.xml"/><Relationship Id="rId111" Type="http://schemas.openxmlformats.org/officeDocument/2006/relationships/image" Target="../media/image1295.png"/><Relationship Id="rId15" Type="http://schemas.openxmlformats.org/officeDocument/2006/relationships/image" Target="../media/image1249.png"/><Relationship Id="rId36" Type="http://schemas.openxmlformats.org/officeDocument/2006/relationships/customXml" Target="../ink/ink1280.xml"/><Relationship Id="rId57" Type="http://schemas.openxmlformats.org/officeDocument/2006/relationships/customXml" Target="../ink/ink1291.xml"/><Relationship Id="rId106" Type="http://schemas.openxmlformats.org/officeDocument/2006/relationships/customXml" Target="../ink/ink1317.xml"/><Relationship Id="rId10" Type="http://schemas.openxmlformats.org/officeDocument/2006/relationships/customXml" Target="../ink/ink1267.xml"/><Relationship Id="rId31" Type="http://schemas.openxmlformats.org/officeDocument/2006/relationships/image" Target="../media/image1257.png"/><Relationship Id="rId52" Type="http://schemas.openxmlformats.org/officeDocument/2006/relationships/customXml" Target="../ink/ink1288.xml"/><Relationship Id="rId73" Type="http://schemas.openxmlformats.org/officeDocument/2006/relationships/image" Target="../media/image1276.png"/><Relationship Id="rId78" Type="http://schemas.openxmlformats.org/officeDocument/2006/relationships/customXml" Target="../ink/ink1303.xml"/><Relationship Id="rId94" Type="http://schemas.openxmlformats.org/officeDocument/2006/relationships/customXml" Target="../ink/ink1311.xml"/><Relationship Id="rId99" Type="http://schemas.openxmlformats.org/officeDocument/2006/relationships/image" Target="../media/image1289.png"/><Relationship Id="rId101" Type="http://schemas.openxmlformats.org/officeDocument/2006/relationships/image" Target="../media/image1290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8.png"/><Relationship Id="rId21" Type="http://schemas.openxmlformats.org/officeDocument/2006/relationships/image" Target="../media/image1310.png"/><Relationship Id="rId42" Type="http://schemas.openxmlformats.org/officeDocument/2006/relationships/customXml" Target="../ink/ink1345.xml"/><Relationship Id="rId63" Type="http://schemas.openxmlformats.org/officeDocument/2006/relationships/image" Target="../media/image1331.png"/><Relationship Id="rId84" Type="http://schemas.openxmlformats.org/officeDocument/2006/relationships/customXml" Target="../ink/ink1366.xml"/><Relationship Id="rId138" Type="http://schemas.openxmlformats.org/officeDocument/2006/relationships/customXml" Target="../ink/ink1393.xml"/><Relationship Id="rId107" Type="http://schemas.openxmlformats.org/officeDocument/2006/relationships/image" Target="../media/image1353.png"/><Relationship Id="rId11" Type="http://schemas.openxmlformats.org/officeDocument/2006/relationships/image" Target="../media/image1305.png"/><Relationship Id="rId32" Type="http://schemas.openxmlformats.org/officeDocument/2006/relationships/customXml" Target="../ink/ink1340.xml"/><Relationship Id="rId53" Type="http://schemas.openxmlformats.org/officeDocument/2006/relationships/image" Target="../media/image1326.png"/><Relationship Id="rId74" Type="http://schemas.openxmlformats.org/officeDocument/2006/relationships/customXml" Target="../ink/ink1361.xml"/><Relationship Id="rId128" Type="http://schemas.openxmlformats.org/officeDocument/2006/relationships/customXml" Target="../ink/ink1388.xml"/><Relationship Id="rId149" Type="http://schemas.openxmlformats.org/officeDocument/2006/relationships/image" Target="../media/image1374.png"/><Relationship Id="rId5" Type="http://schemas.openxmlformats.org/officeDocument/2006/relationships/image" Target="../media/image1302.png"/><Relationship Id="rId95" Type="http://schemas.openxmlformats.org/officeDocument/2006/relationships/image" Target="../media/image1347.png"/><Relationship Id="rId22" Type="http://schemas.openxmlformats.org/officeDocument/2006/relationships/customXml" Target="../ink/ink1335.xml"/><Relationship Id="rId27" Type="http://schemas.openxmlformats.org/officeDocument/2006/relationships/image" Target="../media/image1313.png"/><Relationship Id="rId43" Type="http://schemas.openxmlformats.org/officeDocument/2006/relationships/image" Target="../media/image1321.png"/><Relationship Id="rId48" Type="http://schemas.openxmlformats.org/officeDocument/2006/relationships/customXml" Target="../ink/ink1348.xml"/><Relationship Id="rId64" Type="http://schemas.openxmlformats.org/officeDocument/2006/relationships/customXml" Target="../ink/ink1356.xml"/><Relationship Id="rId69" Type="http://schemas.openxmlformats.org/officeDocument/2006/relationships/image" Target="../media/image1334.png"/><Relationship Id="rId113" Type="http://schemas.openxmlformats.org/officeDocument/2006/relationships/image" Target="../media/image1356.png"/><Relationship Id="rId118" Type="http://schemas.openxmlformats.org/officeDocument/2006/relationships/customXml" Target="../ink/ink1383.xml"/><Relationship Id="rId134" Type="http://schemas.openxmlformats.org/officeDocument/2006/relationships/customXml" Target="../ink/ink1391.xml"/><Relationship Id="rId139" Type="http://schemas.openxmlformats.org/officeDocument/2006/relationships/image" Target="../media/image1369.png"/><Relationship Id="rId80" Type="http://schemas.openxmlformats.org/officeDocument/2006/relationships/customXml" Target="../ink/ink1364.xml"/><Relationship Id="rId85" Type="http://schemas.openxmlformats.org/officeDocument/2006/relationships/image" Target="../media/image1342.png"/><Relationship Id="rId150" Type="http://schemas.openxmlformats.org/officeDocument/2006/relationships/customXml" Target="../ink/ink1399.xml"/><Relationship Id="rId12" Type="http://schemas.openxmlformats.org/officeDocument/2006/relationships/customXml" Target="../ink/ink1330.xml"/><Relationship Id="rId17" Type="http://schemas.openxmlformats.org/officeDocument/2006/relationships/image" Target="../media/image1308.png"/><Relationship Id="rId33" Type="http://schemas.openxmlformats.org/officeDocument/2006/relationships/image" Target="../media/image1316.png"/><Relationship Id="rId38" Type="http://schemas.openxmlformats.org/officeDocument/2006/relationships/customXml" Target="../ink/ink1343.xml"/><Relationship Id="rId59" Type="http://schemas.openxmlformats.org/officeDocument/2006/relationships/image" Target="../media/image1329.png"/><Relationship Id="rId103" Type="http://schemas.openxmlformats.org/officeDocument/2006/relationships/image" Target="../media/image1351.png"/><Relationship Id="rId108" Type="http://schemas.openxmlformats.org/officeDocument/2006/relationships/customXml" Target="../ink/ink1378.xml"/><Relationship Id="rId124" Type="http://schemas.openxmlformats.org/officeDocument/2006/relationships/customXml" Target="../ink/ink1386.xml"/><Relationship Id="rId129" Type="http://schemas.openxmlformats.org/officeDocument/2006/relationships/image" Target="../media/image1364.png"/><Relationship Id="rId54" Type="http://schemas.openxmlformats.org/officeDocument/2006/relationships/customXml" Target="../ink/ink1351.xml"/><Relationship Id="rId70" Type="http://schemas.openxmlformats.org/officeDocument/2006/relationships/customXml" Target="../ink/ink1359.xml"/><Relationship Id="rId75" Type="http://schemas.openxmlformats.org/officeDocument/2006/relationships/image" Target="../media/image1337.png"/><Relationship Id="rId91" Type="http://schemas.openxmlformats.org/officeDocument/2006/relationships/image" Target="../media/image1345.png"/><Relationship Id="rId96" Type="http://schemas.openxmlformats.org/officeDocument/2006/relationships/customXml" Target="../ink/ink1372.xml"/><Relationship Id="rId140" Type="http://schemas.openxmlformats.org/officeDocument/2006/relationships/customXml" Target="../ink/ink1394.xml"/><Relationship Id="rId145" Type="http://schemas.openxmlformats.org/officeDocument/2006/relationships/image" Target="../media/image137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27.xml"/><Relationship Id="rId23" Type="http://schemas.openxmlformats.org/officeDocument/2006/relationships/image" Target="../media/image1311.png"/><Relationship Id="rId28" Type="http://schemas.openxmlformats.org/officeDocument/2006/relationships/customXml" Target="../ink/ink1338.xml"/><Relationship Id="rId49" Type="http://schemas.openxmlformats.org/officeDocument/2006/relationships/image" Target="../media/image1324.png"/><Relationship Id="rId114" Type="http://schemas.openxmlformats.org/officeDocument/2006/relationships/customXml" Target="../ink/ink1381.xml"/><Relationship Id="rId119" Type="http://schemas.openxmlformats.org/officeDocument/2006/relationships/image" Target="../media/image1359.png"/><Relationship Id="rId44" Type="http://schemas.openxmlformats.org/officeDocument/2006/relationships/customXml" Target="../ink/ink1346.xml"/><Relationship Id="rId60" Type="http://schemas.openxmlformats.org/officeDocument/2006/relationships/customXml" Target="../ink/ink1354.xml"/><Relationship Id="rId65" Type="http://schemas.openxmlformats.org/officeDocument/2006/relationships/image" Target="../media/image1332.png"/><Relationship Id="rId81" Type="http://schemas.openxmlformats.org/officeDocument/2006/relationships/image" Target="../media/image1340.png"/><Relationship Id="rId86" Type="http://schemas.openxmlformats.org/officeDocument/2006/relationships/customXml" Target="../ink/ink1367.xml"/><Relationship Id="rId130" Type="http://schemas.openxmlformats.org/officeDocument/2006/relationships/customXml" Target="../ink/ink1389.xml"/><Relationship Id="rId135" Type="http://schemas.openxmlformats.org/officeDocument/2006/relationships/image" Target="../media/image1367.png"/><Relationship Id="rId151" Type="http://schemas.openxmlformats.org/officeDocument/2006/relationships/image" Target="../media/image1375.png"/><Relationship Id="rId13" Type="http://schemas.openxmlformats.org/officeDocument/2006/relationships/image" Target="../media/image1306.png"/><Relationship Id="rId18" Type="http://schemas.openxmlformats.org/officeDocument/2006/relationships/customXml" Target="../ink/ink1333.xml"/><Relationship Id="rId39" Type="http://schemas.openxmlformats.org/officeDocument/2006/relationships/image" Target="../media/image1319.png"/><Relationship Id="rId109" Type="http://schemas.openxmlformats.org/officeDocument/2006/relationships/image" Target="../media/image1354.png"/><Relationship Id="rId34" Type="http://schemas.openxmlformats.org/officeDocument/2006/relationships/customXml" Target="../ink/ink1341.xml"/><Relationship Id="rId50" Type="http://schemas.openxmlformats.org/officeDocument/2006/relationships/customXml" Target="../ink/ink1349.xml"/><Relationship Id="rId55" Type="http://schemas.openxmlformats.org/officeDocument/2006/relationships/image" Target="../media/image1327.png"/><Relationship Id="rId76" Type="http://schemas.openxmlformats.org/officeDocument/2006/relationships/customXml" Target="../ink/ink1362.xml"/><Relationship Id="rId97" Type="http://schemas.openxmlformats.org/officeDocument/2006/relationships/image" Target="../media/image1348.png"/><Relationship Id="rId104" Type="http://schemas.openxmlformats.org/officeDocument/2006/relationships/customXml" Target="../ink/ink1376.xml"/><Relationship Id="rId120" Type="http://schemas.openxmlformats.org/officeDocument/2006/relationships/customXml" Target="../ink/ink1384.xml"/><Relationship Id="rId125" Type="http://schemas.openxmlformats.org/officeDocument/2006/relationships/image" Target="../media/image1362.png"/><Relationship Id="rId141" Type="http://schemas.openxmlformats.org/officeDocument/2006/relationships/image" Target="../media/image1370.png"/><Relationship Id="rId146" Type="http://schemas.openxmlformats.org/officeDocument/2006/relationships/customXml" Target="../ink/ink1397.xml"/><Relationship Id="rId7" Type="http://schemas.openxmlformats.org/officeDocument/2006/relationships/image" Target="../media/image1303.png"/><Relationship Id="rId71" Type="http://schemas.openxmlformats.org/officeDocument/2006/relationships/image" Target="../media/image1335.png"/><Relationship Id="rId92" Type="http://schemas.openxmlformats.org/officeDocument/2006/relationships/customXml" Target="../ink/ink1370.xml"/><Relationship Id="rId2" Type="http://schemas.openxmlformats.org/officeDocument/2006/relationships/customXml" Target="../ink/ink1325.xml"/><Relationship Id="rId29" Type="http://schemas.openxmlformats.org/officeDocument/2006/relationships/image" Target="../media/image1314.png"/><Relationship Id="rId24" Type="http://schemas.openxmlformats.org/officeDocument/2006/relationships/customXml" Target="../ink/ink1336.xml"/><Relationship Id="rId40" Type="http://schemas.openxmlformats.org/officeDocument/2006/relationships/customXml" Target="../ink/ink1344.xml"/><Relationship Id="rId45" Type="http://schemas.openxmlformats.org/officeDocument/2006/relationships/image" Target="../media/image1322.png"/><Relationship Id="rId66" Type="http://schemas.openxmlformats.org/officeDocument/2006/relationships/customXml" Target="../ink/ink1357.xml"/><Relationship Id="rId87" Type="http://schemas.openxmlformats.org/officeDocument/2006/relationships/image" Target="../media/image1343.png"/><Relationship Id="rId110" Type="http://schemas.openxmlformats.org/officeDocument/2006/relationships/customXml" Target="../ink/ink1379.xml"/><Relationship Id="rId115" Type="http://schemas.openxmlformats.org/officeDocument/2006/relationships/image" Target="../media/image1357.png"/><Relationship Id="rId131" Type="http://schemas.openxmlformats.org/officeDocument/2006/relationships/image" Target="../media/image1365.png"/><Relationship Id="rId136" Type="http://schemas.openxmlformats.org/officeDocument/2006/relationships/customXml" Target="../ink/ink1392.xml"/><Relationship Id="rId61" Type="http://schemas.openxmlformats.org/officeDocument/2006/relationships/image" Target="../media/image1330.png"/><Relationship Id="rId82" Type="http://schemas.openxmlformats.org/officeDocument/2006/relationships/customXml" Target="../ink/ink1365.xml"/><Relationship Id="rId19" Type="http://schemas.openxmlformats.org/officeDocument/2006/relationships/image" Target="../media/image1309.png"/><Relationship Id="rId14" Type="http://schemas.openxmlformats.org/officeDocument/2006/relationships/customXml" Target="../ink/ink1331.xml"/><Relationship Id="rId30" Type="http://schemas.openxmlformats.org/officeDocument/2006/relationships/customXml" Target="../ink/ink1339.xml"/><Relationship Id="rId35" Type="http://schemas.openxmlformats.org/officeDocument/2006/relationships/image" Target="../media/image1317.png"/><Relationship Id="rId56" Type="http://schemas.openxmlformats.org/officeDocument/2006/relationships/customXml" Target="../ink/ink1352.xml"/><Relationship Id="rId77" Type="http://schemas.openxmlformats.org/officeDocument/2006/relationships/image" Target="../media/image1338.png"/><Relationship Id="rId100" Type="http://schemas.openxmlformats.org/officeDocument/2006/relationships/customXml" Target="../ink/ink1374.xml"/><Relationship Id="rId105" Type="http://schemas.openxmlformats.org/officeDocument/2006/relationships/image" Target="../media/image1352.png"/><Relationship Id="rId126" Type="http://schemas.openxmlformats.org/officeDocument/2006/relationships/customXml" Target="../ink/ink1387.xml"/><Relationship Id="rId147" Type="http://schemas.openxmlformats.org/officeDocument/2006/relationships/image" Target="../media/image1373.png"/><Relationship Id="rId8" Type="http://schemas.openxmlformats.org/officeDocument/2006/relationships/customXml" Target="../ink/ink1328.xml"/><Relationship Id="rId51" Type="http://schemas.openxmlformats.org/officeDocument/2006/relationships/image" Target="../media/image1325.png"/><Relationship Id="rId72" Type="http://schemas.openxmlformats.org/officeDocument/2006/relationships/customXml" Target="../ink/ink1360.xml"/><Relationship Id="rId93" Type="http://schemas.openxmlformats.org/officeDocument/2006/relationships/image" Target="../media/image1346.png"/><Relationship Id="rId98" Type="http://schemas.openxmlformats.org/officeDocument/2006/relationships/customXml" Target="../ink/ink1373.xml"/><Relationship Id="rId121" Type="http://schemas.openxmlformats.org/officeDocument/2006/relationships/image" Target="../media/image1360.png"/><Relationship Id="rId142" Type="http://schemas.openxmlformats.org/officeDocument/2006/relationships/customXml" Target="../ink/ink1395.xml"/><Relationship Id="rId3" Type="http://schemas.openxmlformats.org/officeDocument/2006/relationships/image" Target="../media/image1301.png"/><Relationship Id="rId25" Type="http://schemas.openxmlformats.org/officeDocument/2006/relationships/image" Target="../media/image1312.png"/><Relationship Id="rId46" Type="http://schemas.openxmlformats.org/officeDocument/2006/relationships/customXml" Target="../ink/ink1347.xml"/><Relationship Id="rId67" Type="http://schemas.openxmlformats.org/officeDocument/2006/relationships/image" Target="../media/image1333.png"/><Relationship Id="rId116" Type="http://schemas.openxmlformats.org/officeDocument/2006/relationships/customXml" Target="../ink/ink1382.xml"/><Relationship Id="rId137" Type="http://schemas.openxmlformats.org/officeDocument/2006/relationships/image" Target="../media/image1368.png"/><Relationship Id="rId20" Type="http://schemas.openxmlformats.org/officeDocument/2006/relationships/customXml" Target="../ink/ink1334.xml"/><Relationship Id="rId41" Type="http://schemas.openxmlformats.org/officeDocument/2006/relationships/image" Target="../media/image1320.png"/><Relationship Id="rId62" Type="http://schemas.openxmlformats.org/officeDocument/2006/relationships/customXml" Target="../ink/ink1355.xml"/><Relationship Id="rId83" Type="http://schemas.openxmlformats.org/officeDocument/2006/relationships/image" Target="../media/image1341.png"/><Relationship Id="rId88" Type="http://schemas.openxmlformats.org/officeDocument/2006/relationships/customXml" Target="../ink/ink1368.xml"/><Relationship Id="rId111" Type="http://schemas.openxmlformats.org/officeDocument/2006/relationships/image" Target="../media/image1355.png"/><Relationship Id="rId132" Type="http://schemas.openxmlformats.org/officeDocument/2006/relationships/customXml" Target="../ink/ink1390.xml"/><Relationship Id="rId15" Type="http://schemas.openxmlformats.org/officeDocument/2006/relationships/image" Target="../media/image1307.png"/><Relationship Id="rId36" Type="http://schemas.openxmlformats.org/officeDocument/2006/relationships/customXml" Target="../ink/ink1342.xml"/><Relationship Id="rId57" Type="http://schemas.openxmlformats.org/officeDocument/2006/relationships/image" Target="../media/image1328.png"/><Relationship Id="rId106" Type="http://schemas.openxmlformats.org/officeDocument/2006/relationships/customXml" Target="../ink/ink1377.xml"/><Relationship Id="rId127" Type="http://schemas.openxmlformats.org/officeDocument/2006/relationships/image" Target="../media/image1363.png"/><Relationship Id="rId10" Type="http://schemas.openxmlformats.org/officeDocument/2006/relationships/customXml" Target="../ink/ink1329.xml"/><Relationship Id="rId31" Type="http://schemas.openxmlformats.org/officeDocument/2006/relationships/image" Target="../media/image1315.png"/><Relationship Id="rId52" Type="http://schemas.openxmlformats.org/officeDocument/2006/relationships/customXml" Target="../ink/ink1350.xml"/><Relationship Id="rId73" Type="http://schemas.openxmlformats.org/officeDocument/2006/relationships/image" Target="../media/image1336.png"/><Relationship Id="rId78" Type="http://schemas.openxmlformats.org/officeDocument/2006/relationships/customXml" Target="../ink/ink1363.xml"/><Relationship Id="rId94" Type="http://schemas.openxmlformats.org/officeDocument/2006/relationships/customXml" Target="../ink/ink1371.xml"/><Relationship Id="rId99" Type="http://schemas.openxmlformats.org/officeDocument/2006/relationships/image" Target="../media/image1349.png"/><Relationship Id="rId101" Type="http://schemas.openxmlformats.org/officeDocument/2006/relationships/image" Target="../media/image1350.png"/><Relationship Id="rId122" Type="http://schemas.openxmlformats.org/officeDocument/2006/relationships/customXml" Target="../ink/ink1385.xml"/><Relationship Id="rId143" Type="http://schemas.openxmlformats.org/officeDocument/2006/relationships/image" Target="../media/image1371.png"/><Relationship Id="rId148" Type="http://schemas.openxmlformats.org/officeDocument/2006/relationships/customXml" Target="../ink/ink1398.xml"/><Relationship Id="rId4" Type="http://schemas.openxmlformats.org/officeDocument/2006/relationships/customXml" Target="../ink/ink1326.xml"/><Relationship Id="rId9" Type="http://schemas.openxmlformats.org/officeDocument/2006/relationships/image" Target="../media/image1304.png"/><Relationship Id="rId26" Type="http://schemas.openxmlformats.org/officeDocument/2006/relationships/customXml" Target="../ink/ink1337.xml"/><Relationship Id="rId47" Type="http://schemas.openxmlformats.org/officeDocument/2006/relationships/image" Target="../media/image1323.png"/><Relationship Id="rId68" Type="http://schemas.openxmlformats.org/officeDocument/2006/relationships/customXml" Target="../ink/ink1358.xml"/><Relationship Id="rId89" Type="http://schemas.openxmlformats.org/officeDocument/2006/relationships/image" Target="../media/image1344.png"/><Relationship Id="rId112" Type="http://schemas.openxmlformats.org/officeDocument/2006/relationships/customXml" Target="../ink/ink1380.xml"/><Relationship Id="rId133" Type="http://schemas.openxmlformats.org/officeDocument/2006/relationships/image" Target="../media/image1366.png"/><Relationship Id="rId16" Type="http://schemas.openxmlformats.org/officeDocument/2006/relationships/customXml" Target="../ink/ink1332.xml"/><Relationship Id="rId37" Type="http://schemas.openxmlformats.org/officeDocument/2006/relationships/image" Target="../media/image1318.png"/><Relationship Id="rId58" Type="http://schemas.openxmlformats.org/officeDocument/2006/relationships/customXml" Target="../ink/ink1353.xml"/><Relationship Id="rId79" Type="http://schemas.openxmlformats.org/officeDocument/2006/relationships/image" Target="../media/image1339.png"/><Relationship Id="rId102" Type="http://schemas.openxmlformats.org/officeDocument/2006/relationships/customXml" Target="../ink/ink1375.xml"/><Relationship Id="rId123" Type="http://schemas.openxmlformats.org/officeDocument/2006/relationships/image" Target="../media/image1361.png"/><Relationship Id="rId144" Type="http://schemas.openxmlformats.org/officeDocument/2006/relationships/customXml" Target="../ink/ink1396.xml"/><Relationship Id="rId90" Type="http://schemas.openxmlformats.org/officeDocument/2006/relationships/customXml" Target="../ink/ink1369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12.xml"/><Relationship Id="rId21" Type="http://schemas.openxmlformats.org/officeDocument/2006/relationships/image" Target="../media/image1385.png"/><Relationship Id="rId34" Type="http://schemas.openxmlformats.org/officeDocument/2006/relationships/customXml" Target="../ink/ink1416.xml"/><Relationship Id="rId42" Type="http://schemas.openxmlformats.org/officeDocument/2006/relationships/customXml" Target="../ink/ink1420.xml"/><Relationship Id="rId47" Type="http://schemas.openxmlformats.org/officeDocument/2006/relationships/image" Target="../media/image1397.png"/><Relationship Id="rId50" Type="http://schemas.openxmlformats.org/officeDocument/2006/relationships/customXml" Target="../ink/ink1424.xml"/><Relationship Id="rId55" Type="http://schemas.openxmlformats.org/officeDocument/2006/relationships/image" Target="../media/image1401.png"/><Relationship Id="rId63" Type="http://schemas.openxmlformats.org/officeDocument/2006/relationships/image" Target="../media/image1405.png"/><Relationship Id="rId7" Type="http://schemas.openxmlformats.org/officeDocument/2006/relationships/image" Target="../media/image1378.png"/><Relationship Id="rId2" Type="http://schemas.openxmlformats.org/officeDocument/2006/relationships/customXml" Target="../ink/ink1400.xml"/><Relationship Id="rId16" Type="http://schemas.openxmlformats.org/officeDocument/2006/relationships/customXml" Target="../ink/ink1407.xml"/><Relationship Id="rId29" Type="http://schemas.openxmlformats.org/officeDocument/2006/relationships/image" Target="../media/image1389.png"/><Relationship Id="rId11" Type="http://schemas.openxmlformats.org/officeDocument/2006/relationships/image" Target="../media/image1380.png"/><Relationship Id="rId24" Type="http://schemas.openxmlformats.org/officeDocument/2006/relationships/customXml" Target="../ink/ink1411.xml"/><Relationship Id="rId32" Type="http://schemas.openxmlformats.org/officeDocument/2006/relationships/customXml" Target="../ink/ink1415.xml"/><Relationship Id="rId37" Type="http://schemas.openxmlformats.org/officeDocument/2006/relationships/image" Target="../media/image1393.png"/><Relationship Id="rId40" Type="http://schemas.openxmlformats.org/officeDocument/2006/relationships/customXml" Target="../ink/ink1419.xml"/><Relationship Id="rId45" Type="http://schemas.openxmlformats.org/officeDocument/2006/relationships/image" Target="../media/image71.png"/><Relationship Id="rId53" Type="http://schemas.openxmlformats.org/officeDocument/2006/relationships/image" Target="../media/image1400.png"/><Relationship Id="rId58" Type="http://schemas.openxmlformats.org/officeDocument/2006/relationships/customXml" Target="../ink/ink1428.xml"/><Relationship Id="rId66" Type="http://schemas.openxmlformats.org/officeDocument/2006/relationships/customXml" Target="../ink/ink1432.xml"/><Relationship Id="rId5" Type="http://schemas.openxmlformats.org/officeDocument/2006/relationships/image" Target="../media/image1377.png"/><Relationship Id="rId61" Type="http://schemas.openxmlformats.org/officeDocument/2006/relationships/image" Target="../media/image1404.png"/><Relationship Id="rId19" Type="http://schemas.openxmlformats.org/officeDocument/2006/relationships/image" Target="../media/image1384.png"/><Relationship Id="rId14" Type="http://schemas.openxmlformats.org/officeDocument/2006/relationships/customXml" Target="../ink/ink1406.xml"/><Relationship Id="rId22" Type="http://schemas.openxmlformats.org/officeDocument/2006/relationships/customXml" Target="../ink/ink1410.xml"/><Relationship Id="rId27" Type="http://schemas.openxmlformats.org/officeDocument/2006/relationships/image" Target="../media/image1388.png"/><Relationship Id="rId30" Type="http://schemas.openxmlformats.org/officeDocument/2006/relationships/customXml" Target="../ink/ink1414.xml"/><Relationship Id="rId35" Type="http://schemas.openxmlformats.org/officeDocument/2006/relationships/image" Target="../media/image1392.png"/><Relationship Id="rId43" Type="http://schemas.openxmlformats.org/officeDocument/2006/relationships/image" Target="../media/image1396.png"/><Relationship Id="rId48" Type="http://schemas.openxmlformats.org/officeDocument/2006/relationships/customXml" Target="../ink/ink1423.xml"/><Relationship Id="rId56" Type="http://schemas.openxmlformats.org/officeDocument/2006/relationships/customXml" Target="../ink/ink1427.xml"/><Relationship Id="rId64" Type="http://schemas.openxmlformats.org/officeDocument/2006/relationships/customXml" Target="../ink/ink1431.xml"/><Relationship Id="rId8" Type="http://schemas.openxmlformats.org/officeDocument/2006/relationships/customXml" Target="../ink/ink1403.xml"/><Relationship Id="rId51" Type="http://schemas.openxmlformats.org/officeDocument/2006/relationships/image" Target="../media/image1399.png"/><Relationship Id="rId3" Type="http://schemas.openxmlformats.org/officeDocument/2006/relationships/image" Target="../media/image1376.png"/><Relationship Id="rId12" Type="http://schemas.openxmlformats.org/officeDocument/2006/relationships/customXml" Target="../ink/ink1405.xml"/><Relationship Id="rId17" Type="http://schemas.openxmlformats.org/officeDocument/2006/relationships/image" Target="../media/image1383.png"/><Relationship Id="rId25" Type="http://schemas.openxmlformats.org/officeDocument/2006/relationships/image" Target="../media/image1387.png"/><Relationship Id="rId33" Type="http://schemas.openxmlformats.org/officeDocument/2006/relationships/image" Target="../media/image1391.png"/><Relationship Id="rId38" Type="http://schemas.openxmlformats.org/officeDocument/2006/relationships/customXml" Target="../ink/ink1418.xml"/><Relationship Id="rId46" Type="http://schemas.openxmlformats.org/officeDocument/2006/relationships/customXml" Target="../ink/ink1422.xml"/><Relationship Id="rId59" Type="http://schemas.openxmlformats.org/officeDocument/2006/relationships/image" Target="../media/image1403.png"/><Relationship Id="rId67" Type="http://schemas.openxmlformats.org/officeDocument/2006/relationships/image" Target="../media/image1407.png"/><Relationship Id="rId20" Type="http://schemas.openxmlformats.org/officeDocument/2006/relationships/customXml" Target="../ink/ink1409.xml"/><Relationship Id="rId41" Type="http://schemas.openxmlformats.org/officeDocument/2006/relationships/image" Target="../media/image1395.png"/><Relationship Id="rId54" Type="http://schemas.openxmlformats.org/officeDocument/2006/relationships/customXml" Target="../ink/ink1426.xml"/><Relationship Id="rId62" Type="http://schemas.openxmlformats.org/officeDocument/2006/relationships/customXml" Target="../ink/ink143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02.xml"/><Relationship Id="rId15" Type="http://schemas.openxmlformats.org/officeDocument/2006/relationships/image" Target="../media/image1382.png"/><Relationship Id="rId23" Type="http://schemas.openxmlformats.org/officeDocument/2006/relationships/image" Target="../media/image1386.png"/><Relationship Id="rId28" Type="http://schemas.openxmlformats.org/officeDocument/2006/relationships/customXml" Target="../ink/ink1413.xml"/><Relationship Id="rId36" Type="http://schemas.openxmlformats.org/officeDocument/2006/relationships/customXml" Target="../ink/ink1417.xml"/><Relationship Id="rId49" Type="http://schemas.openxmlformats.org/officeDocument/2006/relationships/image" Target="../media/image1398.png"/><Relationship Id="rId57" Type="http://schemas.openxmlformats.org/officeDocument/2006/relationships/image" Target="../media/image1402.png"/><Relationship Id="rId10" Type="http://schemas.openxmlformats.org/officeDocument/2006/relationships/customXml" Target="../ink/ink1404.xml"/><Relationship Id="rId31" Type="http://schemas.openxmlformats.org/officeDocument/2006/relationships/image" Target="../media/image1390.png"/><Relationship Id="rId44" Type="http://schemas.openxmlformats.org/officeDocument/2006/relationships/customXml" Target="../ink/ink1421.xml"/><Relationship Id="rId52" Type="http://schemas.openxmlformats.org/officeDocument/2006/relationships/customXml" Target="../ink/ink1425.xml"/><Relationship Id="rId60" Type="http://schemas.openxmlformats.org/officeDocument/2006/relationships/customXml" Target="../ink/ink1429.xml"/><Relationship Id="rId65" Type="http://schemas.openxmlformats.org/officeDocument/2006/relationships/image" Target="../media/image1406.png"/><Relationship Id="rId4" Type="http://schemas.openxmlformats.org/officeDocument/2006/relationships/customXml" Target="../ink/ink1401.xml"/><Relationship Id="rId9" Type="http://schemas.openxmlformats.org/officeDocument/2006/relationships/image" Target="../media/image1379.png"/><Relationship Id="rId13" Type="http://schemas.openxmlformats.org/officeDocument/2006/relationships/image" Target="../media/image1381.png"/><Relationship Id="rId18" Type="http://schemas.openxmlformats.org/officeDocument/2006/relationships/customXml" Target="../ink/ink1408.xml"/><Relationship Id="rId39" Type="http://schemas.openxmlformats.org/officeDocument/2006/relationships/image" Target="../media/image1394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64.png"/><Relationship Id="rId299" Type="http://schemas.openxmlformats.org/officeDocument/2006/relationships/image" Target="../media/image1555.png"/><Relationship Id="rId21" Type="http://schemas.openxmlformats.org/officeDocument/2006/relationships/image" Target="../media/image1417.png"/><Relationship Id="rId63" Type="http://schemas.openxmlformats.org/officeDocument/2006/relationships/image" Target="../media/image1437.png"/><Relationship Id="rId159" Type="http://schemas.openxmlformats.org/officeDocument/2006/relationships/image" Target="../media/image1485.png"/><Relationship Id="rId324" Type="http://schemas.openxmlformats.org/officeDocument/2006/relationships/customXml" Target="../ink/ink1594.xml"/><Relationship Id="rId170" Type="http://schemas.openxmlformats.org/officeDocument/2006/relationships/customXml" Target="../ink/ink1517.xml"/><Relationship Id="rId226" Type="http://schemas.openxmlformats.org/officeDocument/2006/relationships/customXml" Target="../ink/ink1545.xml"/><Relationship Id="rId268" Type="http://schemas.openxmlformats.org/officeDocument/2006/relationships/customXml" Target="../ink/ink1566.xml"/><Relationship Id="rId32" Type="http://schemas.openxmlformats.org/officeDocument/2006/relationships/customXml" Target="../ink/ink1448.xml"/><Relationship Id="rId74" Type="http://schemas.openxmlformats.org/officeDocument/2006/relationships/customXml" Target="../ink/ink1469.xml"/><Relationship Id="rId128" Type="http://schemas.openxmlformats.org/officeDocument/2006/relationships/customXml" Target="../ink/ink1496.xml"/><Relationship Id="rId335" Type="http://schemas.openxmlformats.org/officeDocument/2006/relationships/image" Target="../media/image1572.png"/><Relationship Id="rId5" Type="http://schemas.openxmlformats.org/officeDocument/2006/relationships/image" Target="../media/image1409.png"/><Relationship Id="rId181" Type="http://schemas.openxmlformats.org/officeDocument/2006/relationships/image" Target="../media/image1496.png"/><Relationship Id="rId237" Type="http://schemas.openxmlformats.org/officeDocument/2006/relationships/image" Target="../media/image1524.png"/><Relationship Id="rId279" Type="http://schemas.openxmlformats.org/officeDocument/2006/relationships/image" Target="../media/image1545.png"/><Relationship Id="rId43" Type="http://schemas.openxmlformats.org/officeDocument/2006/relationships/image" Target="../media/image1428.png"/><Relationship Id="rId139" Type="http://schemas.openxmlformats.org/officeDocument/2006/relationships/image" Target="../media/image1475.png"/><Relationship Id="rId290" Type="http://schemas.openxmlformats.org/officeDocument/2006/relationships/customXml" Target="../ink/ink1577.xml"/><Relationship Id="rId304" Type="http://schemas.openxmlformats.org/officeDocument/2006/relationships/customXml" Target="../ink/ink1584.xml"/><Relationship Id="rId346" Type="http://schemas.openxmlformats.org/officeDocument/2006/relationships/customXml" Target="../ink/ink1605.xml"/><Relationship Id="rId85" Type="http://schemas.openxmlformats.org/officeDocument/2006/relationships/image" Target="../media/image1448.png"/><Relationship Id="rId150" Type="http://schemas.openxmlformats.org/officeDocument/2006/relationships/customXml" Target="../ink/ink1507.xml"/><Relationship Id="rId192" Type="http://schemas.openxmlformats.org/officeDocument/2006/relationships/customXml" Target="../ink/ink1528.xml"/><Relationship Id="rId206" Type="http://schemas.openxmlformats.org/officeDocument/2006/relationships/customXml" Target="../ink/ink1535.xml"/><Relationship Id="rId248" Type="http://schemas.openxmlformats.org/officeDocument/2006/relationships/customXml" Target="../ink/ink1556.xml"/><Relationship Id="rId12" Type="http://schemas.openxmlformats.org/officeDocument/2006/relationships/customXml" Target="../ink/ink1438.xml"/><Relationship Id="rId108" Type="http://schemas.openxmlformats.org/officeDocument/2006/relationships/customXml" Target="../ink/ink1486.xml"/><Relationship Id="rId315" Type="http://schemas.openxmlformats.org/officeDocument/2006/relationships/image" Target="../media/image1563.png"/><Relationship Id="rId54" Type="http://schemas.openxmlformats.org/officeDocument/2006/relationships/customXml" Target="../ink/ink1459.xml"/><Relationship Id="rId96" Type="http://schemas.openxmlformats.org/officeDocument/2006/relationships/customXml" Target="../ink/ink1480.xml"/><Relationship Id="rId161" Type="http://schemas.openxmlformats.org/officeDocument/2006/relationships/image" Target="../media/image1486.png"/><Relationship Id="rId217" Type="http://schemas.openxmlformats.org/officeDocument/2006/relationships/image" Target="../media/image1514.png"/><Relationship Id="rId259" Type="http://schemas.openxmlformats.org/officeDocument/2006/relationships/image" Target="../media/image1535.png"/><Relationship Id="rId23" Type="http://schemas.openxmlformats.org/officeDocument/2006/relationships/image" Target="../media/image1418.png"/><Relationship Id="rId119" Type="http://schemas.openxmlformats.org/officeDocument/2006/relationships/image" Target="../media/image1465.png"/><Relationship Id="rId270" Type="http://schemas.openxmlformats.org/officeDocument/2006/relationships/customXml" Target="../ink/ink1567.xml"/><Relationship Id="rId326" Type="http://schemas.openxmlformats.org/officeDocument/2006/relationships/customXml" Target="../ink/ink1595.xml"/><Relationship Id="rId65" Type="http://schemas.openxmlformats.org/officeDocument/2006/relationships/image" Target="../media/image1438.png"/><Relationship Id="rId130" Type="http://schemas.openxmlformats.org/officeDocument/2006/relationships/customXml" Target="../ink/ink1497.xml"/><Relationship Id="rId172" Type="http://schemas.openxmlformats.org/officeDocument/2006/relationships/customXml" Target="../ink/ink1518.xml"/><Relationship Id="rId228" Type="http://schemas.openxmlformats.org/officeDocument/2006/relationships/customXml" Target="../ink/ink1546.xml"/><Relationship Id="rId281" Type="http://schemas.openxmlformats.org/officeDocument/2006/relationships/image" Target="../media/image1546.png"/><Relationship Id="rId337" Type="http://schemas.openxmlformats.org/officeDocument/2006/relationships/image" Target="../media/image1573.png"/><Relationship Id="rId34" Type="http://schemas.openxmlformats.org/officeDocument/2006/relationships/customXml" Target="../ink/ink1449.xml"/><Relationship Id="rId76" Type="http://schemas.openxmlformats.org/officeDocument/2006/relationships/customXml" Target="../ink/ink1470.xml"/><Relationship Id="rId141" Type="http://schemas.openxmlformats.org/officeDocument/2006/relationships/image" Target="../media/image1476.png"/><Relationship Id="rId7" Type="http://schemas.openxmlformats.org/officeDocument/2006/relationships/image" Target="../media/image1410.png"/><Relationship Id="rId183" Type="http://schemas.openxmlformats.org/officeDocument/2006/relationships/image" Target="../media/image1497.png"/><Relationship Id="rId239" Type="http://schemas.openxmlformats.org/officeDocument/2006/relationships/image" Target="../media/image1525.png"/><Relationship Id="rId250" Type="http://schemas.openxmlformats.org/officeDocument/2006/relationships/customXml" Target="../ink/ink1557.xml"/><Relationship Id="rId292" Type="http://schemas.openxmlformats.org/officeDocument/2006/relationships/customXml" Target="../ink/ink1578.xml"/><Relationship Id="rId306" Type="http://schemas.openxmlformats.org/officeDocument/2006/relationships/customXml" Target="../ink/ink1585.xml"/><Relationship Id="rId45" Type="http://schemas.openxmlformats.org/officeDocument/2006/relationships/image" Target="../media/image1321.png"/><Relationship Id="rId87" Type="http://schemas.openxmlformats.org/officeDocument/2006/relationships/image" Target="../media/image1449.png"/><Relationship Id="rId110" Type="http://schemas.openxmlformats.org/officeDocument/2006/relationships/customXml" Target="../ink/ink1487.xml"/><Relationship Id="rId348" Type="http://schemas.openxmlformats.org/officeDocument/2006/relationships/customXml" Target="../ink/ink1606.xml"/><Relationship Id="rId152" Type="http://schemas.openxmlformats.org/officeDocument/2006/relationships/customXml" Target="../ink/ink1508.xml"/><Relationship Id="rId194" Type="http://schemas.openxmlformats.org/officeDocument/2006/relationships/customXml" Target="../ink/ink1529.xml"/><Relationship Id="rId208" Type="http://schemas.openxmlformats.org/officeDocument/2006/relationships/customXml" Target="../ink/ink1536.xml"/><Relationship Id="rId261" Type="http://schemas.openxmlformats.org/officeDocument/2006/relationships/image" Target="../media/image1536.png"/><Relationship Id="rId14" Type="http://schemas.openxmlformats.org/officeDocument/2006/relationships/customXml" Target="../ink/ink1439.xml"/><Relationship Id="rId56" Type="http://schemas.openxmlformats.org/officeDocument/2006/relationships/customXml" Target="../ink/ink1460.xml"/><Relationship Id="rId317" Type="http://schemas.openxmlformats.org/officeDocument/2006/relationships/image" Target="../media/image1564.png"/><Relationship Id="rId98" Type="http://schemas.openxmlformats.org/officeDocument/2006/relationships/customXml" Target="../ink/ink1481.xml"/><Relationship Id="rId121" Type="http://schemas.openxmlformats.org/officeDocument/2006/relationships/image" Target="../media/image1466.png"/><Relationship Id="rId163" Type="http://schemas.openxmlformats.org/officeDocument/2006/relationships/image" Target="../media/image1487.png"/><Relationship Id="rId219" Type="http://schemas.openxmlformats.org/officeDocument/2006/relationships/image" Target="../media/image1515.png"/><Relationship Id="rId230" Type="http://schemas.openxmlformats.org/officeDocument/2006/relationships/customXml" Target="../ink/ink1547.xml"/><Relationship Id="rId251" Type="http://schemas.openxmlformats.org/officeDocument/2006/relationships/image" Target="../media/image1531.png"/><Relationship Id="rId25" Type="http://schemas.openxmlformats.org/officeDocument/2006/relationships/image" Target="../media/image1419.png"/><Relationship Id="rId46" Type="http://schemas.openxmlformats.org/officeDocument/2006/relationships/customXml" Target="../ink/ink1455.xml"/><Relationship Id="rId67" Type="http://schemas.openxmlformats.org/officeDocument/2006/relationships/image" Target="../media/image1439.png"/><Relationship Id="rId272" Type="http://schemas.openxmlformats.org/officeDocument/2006/relationships/customXml" Target="../ink/ink1568.xml"/><Relationship Id="rId293" Type="http://schemas.openxmlformats.org/officeDocument/2006/relationships/image" Target="../media/image1552.png"/><Relationship Id="rId307" Type="http://schemas.openxmlformats.org/officeDocument/2006/relationships/image" Target="../media/image1559.png"/><Relationship Id="rId328" Type="http://schemas.openxmlformats.org/officeDocument/2006/relationships/customXml" Target="../ink/ink1596.xml"/><Relationship Id="rId349" Type="http://schemas.openxmlformats.org/officeDocument/2006/relationships/image" Target="../media/image1579.png"/><Relationship Id="rId88" Type="http://schemas.openxmlformats.org/officeDocument/2006/relationships/customXml" Target="../ink/ink1476.xml"/><Relationship Id="rId111" Type="http://schemas.openxmlformats.org/officeDocument/2006/relationships/image" Target="../media/image1461.png"/><Relationship Id="rId132" Type="http://schemas.openxmlformats.org/officeDocument/2006/relationships/customXml" Target="../ink/ink1498.xml"/><Relationship Id="rId153" Type="http://schemas.openxmlformats.org/officeDocument/2006/relationships/image" Target="../media/image1482.png"/><Relationship Id="rId174" Type="http://schemas.openxmlformats.org/officeDocument/2006/relationships/customXml" Target="../ink/ink1519.xml"/><Relationship Id="rId195" Type="http://schemas.openxmlformats.org/officeDocument/2006/relationships/image" Target="../media/image1503.png"/><Relationship Id="rId209" Type="http://schemas.openxmlformats.org/officeDocument/2006/relationships/image" Target="../media/image1510.png"/><Relationship Id="rId220" Type="http://schemas.openxmlformats.org/officeDocument/2006/relationships/customXml" Target="../ink/ink1542.xml"/><Relationship Id="rId241" Type="http://schemas.openxmlformats.org/officeDocument/2006/relationships/image" Target="../media/image1526.png"/><Relationship Id="rId15" Type="http://schemas.openxmlformats.org/officeDocument/2006/relationships/image" Target="../media/image1414.png"/><Relationship Id="rId36" Type="http://schemas.openxmlformats.org/officeDocument/2006/relationships/customXml" Target="../ink/ink1450.xml"/><Relationship Id="rId57" Type="http://schemas.openxmlformats.org/officeDocument/2006/relationships/image" Target="../media/image1434.png"/><Relationship Id="rId262" Type="http://schemas.openxmlformats.org/officeDocument/2006/relationships/customXml" Target="../ink/ink1563.xml"/><Relationship Id="rId283" Type="http://schemas.openxmlformats.org/officeDocument/2006/relationships/image" Target="../media/image1547.png"/><Relationship Id="rId318" Type="http://schemas.openxmlformats.org/officeDocument/2006/relationships/customXml" Target="../ink/ink1591.xml"/><Relationship Id="rId339" Type="http://schemas.openxmlformats.org/officeDocument/2006/relationships/image" Target="../media/image1574.png"/><Relationship Id="rId78" Type="http://schemas.openxmlformats.org/officeDocument/2006/relationships/customXml" Target="../ink/ink1471.xml"/><Relationship Id="rId99" Type="http://schemas.openxmlformats.org/officeDocument/2006/relationships/image" Target="../media/image1455.png"/><Relationship Id="rId101" Type="http://schemas.openxmlformats.org/officeDocument/2006/relationships/image" Target="../media/image1456.png"/><Relationship Id="rId122" Type="http://schemas.openxmlformats.org/officeDocument/2006/relationships/customXml" Target="../ink/ink1493.xml"/><Relationship Id="rId143" Type="http://schemas.openxmlformats.org/officeDocument/2006/relationships/image" Target="../media/image1477.png"/><Relationship Id="rId164" Type="http://schemas.openxmlformats.org/officeDocument/2006/relationships/customXml" Target="../ink/ink1514.xml"/><Relationship Id="rId185" Type="http://schemas.openxmlformats.org/officeDocument/2006/relationships/image" Target="../media/image1498.png"/><Relationship Id="rId350" Type="http://schemas.openxmlformats.org/officeDocument/2006/relationships/customXml" Target="../ink/ink1607.xml"/><Relationship Id="rId9" Type="http://schemas.openxmlformats.org/officeDocument/2006/relationships/image" Target="../media/image1411.png"/><Relationship Id="rId210" Type="http://schemas.openxmlformats.org/officeDocument/2006/relationships/customXml" Target="../ink/ink1537.xml"/><Relationship Id="rId26" Type="http://schemas.openxmlformats.org/officeDocument/2006/relationships/customXml" Target="../ink/ink1445.xml"/><Relationship Id="rId231" Type="http://schemas.openxmlformats.org/officeDocument/2006/relationships/image" Target="../media/image1521.png"/><Relationship Id="rId252" Type="http://schemas.openxmlformats.org/officeDocument/2006/relationships/customXml" Target="../ink/ink1558.xml"/><Relationship Id="rId273" Type="http://schemas.openxmlformats.org/officeDocument/2006/relationships/image" Target="../media/image1542.png"/><Relationship Id="rId294" Type="http://schemas.openxmlformats.org/officeDocument/2006/relationships/customXml" Target="../ink/ink1579.xml"/><Relationship Id="rId308" Type="http://schemas.openxmlformats.org/officeDocument/2006/relationships/customXml" Target="../ink/ink1586.xml"/><Relationship Id="rId329" Type="http://schemas.openxmlformats.org/officeDocument/2006/relationships/image" Target="../media/image1569.png"/><Relationship Id="rId47" Type="http://schemas.openxmlformats.org/officeDocument/2006/relationships/image" Target="../media/image1429.png"/><Relationship Id="rId68" Type="http://schemas.openxmlformats.org/officeDocument/2006/relationships/customXml" Target="../ink/ink1466.xml"/><Relationship Id="rId89" Type="http://schemas.openxmlformats.org/officeDocument/2006/relationships/image" Target="../media/image1450.png"/><Relationship Id="rId112" Type="http://schemas.openxmlformats.org/officeDocument/2006/relationships/customXml" Target="../ink/ink1488.xml"/><Relationship Id="rId133" Type="http://schemas.openxmlformats.org/officeDocument/2006/relationships/image" Target="../media/image1472.png"/><Relationship Id="rId154" Type="http://schemas.openxmlformats.org/officeDocument/2006/relationships/customXml" Target="../ink/ink1509.xml"/><Relationship Id="rId175" Type="http://schemas.openxmlformats.org/officeDocument/2006/relationships/image" Target="../media/image1493.png"/><Relationship Id="rId340" Type="http://schemas.openxmlformats.org/officeDocument/2006/relationships/customXml" Target="../ink/ink1602.xml"/><Relationship Id="rId196" Type="http://schemas.openxmlformats.org/officeDocument/2006/relationships/customXml" Target="../ink/ink1530.xml"/><Relationship Id="rId200" Type="http://schemas.openxmlformats.org/officeDocument/2006/relationships/customXml" Target="../ink/ink1532.xml"/><Relationship Id="rId16" Type="http://schemas.openxmlformats.org/officeDocument/2006/relationships/customXml" Target="../ink/ink1440.xml"/><Relationship Id="rId221" Type="http://schemas.openxmlformats.org/officeDocument/2006/relationships/image" Target="../media/image1516.png"/><Relationship Id="rId242" Type="http://schemas.openxmlformats.org/officeDocument/2006/relationships/customXml" Target="../ink/ink1553.xml"/><Relationship Id="rId263" Type="http://schemas.openxmlformats.org/officeDocument/2006/relationships/image" Target="../media/image1537.png"/><Relationship Id="rId284" Type="http://schemas.openxmlformats.org/officeDocument/2006/relationships/customXml" Target="../ink/ink1574.xml"/><Relationship Id="rId319" Type="http://schemas.openxmlformats.org/officeDocument/2006/relationships/image" Target="../media/image1565.png"/><Relationship Id="rId37" Type="http://schemas.openxmlformats.org/officeDocument/2006/relationships/image" Target="../media/image1425.png"/><Relationship Id="rId58" Type="http://schemas.openxmlformats.org/officeDocument/2006/relationships/customXml" Target="../ink/ink1461.xml"/><Relationship Id="rId79" Type="http://schemas.openxmlformats.org/officeDocument/2006/relationships/image" Target="../media/image1445.png"/><Relationship Id="rId102" Type="http://schemas.openxmlformats.org/officeDocument/2006/relationships/customXml" Target="../ink/ink1483.xml"/><Relationship Id="rId123" Type="http://schemas.openxmlformats.org/officeDocument/2006/relationships/image" Target="../media/image1467.png"/><Relationship Id="rId144" Type="http://schemas.openxmlformats.org/officeDocument/2006/relationships/customXml" Target="../ink/ink1504.xml"/><Relationship Id="rId330" Type="http://schemas.openxmlformats.org/officeDocument/2006/relationships/customXml" Target="../ink/ink1597.xml"/><Relationship Id="rId90" Type="http://schemas.openxmlformats.org/officeDocument/2006/relationships/customXml" Target="../ink/ink1477.xml"/><Relationship Id="rId165" Type="http://schemas.openxmlformats.org/officeDocument/2006/relationships/image" Target="../media/image1488.png"/><Relationship Id="rId186" Type="http://schemas.openxmlformats.org/officeDocument/2006/relationships/customXml" Target="../ink/ink1525.xml"/><Relationship Id="rId351" Type="http://schemas.openxmlformats.org/officeDocument/2006/relationships/image" Target="../media/image1580.png"/><Relationship Id="rId211" Type="http://schemas.openxmlformats.org/officeDocument/2006/relationships/image" Target="../media/image1511.png"/><Relationship Id="rId232" Type="http://schemas.openxmlformats.org/officeDocument/2006/relationships/customXml" Target="../ink/ink1548.xml"/><Relationship Id="rId253" Type="http://schemas.openxmlformats.org/officeDocument/2006/relationships/image" Target="../media/image1532.png"/><Relationship Id="rId274" Type="http://schemas.openxmlformats.org/officeDocument/2006/relationships/customXml" Target="../ink/ink1569.xml"/><Relationship Id="rId295" Type="http://schemas.openxmlformats.org/officeDocument/2006/relationships/image" Target="../media/image1553.png"/><Relationship Id="rId309" Type="http://schemas.openxmlformats.org/officeDocument/2006/relationships/image" Target="../media/image1560.png"/><Relationship Id="rId27" Type="http://schemas.openxmlformats.org/officeDocument/2006/relationships/image" Target="../media/image1420.png"/><Relationship Id="rId48" Type="http://schemas.openxmlformats.org/officeDocument/2006/relationships/customXml" Target="../ink/ink1456.xml"/><Relationship Id="rId69" Type="http://schemas.openxmlformats.org/officeDocument/2006/relationships/image" Target="../media/image1440.png"/><Relationship Id="rId113" Type="http://schemas.openxmlformats.org/officeDocument/2006/relationships/image" Target="../media/image1462.png"/><Relationship Id="rId134" Type="http://schemas.openxmlformats.org/officeDocument/2006/relationships/customXml" Target="../ink/ink1499.xml"/><Relationship Id="rId320" Type="http://schemas.openxmlformats.org/officeDocument/2006/relationships/customXml" Target="../ink/ink1592.xml"/><Relationship Id="rId80" Type="http://schemas.openxmlformats.org/officeDocument/2006/relationships/customXml" Target="../ink/ink1472.xml"/><Relationship Id="rId155" Type="http://schemas.openxmlformats.org/officeDocument/2006/relationships/image" Target="../media/image1483.png"/><Relationship Id="rId176" Type="http://schemas.openxmlformats.org/officeDocument/2006/relationships/customXml" Target="../ink/ink1520.xml"/><Relationship Id="rId197" Type="http://schemas.openxmlformats.org/officeDocument/2006/relationships/image" Target="../media/image1504.png"/><Relationship Id="rId341" Type="http://schemas.openxmlformats.org/officeDocument/2006/relationships/image" Target="../media/image1575.png"/><Relationship Id="rId201" Type="http://schemas.openxmlformats.org/officeDocument/2006/relationships/image" Target="../media/image1506.png"/><Relationship Id="rId222" Type="http://schemas.openxmlformats.org/officeDocument/2006/relationships/customXml" Target="../ink/ink1543.xml"/><Relationship Id="rId243" Type="http://schemas.openxmlformats.org/officeDocument/2006/relationships/image" Target="../media/image1527.png"/><Relationship Id="rId264" Type="http://schemas.openxmlformats.org/officeDocument/2006/relationships/customXml" Target="../ink/ink1564.xml"/><Relationship Id="rId285" Type="http://schemas.openxmlformats.org/officeDocument/2006/relationships/image" Target="../media/image1548.png"/><Relationship Id="rId17" Type="http://schemas.openxmlformats.org/officeDocument/2006/relationships/image" Target="../media/image1415.png"/><Relationship Id="rId38" Type="http://schemas.openxmlformats.org/officeDocument/2006/relationships/customXml" Target="../ink/ink1451.xml"/><Relationship Id="rId59" Type="http://schemas.openxmlformats.org/officeDocument/2006/relationships/image" Target="../media/image1435.png"/><Relationship Id="rId103" Type="http://schemas.openxmlformats.org/officeDocument/2006/relationships/image" Target="../media/image1457.png"/><Relationship Id="rId124" Type="http://schemas.openxmlformats.org/officeDocument/2006/relationships/customXml" Target="../ink/ink1494.xml"/><Relationship Id="rId310" Type="http://schemas.openxmlformats.org/officeDocument/2006/relationships/customXml" Target="../ink/ink1587.xml"/><Relationship Id="rId70" Type="http://schemas.openxmlformats.org/officeDocument/2006/relationships/customXml" Target="../ink/ink1467.xml"/><Relationship Id="rId91" Type="http://schemas.openxmlformats.org/officeDocument/2006/relationships/image" Target="../media/image1451.png"/><Relationship Id="rId145" Type="http://schemas.openxmlformats.org/officeDocument/2006/relationships/image" Target="../media/image1478.png"/><Relationship Id="rId166" Type="http://schemas.openxmlformats.org/officeDocument/2006/relationships/customXml" Target="../ink/ink1515.xml"/><Relationship Id="rId187" Type="http://schemas.openxmlformats.org/officeDocument/2006/relationships/image" Target="../media/image1499.png"/><Relationship Id="rId331" Type="http://schemas.openxmlformats.org/officeDocument/2006/relationships/image" Target="../media/image1570.png"/><Relationship Id="rId352" Type="http://schemas.openxmlformats.org/officeDocument/2006/relationships/customXml" Target="../ink/ink1608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38.xml"/><Relationship Id="rId233" Type="http://schemas.openxmlformats.org/officeDocument/2006/relationships/image" Target="../media/image1522.png"/><Relationship Id="rId254" Type="http://schemas.openxmlformats.org/officeDocument/2006/relationships/customXml" Target="../ink/ink1559.xml"/><Relationship Id="rId28" Type="http://schemas.openxmlformats.org/officeDocument/2006/relationships/customXml" Target="../ink/ink1446.xml"/><Relationship Id="rId49" Type="http://schemas.openxmlformats.org/officeDocument/2006/relationships/image" Target="../media/image1430.png"/><Relationship Id="rId114" Type="http://schemas.openxmlformats.org/officeDocument/2006/relationships/customXml" Target="../ink/ink1489.xml"/><Relationship Id="rId275" Type="http://schemas.openxmlformats.org/officeDocument/2006/relationships/image" Target="../media/image1543.png"/><Relationship Id="rId296" Type="http://schemas.openxmlformats.org/officeDocument/2006/relationships/customXml" Target="../ink/ink1580.xml"/><Relationship Id="rId300" Type="http://schemas.openxmlformats.org/officeDocument/2006/relationships/customXml" Target="../ink/ink1582.xml"/><Relationship Id="rId60" Type="http://schemas.openxmlformats.org/officeDocument/2006/relationships/customXml" Target="../ink/ink1462.xml"/><Relationship Id="rId81" Type="http://schemas.openxmlformats.org/officeDocument/2006/relationships/image" Target="../media/image1446.png"/><Relationship Id="rId135" Type="http://schemas.openxmlformats.org/officeDocument/2006/relationships/image" Target="../media/image1473.png"/><Relationship Id="rId156" Type="http://schemas.openxmlformats.org/officeDocument/2006/relationships/customXml" Target="../ink/ink1510.xml"/><Relationship Id="rId177" Type="http://schemas.openxmlformats.org/officeDocument/2006/relationships/image" Target="../media/image1494.png"/><Relationship Id="rId198" Type="http://schemas.openxmlformats.org/officeDocument/2006/relationships/customXml" Target="../ink/ink1531.xml"/><Relationship Id="rId321" Type="http://schemas.openxmlformats.org/officeDocument/2006/relationships/image" Target="../media/image69.png"/><Relationship Id="rId342" Type="http://schemas.openxmlformats.org/officeDocument/2006/relationships/customXml" Target="../ink/ink1603.xml"/><Relationship Id="rId202" Type="http://schemas.openxmlformats.org/officeDocument/2006/relationships/customXml" Target="../ink/ink1533.xml"/><Relationship Id="rId223" Type="http://schemas.openxmlformats.org/officeDocument/2006/relationships/image" Target="../media/image1517.png"/><Relationship Id="rId244" Type="http://schemas.openxmlformats.org/officeDocument/2006/relationships/customXml" Target="../ink/ink1554.xml"/><Relationship Id="rId18" Type="http://schemas.openxmlformats.org/officeDocument/2006/relationships/customXml" Target="../ink/ink1441.xml"/><Relationship Id="rId39" Type="http://schemas.openxmlformats.org/officeDocument/2006/relationships/image" Target="../media/image1426.png"/><Relationship Id="rId265" Type="http://schemas.openxmlformats.org/officeDocument/2006/relationships/image" Target="../media/image1538.png"/><Relationship Id="rId286" Type="http://schemas.openxmlformats.org/officeDocument/2006/relationships/customXml" Target="../ink/ink1575.xml"/><Relationship Id="rId50" Type="http://schemas.openxmlformats.org/officeDocument/2006/relationships/customXml" Target="../ink/ink1457.xml"/><Relationship Id="rId104" Type="http://schemas.openxmlformats.org/officeDocument/2006/relationships/customXml" Target="../ink/ink1484.xml"/><Relationship Id="rId125" Type="http://schemas.openxmlformats.org/officeDocument/2006/relationships/image" Target="../media/image1468.png"/><Relationship Id="rId146" Type="http://schemas.openxmlformats.org/officeDocument/2006/relationships/customXml" Target="../ink/ink1505.xml"/><Relationship Id="rId167" Type="http://schemas.openxmlformats.org/officeDocument/2006/relationships/image" Target="../media/image1489.png"/><Relationship Id="rId188" Type="http://schemas.openxmlformats.org/officeDocument/2006/relationships/customXml" Target="../ink/ink1526.xml"/><Relationship Id="rId311" Type="http://schemas.openxmlformats.org/officeDocument/2006/relationships/image" Target="../media/image1561.png"/><Relationship Id="rId332" Type="http://schemas.openxmlformats.org/officeDocument/2006/relationships/customXml" Target="../ink/ink1598.xml"/><Relationship Id="rId353" Type="http://schemas.openxmlformats.org/officeDocument/2006/relationships/image" Target="../media/image1581.png"/><Relationship Id="rId71" Type="http://schemas.openxmlformats.org/officeDocument/2006/relationships/image" Target="../media/image1441.png"/><Relationship Id="rId92" Type="http://schemas.openxmlformats.org/officeDocument/2006/relationships/customXml" Target="../ink/ink1478.xml"/><Relationship Id="rId213" Type="http://schemas.openxmlformats.org/officeDocument/2006/relationships/image" Target="../media/image1512.png"/><Relationship Id="rId234" Type="http://schemas.openxmlformats.org/officeDocument/2006/relationships/customXml" Target="../ink/ink1549.xml"/><Relationship Id="rId2" Type="http://schemas.openxmlformats.org/officeDocument/2006/relationships/customXml" Target="../ink/ink1433.xml"/><Relationship Id="rId29" Type="http://schemas.openxmlformats.org/officeDocument/2006/relationships/image" Target="../media/image1421.png"/><Relationship Id="rId255" Type="http://schemas.openxmlformats.org/officeDocument/2006/relationships/image" Target="../media/image1533.png"/><Relationship Id="rId276" Type="http://schemas.openxmlformats.org/officeDocument/2006/relationships/customXml" Target="../ink/ink1570.xml"/><Relationship Id="rId297" Type="http://schemas.openxmlformats.org/officeDocument/2006/relationships/image" Target="../media/image1554.png"/><Relationship Id="rId40" Type="http://schemas.openxmlformats.org/officeDocument/2006/relationships/customXml" Target="../ink/ink1452.xml"/><Relationship Id="rId115" Type="http://schemas.openxmlformats.org/officeDocument/2006/relationships/image" Target="../media/image1463.png"/><Relationship Id="rId136" Type="http://schemas.openxmlformats.org/officeDocument/2006/relationships/customXml" Target="../ink/ink1500.xml"/><Relationship Id="rId157" Type="http://schemas.openxmlformats.org/officeDocument/2006/relationships/image" Target="../media/image1484.png"/><Relationship Id="rId178" Type="http://schemas.openxmlformats.org/officeDocument/2006/relationships/customXml" Target="../ink/ink1521.xml"/><Relationship Id="rId301" Type="http://schemas.openxmlformats.org/officeDocument/2006/relationships/image" Target="../media/image1556.png"/><Relationship Id="rId322" Type="http://schemas.openxmlformats.org/officeDocument/2006/relationships/customXml" Target="../ink/ink1593.xml"/><Relationship Id="rId343" Type="http://schemas.openxmlformats.org/officeDocument/2006/relationships/image" Target="../media/image1576.png"/><Relationship Id="rId61" Type="http://schemas.openxmlformats.org/officeDocument/2006/relationships/image" Target="../media/image1436.png"/><Relationship Id="rId82" Type="http://schemas.openxmlformats.org/officeDocument/2006/relationships/customXml" Target="../ink/ink1473.xml"/><Relationship Id="rId199" Type="http://schemas.openxmlformats.org/officeDocument/2006/relationships/image" Target="../media/image1505.png"/><Relationship Id="rId203" Type="http://schemas.openxmlformats.org/officeDocument/2006/relationships/image" Target="../media/image1507.png"/><Relationship Id="rId19" Type="http://schemas.openxmlformats.org/officeDocument/2006/relationships/image" Target="../media/image1416.png"/><Relationship Id="rId224" Type="http://schemas.openxmlformats.org/officeDocument/2006/relationships/customXml" Target="../ink/ink1544.xml"/><Relationship Id="rId245" Type="http://schemas.openxmlformats.org/officeDocument/2006/relationships/image" Target="../media/image1528.png"/><Relationship Id="rId266" Type="http://schemas.openxmlformats.org/officeDocument/2006/relationships/customXml" Target="../ink/ink1565.xml"/><Relationship Id="rId287" Type="http://schemas.openxmlformats.org/officeDocument/2006/relationships/image" Target="../media/image1549.png"/><Relationship Id="rId30" Type="http://schemas.openxmlformats.org/officeDocument/2006/relationships/customXml" Target="../ink/ink1447.xml"/><Relationship Id="rId105" Type="http://schemas.openxmlformats.org/officeDocument/2006/relationships/image" Target="../media/image1458.png"/><Relationship Id="rId126" Type="http://schemas.openxmlformats.org/officeDocument/2006/relationships/customXml" Target="../ink/ink1495.xml"/><Relationship Id="rId147" Type="http://schemas.openxmlformats.org/officeDocument/2006/relationships/image" Target="../media/image1479.png"/><Relationship Id="rId168" Type="http://schemas.openxmlformats.org/officeDocument/2006/relationships/customXml" Target="../ink/ink1516.xml"/><Relationship Id="rId312" Type="http://schemas.openxmlformats.org/officeDocument/2006/relationships/customXml" Target="../ink/ink1588.xml"/><Relationship Id="rId333" Type="http://schemas.openxmlformats.org/officeDocument/2006/relationships/image" Target="../media/image1571.png"/><Relationship Id="rId354" Type="http://schemas.openxmlformats.org/officeDocument/2006/relationships/customXml" Target="../ink/ink1609.xml"/><Relationship Id="rId51" Type="http://schemas.openxmlformats.org/officeDocument/2006/relationships/image" Target="../media/image1431.png"/><Relationship Id="rId72" Type="http://schemas.openxmlformats.org/officeDocument/2006/relationships/customXml" Target="../ink/ink1468.xml"/><Relationship Id="rId93" Type="http://schemas.openxmlformats.org/officeDocument/2006/relationships/image" Target="../media/image1452.png"/><Relationship Id="rId189" Type="http://schemas.openxmlformats.org/officeDocument/2006/relationships/image" Target="../media/image1500.png"/><Relationship Id="rId3" Type="http://schemas.openxmlformats.org/officeDocument/2006/relationships/image" Target="../media/image1408.png"/><Relationship Id="rId214" Type="http://schemas.openxmlformats.org/officeDocument/2006/relationships/customXml" Target="../ink/ink1539.xml"/><Relationship Id="rId235" Type="http://schemas.openxmlformats.org/officeDocument/2006/relationships/image" Target="../media/image1523.png"/><Relationship Id="rId256" Type="http://schemas.openxmlformats.org/officeDocument/2006/relationships/customXml" Target="../ink/ink1560.xml"/><Relationship Id="rId277" Type="http://schemas.openxmlformats.org/officeDocument/2006/relationships/image" Target="../media/image1544.png"/><Relationship Id="rId298" Type="http://schemas.openxmlformats.org/officeDocument/2006/relationships/customXml" Target="../ink/ink1581.xml"/><Relationship Id="rId116" Type="http://schemas.openxmlformats.org/officeDocument/2006/relationships/customXml" Target="../ink/ink1490.xml"/><Relationship Id="rId137" Type="http://schemas.openxmlformats.org/officeDocument/2006/relationships/image" Target="../media/image1474.png"/><Relationship Id="rId158" Type="http://schemas.openxmlformats.org/officeDocument/2006/relationships/customXml" Target="../ink/ink1511.xml"/><Relationship Id="rId302" Type="http://schemas.openxmlformats.org/officeDocument/2006/relationships/customXml" Target="../ink/ink1583.xml"/><Relationship Id="rId323" Type="http://schemas.openxmlformats.org/officeDocument/2006/relationships/image" Target="../media/image1566.png"/><Relationship Id="rId344" Type="http://schemas.openxmlformats.org/officeDocument/2006/relationships/customXml" Target="../ink/ink1604.xml"/><Relationship Id="rId20" Type="http://schemas.openxmlformats.org/officeDocument/2006/relationships/customXml" Target="../ink/ink1442.xml"/><Relationship Id="rId41" Type="http://schemas.openxmlformats.org/officeDocument/2006/relationships/image" Target="../media/image1427.png"/><Relationship Id="rId62" Type="http://schemas.openxmlformats.org/officeDocument/2006/relationships/customXml" Target="../ink/ink1463.xml"/><Relationship Id="rId83" Type="http://schemas.openxmlformats.org/officeDocument/2006/relationships/image" Target="../media/image1447.png"/><Relationship Id="rId179" Type="http://schemas.openxmlformats.org/officeDocument/2006/relationships/image" Target="../media/image1495.png"/><Relationship Id="rId190" Type="http://schemas.openxmlformats.org/officeDocument/2006/relationships/customXml" Target="../ink/ink1527.xml"/><Relationship Id="rId204" Type="http://schemas.openxmlformats.org/officeDocument/2006/relationships/customXml" Target="../ink/ink1534.xml"/><Relationship Id="rId225" Type="http://schemas.openxmlformats.org/officeDocument/2006/relationships/image" Target="../media/image1518.png"/><Relationship Id="rId246" Type="http://schemas.openxmlformats.org/officeDocument/2006/relationships/customXml" Target="../ink/ink1555.xml"/><Relationship Id="rId267" Type="http://schemas.openxmlformats.org/officeDocument/2006/relationships/image" Target="../media/image1539.png"/><Relationship Id="rId288" Type="http://schemas.openxmlformats.org/officeDocument/2006/relationships/customXml" Target="../ink/ink1576.xml"/><Relationship Id="rId106" Type="http://schemas.openxmlformats.org/officeDocument/2006/relationships/customXml" Target="../ink/ink1485.xml"/><Relationship Id="rId127" Type="http://schemas.openxmlformats.org/officeDocument/2006/relationships/image" Target="../media/image1469.png"/><Relationship Id="rId313" Type="http://schemas.openxmlformats.org/officeDocument/2006/relationships/image" Target="../media/image1562.png"/><Relationship Id="rId10" Type="http://schemas.openxmlformats.org/officeDocument/2006/relationships/customXml" Target="../ink/ink1437.xml"/><Relationship Id="rId31" Type="http://schemas.openxmlformats.org/officeDocument/2006/relationships/image" Target="../media/image1422.png"/><Relationship Id="rId52" Type="http://schemas.openxmlformats.org/officeDocument/2006/relationships/customXml" Target="../ink/ink1458.xml"/><Relationship Id="rId73" Type="http://schemas.openxmlformats.org/officeDocument/2006/relationships/image" Target="../media/image1442.png"/><Relationship Id="rId94" Type="http://schemas.openxmlformats.org/officeDocument/2006/relationships/customXml" Target="../ink/ink1479.xml"/><Relationship Id="rId148" Type="http://schemas.openxmlformats.org/officeDocument/2006/relationships/customXml" Target="../ink/ink1506.xml"/><Relationship Id="rId169" Type="http://schemas.openxmlformats.org/officeDocument/2006/relationships/image" Target="../media/image1490.png"/><Relationship Id="rId334" Type="http://schemas.openxmlformats.org/officeDocument/2006/relationships/customXml" Target="../ink/ink1599.xml"/><Relationship Id="rId355" Type="http://schemas.openxmlformats.org/officeDocument/2006/relationships/image" Target="../media/image1582.png"/><Relationship Id="rId4" Type="http://schemas.openxmlformats.org/officeDocument/2006/relationships/customXml" Target="../ink/ink1434.xml"/><Relationship Id="rId180" Type="http://schemas.openxmlformats.org/officeDocument/2006/relationships/customXml" Target="../ink/ink1522.xml"/><Relationship Id="rId215" Type="http://schemas.openxmlformats.org/officeDocument/2006/relationships/image" Target="../media/image1513.png"/><Relationship Id="rId236" Type="http://schemas.openxmlformats.org/officeDocument/2006/relationships/customXml" Target="../ink/ink1550.xml"/><Relationship Id="rId257" Type="http://schemas.openxmlformats.org/officeDocument/2006/relationships/image" Target="../media/image1534.png"/><Relationship Id="rId278" Type="http://schemas.openxmlformats.org/officeDocument/2006/relationships/customXml" Target="../ink/ink1571.xml"/><Relationship Id="rId303" Type="http://schemas.openxmlformats.org/officeDocument/2006/relationships/image" Target="../media/image1557.png"/><Relationship Id="rId42" Type="http://schemas.openxmlformats.org/officeDocument/2006/relationships/customXml" Target="../ink/ink1453.xml"/><Relationship Id="rId84" Type="http://schemas.openxmlformats.org/officeDocument/2006/relationships/customXml" Target="../ink/ink1474.xml"/><Relationship Id="rId138" Type="http://schemas.openxmlformats.org/officeDocument/2006/relationships/customXml" Target="../ink/ink1501.xml"/><Relationship Id="rId345" Type="http://schemas.openxmlformats.org/officeDocument/2006/relationships/image" Target="../media/image1577.png"/><Relationship Id="rId191" Type="http://schemas.openxmlformats.org/officeDocument/2006/relationships/image" Target="../media/image1501.png"/><Relationship Id="rId205" Type="http://schemas.openxmlformats.org/officeDocument/2006/relationships/image" Target="../media/image1508.png"/><Relationship Id="rId247" Type="http://schemas.openxmlformats.org/officeDocument/2006/relationships/image" Target="../media/image1529.png"/><Relationship Id="rId107" Type="http://schemas.openxmlformats.org/officeDocument/2006/relationships/image" Target="../media/image1459.png"/><Relationship Id="rId289" Type="http://schemas.openxmlformats.org/officeDocument/2006/relationships/image" Target="../media/image1550.png"/><Relationship Id="rId11" Type="http://schemas.openxmlformats.org/officeDocument/2006/relationships/image" Target="../media/image1412.png"/><Relationship Id="rId53" Type="http://schemas.openxmlformats.org/officeDocument/2006/relationships/image" Target="../media/image1432.png"/><Relationship Id="rId149" Type="http://schemas.openxmlformats.org/officeDocument/2006/relationships/image" Target="../media/image1480.png"/><Relationship Id="rId314" Type="http://schemas.openxmlformats.org/officeDocument/2006/relationships/customXml" Target="../ink/ink1589.xml"/><Relationship Id="rId95" Type="http://schemas.openxmlformats.org/officeDocument/2006/relationships/image" Target="../media/image1453.png"/><Relationship Id="rId160" Type="http://schemas.openxmlformats.org/officeDocument/2006/relationships/customXml" Target="../ink/ink1512.xml"/><Relationship Id="rId216" Type="http://schemas.openxmlformats.org/officeDocument/2006/relationships/customXml" Target="../ink/ink1540.xml"/><Relationship Id="rId258" Type="http://schemas.openxmlformats.org/officeDocument/2006/relationships/customXml" Target="../ink/ink1561.xml"/><Relationship Id="rId22" Type="http://schemas.openxmlformats.org/officeDocument/2006/relationships/customXml" Target="../ink/ink1443.xml"/><Relationship Id="rId64" Type="http://schemas.openxmlformats.org/officeDocument/2006/relationships/customXml" Target="../ink/ink1464.xml"/><Relationship Id="rId118" Type="http://schemas.openxmlformats.org/officeDocument/2006/relationships/customXml" Target="../ink/ink1491.xml"/><Relationship Id="rId325" Type="http://schemas.openxmlformats.org/officeDocument/2006/relationships/image" Target="../media/image1567.png"/><Relationship Id="rId171" Type="http://schemas.openxmlformats.org/officeDocument/2006/relationships/image" Target="../media/image1491.png"/><Relationship Id="rId227" Type="http://schemas.openxmlformats.org/officeDocument/2006/relationships/image" Target="../media/image1519.png"/><Relationship Id="rId269" Type="http://schemas.openxmlformats.org/officeDocument/2006/relationships/image" Target="../media/image1540.png"/><Relationship Id="rId33" Type="http://schemas.openxmlformats.org/officeDocument/2006/relationships/image" Target="../media/image1423.png"/><Relationship Id="rId129" Type="http://schemas.openxmlformats.org/officeDocument/2006/relationships/image" Target="../media/image1470.png"/><Relationship Id="rId280" Type="http://schemas.openxmlformats.org/officeDocument/2006/relationships/customXml" Target="../ink/ink1572.xml"/><Relationship Id="rId336" Type="http://schemas.openxmlformats.org/officeDocument/2006/relationships/customXml" Target="../ink/ink1600.xml"/><Relationship Id="rId75" Type="http://schemas.openxmlformats.org/officeDocument/2006/relationships/image" Target="../media/image1443.png"/><Relationship Id="rId140" Type="http://schemas.openxmlformats.org/officeDocument/2006/relationships/customXml" Target="../ink/ink1502.xml"/><Relationship Id="rId182" Type="http://schemas.openxmlformats.org/officeDocument/2006/relationships/customXml" Target="../ink/ink1523.xml"/><Relationship Id="rId6" Type="http://schemas.openxmlformats.org/officeDocument/2006/relationships/customXml" Target="../ink/ink1435.xml"/><Relationship Id="rId238" Type="http://schemas.openxmlformats.org/officeDocument/2006/relationships/customXml" Target="../ink/ink1551.xml"/><Relationship Id="rId291" Type="http://schemas.openxmlformats.org/officeDocument/2006/relationships/image" Target="../media/image1551.png"/><Relationship Id="rId305" Type="http://schemas.openxmlformats.org/officeDocument/2006/relationships/image" Target="../media/image1558.png"/><Relationship Id="rId347" Type="http://schemas.openxmlformats.org/officeDocument/2006/relationships/image" Target="../media/image1578.png"/><Relationship Id="rId44" Type="http://schemas.openxmlformats.org/officeDocument/2006/relationships/customXml" Target="../ink/ink1454.xml"/><Relationship Id="rId86" Type="http://schemas.openxmlformats.org/officeDocument/2006/relationships/customXml" Target="../ink/ink1475.xml"/><Relationship Id="rId151" Type="http://schemas.openxmlformats.org/officeDocument/2006/relationships/image" Target="../media/image1481.png"/><Relationship Id="rId193" Type="http://schemas.openxmlformats.org/officeDocument/2006/relationships/image" Target="../media/image1502.png"/><Relationship Id="rId207" Type="http://schemas.openxmlformats.org/officeDocument/2006/relationships/image" Target="../media/image1509.png"/><Relationship Id="rId249" Type="http://schemas.openxmlformats.org/officeDocument/2006/relationships/image" Target="../media/image1530.png"/><Relationship Id="rId13" Type="http://schemas.openxmlformats.org/officeDocument/2006/relationships/image" Target="../media/image1413.png"/><Relationship Id="rId109" Type="http://schemas.openxmlformats.org/officeDocument/2006/relationships/image" Target="../media/image1460.png"/><Relationship Id="rId260" Type="http://schemas.openxmlformats.org/officeDocument/2006/relationships/customXml" Target="../ink/ink1562.xml"/><Relationship Id="rId316" Type="http://schemas.openxmlformats.org/officeDocument/2006/relationships/customXml" Target="../ink/ink1590.xml"/><Relationship Id="rId55" Type="http://schemas.openxmlformats.org/officeDocument/2006/relationships/image" Target="../media/image1433.png"/><Relationship Id="rId97" Type="http://schemas.openxmlformats.org/officeDocument/2006/relationships/image" Target="../media/image1454.png"/><Relationship Id="rId120" Type="http://schemas.openxmlformats.org/officeDocument/2006/relationships/customXml" Target="../ink/ink1492.xml"/><Relationship Id="rId162" Type="http://schemas.openxmlformats.org/officeDocument/2006/relationships/customXml" Target="../ink/ink1513.xml"/><Relationship Id="rId218" Type="http://schemas.openxmlformats.org/officeDocument/2006/relationships/customXml" Target="../ink/ink1541.xml"/><Relationship Id="rId271" Type="http://schemas.openxmlformats.org/officeDocument/2006/relationships/image" Target="../media/image1541.png"/><Relationship Id="rId24" Type="http://schemas.openxmlformats.org/officeDocument/2006/relationships/customXml" Target="../ink/ink1444.xml"/><Relationship Id="rId66" Type="http://schemas.openxmlformats.org/officeDocument/2006/relationships/customXml" Target="../ink/ink1465.xml"/><Relationship Id="rId131" Type="http://schemas.openxmlformats.org/officeDocument/2006/relationships/image" Target="../media/image1471.png"/><Relationship Id="rId327" Type="http://schemas.openxmlformats.org/officeDocument/2006/relationships/image" Target="../media/image1568.png"/><Relationship Id="rId173" Type="http://schemas.openxmlformats.org/officeDocument/2006/relationships/image" Target="../media/image1492.png"/><Relationship Id="rId229" Type="http://schemas.openxmlformats.org/officeDocument/2006/relationships/image" Target="../media/image1520.png"/><Relationship Id="rId240" Type="http://schemas.openxmlformats.org/officeDocument/2006/relationships/customXml" Target="../ink/ink1552.xml"/><Relationship Id="rId35" Type="http://schemas.openxmlformats.org/officeDocument/2006/relationships/image" Target="../media/image1424.png"/><Relationship Id="rId77" Type="http://schemas.openxmlformats.org/officeDocument/2006/relationships/image" Target="../media/image1444.png"/><Relationship Id="rId100" Type="http://schemas.openxmlformats.org/officeDocument/2006/relationships/customXml" Target="../ink/ink1482.xml"/><Relationship Id="rId282" Type="http://schemas.openxmlformats.org/officeDocument/2006/relationships/customXml" Target="../ink/ink1573.xml"/><Relationship Id="rId338" Type="http://schemas.openxmlformats.org/officeDocument/2006/relationships/customXml" Target="../ink/ink1601.xml"/><Relationship Id="rId8" Type="http://schemas.openxmlformats.org/officeDocument/2006/relationships/customXml" Target="../ink/ink1436.xml"/><Relationship Id="rId142" Type="http://schemas.openxmlformats.org/officeDocument/2006/relationships/customXml" Target="../ink/ink1503.xml"/><Relationship Id="rId184" Type="http://schemas.openxmlformats.org/officeDocument/2006/relationships/customXml" Target="../ink/ink1524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8.png"/><Relationship Id="rId18" Type="http://schemas.openxmlformats.org/officeDocument/2006/relationships/customXml" Target="../ink/ink1618.xml"/><Relationship Id="rId26" Type="http://schemas.openxmlformats.org/officeDocument/2006/relationships/customXml" Target="../ink/ink1622.xml"/><Relationship Id="rId39" Type="http://schemas.openxmlformats.org/officeDocument/2006/relationships/image" Target="../media/image1601.png"/><Relationship Id="rId21" Type="http://schemas.openxmlformats.org/officeDocument/2006/relationships/image" Target="../media/image1592.png"/><Relationship Id="rId34" Type="http://schemas.openxmlformats.org/officeDocument/2006/relationships/customXml" Target="../ink/ink1626.xml"/><Relationship Id="rId7" Type="http://schemas.openxmlformats.org/officeDocument/2006/relationships/image" Target="../media/image1585.png"/><Relationship Id="rId2" Type="http://schemas.openxmlformats.org/officeDocument/2006/relationships/customXml" Target="../ink/ink1610.xml"/><Relationship Id="rId16" Type="http://schemas.openxmlformats.org/officeDocument/2006/relationships/customXml" Target="../ink/ink1617.xml"/><Relationship Id="rId20" Type="http://schemas.openxmlformats.org/officeDocument/2006/relationships/customXml" Target="../ink/ink1619.xml"/><Relationship Id="rId29" Type="http://schemas.openxmlformats.org/officeDocument/2006/relationships/image" Target="../media/image1596.png"/><Relationship Id="rId41" Type="http://schemas.openxmlformats.org/officeDocument/2006/relationships/image" Target="../media/image160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12.xml"/><Relationship Id="rId11" Type="http://schemas.openxmlformats.org/officeDocument/2006/relationships/image" Target="../media/image1587.png"/><Relationship Id="rId24" Type="http://schemas.openxmlformats.org/officeDocument/2006/relationships/customXml" Target="../ink/ink1621.xml"/><Relationship Id="rId32" Type="http://schemas.openxmlformats.org/officeDocument/2006/relationships/customXml" Target="../ink/ink1625.xml"/><Relationship Id="rId37" Type="http://schemas.openxmlformats.org/officeDocument/2006/relationships/image" Target="../media/image1600.png"/><Relationship Id="rId40" Type="http://schemas.openxmlformats.org/officeDocument/2006/relationships/customXml" Target="../ink/ink1629.xml"/><Relationship Id="rId5" Type="http://schemas.openxmlformats.org/officeDocument/2006/relationships/image" Target="../media/image1584.png"/><Relationship Id="rId15" Type="http://schemas.openxmlformats.org/officeDocument/2006/relationships/image" Target="../media/image1589.png"/><Relationship Id="rId23" Type="http://schemas.openxmlformats.org/officeDocument/2006/relationships/image" Target="../media/image1593.png"/><Relationship Id="rId28" Type="http://schemas.openxmlformats.org/officeDocument/2006/relationships/customXml" Target="../ink/ink1623.xml"/><Relationship Id="rId36" Type="http://schemas.openxmlformats.org/officeDocument/2006/relationships/customXml" Target="../ink/ink1627.xml"/><Relationship Id="rId10" Type="http://schemas.openxmlformats.org/officeDocument/2006/relationships/customXml" Target="../ink/ink1614.xml"/><Relationship Id="rId19" Type="http://schemas.openxmlformats.org/officeDocument/2006/relationships/image" Target="../media/image1591.png"/><Relationship Id="rId31" Type="http://schemas.openxmlformats.org/officeDocument/2006/relationships/image" Target="../media/image1597.png"/><Relationship Id="rId4" Type="http://schemas.openxmlformats.org/officeDocument/2006/relationships/customXml" Target="../ink/ink1611.xml"/><Relationship Id="rId9" Type="http://schemas.openxmlformats.org/officeDocument/2006/relationships/image" Target="../media/image1586.png"/><Relationship Id="rId14" Type="http://schemas.openxmlformats.org/officeDocument/2006/relationships/customXml" Target="../ink/ink1616.xml"/><Relationship Id="rId22" Type="http://schemas.openxmlformats.org/officeDocument/2006/relationships/customXml" Target="../ink/ink1620.xml"/><Relationship Id="rId27" Type="http://schemas.openxmlformats.org/officeDocument/2006/relationships/image" Target="../media/image1595.png"/><Relationship Id="rId30" Type="http://schemas.openxmlformats.org/officeDocument/2006/relationships/customXml" Target="../ink/ink1624.xml"/><Relationship Id="rId35" Type="http://schemas.openxmlformats.org/officeDocument/2006/relationships/image" Target="../media/image1599.png"/><Relationship Id="rId8" Type="http://schemas.openxmlformats.org/officeDocument/2006/relationships/customXml" Target="../ink/ink1613.xml"/><Relationship Id="rId3" Type="http://schemas.openxmlformats.org/officeDocument/2006/relationships/image" Target="../media/image1583.png"/><Relationship Id="rId12" Type="http://schemas.openxmlformats.org/officeDocument/2006/relationships/customXml" Target="../ink/ink1615.xml"/><Relationship Id="rId17" Type="http://schemas.openxmlformats.org/officeDocument/2006/relationships/image" Target="../media/image1590.png"/><Relationship Id="rId25" Type="http://schemas.openxmlformats.org/officeDocument/2006/relationships/image" Target="../media/image1594.png"/><Relationship Id="rId33" Type="http://schemas.openxmlformats.org/officeDocument/2006/relationships/image" Target="../media/image1598.png"/><Relationship Id="rId38" Type="http://schemas.openxmlformats.org/officeDocument/2006/relationships/customXml" Target="../ink/ink1628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customXml" Target="../ink/ink80.xml"/><Relationship Id="rId170" Type="http://schemas.openxmlformats.org/officeDocument/2006/relationships/image" Target="../media/image84.png"/><Relationship Id="rId191" Type="http://schemas.openxmlformats.org/officeDocument/2006/relationships/image" Target="../media/image94.png"/><Relationship Id="rId205" Type="http://schemas.openxmlformats.org/officeDocument/2006/relationships/image" Target="../media/image101.png"/><Relationship Id="rId226" Type="http://schemas.openxmlformats.org/officeDocument/2006/relationships/customXml" Target="../ink/ink114.xml"/><Relationship Id="rId247" Type="http://schemas.openxmlformats.org/officeDocument/2006/relationships/image" Target="../media/image122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customXml" Target="../ink/ink75.xml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image" Target="../media/image79.png"/><Relationship Id="rId181" Type="http://schemas.openxmlformats.org/officeDocument/2006/relationships/image" Target="../media/image89.png"/><Relationship Id="rId216" Type="http://schemas.openxmlformats.org/officeDocument/2006/relationships/customXml" Target="../ink/ink109.xml"/><Relationship Id="rId237" Type="http://schemas.openxmlformats.org/officeDocument/2006/relationships/image" Target="../media/image117.png"/><Relationship Id="rId258" Type="http://schemas.openxmlformats.org/officeDocument/2006/relationships/customXml" Target="../ink/ink130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image" Target="../media/image74.png"/><Relationship Id="rId171" Type="http://schemas.openxmlformats.org/officeDocument/2006/relationships/customXml" Target="../ink/ink86.xml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227" Type="http://schemas.openxmlformats.org/officeDocument/2006/relationships/image" Target="../media/image112.png"/><Relationship Id="rId248" Type="http://schemas.openxmlformats.org/officeDocument/2006/relationships/customXml" Target="../ink/ink125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customXml" Target="../ink/ink81.xml"/><Relationship Id="rId182" Type="http://schemas.openxmlformats.org/officeDocument/2006/relationships/customXml" Target="../ink/ink92.xml"/><Relationship Id="rId217" Type="http://schemas.openxmlformats.org/officeDocument/2006/relationships/image" Target="../media/image107.png"/><Relationship Id="rId6" Type="http://schemas.openxmlformats.org/officeDocument/2006/relationships/customXml" Target="../ink/ink3.xml"/><Relationship Id="rId238" Type="http://schemas.openxmlformats.org/officeDocument/2006/relationships/customXml" Target="../ink/ink120.xml"/><Relationship Id="rId259" Type="http://schemas.openxmlformats.org/officeDocument/2006/relationships/image" Target="../media/image128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customXml" Target="../ink/ink76.xml"/><Relationship Id="rId172" Type="http://schemas.openxmlformats.org/officeDocument/2006/relationships/image" Target="../media/image85.png"/><Relationship Id="rId193" Type="http://schemas.openxmlformats.org/officeDocument/2006/relationships/image" Target="../media/image95.png"/><Relationship Id="rId207" Type="http://schemas.openxmlformats.org/officeDocument/2006/relationships/image" Target="../media/image102.png"/><Relationship Id="rId228" Type="http://schemas.openxmlformats.org/officeDocument/2006/relationships/customXml" Target="../ink/ink115.xml"/><Relationship Id="rId249" Type="http://schemas.openxmlformats.org/officeDocument/2006/relationships/image" Target="../media/image123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image" Target="../media/image80.png"/><Relationship Id="rId183" Type="http://schemas.openxmlformats.org/officeDocument/2006/relationships/image" Target="../media/image90.png"/><Relationship Id="rId218" Type="http://schemas.openxmlformats.org/officeDocument/2006/relationships/customXml" Target="../ink/ink110.xml"/><Relationship Id="rId239" Type="http://schemas.openxmlformats.org/officeDocument/2006/relationships/image" Target="../media/image118.png"/><Relationship Id="rId250" Type="http://schemas.openxmlformats.org/officeDocument/2006/relationships/customXml" Target="../ink/ink126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image" Target="../media/image75.png"/><Relationship Id="rId173" Type="http://schemas.openxmlformats.org/officeDocument/2006/relationships/customXml" Target="../ink/ink87.xml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229" Type="http://schemas.openxmlformats.org/officeDocument/2006/relationships/image" Target="../media/image113.png"/><Relationship Id="rId240" Type="http://schemas.openxmlformats.org/officeDocument/2006/relationships/customXml" Target="../ink/ink121.xml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customXml" Target="../ink/ink82.xml"/><Relationship Id="rId184" Type="http://schemas.openxmlformats.org/officeDocument/2006/relationships/customXml" Target="../ink/ink93.xml"/><Relationship Id="rId219" Type="http://schemas.openxmlformats.org/officeDocument/2006/relationships/image" Target="../media/image108.png"/><Relationship Id="rId230" Type="http://schemas.openxmlformats.org/officeDocument/2006/relationships/customXml" Target="../ink/ink116.xml"/><Relationship Id="rId251" Type="http://schemas.openxmlformats.org/officeDocument/2006/relationships/image" Target="../media/image124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customXml" Target="../ink/ink77.xml"/><Relationship Id="rId174" Type="http://schemas.openxmlformats.org/officeDocument/2006/relationships/image" Target="../media/image86.png"/><Relationship Id="rId195" Type="http://schemas.openxmlformats.org/officeDocument/2006/relationships/image" Target="../media/image96.png"/><Relationship Id="rId209" Type="http://schemas.openxmlformats.org/officeDocument/2006/relationships/image" Target="../media/image103.png"/><Relationship Id="rId220" Type="http://schemas.openxmlformats.org/officeDocument/2006/relationships/customXml" Target="../ink/ink111.xml"/><Relationship Id="rId241" Type="http://schemas.openxmlformats.org/officeDocument/2006/relationships/image" Target="../media/image119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customXml" Target="../ink/ink72.xml"/><Relationship Id="rId164" Type="http://schemas.openxmlformats.org/officeDocument/2006/relationships/image" Target="../media/image81.png"/><Relationship Id="rId185" Type="http://schemas.openxmlformats.org/officeDocument/2006/relationships/image" Target="../media/image91.png"/><Relationship Id="rId9" Type="http://schemas.openxmlformats.org/officeDocument/2006/relationships/image" Target="../media/image4.png"/><Relationship Id="rId210" Type="http://schemas.openxmlformats.org/officeDocument/2006/relationships/customXml" Target="../ink/ink106.xml"/><Relationship Id="rId26" Type="http://schemas.openxmlformats.org/officeDocument/2006/relationships/customXml" Target="../ink/ink13.xml"/><Relationship Id="rId231" Type="http://schemas.openxmlformats.org/officeDocument/2006/relationships/image" Target="../media/image114.png"/><Relationship Id="rId252" Type="http://schemas.openxmlformats.org/officeDocument/2006/relationships/customXml" Target="../ink/ink127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image" Target="../media/image76.png"/><Relationship Id="rId175" Type="http://schemas.openxmlformats.org/officeDocument/2006/relationships/customXml" Target="../ink/ink88.xml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16" Type="http://schemas.openxmlformats.org/officeDocument/2006/relationships/customXml" Target="../ink/ink8.xml"/><Relationship Id="rId221" Type="http://schemas.openxmlformats.org/officeDocument/2006/relationships/image" Target="../media/image109.png"/><Relationship Id="rId242" Type="http://schemas.openxmlformats.org/officeDocument/2006/relationships/customXml" Target="../ink/ink122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image" Target="../media/image71.png"/><Relationship Id="rId90" Type="http://schemas.openxmlformats.org/officeDocument/2006/relationships/customXml" Target="../ink/ink45.xml"/><Relationship Id="rId165" Type="http://schemas.openxmlformats.org/officeDocument/2006/relationships/customXml" Target="../ink/ink83.xml"/><Relationship Id="rId186" Type="http://schemas.openxmlformats.org/officeDocument/2006/relationships/customXml" Target="../ink/ink94.xml"/><Relationship Id="rId211" Type="http://schemas.openxmlformats.org/officeDocument/2006/relationships/image" Target="../media/image104.png"/><Relationship Id="rId232" Type="http://schemas.openxmlformats.org/officeDocument/2006/relationships/customXml" Target="../ink/ink117.xml"/><Relationship Id="rId253" Type="http://schemas.openxmlformats.org/officeDocument/2006/relationships/image" Target="../media/image125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customXml" Target="../ink/ink78.xml"/><Relationship Id="rId176" Type="http://schemas.openxmlformats.org/officeDocument/2006/relationships/image" Target="../media/image87.png"/><Relationship Id="rId197" Type="http://schemas.openxmlformats.org/officeDocument/2006/relationships/image" Target="../media/image97.png"/><Relationship Id="rId201" Type="http://schemas.openxmlformats.org/officeDocument/2006/relationships/image" Target="../media/image99.png"/><Relationship Id="rId222" Type="http://schemas.openxmlformats.org/officeDocument/2006/relationships/customXml" Target="../ink/ink112.xml"/><Relationship Id="rId243" Type="http://schemas.openxmlformats.org/officeDocument/2006/relationships/image" Target="../media/image120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customXml" Target="../ink/ink73.xml"/><Relationship Id="rId166" Type="http://schemas.openxmlformats.org/officeDocument/2006/relationships/image" Target="../media/image82.png"/><Relationship Id="rId187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7.xml"/><Relationship Id="rId233" Type="http://schemas.openxmlformats.org/officeDocument/2006/relationships/image" Target="../media/image115.png"/><Relationship Id="rId254" Type="http://schemas.openxmlformats.org/officeDocument/2006/relationships/customXml" Target="../ink/ink128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image" Target="../media/image77.png"/><Relationship Id="rId177" Type="http://schemas.openxmlformats.org/officeDocument/2006/relationships/customXml" Target="../ink/ink89.xml"/><Relationship Id="rId198" Type="http://schemas.openxmlformats.org/officeDocument/2006/relationships/customXml" Target="../ink/ink100.xml"/><Relationship Id="rId202" Type="http://schemas.openxmlformats.org/officeDocument/2006/relationships/customXml" Target="../ink/ink102.xml"/><Relationship Id="rId223" Type="http://schemas.openxmlformats.org/officeDocument/2006/relationships/image" Target="../media/image110.png"/><Relationship Id="rId244" Type="http://schemas.openxmlformats.org/officeDocument/2006/relationships/customXml" Target="../ink/ink123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image" Target="../media/image72.png"/><Relationship Id="rId167" Type="http://schemas.openxmlformats.org/officeDocument/2006/relationships/customXml" Target="../ink/ink84.xml"/><Relationship Id="rId188" Type="http://schemas.openxmlformats.org/officeDocument/2006/relationships/customXml" Target="../ink/ink95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5.png"/><Relationship Id="rId234" Type="http://schemas.openxmlformats.org/officeDocument/2006/relationships/customXml" Target="../ink/ink118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6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customXml" Target="../ink/ink79.xml"/><Relationship Id="rId178" Type="http://schemas.openxmlformats.org/officeDocument/2006/relationships/customXml" Target="../ink/ink90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8.png"/><Relationship Id="rId203" Type="http://schemas.openxmlformats.org/officeDocument/2006/relationships/image" Target="../media/image100.png"/><Relationship Id="rId19" Type="http://schemas.openxmlformats.org/officeDocument/2006/relationships/image" Target="../media/image9.png"/><Relationship Id="rId224" Type="http://schemas.openxmlformats.org/officeDocument/2006/relationships/customXml" Target="../ink/ink113.xml"/><Relationship Id="rId245" Type="http://schemas.openxmlformats.org/officeDocument/2006/relationships/image" Target="../media/image121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customXml" Target="../ink/ink74.xml"/><Relationship Id="rId168" Type="http://schemas.openxmlformats.org/officeDocument/2006/relationships/image" Target="../media/image83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3.png"/><Relationship Id="rId3" Type="http://schemas.openxmlformats.org/officeDocument/2006/relationships/image" Target="../media/image1.png"/><Relationship Id="rId214" Type="http://schemas.openxmlformats.org/officeDocument/2006/relationships/customXml" Target="../ink/ink108.xml"/><Relationship Id="rId235" Type="http://schemas.openxmlformats.org/officeDocument/2006/relationships/image" Target="../media/image116.png"/><Relationship Id="rId256" Type="http://schemas.openxmlformats.org/officeDocument/2006/relationships/customXml" Target="../ink/ink12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image" Target="../media/image7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8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111.png"/><Relationship Id="rId246" Type="http://schemas.openxmlformats.org/officeDocument/2006/relationships/customXml" Target="../ink/ink12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image" Target="../media/image73.png"/><Relationship Id="rId169" Type="http://schemas.openxmlformats.org/officeDocument/2006/relationships/customXml" Target="../ink/ink85.xml"/><Relationship Id="rId4" Type="http://schemas.openxmlformats.org/officeDocument/2006/relationships/customXml" Target="../ink/ink2.xml"/><Relationship Id="rId180" Type="http://schemas.openxmlformats.org/officeDocument/2006/relationships/customXml" Target="../ink/ink91.xml"/><Relationship Id="rId215" Type="http://schemas.openxmlformats.org/officeDocument/2006/relationships/image" Target="../media/image106.png"/><Relationship Id="rId236" Type="http://schemas.openxmlformats.org/officeDocument/2006/relationships/customXml" Target="../ink/ink119.xml"/><Relationship Id="rId257" Type="http://schemas.openxmlformats.org/officeDocument/2006/relationships/image" Target="../media/image127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3.xml"/><Relationship Id="rId21" Type="http://schemas.openxmlformats.org/officeDocument/2006/relationships/image" Target="../media/image138.png"/><Relationship Id="rId42" Type="http://schemas.openxmlformats.org/officeDocument/2006/relationships/customXml" Target="../ink/ink151.xml"/><Relationship Id="rId47" Type="http://schemas.openxmlformats.org/officeDocument/2006/relationships/image" Target="../media/image151.png"/><Relationship Id="rId63" Type="http://schemas.openxmlformats.org/officeDocument/2006/relationships/image" Target="../media/image159.png"/><Relationship Id="rId68" Type="http://schemas.openxmlformats.org/officeDocument/2006/relationships/customXml" Target="../ink/ink164.xml"/><Relationship Id="rId84" Type="http://schemas.openxmlformats.org/officeDocument/2006/relationships/customXml" Target="../ink/ink172.xml"/><Relationship Id="rId89" Type="http://schemas.openxmlformats.org/officeDocument/2006/relationships/image" Target="../media/image171.png"/><Relationship Id="rId16" Type="http://schemas.openxmlformats.org/officeDocument/2006/relationships/customXml" Target="../ink/ink138.xml"/><Relationship Id="rId11" Type="http://schemas.openxmlformats.org/officeDocument/2006/relationships/image" Target="../media/image133.png"/><Relationship Id="rId32" Type="http://schemas.openxmlformats.org/officeDocument/2006/relationships/customXml" Target="../ink/ink146.xml"/><Relationship Id="rId37" Type="http://schemas.openxmlformats.org/officeDocument/2006/relationships/image" Target="../media/image146.png"/><Relationship Id="rId53" Type="http://schemas.openxmlformats.org/officeDocument/2006/relationships/image" Target="../media/image154.png"/><Relationship Id="rId58" Type="http://schemas.openxmlformats.org/officeDocument/2006/relationships/customXml" Target="../ink/ink159.xml"/><Relationship Id="rId74" Type="http://schemas.openxmlformats.org/officeDocument/2006/relationships/customXml" Target="../ink/ink167.xml"/><Relationship Id="rId79" Type="http://schemas.openxmlformats.org/officeDocument/2006/relationships/image" Target="../media/image167.png"/><Relationship Id="rId102" Type="http://schemas.openxmlformats.org/officeDocument/2006/relationships/customXml" Target="../ink/ink181.xml"/><Relationship Id="rId5" Type="http://schemas.openxmlformats.org/officeDocument/2006/relationships/image" Target="../media/image130.png"/><Relationship Id="rId90" Type="http://schemas.openxmlformats.org/officeDocument/2006/relationships/customXml" Target="../ink/ink175.xml"/><Relationship Id="rId95" Type="http://schemas.openxmlformats.org/officeDocument/2006/relationships/image" Target="../media/image174.png"/><Relationship Id="rId22" Type="http://schemas.openxmlformats.org/officeDocument/2006/relationships/customXml" Target="../ink/ink141.xml"/><Relationship Id="rId27" Type="http://schemas.openxmlformats.org/officeDocument/2006/relationships/image" Target="../media/image141.png"/><Relationship Id="rId43" Type="http://schemas.openxmlformats.org/officeDocument/2006/relationships/image" Target="../media/image149.png"/><Relationship Id="rId48" Type="http://schemas.openxmlformats.org/officeDocument/2006/relationships/customXml" Target="../ink/ink154.xml"/><Relationship Id="rId64" Type="http://schemas.openxmlformats.org/officeDocument/2006/relationships/customXml" Target="../ink/ink162.xml"/><Relationship Id="rId69" Type="http://schemas.openxmlformats.org/officeDocument/2006/relationships/image" Target="../media/image162.png"/><Relationship Id="rId80" Type="http://schemas.openxmlformats.org/officeDocument/2006/relationships/customXml" Target="../ink/ink170.xml"/><Relationship Id="rId85" Type="http://schemas.openxmlformats.org/officeDocument/2006/relationships/image" Target="../media/image169.png"/><Relationship Id="rId12" Type="http://schemas.openxmlformats.org/officeDocument/2006/relationships/customXml" Target="../ink/ink136.xml"/><Relationship Id="rId17" Type="http://schemas.openxmlformats.org/officeDocument/2006/relationships/image" Target="../media/image136.png"/><Relationship Id="rId25" Type="http://schemas.openxmlformats.org/officeDocument/2006/relationships/image" Target="../media/image140.png"/><Relationship Id="rId33" Type="http://schemas.openxmlformats.org/officeDocument/2006/relationships/image" Target="../media/image144.png"/><Relationship Id="rId38" Type="http://schemas.openxmlformats.org/officeDocument/2006/relationships/customXml" Target="../ink/ink149.xml"/><Relationship Id="rId46" Type="http://schemas.openxmlformats.org/officeDocument/2006/relationships/customXml" Target="../ink/ink153.xml"/><Relationship Id="rId59" Type="http://schemas.openxmlformats.org/officeDocument/2006/relationships/image" Target="../media/image157.png"/><Relationship Id="rId67" Type="http://schemas.openxmlformats.org/officeDocument/2006/relationships/image" Target="../media/image161.png"/><Relationship Id="rId103" Type="http://schemas.openxmlformats.org/officeDocument/2006/relationships/image" Target="../media/image178.png"/><Relationship Id="rId20" Type="http://schemas.openxmlformats.org/officeDocument/2006/relationships/customXml" Target="../ink/ink140.xml"/><Relationship Id="rId41" Type="http://schemas.openxmlformats.org/officeDocument/2006/relationships/image" Target="../media/image148.png"/><Relationship Id="rId54" Type="http://schemas.openxmlformats.org/officeDocument/2006/relationships/customXml" Target="../ink/ink157.xml"/><Relationship Id="rId62" Type="http://schemas.openxmlformats.org/officeDocument/2006/relationships/customXml" Target="../ink/ink161.xml"/><Relationship Id="rId70" Type="http://schemas.openxmlformats.org/officeDocument/2006/relationships/customXml" Target="../ink/ink165.xml"/><Relationship Id="rId75" Type="http://schemas.openxmlformats.org/officeDocument/2006/relationships/image" Target="../media/image165.png"/><Relationship Id="rId83" Type="http://schemas.openxmlformats.org/officeDocument/2006/relationships/image" Target="../media/image69.png"/><Relationship Id="rId88" Type="http://schemas.openxmlformats.org/officeDocument/2006/relationships/customXml" Target="../ink/ink174.xml"/><Relationship Id="rId91" Type="http://schemas.openxmlformats.org/officeDocument/2006/relationships/image" Target="../media/image172.png"/><Relationship Id="rId96" Type="http://schemas.openxmlformats.org/officeDocument/2006/relationships/customXml" Target="../ink/ink17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3.xml"/><Relationship Id="rId15" Type="http://schemas.openxmlformats.org/officeDocument/2006/relationships/image" Target="../media/image135.png"/><Relationship Id="rId23" Type="http://schemas.openxmlformats.org/officeDocument/2006/relationships/image" Target="../media/image139.png"/><Relationship Id="rId28" Type="http://schemas.openxmlformats.org/officeDocument/2006/relationships/customXml" Target="../ink/ink144.xml"/><Relationship Id="rId36" Type="http://schemas.openxmlformats.org/officeDocument/2006/relationships/customXml" Target="../ink/ink148.xml"/><Relationship Id="rId49" Type="http://schemas.openxmlformats.org/officeDocument/2006/relationships/image" Target="../media/image152.png"/><Relationship Id="rId57" Type="http://schemas.openxmlformats.org/officeDocument/2006/relationships/image" Target="../media/image156.png"/><Relationship Id="rId10" Type="http://schemas.openxmlformats.org/officeDocument/2006/relationships/customXml" Target="../ink/ink135.xml"/><Relationship Id="rId31" Type="http://schemas.openxmlformats.org/officeDocument/2006/relationships/image" Target="../media/image143.png"/><Relationship Id="rId44" Type="http://schemas.openxmlformats.org/officeDocument/2006/relationships/customXml" Target="../ink/ink152.xml"/><Relationship Id="rId52" Type="http://schemas.openxmlformats.org/officeDocument/2006/relationships/customXml" Target="../ink/ink156.xml"/><Relationship Id="rId60" Type="http://schemas.openxmlformats.org/officeDocument/2006/relationships/customXml" Target="../ink/ink160.xml"/><Relationship Id="rId65" Type="http://schemas.openxmlformats.org/officeDocument/2006/relationships/image" Target="../media/image160.png"/><Relationship Id="rId73" Type="http://schemas.openxmlformats.org/officeDocument/2006/relationships/image" Target="../media/image164.png"/><Relationship Id="rId78" Type="http://schemas.openxmlformats.org/officeDocument/2006/relationships/customXml" Target="../ink/ink169.xml"/><Relationship Id="rId81" Type="http://schemas.openxmlformats.org/officeDocument/2006/relationships/image" Target="../media/image168.png"/><Relationship Id="rId86" Type="http://schemas.openxmlformats.org/officeDocument/2006/relationships/customXml" Target="../ink/ink173.xml"/><Relationship Id="rId94" Type="http://schemas.openxmlformats.org/officeDocument/2006/relationships/customXml" Target="../ink/ink177.xml"/><Relationship Id="rId99" Type="http://schemas.openxmlformats.org/officeDocument/2006/relationships/image" Target="../media/image176.png"/><Relationship Id="rId101" Type="http://schemas.openxmlformats.org/officeDocument/2006/relationships/image" Target="../media/image177.png"/><Relationship Id="rId4" Type="http://schemas.openxmlformats.org/officeDocument/2006/relationships/customXml" Target="../ink/ink132.xml"/><Relationship Id="rId9" Type="http://schemas.openxmlformats.org/officeDocument/2006/relationships/image" Target="../media/image132.png"/><Relationship Id="rId13" Type="http://schemas.openxmlformats.org/officeDocument/2006/relationships/image" Target="../media/image134.png"/><Relationship Id="rId18" Type="http://schemas.openxmlformats.org/officeDocument/2006/relationships/customXml" Target="../ink/ink139.xml"/><Relationship Id="rId39" Type="http://schemas.openxmlformats.org/officeDocument/2006/relationships/image" Target="../media/image147.png"/><Relationship Id="rId34" Type="http://schemas.openxmlformats.org/officeDocument/2006/relationships/customXml" Target="../ink/ink147.xml"/><Relationship Id="rId50" Type="http://schemas.openxmlformats.org/officeDocument/2006/relationships/customXml" Target="../ink/ink155.xml"/><Relationship Id="rId55" Type="http://schemas.openxmlformats.org/officeDocument/2006/relationships/image" Target="../media/image155.png"/><Relationship Id="rId76" Type="http://schemas.openxmlformats.org/officeDocument/2006/relationships/customXml" Target="../ink/ink168.xml"/><Relationship Id="rId97" Type="http://schemas.openxmlformats.org/officeDocument/2006/relationships/image" Target="../media/image175.png"/><Relationship Id="rId7" Type="http://schemas.openxmlformats.org/officeDocument/2006/relationships/image" Target="../media/image131.png"/><Relationship Id="rId71" Type="http://schemas.openxmlformats.org/officeDocument/2006/relationships/image" Target="../media/image163.png"/><Relationship Id="rId92" Type="http://schemas.openxmlformats.org/officeDocument/2006/relationships/customXml" Target="../ink/ink176.xml"/><Relationship Id="rId2" Type="http://schemas.openxmlformats.org/officeDocument/2006/relationships/customXml" Target="../ink/ink131.xml"/><Relationship Id="rId29" Type="http://schemas.openxmlformats.org/officeDocument/2006/relationships/image" Target="../media/image142.png"/><Relationship Id="rId24" Type="http://schemas.openxmlformats.org/officeDocument/2006/relationships/customXml" Target="../ink/ink142.xml"/><Relationship Id="rId40" Type="http://schemas.openxmlformats.org/officeDocument/2006/relationships/customXml" Target="../ink/ink150.xml"/><Relationship Id="rId45" Type="http://schemas.openxmlformats.org/officeDocument/2006/relationships/image" Target="../media/image150.png"/><Relationship Id="rId66" Type="http://schemas.openxmlformats.org/officeDocument/2006/relationships/customXml" Target="../ink/ink163.xml"/><Relationship Id="rId87" Type="http://schemas.openxmlformats.org/officeDocument/2006/relationships/image" Target="../media/image170.png"/><Relationship Id="rId61" Type="http://schemas.openxmlformats.org/officeDocument/2006/relationships/image" Target="../media/image158.png"/><Relationship Id="rId82" Type="http://schemas.openxmlformats.org/officeDocument/2006/relationships/customXml" Target="../ink/ink171.xml"/><Relationship Id="rId19" Type="http://schemas.openxmlformats.org/officeDocument/2006/relationships/image" Target="../media/image137.png"/><Relationship Id="rId14" Type="http://schemas.openxmlformats.org/officeDocument/2006/relationships/customXml" Target="../ink/ink137.xml"/><Relationship Id="rId30" Type="http://schemas.openxmlformats.org/officeDocument/2006/relationships/customXml" Target="../ink/ink145.xml"/><Relationship Id="rId35" Type="http://schemas.openxmlformats.org/officeDocument/2006/relationships/image" Target="../media/image145.png"/><Relationship Id="rId56" Type="http://schemas.openxmlformats.org/officeDocument/2006/relationships/customXml" Target="../ink/ink158.xml"/><Relationship Id="rId77" Type="http://schemas.openxmlformats.org/officeDocument/2006/relationships/image" Target="../media/image166.png"/><Relationship Id="rId100" Type="http://schemas.openxmlformats.org/officeDocument/2006/relationships/customXml" Target="../ink/ink180.xml"/><Relationship Id="rId8" Type="http://schemas.openxmlformats.org/officeDocument/2006/relationships/customXml" Target="../ink/ink134.xml"/><Relationship Id="rId51" Type="http://schemas.openxmlformats.org/officeDocument/2006/relationships/image" Target="../media/image153.png"/><Relationship Id="rId72" Type="http://schemas.openxmlformats.org/officeDocument/2006/relationships/customXml" Target="../ink/ink166.xml"/><Relationship Id="rId93" Type="http://schemas.openxmlformats.org/officeDocument/2006/relationships/image" Target="../media/image173.png"/><Relationship Id="rId98" Type="http://schemas.openxmlformats.org/officeDocument/2006/relationships/customXml" Target="../ink/ink179.xml"/><Relationship Id="rId3" Type="http://schemas.openxmlformats.org/officeDocument/2006/relationships/image" Target="../media/image129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6.png"/><Relationship Id="rId299" Type="http://schemas.openxmlformats.org/officeDocument/2006/relationships/image" Target="../media/image327.png"/><Relationship Id="rId21" Type="http://schemas.openxmlformats.org/officeDocument/2006/relationships/image" Target="../media/image188.png"/><Relationship Id="rId63" Type="http://schemas.openxmlformats.org/officeDocument/2006/relationships/image" Target="../media/image209.png"/><Relationship Id="rId159" Type="http://schemas.openxmlformats.org/officeDocument/2006/relationships/image" Target="../media/image257.png"/><Relationship Id="rId324" Type="http://schemas.openxmlformats.org/officeDocument/2006/relationships/customXml" Target="../ink/ink343.xml"/><Relationship Id="rId366" Type="http://schemas.openxmlformats.org/officeDocument/2006/relationships/customXml" Target="../ink/ink364.xml"/><Relationship Id="rId170" Type="http://schemas.openxmlformats.org/officeDocument/2006/relationships/customXml" Target="../ink/ink266.xml"/><Relationship Id="rId226" Type="http://schemas.openxmlformats.org/officeDocument/2006/relationships/customXml" Target="../ink/ink294.xml"/><Relationship Id="rId268" Type="http://schemas.openxmlformats.org/officeDocument/2006/relationships/customXml" Target="../ink/ink315.xml"/><Relationship Id="rId32" Type="http://schemas.openxmlformats.org/officeDocument/2006/relationships/customXml" Target="../ink/ink197.xml"/><Relationship Id="rId74" Type="http://schemas.openxmlformats.org/officeDocument/2006/relationships/customXml" Target="../ink/ink218.xml"/><Relationship Id="rId128" Type="http://schemas.openxmlformats.org/officeDocument/2006/relationships/customXml" Target="../ink/ink245.xml"/><Relationship Id="rId335" Type="http://schemas.openxmlformats.org/officeDocument/2006/relationships/image" Target="../media/image344.png"/><Relationship Id="rId377" Type="http://schemas.openxmlformats.org/officeDocument/2006/relationships/image" Target="../media/image365.png"/><Relationship Id="rId5" Type="http://schemas.openxmlformats.org/officeDocument/2006/relationships/image" Target="../media/image180.png"/><Relationship Id="rId181" Type="http://schemas.openxmlformats.org/officeDocument/2006/relationships/image" Target="../media/image268.png"/><Relationship Id="rId237" Type="http://schemas.openxmlformats.org/officeDocument/2006/relationships/image" Target="../media/image296.png"/><Relationship Id="rId402" Type="http://schemas.openxmlformats.org/officeDocument/2006/relationships/customXml" Target="../ink/ink382.xml"/><Relationship Id="rId279" Type="http://schemas.openxmlformats.org/officeDocument/2006/relationships/image" Target="../media/image317.png"/><Relationship Id="rId43" Type="http://schemas.openxmlformats.org/officeDocument/2006/relationships/image" Target="../media/image199.png"/><Relationship Id="rId139" Type="http://schemas.openxmlformats.org/officeDocument/2006/relationships/image" Target="../media/image247.png"/><Relationship Id="rId290" Type="http://schemas.openxmlformats.org/officeDocument/2006/relationships/customXml" Target="../ink/ink326.xml"/><Relationship Id="rId304" Type="http://schemas.openxmlformats.org/officeDocument/2006/relationships/customXml" Target="../ink/ink333.xml"/><Relationship Id="rId346" Type="http://schemas.openxmlformats.org/officeDocument/2006/relationships/customXml" Target="../ink/ink354.xml"/><Relationship Id="rId388" Type="http://schemas.openxmlformats.org/officeDocument/2006/relationships/customXml" Target="../ink/ink375.xml"/><Relationship Id="rId85" Type="http://schemas.openxmlformats.org/officeDocument/2006/relationships/image" Target="../media/image220.png"/><Relationship Id="rId150" Type="http://schemas.openxmlformats.org/officeDocument/2006/relationships/customXml" Target="../ink/ink256.xml"/><Relationship Id="rId192" Type="http://schemas.openxmlformats.org/officeDocument/2006/relationships/customXml" Target="../ink/ink277.xml"/><Relationship Id="rId206" Type="http://schemas.openxmlformats.org/officeDocument/2006/relationships/customXml" Target="../ink/ink284.xml"/><Relationship Id="rId413" Type="http://schemas.openxmlformats.org/officeDocument/2006/relationships/image" Target="../media/image383.png"/><Relationship Id="rId248" Type="http://schemas.openxmlformats.org/officeDocument/2006/relationships/customXml" Target="../ink/ink305.xml"/><Relationship Id="rId12" Type="http://schemas.openxmlformats.org/officeDocument/2006/relationships/customXml" Target="../ink/ink187.xml"/><Relationship Id="rId108" Type="http://schemas.openxmlformats.org/officeDocument/2006/relationships/customXml" Target="../ink/ink235.xml"/><Relationship Id="rId315" Type="http://schemas.openxmlformats.org/officeDocument/2006/relationships/image" Target="../media/image334.png"/><Relationship Id="rId357" Type="http://schemas.openxmlformats.org/officeDocument/2006/relationships/image" Target="../media/image355.png"/><Relationship Id="rId54" Type="http://schemas.openxmlformats.org/officeDocument/2006/relationships/customXml" Target="../ink/ink208.xml"/><Relationship Id="rId96" Type="http://schemas.openxmlformats.org/officeDocument/2006/relationships/customXml" Target="../ink/ink229.xml"/><Relationship Id="rId161" Type="http://schemas.openxmlformats.org/officeDocument/2006/relationships/image" Target="../media/image258.png"/><Relationship Id="rId217" Type="http://schemas.openxmlformats.org/officeDocument/2006/relationships/image" Target="../media/image286.png"/><Relationship Id="rId399" Type="http://schemas.openxmlformats.org/officeDocument/2006/relationships/image" Target="../media/image376.png"/><Relationship Id="rId259" Type="http://schemas.openxmlformats.org/officeDocument/2006/relationships/image" Target="../media/image307.png"/><Relationship Id="rId23" Type="http://schemas.openxmlformats.org/officeDocument/2006/relationships/image" Target="../media/image189.png"/><Relationship Id="rId119" Type="http://schemas.openxmlformats.org/officeDocument/2006/relationships/image" Target="../media/image237.png"/><Relationship Id="rId270" Type="http://schemas.openxmlformats.org/officeDocument/2006/relationships/customXml" Target="../ink/ink316.xml"/><Relationship Id="rId326" Type="http://schemas.openxmlformats.org/officeDocument/2006/relationships/customXml" Target="../ink/ink344.xml"/><Relationship Id="rId65" Type="http://schemas.openxmlformats.org/officeDocument/2006/relationships/image" Target="../media/image210.png"/><Relationship Id="rId130" Type="http://schemas.openxmlformats.org/officeDocument/2006/relationships/customXml" Target="../ink/ink246.xml"/><Relationship Id="rId368" Type="http://schemas.openxmlformats.org/officeDocument/2006/relationships/customXml" Target="../ink/ink365.xml"/><Relationship Id="rId172" Type="http://schemas.openxmlformats.org/officeDocument/2006/relationships/customXml" Target="../ink/ink267.xml"/><Relationship Id="rId228" Type="http://schemas.openxmlformats.org/officeDocument/2006/relationships/customXml" Target="../ink/ink295.xml"/><Relationship Id="rId281" Type="http://schemas.openxmlformats.org/officeDocument/2006/relationships/image" Target="../media/image318.png"/><Relationship Id="rId337" Type="http://schemas.openxmlformats.org/officeDocument/2006/relationships/image" Target="../media/image345.png"/><Relationship Id="rId34" Type="http://schemas.openxmlformats.org/officeDocument/2006/relationships/customXml" Target="../ink/ink198.xml"/><Relationship Id="rId76" Type="http://schemas.openxmlformats.org/officeDocument/2006/relationships/customXml" Target="../ink/ink219.xml"/><Relationship Id="rId141" Type="http://schemas.openxmlformats.org/officeDocument/2006/relationships/image" Target="../media/image248.png"/><Relationship Id="rId379" Type="http://schemas.openxmlformats.org/officeDocument/2006/relationships/image" Target="../media/image366.png"/><Relationship Id="rId7" Type="http://schemas.openxmlformats.org/officeDocument/2006/relationships/image" Target="../media/image181.png"/><Relationship Id="rId183" Type="http://schemas.openxmlformats.org/officeDocument/2006/relationships/image" Target="../media/image269.png"/><Relationship Id="rId239" Type="http://schemas.openxmlformats.org/officeDocument/2006/relationships/image" Target="../media/image297.png"/><Relationship Id="rId390" Type="http://schemas.openxmlformats.org/officeDocument/2006/relationships/customXml" Target="../ink/ink376.xml"/><Relationship Id="rId404" Type="http://schemas.openxmlformats.org/officeDocument/2006/relationships/customXml" Target="../ink/ink383.xml"/><Relationship Id="rId250" Type="http://schemas.openxmlformats.org/officeDocument/2006/relationships/customXml" Target="../ink/ink306.xml"/><Relationship Id="rId292" Type="http://schemas.openxmlformats.org/officeDocument/2006/relationships/customXml" Target="../ink/ink327.xml"/><Relationship Id="rId306" Type="http://schemas.openxmlformats.org/officeDocument/2006/relationships/customXml" Target="../ink/ink334.xml"/><Relationship Id="rId45" Type="http://schemas.openxmlformats.org/officeDocument/2006/relationships/image" Target="../media/image200.png"/><Relationship Id="rId87" Type="http://schemas.openxmlformats.org/officeDocument/2006/relationships/image" Target="../media/image221.png"/><Relationship Id="rId110" Type="http://schemas.openxmlformats.org/officeDocument/2006/relationships/customXml" Target="../ink/ink236.xml"/><Relationship Id="rId348" Type="http://schemas.openxmlformats.org/officeDocument/2006/relationships/customXml" Target="../ink/ink355.xml"/><Relationship Id="rId152" Type="http://schemas.openxmlformats.org/officeDocument/2006/relationships/customXml" Target="../ink/ink257.xml"/><Relationship Id="rId194" Type="http://schemas.openxmlformats.org/officeDocument/2006/relationships/customXml" Target="../ink/ink278.xml"/><Relationship Id="rId208" Type="http://schemas.openxmlformats.org/officeDocument/2006/relationships/customXml" Target="../ink/ink285.xml"/><Relationship Id="rId415" Type="http://schemas.openxmlformats.org/officeDocument/2006/relationships/image" Target="../media/image384.png"/><Relationship Id="rId261" Type="http://schemas.openxmlformats.org/officeDocument/2006/relationships/image" Target="../media/image308.png"/><Relationship Id="rId14" Type="http://schemas.openxmlformats.org/officeDocument/2006/relationships/customXml" Target="../ink/ink188.xml"/><Relationship Id="rId56" Type="http://schemas.openxmlformats.org/officeDocument/2006/relationships/customXml" Target="../ink/ink209.xml"/><Relationship Id="rId317" Type="http://schemas.openxmlformats.org/officeDocument/2006/relationships/image" Target="../media/image335.png"/><Relationship Id="rId359" Type="http://schemas.openxmlformats.org/officeDocument/2006/relationships/image" Target="../media/image356.png"/><Relationship Id="rId98" Type="http://schemas.openxmlformats.org/officeDocument/2006/relationships/customXml" Target="../ink/ink230.xml"/><Relationship Id="rId121" Type="http://schemas.openxmlformats.org/officeDocument/2006/relationships/image" Target="../media/image238.png"/><Relationship Id="rId163" Type="http://schemas.openxmlformats.org/officeDocument/2006/relationships/image" Target="../media/image259.png"/><Relationship Id="rId219" Type="http://schemas.openxmlformats.org/officeDocument/2006/relationships/image" Target="../media/image287.png"/><Relationship Id="rId370" Type="http://schemas.openxmlformats.org/officeDocument/2006/relationships/customXml" Target="../ink/ink366.xml"/><Relationship Id="rId230" Type="http://schemas.openxmlformats.org/officeDocument/2006/relationships/customXml" Target="../ink/ink296.xml"/><Relationship Id="rId25" Type="http://schemas.openxmlformats.org/officeDocument/2006/relationships/image" Target="../media/image190.png"/><Relationship Id="rId67" Type="http://schemas.openxmlformats.org/officeDocument/2006/relationships/image" Target="../media/image211.png"/><Relationship Id="rId272" Type="http://schemas.openxmlformats.org/officeDocument/2006/relationships/customXml" Target="../ink/ink317.xml"/><Relationship Id="rId328" Type="http://schemas.openxmlformats.org/officeDocument/2006/relationships/customXml" Target="../ink/ink345.xml"/><Relationship Id="rId132" Type="http://schemas.openxmlformats.org/officeDocument/2006/relationships/customXml" Target="../ink/ink247.xml"/><Relationship Id="rId174" Type="http://schemas.openxmlformats.org/officeDocument/2006/relationships/customXml" Target="../ink/ink268.xml"/><Relationship Id="rId381" Type="http://schemas.openxmlformats.org/officeDocument/2006/relationships/image" Target="../media/image367.png"/><Relationship Id="rId241" Type="http://schemas.openxmlformats.org/officeDocument/2006/relationships/image" Target="../media/image298.png"/><Relationship Id="rId36" Type="http://schemas.openxmlformats.org/officeDocument/2006/relationships/customXml" Target="../ink/ink199.xml"/><Relationship Id="rId283" Type="http://schemas.openxmlformats.org/officeDocument/2006/relationships/image" Target="../media/image319.png"/><Relationship Id="rId339" Type="http://schemas.openxmlformats.org/officeDocument/2006/relationships/image" Target="../media/image346.png"/><Relationship Id="rId78" Type="http://schemas.openxmlformats.org/officeDocument/2006/relationships/customXml" Target="../ink/ink220.xml"/><Relationship Id="rId101" Type="http://schemas.openxmlformats.org/officeDocument/2006/relationships/image" Target="../media/image228.png"/><Relationship Id="rId143" Type="http://schemas.openxmlformats.org/officeDocument/2006/relationships/image" Target="../media/image249.png"/><Relationship Id="rId185" Type="http://schemas.openxmlformats.org/officeDocument/2006/relationships/image" Target="../media/image270.png"/><Relationship Id="rId350" Type="http://schemas.openxmlformats.org/officeDocument/2006/relationships/customXml" Target="../ink/ink356.xml"/><Relationship Id="rId406" Type="http://schemas.openxmlformats.org/officeDocument/2006/relationships/customXml" Target="../ink/ink384.xml"/><Relationship Id="rId9" Type="http://schemas.openxmlformats.org/officeDocument/2006/relationships/image" Target="../media/image182.png"/><Relationship Id="rId210" Type="http://schemas.openxmlformats.org/officeDocument/2006/relationships/customXml" Target="../ink/ink286.xml"/><Relationship Id="rId392" Type="http://schemas.openxmlformats.org/officeDocument/2006/relationships/customXml" Target="../ink/ink377.xml"/><Relationship Id="rId252" Type="http://schemas.openxmlformats.org/officeDocument/2006/relationships/customXml" Target="../ink/ink307.xml"/><Relationship Id="rId294" Type="http://schemas.openxmlformats.org/officeDocument/2006/relationships/customXml" Target="../ink/ink328.xml"/><Relationship Id="rId308" Type="http://schemas.openxmlformats.org/officeDocument/2006/relationships/customXml" Target="../ink/ink335.xml"/><Relationship Id="rId47" Type="http://schemas.openxmlformats.org/officeDocument/2006/relationships/image" Target="../media/image201.png"/><Relationship Id="rId89" Type="http://schemas.openxmlformats.org/officeDocument/2006/relationships/image" Target="../media/image222.png"/><Relationship Id="rId112" Type="http://schemas.openxmlformats.org/officeDocument/2006/relationships/customXml" Target="../ink/ink237.xml"/><Relationship Id="rId154" Type="http://schemas.openxmlformats.org/officeDocument/2006/relationships/customXml" Target="../ink/ink258.xml"/><Relationship Id="rId361" Type="http://schemas.openxmlformats.org/officeDocument/2006/relationships/image" Target="../media/image357.png"/><Relationship Id="rId196" Type="http://schemas.openxmlformats.org/officeDocument/2006/relationships/customXml" Target="../ink/ink279.xml"/><Relationship Id="rId417" Type="http://schemas.openxmlformats.org/officeDocument/2006/relationships/image" Target="../media/image385.png"/><Relationship Id="rId16" Type="http://schemas.openxmlformats.org/officeDocument/2006/relationships/customXml" Target="../ink/ink189.xml"/><Relationship Id="rId221" Type="http://schemas.openxmlformats.org/officeDocument/2006/relationships/image" Target="../media/image288.png"/><Relationship Id="rId263" Type="http://schemas.openxmlformats.org/officeDocument/2006/relationships/image" Target="../media/image309.png"/><Relationship Id="rId319" Type="http://schemas.openxmlformats.org/officeDocument/2006/relationships/image" Target="../media/image336.png"/><Relationship Id="rId58" Type="http://schemas.openxmlformats.org/officeDocument/2006/relationships/customXml" Target="../ink/ink210.xml"/><Relationship Id="rId123" Type="http://schemas.openxmlformats.org/officeDocument/2006/relationships/image" Target="../media/image239.png"/><Relationship Id="rId330" Type="http://schemas.openxmlformats.org/officeDocument/2006/relationships/customXml" Target="../ink/ink346.xml"/><Relationship Id="rId165" Type="http://schemas.openxmlformats.org/officeDocument/2006/relationships/image" Target="../media/image260.png"/><Relationship Id="rId372" Type="http://schemas.openxmlformats.org/officeDocument/2006/relationships/customXml" Target="../ink/ink367.xml"/><Relationship Id="rId232" Type="http://schemas.openxmlformats.org/officeDocument/2006/relationships/customXml" Target="../ink/ink297.xml"/><Relationship Id="rId274" Type="http://schemas.openxmlformats.org/officeDocument/2006/relationships/customXml" Target="../ink/ink318.xml"/><Relationship Id="rId27" Type="http://schemas.openxmlformats.org/officeDocument/2006/relationships/image" Target="../media/image191.png"/><Relationship Id="rId69" Type="http://schemas.openxmlformats.org/officeDocument/2006/relationships/image" Target="../media/image212.png"/><Relationship Id="rId134" Type="http://schemas.openxmlformats.org/officeDocument/2006/relationships/customXml" Target="../ink/ink248.xml"/><Relationship Id="rId80" Type="http://schemas.openxmlformats.org/officeDocument/2006/relationships/customXml" Target="../ink/ink221.xml"/><Relationship Id="rId176" Type="http://schemas.openxmlformats.org/officeDocument/2006/relationships/customXml" Target="../ink/ink269.xml"/><Relationship Id="rId341" Type="http://schemas.openxmlformats.org/officeDocument/2006/relationships/image" Target="../media/image347.png"/><Relationship Id="rId383" Type="http://schemas.openxmlformats.org/officeDocument/2006/relationships/image" Target="../media/image368.png"/><Relationship Id="rId201" Type="http://schemas.openxmlformats.org/officeDocument/2006/relationships/image" Target="../media/image278.png"/><Relationship Id="rId222" Type="http://schemas.openxmlformats.org/officeDocument/2006/relationships/customXml" Target="../ink/ink292.xml"/><Relationship Id="rId243" Type="http://schemas.openxmlformats.org/officeDocument/2006/relationships/image" Target="../media/image299.png"/><Relationship Id="rId264" Type="http://schemas.openxmlformats.org/officeDocument/2006/relationships/customXml" Target="../ink/ink313.xml"/><Relationship Id="rId285" Type="http://schemas.openxmlformats.org/officeDocument/2006/relationships/image" Target="../media/image320.png"/><Relationship Id="rId17" Type="http://schemas.openxmlformats.org/officeDocument/2006/relationships/image" Target="../media/image186.png"/><Relationship Id="rId38" Type="http://schemas.openxmlformats.org/officeDocument/2006/relationships/customXml" Target="../ink/ink200.xml"/><Relationship Id="rId59" Type="http://schemas.openxmlformats.org/officeDocument/2006/relationships/image" Target="../media/image207.png"/><Relationship Id="rId103" Type="http://schemas.openxmlformats.org/officeDocument/2006/relationships/image" Target="../media/image229.png"/><Relationship Id="rId124" Type="http://schemas.openxmlformats.org/officeDocument/2006/relationships/customXml" Target="../ink/ink243.xml"/><Relationship Id="rId310" Type="http://schemas.openxmlformats.org/officeDocument/2006/relationships/customXml" Target="../ink/ink336.xml"/><Relationship Id="rId70" Type="http://schemas.openxmlformats.org/officeDocument/2006/relationships/customXml" Target="../ink/ink216.xml"/><Relationship Id="rId91" Type="http://schemas.openxmlformats.org/officeDocument/2006/relationships/image" Target="../media/image223.png"/><Relationship Id="rId145" Type="http://schemas.openxmlformats.org/officeDocument/2006/relationships/image" Target="../media/image250.png"/><Relationship Id="rId166" Type="http://schemas.openxmlformats.org/officeDocument/2006/relationships/customXml" Target="../ink/ink264.xml"/><Relationship Id="rId187" Type="http://schemas.openxmlformats.org/officeDocument/2006/relationships/image" Target="../media/image271.png"/><Relationship Id="rId331" Type="http://schemas.openxmlformats.org/officeDocument/2006/relationships/image" Target="../media/image342.png"/><Relationship Id="rId352" Type="http://schemas.openxmlformats.org/officeDocument/2006/relationships/customXml" Target="../ink/ink357.xml"/><Relationship Id="rId373" Type="http://schemas.openxmlformats.org/officeDocument/2006/relationships/image" Target="../media/image363.png"/><Relationship Id="rId394" Type="http://schemas.openxmlformats.org/officeDocument/2006/relationships/customXml" Target="../ink/ink378.xml"/><Relationship Id="rId408" Type="http://schemas.openxmlformats.org/officeDocument/2006/relationships/customXml" Target="../ink/ink385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87.xml"/><Relationship Id="rId233" Type="http://schemas.openxmlformats.org/officeDocument/2006/relationships/image" Target="../media/image294.png"/><Relationship Id="rId254" Type="http://schemas.openxmlformats.org/officeDocument/2006/relationships/customXml" Target="../ink/ink308.xml"/><Relationship Id="rId28" Type="http://schemas.openxmlformats.org/officeDocument/2006/relationships/customXml" Target="../ink/ink195.xml"/><Relationship Id="rId49" Type="http://schemas.openxmlformats.org/officeDocument/2006/relationships/image" Target="../media/image202.png"/><Relationship Id="rId114" Type="http://schemas.openxmlformats.org/officeDocument/2006/relationships/customXml" Target="../ink/ink238.xml"/><Relationship Id="rId275" Type="http://schemas.openxmlformats.org/officeDocument/2006/relationships/image" Target="../media/image315.png"/><Relationship Id="rId296" Type="http://schemas.openxmlformats.org/officeDocument/2006/relationships/customXml" Target="../ink/ink329.xml"/><Relationship Id="rId300" Type="http://schemas.openxmlformats.org/officeDocument/2006/relationships/customXml" Target="../ink/ink331.xml"/><Relationship Id="rId60" Type="http://schemas.openxmlformats.org/officeDocument/2006/relationships/customXml" Target="../ink/ink211.xml"/><Relationship Id="rId81" Type="http://schemas.openxmlformats.org/officeDocument/2006/relationships/image" Target="../media/image218.png"/><Relationship Id="rId135" Type="http://schemas.openxmlformats.org/officeDocument/2006/relationships/image" Target="../media/image245.png"/><Relationship Id="rId156" Type="http://schemas.openxmlformats.org/officeDocument/2006/relationships/customXml" Target="../ink/ink259.xml"/><Relationship Id="rId177" Type="http://schemas.openxmlformats.org/officeDocument/2006/relationships/image" Target="../media/image266.png"/><Relationship Id="rId198" Type="http://schemas.openxmlformats.org/officeDocument/2006/relationships/customXml" Target="../ink/ink280.xml"/><Relationship Id="rId321" Type="http://schemas.openxmlformats.org/officeDocument/2006/relationships/image" Target="../media/image337.png"/><Relationship Id="rId342" Type="http://schemas.openxmlformats.org/officeDocument/2006/relationships/customXml" Target="../ink/ink352.xml"/><Relationship Id="rId363" Type="http://schemas.openxmlformats.org/officeDocument/2006/relationships/image" Target="../media/image358.png"/><Relationship Id="rId384" Type="http://schemas.openxmlformats.org/officeDocument/2006/relationships/customXml" Target="../ink/ink373.xml"/><Relationship Id="rId202" Type="http://schemas.openxmlformats.org/officeDocument/2006/relationships/customXml" Target="../ink/ink282.xml"/><Relationship Id="rId223" Type="http://schemas.openxmlformats.org/officeDocument/2006/relationships/image" Target="../media/image289.png"/><Relationship Id="rId244" Type="http://schemas.openxmlformats.org/officeDocument/2006/relationships/customXml" Target="../ink/ink303.xml"/><Relationship Id="rId18" Type="http://schemas.openxmlformats.org/officeDocument/2006/relationships/customXml" Target="../ink/ink190.xml"/><Relationship Id="rId39" Type="http://schemas.openxmlformats.org/officeDocument/2006/relationships/image" Target="../media/image197.png"/><Relationship Id="rId265" Type="http://schemas.openxmlformats.org/officeDocument/2006/relationships/image" Target="../media/image310.png"/><Relationship Id="rId286" Type="http://schemas.openxmlformats.org/officeDocument/2006/relationships/customXml" Target="../ink/ink324.xml"/><Relationship Id="rId50" Type="http://schemas.openxmlformats.org/officeDocument/2006/relationships/customXml" Target="../ink/ink206.xml"/><Relationship Id="rId104" Type="http://schemas.openxmlformats.org/officeDocument/2006/relationships/customXml" Target="../ink/ink233.xml"/><Relationship Id="rId125" Type="http://schemas.openxmlformats.org/officeDocument/2006/relationships/image" Target="../media/image240.png"/><Relationship Id="rId146" Type="http://schemas.openxmlformats.org/officeDocument/2006/relationships/customXml" Target="../ink/ink254.xml"/><Relationship Id="rId167" Type="http://schemas.openxmlformats.org/officeDocument/2006/relationships/image" Target="../media/image261.png"/><Relationship Id="rId188" Type="http://schemas.openxmlformats.org/officeDocument/2006/relationships/customXml" Target="../ink/ink275.xml"/><Relationship Id="rId311" Type="http://schemas.openxmlformats.org/officeDocument/2006/relationships/image" Target="../media/image332.png"/><Relationship Id="rId332" Type="http://schemas.openxmlformats.org/officeDocument/2006/relationships/customXml" Target="../ink/ink347.xml"/><Relationship Id="rId353" Type="http://schemas.openxmlformats.org/officeDocument/2006/relationships/image" Target="../media/image353.png"/><Relationship Id="rId374" Type="http://schemas.openxmlformats.org/officeDocument/2006/relationships/customXml" Target="../ink/ink368.xml"/><Relationship Id="rId395" Type="http://schemas.openxmlformats.org/officeDocument/2006/relationships/image" Target="../media/image374.png"/><Relationship Id="rId409" Type="http://schemas.openxmlformats.org/officeDocument/2006/relationships/image" Target="../media/image381.png"/><Relationship Id="rId71" Type="http://schemas.openxmlformats.org/officeDocument/2006/relationships/image" Target="../media/image213.png"/><Relationship Id="rId92" Type="http://schemas.openxmlformats.org/officeDocument/2006/relationships/customXml" Target="../ink/ink227.xml"/><Relationship Id="rId213" Type="http://schemas.openxmlformats.org/officeDocument/2006/relationships/image" Target="../media/image284.png"/><Relationship Id="rId234" Type="http://schemas.openxmlformats.org/officeDocument/2006/relationships/customXml" Target="../ink/ink298.xml"/><Relationship Id="rId2" Type="http://schemas.openxmlformats.org/officeDocument/2006/relationships/customXml" Target="../ink/ink182.xml"/><Relationship Id="rId29" Type="http://schemas.openxmlformats.org/officeDocument/2006/relationships/image" Target="../media/image192.png"/><Relationship Id="rId255" Type="http://schemas.openxmlformats.org/officeDocument/2006/relationships/image" Target="../media/image305.png"/><Relationship Id="rId276" Type="http://schemas.openxmlformats.org/officeDocument/2006/relationships/customXml" Target="../ink/ink319.xml"/><Relationship Id="rId297" Type="http://schemas.openxmlformats.org/officeDocument/2006/relationships/image" Target="../media/image326.png"/><Relationship Id="rId40" Type="http://schemas.openxmlformats.org/officeDocument/2006/relationships/customXml" Target="../ink/ink201.xml"/><Relationship Id="rId115" Type="http://schemas.openxmlformats.org/officeDocument/2006/relationships/image" Target="../media/image235.png"/><Relationship Id="rId136" Type="http://schemas.openxmlformats.org/officeDocument/2006/relationships/customXml" Target="../ink/ink249.xml"/><Relationship Id="rId157" Type="http://schemas.openxmlformats.org/officeDocument/2006/relationships/image" Target="../media/image256.png"/><Relationship Id="rId178" Type="http://schemas.openxmlformats.org/officeDocument/2006/relationships/customXml" Target="../ink/ink270.xml"/><Relationship Id="rId301" Type="http://schemas.openxmlformats.org/officeDocument/2006/relationships/image" Target="../media/image69.png"/><Relationship Id="rId322" Type="http://schemas.openxmlformats.org/officeDocument/2006/relationships/customXml" Target="../ink/ink342.xml"/><Relationship Id="rId343" Type="http://schemas.openxmlformats.org/officeDocument/2006/relationships/image" Target="../media/image348.png"/><Relationship Id="rId364" Type="http://schemas.openxmlformats.org/officeDocument/2006/relationships/customXml" Target="../ink/ink363.xml"/><Relationship Id="rId61" Type="http://schemas.openxmlformats.org/officeDocument/2006/relationships/image" Target="../media/image208.png"/><Relationship Id="rId82" Type="http://schemas.openxmlformats.org/officeDocument/2006/relationships/customXml" Target="../ink/ink222.xml"/><Relationship Id="rId199" Type="http://schemas.openxmlformats.org/officeDocument/2006/relationships/image" Target="../media/image277.png"/><Relationship Id="rId203" Type="http://schemas.openxmlformats.org/officeDocument/2006/relationships/image" Target="../media/image279.png"/><Relationship Id="rId385" Type="http://schemas.openxmlformats.org/officeDocument/2006/relationships/image" Target="../media/image369.png"/><Relationship Id="rId19" Type="http://schemas.openxmlformats.org/officeDocument/2006/relationships/image" Target="../media/image187.png"/><Relationship Id="rId224" Type="http://schemas.openxmlformats.org/officeDocument/2006/relationships/customXml" Target="../ink/ink293.xml"/><Relationship Id="rId245" Type="http://schemas.openxmlformats.org/officeDocument/2006/relationships/image" Target="../media/image300.png"/><Relationship Id="rId266" Type="http://schemas.openxmlformats.org/officeDocument/2006/relationships/customXml" Target="../ink/ink314.xml"/><Relationship Id="rId287" Type="http://schemas.openxmlformats.org/officeDocument/2006/relationships/image" Target="../media/image321.png"/><Relationship Id="rId410" Type="http://schemas.openxmlformats.org/officeDocument/2006/relationships/customXml" Target="../ink/ink386.xml"/><Relationship Id="rId30" Type="http://schemas.openxmlformats.org/officeDocument/2006/relationships/customXml" Target="../ink/ink196.xml"/><Relationship Id="rId105" Type="http://schemas.openxmlformats.org/officeDocument/2006/relationships/image" Target="../media/image230.png"/><Relationship Id="rId126" Type="http://schemas.openxmlformats.org/officeDocument/2006/relationships/customXml" Target="../ink/ink244.xml"/><Relationship Id="rId147" Type="http://schemas.openxmlformats.org/officeDocument/2006/relationships/image" Target="../media/image251.png"/><Relationship Id="rId168" Type="http://schemas.openxmlformats.org/officeDocument/2006/relationships/customXml" Target="../ink/ink265.xml"/><Relationship Id="rId312" Type="http://schemas.openxmlformats.org/officeDocument/2006/relationships/customXml" Target="../ink/ink337.xml"/><Relationship Id="rId333" Type="http://schemas.openxmlformats.org/officeDocument/2006/relationships/image" Target="../media/image343.png"/><Relationship Id="rId354" Type="http://schemas.openxmlformats.org/officeDocument/2006/relationships/customXml" Target="../ink/ink358.xml"/><Relationship Id="rId51" Type="http://schemas.openxmlformats.org/officeDocument/2006/relationships/image" Target="../media/image203.png"/><Relationship Id="rId72" Type="http://schemas.openxmlformats.org/officeDocument/2006/relationships/customXml" Target="../ink/ink217.xml"/><Relationship Id="rId93" Type="http://schemas.openxmlformats.org/officeDocument/2006/relationships/image" Target="../media/image224.png"/><Relationship Id="rId189" Type="http://schemas.openxmlformats.org/officeDocument/2006/relationships/image" Target="../media/image272.png"/><Relationship Id="rId375" Type="http://schemas.openxmlformats.org/officeDocument/2006/relationships/image" Target="../media/image364.png"/><Relationship Id="rId396" Type="http://schemas.openxmlformats.org/officeDocument/2006/relationships/customXml" Target="../ink/ink379.xml"/><Relationship Id="rId3" Type="http://schemas.openxmlformats.org/officeDocument/2006/relationships/image" Target="../media/image179.png"/><Relationship Id="rId214" Type="http://schemas.openxmlformats.org/officeDocument/2006/relationships/customXml" Target="../ink/ink288.xml"/><Relationship Id="rId235" Type="http://schemas.openxmlformats.org/officeDocument/2006/relationships/image" Target="../media/image295.png"/><Relationship Id="rId256" Type="http://schemas.openxmlformats.org/officeDocument/2006/relationships/customXml" Target="../ink/ink309.xml"/><Relationship Id="rId277" Type="http://schemas.openxmlformats.org/officeDocument/2006/relationships/image" Target="../media/image316.png"/><Relationship Id="rId298" Type="http://schemas.openxmlformats.org/officeDocument/2006/relationships/customXml" Target="../ink/ink330.xml"/><Relationship Id="rId400" Type="http://schemas.openxmlformats.org/officeDocument/2006/relationships/customXml" Target="../ink/ink381.xml"/><Relationship Id="rId116" Type="http://schemas.openxmlformats.org/officeDocument/2006/relationships/customXml" Target="../ink/ink239.xml"/><Relationship Id="rId137" Type="http://schemas.openxmlformats.org/officeDocument/2006/relationships/image" Target="../media/image246.png"/><Relationship Id="rId158" Type="http://schemas.openxmlformats.org/officeDocument/2006/relationships/customXml" Target="../ink/ink260.xml"/><Relationship Id="rId302" Type="http://schemas.openxmlformats.org/officeDocument/2006/relationships/customXml" Target="../ink/ink332.xml"/><Relationship Id="rId323" Type="http://schemas.openxmlformats.org/officeDocument/2006/relationships/image" Target="../media/image338.png"/><Relationship Id="rId344" Type="http://schemas.openxmlformats.org/officeDocument/2006/relationships/customXml" Target="../ink/ink353.xml"/><Relationship Id="rId20" Type="http://schemas.openxmlformats.org/officeDocument/2006/relationships/customXml" Target="../ink/ink191.xml"/><Relationship Id="rId41" Type="http://schemas.openxmlformats.org/officeDocument/2006/relationships/image" Target="../media/image198.png"/><Relationship Id="rId62" Type="http://schemas.openxmlformats.org/officeDocument/2006/relationships/customXml" Target="../ink/ink212.xml"/><Relationship Id="rId83" Type="http://schemas.openxmlformats.org/officeDocument/2006/relationships/image" Target="../media/image219.png"/><Relationship Id="rId179" Type="http://schemas.openxmlformats.org/officeDocument/2006/relationships/image" Target="../media/image267.png"/><Relationship Id="rId365" Type="http://schemas.openxmlformats.org/officeDocument/2006/relationships/image" Target="../media/image359.png"/><Relationship Id="rId386" Type="http://schemas.openxmlformats.org/officeDocument/2006/relationships/customXml" Target="../ink/ink374.xml"/><Relationship Id="rId190" Type="http://schemas.openxmlformats.org/officeDocument/2006/relationships/customXml" Target="../ink/ink276.xml"/><Relationship Id="rId204" Type="http://schemas.openxmlformats.org/officeDocument/2006/relationships/customXml" Target="../ink/ink283.xml"/><Relationship Id="rId225" Type="http://schemas.openxmlformats.org/officeDocument/2006/relationships/image" Target="../media/image290.png"/><Relationship Id="rId246" Type="http://schemas.openxmlformats.org/officeDocument/2006/relationships/customXml" Target="../ink/ink304.xml"/><Relationship Id="rId267" Type="http://schemas.openxmlformats.org/officeDocument/2006/relationships/image" Target="../media/image311.png"/><Relationship Id="rId288" Type="http://schemas.openxmlformats.org/officeDocument/2006/relationships/customXml" Target="../ink/ink325.xml"/><Relationship Id="rId411" Type="http://schemas.openxmlformats.org/officeDocument/2006/relationships/image" Target="../media/image382.png"/><Relationship Id="rId106" Type="http://schemas.openxmlformats.org/officeDocument/2006/relationships/customXml" Target="../ink/ink234.xml"/><Relationship Id="rId127" Type="http://schemas.openxmlformats.org/officeDocument/2006/relationships/image" Target="../media/image241.png"/><Relationship Id="rId313" Type="http://schemas.openxmlformats.org/officeDocument/2006/relationships/image" Target="../media/image333.png"/><Relationship Id="rId10" Type="http://schemas.openxmlformats.org/officeDocument/2006/relationships/customXml" Target="../ink/ink186.xml"/><Relationship Id="rId31" Type="http://schemas.openxmlformats.org/officeDocument/2006/relationships/image" Target="../media/image193.png"/><Relationship Id="rId52" Type="http://schemas.openxmlformats.org/officeDocument/2006/relationships/customXml" Target="../ink/ink207.xml"/><Relationship Id="rId73" Type="http://schemas.openxmlformats.org/officeDocument/2006/relationships/image" Target="../media/image214.png"/><Relationship Id="rId94" Type="http://schemas.openxmlformats.org/officeDocument/2006/relationships/customXml" Target="../ink/ink228.xml"/><Relationship Id="rId148" Type="http://schemas.openxmlformats.org/officeDocument/2006/relationships/customXml" Target="../ink/ink255.xml"/><Relationship Id="rId169" Type="http://schemas.openxmlformats.org/officeDocument/2006/relationships/image" Target="../media/image262.png"/><Relationship Id="rId334" Type="http://schemas.openxmlformats.org/officeDocument/2006/relationships/customXml" Target="../ink/ink348.xml"/><Relationship Id="rId355" Type="http://schemas.openxmlformats.org/officeDocument/2006/relationships/image" Target="../media/image354.png"/><Relationship Id="rId376" Type="http://schemas.openxmlformats.org/officeDocument/2006/relationships/customXml" Target="../ink/ink369.xml"/><Relationship Id="rId397" Type="http://schemas.openxmlformats.org/officeDocument/2006/relationships/image" Target="../media/image375.png"/><Relationship Id="rId4" Type="http://schemas.openxmlformats.org/officeDocument/2006/relationships/customXml" Target="../ink/ink183.xml"/><Relationship Id="rId180" Type="http://schemas.openxmlformats.org/officeDocument/2006/relationships/customXml" Target="../ink/ink271.xml"/><Relationship Id="rId215" Type="http://schemas.openxmlformats.org/officeDocument/2006/relationships/image" Target="../media/image285.png"/><Relationship Id="rId236" Type="http://schemas.openxmlformats.org/officeDocument/2006/relationships/customXml" Target="../ink/ink299.xml"/><Relationship Id="rId257" Type="http://schemas.openxmlformats.org/officeDocument/2006/relationships/image" Target="../media/image306.png"/><Relationship Id="rId278" Type="http://schemas.openxmlformats.org/officeDocument/2006/relationships/customXml" Target="../ink/ink320.xml"/><Relationship Id="rId401" Type="http://schemas.openxmlformats.org/officeDocument/2006/relationships/image" Target="../media/image377.png"/><Relationship Id="rId303" Type="http://schemas.openxmlformats.org/officeDocument/2006/relationships/image" Target="../media/image328.png"/><Relationship Id="rId42" Type="http://schemas.openxmlformats.org/officeDocument/2006/relationships/customXml" Target="../ink/ink202.xml"/><Relationship Id="rId84" Type="http://schemas.openxmlformats.org/officeDocument/2006/relationships/customXml" Target="../ink/ink223.xml"/><Relationship Id="rId138" Type="http://schemas.openxmlformats.org/officeDocument/2006/relationships/customXml" Target="../ink/ink250.xml"/><Relationship Id="rId345" Type="http://schemas.openxmlformats.org/officeDocument/2006/relationships/image" Target="../media/image349.png"/><Relationship Id="rId387" Type="http://schemas.openxmlformats.org/officeDocument/2006/relationships/image" Target="../media/image370.png"/><Relationship Id="rId191" Type="http://schemas.openxmlformats.org/officeDocument/2006/relationships/image" Target="../media/image273.png"/><Relationship Id="rId205" Type="http://schemas.openxmlformats.org/officeDocument/2006/relationships/image" Target="../media/image280.png"/><Relationship Id="rId247" Type="http://schemas.openxmlformats.org/officeDocument/2006/relationships/image" Target="../media/image301.png"/><Relationship Id="rId412" Type="http://schemas.openxmlformats.org/officeDocument/2006/relationships/customXml" Target="../ink/ink387.xml"/><Relationship Id="rId107" Type="http://schemas.openxmlformats.org/officeDocument/2006/relationships/image" Target="../media/image231.png"/><Relationship Id="rId289" Type="http://schemas.openxmlformats.org/officeDocument/2006/relationships/image" Target="../media/image322.png"/><Relationship Id="rId11" Type="http://schemas.openxmlformats.org/officeDocument/2006/relationships/image" Target="../media/image183.png"/><Relationship Id="rId53" Type="http://schemas.openxmlformats.org/officeDocument/2006/relationships/image" Target="../media/image204.png"/><Relationship Id="rId149" Type="http://schemas.openxmlformats.org/officeDocument/2006/relationships/image" Target="../media/image252.png"/><Relationship Id="rId314" Type="http://schemas.openxmlformats.org/officeDocument/2006/relationships/customXml" Target="../ink/ink338.xml"/><Relationship Id="rId356" Type="http://schemas.openxmlformats.org/officeDocument/2006/relationships/customXml" Target="../ink/ink359.xml"/><Relationship Id="rId398" Type="http://schemas.openxmlformats.org/officeDocument/2006/relationships/customXml" Target="../ink/ink380.xml"/><Relationship Id="rId95" Type="http://schemas.openxmlformats.org/officeDocument/2006/relationships/image" Target="../media/image225.png"/><Relationship Id="rId160" Type="http://schemas.openxmlformats.org/officeDocument/2006/relationships/customXml" Target="../ink/ink261.xml"/><Relationship Id="rId216" Type="http://schemas.openxmlformats.org/officeDocument/2006/relationships/customXml" Target="../ink/ink289.xml"/><Relationship Id="rId258" Type="http://schemas.openxmlformats.org/officeDocument/2006/relationships/customXml" Target="../ink/ink310.xml"/><Relationship Id="rId22" Type="http://schemas.openxmlformats.org/officeDocument/2006/relationships/customXml" Target="../ink/ink192.xml"/><Relationship Id="rId64" Type="http://schemas.openxmlformats.org/officeDocument/2006/relationships/customXml" Target="../ink/ink213.xml"/><Relationship Id="rId118" Type="http://schemas.openxmlformats.org/officeDocument/2006/relationships/customXml" Target="../ink/ink240.xml"/><Relationship Id="rId325" Type="http://schemas.openxmlformats.org/officeDocument/2006/relationships/image" Target="../media/image339.png"/><Relationship Id="rId367" Type="http://schemas.openxmlformats.org/officeDocument/2006/relationships/image" Target="../media/image360.png"/><Relationship Id="rId171" Type="http://schemas.openxmlformats.org/officeDocument/2006/relationships/image" Target="../media/image263.png"/><Relationship Id="rId227" Type="http://schemas.openxmlformats.org/officeDocument/2006/relationships/image" Target="../media/image291.png"/><Relationship Id="rId269" Type="http://schemas.openxmlformats.org/officeDocument/2006/relationships/image" Target="../media/image312.png"/><Relationship Id="rId33" Type="http://schemas.openxmlformats.org/officeDocument/2006/relationships/image" Target="../media/image194.png"/><Relationship Id="rId129" Type="http://schemas.openxmlformats.org/officeDocument/2006/relationships/image" Target="../media/image242.png"/><Relationship Id="rId280" Type="http://schemas.openxmlformats.org/officeDocument/2006/relationships/customXml" Target="../ink/ink321.xml"/><Relationship Id="rId336" Type="http://schemas.openxmlformats.org/officeDocument/2006/relationships/customXml" Target="../ink/ink349.xml"/><Relationship Id="rId75" Type="http://schemas.openxmlformats.org/officeDocument/2006/relationships/image" Target="../media/image215.png"/><Relationship Id="rId140" Type="http://schemas.openxmlformats.org/officeDocument/2006/relationships/customXml" Target="../ink/ink251.xml"/><Relationship Id="rId182" Type="http://schemas.openxmlformats.org/officeDocument/2006/relationships/customXml" Target="../ink/ink272.xml"/><Relationship Id="rId378" Type="http://schemas.openxmlformats.org/officeDocument/2006/relationships/customXml" Target="../ink/ink370.xml"/><Relationship Id="rId403" Type="http://schemas.openxmlformats.org/officeDocument/2006/relationships/image" Target="../media/image378.png"/><Relationship Id="rId6" Type="http://schemas.openxmlformats.org/officeDocument/2006/relationships/customXml" Target="../ink/ink184.xml"/><Relationship Id="rId238" Type="http://schemas.openxmlformats.org/officeDocument/2006/relationships/customXml" Target="../ink/ink300.xml"/><Relationship Id="rId291" Type="http://schemas.openxmlformats.org/officeDocument/2006/relationships/image" Target="../media/image323.png"/><Relationship Id="rId305" Type="http://schemas.openxmlformats.org/officeDocument/2006/relationships/image" Target="../media/image329.png"/><Relationship Id="rId347" Type="http://schemas.openxmlformats.org/officeDocument/2006/relationships/image" Target="../media/image350.png"/><Relationship Id="rId44" Type="http://schemas.openxmlformats.org/officeDocument/2006/relationships/customXml" Target="../ink/ink203.xml"/><Relationship Id="rId86" Type="http://schemas.openxmlformats.org/officeDocument/2006/relationships/customXml" Target="../ink/ink224.xml"/><Relationship Id="rId151" Type="http://schemas.openxmlformats.org/officeDocument/2006/relationships/image" Target="../media/image253.png"/><Relationship Id="rId389" Type="http://schemas.openxmlformats.org/officeDocument/2006/relationships/image" Target="../media/image371.png"/><Relationship Id="rId193" Type="http://schemas.openxmlformats.org/officeDocument/2006/relationships/image" Target="../media/image274.png"/><Relationship Id="rId207" Type="http://schemas.openxmlformats.org/officeDocument/2006/relationships/image" Target="../media/image281.png"/><Relationship Id="rId249" Type="http://schemas.openxmlformats.org/officeDocument/2006/relationships/image" Target="../media/image302.png"/><Relationship Id="rId414" Type="http://schemas.openxmlformats.org/officeDocument/2006/relationships/customXml" Target="../ink/ink388.xml"/><Relationship Id="rId13" Type="http://schemas.openxmlformats.org/officeDocument/2006/relationships/image" Target="../media/image184.png"/><Relationship Id="rId109" Type="http://schemas.openxmlformats.org/officeDocument/2006/relationships/image" Target="../media/image232.png"/><Relationship Id="rId260" Type="http://schemas.openxmlformats.org/officeDocument/2006/relationships/customXml" Target="../ink/ink311.xml"/><Relationship Id="rId316" Type="http://schemas.openxmlformats.org/officeDocument/2006/relationships/customXml" Target="../ink/ink339.xml"/><Relationship Id="rId55" Type="http://schemas.openxmlformats.org/officeDocument/2006/relationships/image" Target="../media/image205.png"/><Relationship Id="rId97" Type="http://schemas.openxmlformats.org/officeDocument/2006/relationships/image" Target="../media/image226.png"/><Relationship Id="rId120" Type="http://schemas.openxmlformats.org/officeDocument/2006/relationships/customXml" Target="../ink/ink241.xml"/><Relationship Id="rId358" Type="http://schemas.openxmlformats.org/officeDocument/2006/relationships/customXml" Target="../ink/ink360.xml"/><Relationship Id="rId162" Type="http://schemas.openxmlformats.org/officeDocument/2006/relationships/customXml" Target="../ink/ink262.xml"/><Relationship Id="rId218" Type="http://schemas.openxmlformats.org/officeDocument/2006/relationships/customXml" Target="../ink/ink290.xml"/><Relationship Id="rId271" Type="http://schemas.openxmlformats.org/officeDocument/2006/relationships/image" Target="../media/image313.png"/><Relationship Id="rId24" Type="http://schemas.openxmlformats.org/officeDocument/2006/relationships/customXml" Target="../ink/ink193.xml"/><Relationship Id="rId66" Type="http://schemas.openxmlformats.org/officeDocument/2006/relationships/customXml" Target="../ink/ink214.xml"/><Relationship Id="rId131" Type="http://schemas.openxmlformats.org/officeDocument/2006/relationships/image" Target="../media/image243.png"/><Relationship Id="rId327" Type="http://schemas.openxmlformats.org/officeDocument/2006/relationships/image" Target="../media/image340.png"/><Relationship Id="rId369" Type="http://schemas.openxmlformats.org/officeDocument/2006/relationships/image" Target="../media/image361.png"/><Relationship Id="rId173" Type="http://schemas.openxmlformats.org/officeDocument/2006/relationships/image" Target="../media/image264.png"/><Relationship Id="rId229" Type="http://schemas.openxmlformats.org/officeDocument/2006/relationships/image" Target="../media/image292.png"/><Relationship Id="rId380" Type="http://schemas.openxmlformats.org/officeDocument/2006/relationships/customXml" Target="../ink/ink371.xml"/><Relationship Id="rId240" Type="http://schemas.openxmlformats.org/officeDocument/2006/relationships/customXml" Target="../ink/ink301.xml"/><Relationship Id="rId35" Type="http://schemas.openxmlformats.org/officeDocument/2006/relationships/image" Target="../media/image195.png"/><Relationship Id="rId77" Type="http://schemas.openxmlformats.org/officeDocument/2006/relationships/image" Target="../media/image216.png"/><Relationship Id="rId100" Type="http://schemas.openxmlformats.org/officeDocument/2006/relationships/customXml" Target="../ink/ink231.xml"/><Relationship Id="rId282" Type="http://schemas.openxmlformats.org/officeDocument/2006/relationships/customXml" Target="../ink/ink322.xml"/><Relationship Id="rId338" Type="http://schemas.openxmlformats.org/officeDocument/2006/relationships/customXml" Target="../ink/ink350.xml"/><Relationship Id="rId8" Type="http://schemas.openxmlformats.org/officeDocument/2006/relationships/customXml" Target="../ink/ink185.xml"/><Relationship Id="rId142" Type="http://schemas.openxmlformats.org/officeDocument/2006/relationships/customXml" Target="../ink/ink252.xml"/><Relationship Id="rId184" Type="http://schemas.openxmlformats.org/officeDocument/2006/relationships/customXml" Target="../ink/ink273.xml"/><Relationship Id="rId391" Type="http://schemas.openxmlformats.org/officeDocument/2006/relationships/image" Target="../media/image372.png"/><Relationship Id="rId405" Type="http://schemas.openxmlformats.org/officeDocument/2006/relationships/image" Target="../media/image379.png"/><Relationship Id="rId251" Type="http://schemas.openxmlformats.org/officeDocument/2006/relationships/image" Target="../media/image303.png"/><Relationship Id="rId46" Type="http://schemas.openxmlformats.org/officeDocument/2006/relationships/customXml" Target="../ink/ink204.xml"/><Relationship Id="rId293" Type="http://schemas.openxmlformats.org/officeDocument/2006/relationships/image" Target="../media/image324.png"/><Relationship Id="rId307" Type="http://schemas.openxmlformats.org/officeDocument/2006/relationships/image" Target="../media/image330.png"/><Relationship Id="rId349" Type="http://schemas.openxmlformats.org/officeDocument/2006/relationships/image" Target="../media/image351.png"/><Relationship Id="rId88" Type="http://schemas.openxmlformats.org/officeDocument/2006/relationships/customXml" Target="../ink/ink225.xml"/><Relationship Id="rId111" Type="http://schemas.openxmlformats.org/officeDocument/2006/relationships/image" Target="../media/image233.png"/><Relationship Id="rId153" Type="http://schemas.openxmlformats.org/officeDocument/2006/relationships/image" Target="../media/image254.png"/><Relationship Id="rId195" Type="http://schemas.openxmlformats.org/officeDocument/2006/relationships/image" Target="../media/image275.png"/><Relationship Id="rId209" Type="http://schemas.openxmlformats.org/officeDocument/2006/relationships/image" Target="../media/image282.png"/><Relationship Id="rId360" Type="http://schemas.openxmlformats.org/officeDocument/2006/relationships/customXml" Target="../ink/ink361.xml"/><Relationship Id="rId416" Type="http://schemas.openxmlformats.org/officeDocument/2006/relationships/customXml" Target="../ink/ink389.xml"/><Relationship Id="rId220" Type="http://schemas.openxmlformats.org/officeDocument/2006/relationships/customXml" Target="../ink/ink291.xml"/><Relationship Id="rId15" Type="http://schemas.openxmlformats.org/officeDocument/2006/relationships/image" Target="../media/image185.png"/><Relationship Id="rId57" Type="http://schemas.openxmlformats.org/officeDocument/2006/relationships/image" Target="../media/image206.png"/><Relationship Id="rId262" Type="http://schemas.openxmlformats.org/officeDocument/2006/relationships/customXml" Target="../ink/ink312.xml"/><Relationship Id="rId318" Type="http://schemas.openxmlformats.org/officeDocument/2006/relationships/customXml" Target="../ink/ink340.xml"/><Relationship Id="rId99" Type="http://schemas.openxmlformats.org/officeDocument/2006/relationships/image" Target="../media/image227.png"/><Relationship Id="rId122" Type="http://schemas.openxmlformats.org/officeDocument/2006/relationships/customXml" Target="../ink/ink242.xml"/><Relationship Id="rId164" Type="http://schemas.openxmlformats.org/officeDocument/2006/relationships/customXml" Target="../ink/ink263.xml"/><Relationship Id="rId371" Type="http://schemas.openxmlformats.org/officeDocument/2006/relationships/image" Target="../media/image362.png"/><Relationship Id="rId26" Type="http://schemas.openxmlformats.org/officeDocument/2006/relationships/customXml" Target="../ink/ink194.xml"/><Relationship Id="rId231" Type="http://schemas.openxmlformats.org/officeDocument/2006/relationships/image" Target="../media/image293.png"/><Relationship Id="rId273" Type="http://schemas.openxmlformats.org/officeDocument/2006/relationships/image" Target="../media/image314.png"/><Relationship Id="rId329" Type="http://schemas.openxmlformats.org/officeDocument/2006/relationships/image" Target="../media/image341.png"/><Relationship Id="rId68" Type="http://schemas.openxmlformats.org/officeDocument/2006/relationships/customXml" Target="../ink/ink215.xml"/><Relationship Id="rId133" Type="http://schemas.openxmlformats.org/officeDocument/2006/relationships/image" Target="../media/image244.png"/><Relationship Id="rId175" Type="http://schemas.openxmlformats.org/officeDocument/2006/relationships/image" Target="../media/image265.png"/><Relationship Id="rId340" Type="http://schemas.openxmlformats.org/officeDocument/2006/relationships/customXml" Target="../ink/ink351.xml"/><Relationship Id="rId200" Type="http://schemas.openxmlformats.org/officeDocument/2006/relationships/customXml" Target="../ink/ink281.xml"/><Relationship Id="rId382" Type="http://schemas.openxmlformats.org/officeDocument/2006/relationships/customXml" Target="../ink/ink372.xml"/><Relationship Id="rId242" Type="http://schemas.openxmlformats.org/officeDocument/2006/relationships/customXml" Target="../ink/ink302.xml"/><Relationship Id="rId284" Type="http://schemas.openxmlformats.org/officeDocument/2006/relationships/customXml" Target="../ink/ink323.xml"/><Relationship Id="rId37" Type="http://schemas.openxmlformats.org/officeDocument/2006/relationships/image" Target="../media/image196.png"/><Relationship Id="rId79" Type="http://schemas.openxmlformats.org/officeDocument/2006/relationships/image" Target="../media/image217.png"/><Relationship Id="rId102" Type="http://schemas.openxmlformats.org/officeDocument/2006/relationships/customXml" Target="../ink/ink232.xml"/><Relationship Id="rId144" Type="http://schemas.openxmlformats.org/officeDocument/2006/relationships/customXml" Target="../ink/ink253.xml"/><Relationship Id="rId90" Type="http://schemas.openxmlformats.org/officeDocument/2006/relationships/customXml" Target="../ink/ink226.xml"/><Relationship Id="rId186" Type="http://schemas.openxmlformats.org/officeDocument/2006/relationships/customXml" Target="../ink/ink274.xml"/><Relationship Id="rId351" Type="http://schemas.openxmlformats.org/officeDocument/2006/relationships/image" Target="../media/image352.png"/><Relationship Id="rId393" Type="http://schemas.openxmlformats.org/officeDocument/2006/relationships/image" Target="../media/image373.png"/><Relationship Id="rId407" Type="http://schemas.openxmlformats.org/officeDocument/2006/relationships/image" Target="../media/image380.png"/><Relationship Id="rId211" Type="http://schemas.openxmlformats.org/officeDocument/2006/relationships/image" Target="../media/image283.png"/><Relationship Id="rId253" Type="http://schemas.openxmlformats.org/officeDocument/2006/relationships/image" Target="../media/image304.png"/><Relationship Id="rId295" Type="http://schemas.openxmlformats.org/officeDocument/2006/relationships/image" Target="../media/image325.png"/><Relationship Id="rId309" Type="http://schemas.openxmlformats.org/officeDocument/2006/relationships/image" Target="../media/image331.png"/><Relationship Id="rId48" Type="http://schemas.openxmlformats.org/officeDocument/2006/relationships/customXml" Target="../ink/ink205.xml"/><Relationship Id="rId113" Type="http://schemas.openxmlformats.org/officeDocument/2006/relationships/image" Target="../media/image234.png"/><Relationship Id="rId320" Type="http://schemas.openxmlformats.org/officeDocument/2006/relationships/customXml" Target="../ink/ink341.xml"/><Relationship Id="rId155" Type="http://schemas.openxmlformats.org/officeDocument/2006/relationships/image" Target="../media/image255.png"/><Relationship Id="rId197" Type="http://schemas.openxmlformats.org/officeDocument/2006/relationships/image" Target="../media/image276.png"/><Relationship Id="rId362" Type="http://schemas.openxmlformats.org/officeDocument/2006/relationships/customXml" Target="../ink/ink36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3.png"/><Relationship Id="rId21" Type="http://schemas.openxmlformats.org/officeDocument/2006/relationships/image" Target="../media/image395.png"/><Relationship Id="rId42" Type="http://schemas.openxmlformats.org/officeDocument/2006/relationships/customXml" Target="../ink/ink410.xml"/><Relationship Id="rId63" Type="http://schemas.openxmlformats.org/officeDocument/2006/relationships/image" Target="../media/image416.png"/><Relationship Id="rId84" Type="http://schemas.openxmlformats.org/officeDocument/2006/relationships/customXml" Target="../ink/ink431.xml"/><Relationship Id="rId138" Type="http://schemas.openxmlformats.org/officeDocument/2006/relationships/customXml" Target="../ink/ink458.xml"/><Relationship Id="rId107" Type="http://schemas.openxmlformats.org/officeDocument/2006/relationships/image" Target="../media/image438.png"/><Relationship Id="rId11" Type="http://schemas.openxmlformats.org/officeDocument/2006/relationships/image" Target="../media/image390.png"/><Relationship Id="rId32" Type="http://schemas.openxmlformats.org/officeDocument/2006/relationships/customXml" Target="../ink/ink405.xml"/><Relationship Id="rId53" Type="http://schemas.openxmlformats.org/officeDocument/2006/relationships/image" Target="../media/image411.png"/><Relationship Id="rId74" Type="http://schemas.openxmlformats.org/officeDocument/2006/relationships/customXml" Target="../ink/ink426.xml"/><Relationship Id="rId128" Type="http://schemas.openxmlformats.org/officeDocument/2006/relationships/customXml" Target="../ink/ink453.xml"/><Relationship Id="rId149" Type="http://schemas.openxmlformats.org/officeDocument/2006/relationships/image" Target="../media/image459.png"/><Relationship Id="rId5" Type="http://schemas.openxmlformats.org/officeDocument/2006/relationships/image" Target="../media/image387.png"/><Relationship Id="rId95" Type="http://schemas.openxmlformats.org/officeDocument/2006/relationships/image" Target="../media/image432.png"/><Relationship Id="rId22" Type="http://schemas.openxmlformats.org/officeDocument/2006/relationships/customXml" Target="../ink/ink400.xml"/><Relationship Id="rId43" Type="http://schemas.openxmlformats.org/officeDocument/2006/relationships/image" Target="../media/image406.png"/><Relationship Id="rId64" Type="http://schemas.openxmlformats.org/officeDocument/2006/relationships/customXml" Target="../ink/ink421.xml"/><Relationship Id="rId118" Type="http://schemas.openxmlformats.org/officeDocument/2006/relationships/customXml" Target="../ink/ink448.xml"/><Relationship Id="rId139" Type="http://schemas.openxmlformats.org/officeDocument/2006/relationships/image" Target="../media/image454.png"/><Relationship Id="rId80" Type="http://schemas.openxmlformats.org/officeDocument/2006/relationships/customXml" Target="../ink/ink429.xml"/><Relationship Id="rId85" Type="http://schemas.openxmlformats.org/officeDocument/2006/relationships/image" Target="../media/image427.png"/><Relationship Id="rId150" Type="http://schemas.openxmlformats.org/officeDocument/2006/relationships/customXml" Target="../ink/ink464.xml"/><Relationship Id="rId155" Type="http://schemas.openxmlformats.org/officeDocument/2006/relationships/image" Target="../media/image462.png"/><Relationship Id="rId12" Type="http://schemas.openxmlformats.org/officeDocument/2006/relationships/customXml" Target="../ink/ink395.xml"/><Relationship Id="rId17" Type="http://schemas.openxmlformats.org/officeDocument/2006/relationships/image" Target="../media/image393.png"/><Relationship Id="rId33" Type="http://schemas.openxmlformats.org/officeDocument/2006/relationships/image" Target="../media/image401.png"/><Relationship Id="rId38" Type="http://schemas.openxmlformats.org/officeDocument/2006/relationships/customXml" Target="../ink/ink408.xml"/><Relationship Id="rId59" Type="http://schemas.openxmlformats.org/officeDocument/2006/relationships/image" Target="../media/image414.png"/><Relationship Id="rId103" Type="http://schemas.openxmlformats.org/officeDocument/2006/relationships/image" Target="../media/image436.png"/><Relationship Id="rId108" Type="http://schemas.openxmlformats.org/officeDocument/2006/relationships/customXml" Target="../ink/ink443.xml"/><Relationship Id="rId124" Type="http://schemas.openxmlformats.org/officeDocument/2006/relationships/customXml" Target="../ink/ink451.xml"/><Relationship Id="rId129" Type="http://schemas.openxmlformats.org/officeDocument/2006/relationships/image" Target="../media/image449.png"/><Relationship Id="rId54" Type="http://schemas.openxmlformats.org/officeDocument/2006/relationships/customXml" Target="../ink/ink416.xml"/><Relationship Id="rId70" Type="http://schemas.openxmlformats.org/officeDocument/2006/relationships/customXml" Target="../ink/ink424.xml"/><Relationship Id="rId75" Type="http://schemas.openxmlformats.org/officeDocument/2006/relationships/image" Target="../media/image422.png"/><Relationship Id="rId91" Type="http://schemas.openxmlformats.org/officeDocument/2006/relationships/image" Target="../media/image430.png"/><Relationship Id="rId96" Type="http://schemas.openxmlformats.org/officeDocument/2006/relationships/customXml" Target="../ink/ink437.xml"/><Relationship Id="rId140" Type="http://schemas.openxmlformats.org/officeDocument/2006/relationships/customXml" Target="../ink/ink459.xml"/><Relationship Id="rId145" Type="http://schemas.openxmlformats.org/officeDocument/2006/relationships/image" Target="../media/image45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2.xml"/><Relationship Id="rId23" Type="http://schemas.openxmlformats.org/officeDocument/2006/relationships/image" Target="../media/image396.png"/><Relationship Id="rId28" Type="http://schemas.openxmlformats.org/officeDocument/2006/relationships/customXml" Target="../ink/ink403.xml"/><Relationship Id="rId49" Type="http://schemas.openxmlformats.org/officeDocument/2006/relationships/image" Target="../media/image409.png"/><Relationship Id="rId114" Type="http://schemas.openxmlformats.org/officeDocument/2006/relationships/customXml" Target="../ink/ink446.xml"/><Relationship Id="rId119" Type="http://schemas.openxmlformats.org/officeDocument/2006/relationships/image" Target="../media/image444.png"/><Relationship Id="rId44" Type="http://schemas.openxmlformats.org/officeDocument/2006/relationships/customXml" Target="../ink/ink411.xml"/><Relationship Id="rId60" Type="http://schemas.openxmlformats.org/officeDocument/2006/relationships/customXml" Target="../ink/ink419.xml"/><Relationship Id="rId65" Type="http://schemas.openxmlformats.org/officeDocument/2006/relationships/image" Target="../media/image417.png"/><Relationship Id="rId81" Type="http://schemas.openxmlformats.org/officeDocument/2006/relationships/image" Target="../media/image425.png"/><Relationship Id="rId86" Type="http://schemas.openxmlformats.org/officeDocument/2006/relationships/customXml" Target="../ink/ink432.xml"/><Relationship Id="rId130" Type="http://schemas.openxmlformats.org/officeDocument/2006/relationships/customXml" Target="../ink/ink454.xml"/><Relationship Id="rId135" Type="http://schemas.openxmlformats.org/officeDocument/2006/relationships/image" Target="../media/image452.png"/><Relationship Id="rId151" Type="http://schemas.openxmlformats.org/officeDocument/2006/relationships/image" Target="../media/image460.png"/><Relationship Id="rId156" Type="http://schemas.openxmlformats.org/officeDocument/2006/relationships/customXml" Target="../ink/ink467.xml"/><Relationship Id="rId13" Type="http://schemas.openxmlformats.org/officeDocument/2006/relationships/image" Target="../media/image391.png"/><Relationship Id="rId18" Type="http://schemas.openxmlformats.org/officeDocument/2006/relationships/customXml" Target="../ink/ink398.xml"/><Relationship Id="rId39" Type="http://schemas.openxmlformats.org/officeDocument/2006/relationships/image" Target="../media/image404.png"/><Relationship Id="rId109" Type="http://schemas.openxmlformats.org/officeDocument/2006/relationships/image" Target="../media/image439.png"/><Relationship Id="rId34" Type="http://schemas.openxmlformats.org/officeDocument/2006/relationships/customXml" Target="../ink/ink406.xml"/><Relationship Id="rId50" Type="http://schemas.openxmlformats.org/officeDocument/2006/relationships/customXml" Target="../ink/ink414.xml"/><Relationship Id="rId55" Type="http://schemas.openxmlformats.org/officeDocument/2006/relationships/image" Target="../media/image412.png"/><Relationship Id="rId76" Type="http://schemas.openxmlformats.org/officeDocument/2006/relationships/customXml" Target="../ink/ink427.xml"/><Relationship Id="rId97" Type="http://schemas.openxmlformats.org/officeDocument/2006/relationships/image" Target="../media/image433.png"/><Relationship Id="rId104" Type="http://schemas.openxmlformats.org/officeDocument/2006/relationships/customXml" Target="../ink/ink441.xml"/><Relationship Id="rId120" Type="http://schemas.openxmlformats.org/officeDocument/2006/relationships/customXml" Target="../ink/ink449.xml"/><Relationship Id="rId125" Type="http://schemas.openxmlformats.org/officeDocument/2006/relationships/image" Target="../media/image447.png"/><Relationship Id="rId141" Type="http://schemas.openxmlformats.org/officeDocument/2006/relationships/image" Target="../media/image455.png"/><Relationship Id="rId146" Type="http://schemas.openxmlformats.org/officeDocument/2006/relationships/customXml" Target="../ink/ink462.xml"/><Relationship Id="rId7" Type="http://schemas.openxmlformats.org/officeDocument/2006/relationships/image" Target="../media/image388.png"/><Relationship Id="rId71" Type="http://schemas.openxmlformats.org/officeDocument/2006/relationships/image" Target="../media/image420.png"/><Relationship Id="rId92" Type="http://schemas.openxmlformats.org/officeDocument/2006/relationships/customXml" Target="../ink/ink435.xml"/><Relationship Id="rId2" Type="http://schemas.openxmlformats.org/officeDocument/2006/relationships/customXml" Target="../ink/ink390.xml"/><Relationship Id="rId29" Type="http://schemas.openxmlformats.org/officeDocument/2006/relationships/image" Target="../media/image399.png"/><Relationship Id="rId24" Type="http://schemas.openxmlformats.org/officeDocument/2006/relationships/customXml" Target="../ink/ink401.xml"/><Relationship Id="rId40" Type="http://schemas.openxmlformats.org/officeDocument/2006/relationships/customXml" Target="../ink/ink409.xml"/><Relationship Id="rId45" Type="http://schemas.openxmlformats.org/officeDocument/2006/relationships/image" Target="../media/image407.png"/><Relationship Id="rId66" Type="http://schemas.openxmlformats.org/officeDocument/2006/relationships/customXml" Target="../ink/ink422.xml"/><Relationship Id="rId87" Type="http://schemas.openxmlformats.org/officeDocument/2006/relationships/image" Target="../media/image428.png"/><Relationship Id="rId110" Type="http://schemas.openxmlformats.org/officeDocument/2006/relationships/customXml" Target="../ink/ink444.xml"/><Relationship Id="rId115" Type="http://schemas.openxmlformats.org/officeDocument/2006/relationships/image" Target="../media/image442.png"/><Relationship Id="rId131" Type="http://schemas.openxmlformats.org/officeDocument/2006/relationships/image" Target="../media/image450.png"/><Relationship Id="rId136" Type="http://schemas.openxmlformats.org/officeDocument/2006/relationships/customXml" Target="../ink/ink457.xml"/><Relationship Id="rId157" Type="http://schemas.openxmlformats.org/officeDocument/2006/relationships/image" Target="../media/image463.png"/><Relationship Id="rId61" Type="http://schemas.openxmlformats.org/officeDocument/2006/relationships/image" Target="../media/image415.png"/><Relationship Id="rId82" Type="http://schemas.openxmlformats.org/officeDocument/2006/relationships/customXml" Target="../ink/ink430.xml"/><Relationship Id="rId152" Type="http://schemas.openxmlformats.org/officeDocument/2006/relationships/customXml" Target="../ink/ink465.xml"/><Relationship Id="rId19" Type="http://schemas.openxmlformats.org/officeDocument/2006/relationships/image" Target="../media/image394.png"/><Relationship Id="rId14" Type="http://schemas.openxmlformats.org/officeDocument/2006/relationships/customXml" Target="../ink/ink396.xml"/><Relationship Id="rId30" Type="http://schemas.openxmlformats.org/officeDocument/2006/relationships/customXml" Target="../ink/ink404.xml"/><Relationship Id="rId35" Type="http://schemas.openxmlformats.org/officeDocument/2006/relationships/image" Target="../media/image402.png"/><Relationship Id="rId56" Type="http://schemas.openxmlformats.org/officeDocument/2006/relationships/customXml" Target="../ink/ink417.xml"/><Relationship Id="rId77" Type="http://schemas.openxmlformats.org/officeDocument/2006/relationships/image" Target="../media/image423.png"/><Relationship Id="rId100" Type="http://schemas.openxmlformats.org/officeDocument/2006/relationships/customXml" Target="../ink/ink439.xml"/><Relationship Id="rId105" Type="http://schemas.openxmlformats.org/officeDocument/2006/relationships/image" Target="../media/image437.png"/><Relationship Id="rId126" Type="http://schemas.openxmlformats.org/officeDocument/2006/relationships/customXml" Target="../ink/ink452.xml"/><Relationship Id="rId147" Type="http://schemas.openxmlformats.org/officeDocument/2006/relationships/image" Target="../media/image458.png"/><Relationship Id="rId8" Type="http://schemas.openxmlformats.org/officeDocument/2006/relationships/customXml" Target="../ink/ink393.xml"/><Relationship Id="rId51" Type="http://schemas.openxmlformats.org/officeDocument/2006/relationships/image" Target="../media/image410.png"/><Relationship Id="rId72" Type="http://schemas.openxmlformats.org/officeDocument/2006/relationships/customXml" Target="../ink/ink425.xml"/><Relationship Id="rId93" Type="http://schemas.openxmlformats.org/officeDocument/2006/relationships/image" Target="../media/image431.png"/><Relationship Id="rId98" Type="http://schemas.openxmlformats.org/officeDocument/2006/relationships/customXml" Target="../ink/ink438.xml"/><Relationship Id="rId121" Type="http://schemas.openxmlformats.org/officeDocument/2006/relationships/image" Target="../media/image445.png"/><Relationship Id="rId142" Type="http://schemas.openxmlformats.org/officeDocument/2006/relationships/customXml" Target="../ink/ink460.xml"/><Relationship Id="rId3" Type="http://schemas.openxmlformats.org/officeDocument/2006/relationships/image" Target="../media/image386.png"/><Relationship Id="rId25" Type="http://schemas.openxmlformats.org/officeDocument/2006/relationships/image" Target="../media/image397.png"/><Relationship Id="rId46" Type="http://schemas.openxmlformats.org/officeDocument/2006/relationships/customXml" Target="../ink/ink412.xml"/><Relationship Id="rId67" Type="http://schemas.openxmlformats.org/officeDocument/2006/relationships/image" Target="../media/image418.png"/><Relationship Id="rId116" Type="http://schemas.openxmlformats.org/officeDocument/2006/relationships/customXml" Target="../ink/ink447.xml"/><Relationship Id="rId137" Type="http://schemas.openxmlformats.org/officeDocument/2006/relationships/image" Target="../media/image453.png"/><Relationship Id="rId20" Type="http://schemas.openxmlformats.org/officeDocument/2006/relationships/customXml" Target="../ink/ink399.xml"/><Relationship Id="rId41" Type="http://schemas.openxmlformats.org/officeDocument/2006/relationships/image" Target="../media/image405.png"/><Relationship Id="rId62" Type="http://schemas.openxmlformats.org/officeDocument/2006/relationships/customXml" Target="../ink/ink420.xml"/><Relationship Id="rId83" Type="http://schemas.openxmlformats.org/officeDocument/2006/relationships/image" Target="../media/image426.png"/><Relationship Id="rId88" Type="http://schemas.openxmlformats.org/officeDocument/2006/relationships/customXml" Target="../ink/ink433.xml"/><Relationship Id="rId111" Type="http://schemas.openxmlformats.org/officeDocument/2006/relationships/image" Target="../media/image440.png"/><Relationship Id="rId132" Type="http://schemas.openxmlformats.org/officeDocument/2006/relationships/customXml" Target="../ink/ink455.xml"/><Relationship Id="rId153" Type="http://schemas.openxmlformats.org/officeDocument/2006/relationships/image" Target="../media/image461.png"/><Relationship Id="rId15" Type="http://schemas.openxmlformats.org/officeDocument/2006/relationships/image" Target="../media/image392.png"/><Relationship Id="rId36" Type="http://schemas.openxmlformats.org/officeDocument/2006/relationships/customXml" Target="../ink/ink407.xml"/><Relationship Id="rId57" Type="http://schemas.openxmlformats.org/officeDocument/2006/relationships/image" Target="../media/image413.png"/><Relationship Id="rId106" Type="http://schemas.openxmlformats.org/officeDocument/2006/relationships/customXml" Target="../ink/ink442.xml"/><Relationship Id="rId127" Type="http://schemas.openxmlformats.org/officeDocument/2006/relationships/image" Target="../media/image448.png"/><Relationship Id="rId10" Type="http://schemas.openxmlformats.org/officeDocument/2006/relationships/customXml" Target="../ink/ink394.xml"/><Relationship Id="rId31" Type="http://schemas.openxmlformats.org/officeDocument/2006/relationships/image" Target="../media/image400.png"/><Relationship Id="rId52" Type="http://schemas.openxmlformats.org/officeDocument/2006/relationships/customXml" Target="../ink/ink415.xml"/><Relationship Id="rId73" Type="http://schemas.openxmlformats.org/officeDocument/2006/relationships/image" Target="../media/image421.png"/><Relationship Id="rId78" Type="http://schemas.openxmlformats.org/officeDocument/2006/relationships/customXml" Target="../ink/ink428.xml"/><Relationship Id="rId94" Type="http://schemas.openxmlformats.org/officeDocument/2006/relationships/customXml" Target="../ink/ink436.xml"/><Relationship Id="rId99" Type="http://schemas.openxmlformats.org/officeDocument/2006/relationships/image" Target="../media/image434.png"/><Relationship Id="rId101" Type="http://schemas.openxmlformats.org/officeDocument/2006/relationships/image" Target="../media/image435.png"/><Relationship Id="rId122" Type="http://schemas.openxmlformats.org/officeDocument/2006/relationships/customXml" Target="../ink/ink450.xml"/><Relationship Id="rId143" Type="http://schemas.openxmlformats.org/officeDocument/2006/relationships/image" Target="../media/image456.png"/><Relationship Id="rId148" Type="http://schemas.openxmlformats.org/officeDocument/2006/relationships/customXml" Target="../ink/ink463.xml"/><Relationship Id="rId4" Type="http://schemas.openxmlformats.org/officeDocument/2006/relationships/customXml" Target="../ink/ink391.xml"/><Relationship Id="rId9" Type="http://schemas.openxmlformats.org/officeDocument/2006/relationships/image" Target="../media/image389.png"/><Relationship Id="rId26" Type="http://schemas.openxmlformats.org/officeDocument/2006/relationships/customXml" Target="../ink/ink402.xml"/><Relationship Id="rId47" Type="http://schemas.openxmlformats.org/officeDocument/2006/relationships/image" Target="../media/image408.png"/><Relationship Id="rId68" Type="http://schemas.openxmlformats.org/officeDocument/2006/relationships/customXml" Target="../ink/ink423.xml"/><Relationship Id="rId89" Type="http://schemas.openxmlformats.org/officeDocument/2006/relationships/image" Target="../media/image429.png"/><Relationship Id="rId112" Type="http://schemas.openxmlformats.org/officeDocument/2006/relationships/customXml" Target="../ink/ink445.xml"/><Relationship Id="rId133" Type="http://schemas.openxmlformats.org/officeDocument/2006/relationships/image" Target="../media/image451.png"/><Relationship Id="rId154" Type="http://schemas.openxmlformats.org/officeDocument/2006/relationships/customXml" Target="../ink/ink466.xml"/><Relationship Id="rId16" Type="http://schemas.openxmlformats.org/officeDocument/2006/relationships/customXml" Target="../ink/ink397.xml"/><Relationship Id="rId37" Type="http://schemas.openxmlformats.org/officeDocument/2006/relationships/image" Target="../media/image403.png"/><Relationship Id="rId58" Type="http://schemas.openxmlformats.org/officeDocument/2006/relationships/customXml" Target="../ink/ink418.xml"/><Relationship Id="rId79" Type="http://schemas.openxmlformats.org/officeDocument/2006/relationships/image" Target="../media/image424.png"/><Relationship Id="rId102" Type="http://schemas.openxmlformats.org/officeDocument/2006/relationships/customXml" Target="../ink/ink440.xml"/><Relationship Id="rId123" Type="http://schemas.openxmlformats.org/officeDocument/2006/relationships/image" Target="../media/image446.png"/><Relationship Id="rId144" Type="http://schemas.openxmlformats.org/officeDocument/2006/relationships/customXml" Target="../ink/ink461.xml"/><Relationship Id="rId90" Type="http://schemas.openxmlformats.org/officeDocument/2006/relationships/customXml" Target="../ink/ink434.xml"/><Relationship Id="rId27" Type="http://schemas.openxmlformats.org/officeDocument/2006/relationships/image" Target="../media/image398.png"/><Relationship Id="rId48" Type="http://schemas.openxmlformats.org/officeDocument/2006/relationships/customXml" Target="../ink/ink413.xml"/><Relationship Id="rId69" Type="http://schemas.openxmlformats.org/officeDocument/2006/relationships/image" Target="../media/image419.png"/><Relationship Id="rId113" Type="http://schemas.openxmlformats.org/officeDocument/2006/relationships/image" Target="../media/image441.png"/><Relationship Id="rId134" Type="http://schemas.openxmlformats.org/officeDocument/2006/relationships/customXml" Target="../ink/ink456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1.png"/><Relationship Id="rId21" Type="http://schemas.openxmlformats.org/officeDocument/2006/relationships/image" Target="../media/image473.png"/><Relationship Id="rId42" Type="http://schemas.openxmlformats.org/officeDocument/2006/relationships/customXml" Target="../ink/ink488.xml"/><Relationship Id="rId63" Type="http://schemas.openxmlformats.org/officeDocument/2006/relationships/image" Target="../media/image494.png"/><Relationship Id="rId84" Type="http://schemas.openxmlformats.org/officeDocument/2006/relationships/customXml" Target="../ink/ink509.xml"/><Relationship Id="rId16" Type="http://schemas.openxmlformats.org/officeDocument/2006/relationships/customXml" Target="../ink/ink475.xml"/><Relationship Id="rId107" Type="http://schemas.openxmlformats.org/officeDocument/2006/relationships/image" Target="../media/image516.png"/><Relationship Id="rId11" Type="http://schemas.openxmlformats.org/officeDocument/2006/relationships/image" Target="../media/image468.png"/><Relationship Id="rId32" Type="http://schemas.openxmlformats.org/officeDocument/2006/relationships/customXml" Target="../ink/ink483.xml"/><Relationship Id="rId37" Type="http://schemas.openxmlformats.org/officeDocument/2006/relationships/image" Target="../media/image481.png"/><Relationship Id="rId53" Type="http://schemas.openxmlformats.org/officeDocument/2006/relationships/image" Target="../media/image489.png"/><Relationship Id="rId58" Type="http://schemas.openxmlformats.org/officeDocument/2006/relationships/customXml" Target="../ink/ink496.xml"/><Relationship Id="rId74" Type="http://schemas.openxmlformats.org/officeDocument/2006/relationships/customXml" Target="../ink/ink504.xml"/><Relationship Id="rId79" Type="http://schemas.openxmlformats.org/officeDocument/2006/relationships/image" Target="../media/image502.png"/><Relationship Id="rId102" Type="http://schemas.openxmlformats.org/officeDocument/2006/relationships/customXml" Target="../ink/ink518.xml"/><Relationship Id="rId123" Type="http://schemas.openxmlformats.org/officeDocument/2006/relationships/image" Target="../media/image524.png"/><Relationship Id="rId128" Type="http://schemas.openxmlformats.org/officeDocument/2006/relationships/customXml" Target="../ink/ink531.xml"/><Relationship Id="rId5" Type="http://schemas.openxmlformats.org/officeDocument/2006/relationships/image" Target="../media/image465.png"/><Relationship Id="rId90" Type="http://schemas.openxmlformats.org/officeDocument/2006/relationships/customXml" Target="../ink/ink512.xml"/><Relationship Id="rId95" Type="http://schemas.openxmlformats.org/officeDocument/2006/relationships/image" Target="../media/image510.png"/><Relationship Id="rId22" Type="http://schemas.openxmlformats.org/officeDocument/2006/relationships/customXml" Target="../ink/ink478.xml"/><Relationship Id="rId27" Type="http://schemas.openxmlformats.org/officeDocument/2006/relationships/image" Target="../media/image476.png"/><Relationship Id="rId43" Type="http://schemas.openxmlformats.org/officeDocument/2006/relationships/image" Target="../media/image484.png"/><Relationship Id="rId48" Type="http://schemas.openxmlformats.org/officeDocument/2006/relationships/customXml" Target="../ink/ink491.xml"/><Relationship Id="rId64" Type="http://schemas.openxmlformats.org/officeDocument/2006/relationships/customXml" Target="../ink/ink499.xml"/><Relationship Id="rId69" Type="http://schemas.openxmlformats.org/officeDocument/2006/relationships/image" Target="../media/image497.png"/><Relationship Id="rId113" Type="http://schemas.openxmlformats.org/officeDocument/2006/relationships/image" Target="../media/image519.png"/><Relationship Id="rId118" Type="http://schemas.openxmlformats.org/officeDocument/2006/relationships/customXml" Target="../ink/ink526.xml"/><Relationship Id="rId134" Type="http://schemas.openxmlformats.org/officeDocument/2006/relationships/customXml" Target="../ink/ink534.xml"/><Relationship Id="rId80" Type="http://schemas.openxmlformats.org/officeDocument/2006/relationships/customXml" Target="../ink/ink507.xml"/><Relationship Id="rId85" Type="http://schemas.openxmlformats.org/officeDocument/2006/relationships/image" Target="../media/image505.png"/><Relationship Id="rId12" Type="http://schemas.openxmlformats.org/officeDocument/2006/relationships/customXml" Target="../ink/ink473.xml"/><Relationship Id="rId17" Type="http://schemas.openxmlformats.org/officeDocument/2006/relationships/image" Target="../media/image471.png"/><Relationship Id="rId33" Type="http://schemas.openxmlformats.org/officeDocument/2006/relationships/image" Target="../media/image479.png"/><Relationship Id="rId38" Type="http://schemas.openxmlformats.org/officeDocument/2006/relationships/customXml" Target="../ink/ink486.xml"/><Relationship Id="rId59" Type="http://schemas.openxmlformats.org/officeDocument/2006/relationships/image" Target="../media/image492.png"/><Relationship Id="rId103" Type="http://schemas.openxmlformats.org/officeDocument/2006/relationships/image" Target="../media/image514.png"/><Relationship Id="rId108" Type="http://schemas.openxmlformats.org/officeDocument/2006/relationships/customXml" Target="../ink/ink521.xml"/><Relationship Id="rId124" Type="http://schemas.openxmlformats.org/officeDocument/2006/relationships/customXml" Target="../ink/ink529.xml"/><Relationship Id="rId129" Type="http://schemas.openxmlformats.org/officeDocument/2006/relationships/image" Target="../media/image527.png"/><Relationship Id="rId54" Type="http://schemas.openxmlformats.org/officeDocument/2006/relationships/customXml" Target="../ink/ink494.xml"/><Relationship Id="rId70" Type="http://schemas.openxmlformats.org/officeDocument/2006/relationships/customXml" Target="../ink/ink502.xml"/><Relationship Id="rId75" Type="http://schemas.openxmlformats.org/officeDocument/2006/relationships/image" Target="../media/image500.png"/><Relationship Id="rId91" Type="http://schemas.openxmlformats.org/officeDocument/2006/relationships/image" Target="../media/image508.png"/><Relationship Id="rId96" Type="http://schemas.openxmlformats.org/officeDocument/2006/relationships/customXml" Target="../ink/ink51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70.xml"/><Relationship Id="rId23" Type="http://schemas.openxmlformats.org/officeDocument/2006/relationships/image" Target="../media/image474.png"/><Relationship Id="rId28" Type="http://schemas.openxmlformats.org/officeDocument/2006/relationships/customXml" Target="../ink/ink481.xml"/><Relationship Id="rId49" Type="http://schemas.openxmlformats.org/officeDocument/2006/relationships/image" Target="../media/image487.png"/><Relationship Id="rId114" Type="http://schemas.openxmlformats.org/officeDocument/2006/relationships/customXml" Target="../ink/ink524.xml"/><Relationship Id="rId119" Type="http://schemas.openxmlformats.org/officeDocument/2006/relationships/image" Target="../media/image522.png"/><Relationship Id="rId44" Type="http://schemas.openxmlformats.org/officeDocument/2006/relationships/customXml" Target="../ink/ink489.xml"/><Relationship Id="rId60" Type="http://schemas.openxmlformats.org/officeDocument/2006/relationships/customXml" Target="../ink/ink497.xml"/><Relationship Id="rId65" Type="http://schemas.openxmlformats.org/officeDocument/2006/relationships/image" Target="../media/image495.png"/><Relationship Id="rId81" Type="http://schemas.openxmlformats.org/officeDocument/2006/relationships/image" Target="../media/image503.png"/><Relationship Id="rId86" Type="http://schemas.openxmlformats.org/officeDocument/2006/relationships/customXml" Target="../ink/ink510.xml"/><Relationship Id="rId130" Type="http://schemas.openxmlformats.org/officeDocument/2006/relationships/customXml" Target="../ink/ink532.xml"/><Relationship Id="rId135" Type="http://schemas.openxmlformats.org/officeDocument/2006/relationships/image" Target="../media/image530.png"/><Relationship Id="rId13" Type="http://schemas.openxmlformats.org/officeDocument/2006/relationships/image" Target="../media/image469.png"/><Relationship Id="rId18" Type="http://schemas.openxmlformats.org/officeDocument/2006/relationships/customXml" Target="../ink/ink476.xml"/><Relationship Id="rId39" Type="http://schemas.openxmlformats.org/officeDocument/2006/relationships/image" Target="../media/image482.png"/><Relationship Id="rId109" Type="http://schemas.openxmlformats.org/officeDocument/2006/relationships/image" Target="../media/image517.png"/><Relationship Id="rId34" Type="http://schemas.openxmlformats.org/officeDocument/2006/relationships/customXml" Target="../ink/ink484.xml"/><Relationship Id="rId50" Type="http://schemas.openxmlformats.org/officeDocument/2006/relationships/customXml" Target="../ink/ink492.xml"/><Relationship Id="rId55" Type="http://schemas.openxmlformats.org/officeDocument/2006/relationships/image" Target="../media/image490.png"/><Relationship Id="rId76" Type="http://schemas.openxmlformats.org/officeDocument/2006/relationships/customXml" Target="../ink/ink505.xml"/><Relationship Id="rId97" Type="http://schemas.openxmlformats.org/officeDocument/2006/relationships/image" Target="../media/image511.png"/><Relationship Id="rId104" Type="http://schemas.openxmlformats.org/officeDocument/2006/relationships/customXml" Target="../ink/ink519.xml"/><Relationship Id="rId120" Type="http://schemas.openxmlformats.org/officeDocument/2006/relationships/customXml" Target="../ink/ink527.xml"/><Relationship Id="rId125" Type="http://schemas.openxmlformats.org/officeDocument/2006/relationships/image" Target="../media/image525.png"/><Relationship Id="rId7" Type="http://schemas.openxmlformats.org/officeDocument/2006/relationships/image" Target="../media/image466.png"/><Relationship Id="rId71" Type="http://schemas.openxmlformats.org/officeDocument/2006/relationships/image" Target="../media/image498.png"/><Relationship Id="rId92" Type="http://schemas.openxmlformats.org/officeDocument/2006/relationships/customXml" Target="../ink/ink513.xml"/><Relationship Id="rId2" Type="http://schemas.openxmlformats.org/officeDocument/2006/relationships/customXml" Target="../ink/ink468.xml"/><Relationship Id="rId29" Type="http://schemas.openxmlformats.org/officeDocument/2006/relationships/image" Target="../media/image477.png"/><Relationship Id="rId24" Type="http://schemas.openxmlformats.org/officeDocument/2006/relationships/customXml" Target="../ink/ink479.xml"/><Relationship Id="rId40" Type="http://schemas.openxmlformats.org/officeDocument/2006/relationships/customXml" Target="../ink/ink487.xml"/><Relationship Id="rId45" Type="http://schemas.openxmlformats.org/officeDocument/2006/relationships/image" Target="../media/image485.png"/><Relationship Id="rId66" Type="http://schemas.openxmlformats.org/officeDocument/2006/relationships/customXml" Target="../ink/ink500.xml"/><Relationship Id="rId87" Type="http://schemas.openxmlformats.org/officeDocument/2006/relationships/image" Target="../media/image506.png"/><Relationship Id="rId110" Type="http://schemas.openxmlformats.org/officeDocument/2006/relationships/customXml" Target="../ink/ink522.xml"/><Relationship Id="rId115" Type="http://schemas.openxmlformats.org/officeDocument/2006/relationships/image" Target="../media/image520.png"/><Relationship Id="rId131" Type="http://schemas.openxmlformats.org/officeDocument/2006/relationships/image" Target="../media/image528.png"/><Relationship Id="rId61" Type="http://schemas.openxmlformats.org/officeDocument/2006/relationships/image" Target="../media/image493.png"/><Relationship Id="rId82" Type="http://schemas.openxmlformats.org/officeDocument/2006/relationships/customXml" Target="../ink/ink508.xml"/><Relationship Id="rId19" Type="http://schemas.openxmlformats.org/officeDocument/2006/relationships/image" Target="../media/image472.png"/><Relationship Id="rId14" Type="http://schemas.openxmlformats.org/officeDocument/2006/relationships/customXml" Target="../ink/ink474.xml"/><Relationship Id="rId30" Type="http://schemas.openxmlformats.org/officeDocument/2006/relationships/customXml" Target="../ink/ink482.xml"/><Relationship Id="rId35" Type="http://schemas.openxmlformats.org/officeDocument/2006/relationships/image" Target="../media/image480.png"/><Relationship Id="rId56" Type="http://schemas.openxmlformats.org/officeDocument/2006/relationships/customXml" Target="../ink/ink495.xml"/><Relationship Id="rId77" Type="http://schemas.openxmlformats.org/officeDocument/2006/relationships/image" Target="../media/image501.png"/><Relationship Id="rId100" Type="http://schemas.openxmlformats.org/officeDocument/2006/relationships/customXml" Target="../ink/ink517.xml"/><Relationship Id="rId105" Type="http://schemas.openxmlformats.org/officeDocument/2006/relationships/image" Target="../media/image515.png"/><Relationship Id="rId126" Type="http://schemas.openxmlformats.org/officeDocument/2006/relationships/customXml" Target="../ink/ink530.xml"/><Relationship Id="rId8" Type="http://schemas.openxmlformats.org/officeDocument/2006/relationships/customXml" Target="../ink/ink471.xml"/><Relationship Id="rId51" Type="http://schemas.openxmlformats.org/officeDocument/2006/relationships/image" Target="../media/image488.png"/><Relationship Id="rId72" Type="http://schemas.openxmlformats.org/officeDocument/2006/relationships/customXml" Target="../ink/ink503.xml"/><Relationship Id="rId93" Type="http://schemas.openxmlformats.org/officeDocument/2006/relationships/image" Target="../media/image509.png"/><Relationship Id="rId98" Type="http://schemas.openxmlformats.org/officeDocument/2006/relationships/customXml" Target="../ink/ink516.xml"/><Relationship Id="rId121" Type="http://schemas.openxmlformats.org/officeDocument/2006/relationships/image" Target="../media/image523.png"/><Relationship Id="rId3" Type="http://schemas.openxmlformats.org/officeDocument/2006/relationships/image" Target="../media/image464.png"/><Relationship Id="rId25" Type="http://schemas.openxmlformats.org/officeDocument/2006/relationships/image" Target="../media/image475.png"/><Relationship Id="rId46" Type="http://schemas.openxmlformats.org/officeDocument/2006/relationships/customXml" Target="../ink/ink490.xml"/><Relationship Id="rId67" Type="http://schemas.openxmlformats.org/officeDocument/2006/relationships/image" Target="../media/image496.png"/><Relationship Id="rId116" Type="http://schemas.openxmlformats.org/officeDocument/2006/relationships/customXml" Target="../ink/ink525.xml"/><Relationship Id="rId20" Type="http://schemas.openxmlformats.org/officeDocument/2006/relationships/customXml" Target="../ink/ink477.xml"/><Relationship Id="rId41" Type="http://schemas.openxmlformats.org/officeDocument/2006/relationships/image" Target="../media/image483.png"/><Relationship Id="rId62" Type="http://schemas.openxmlformats.org/officeDocument/2006/relationships/customXml" Target="../ink/ink498.xml"/><Relationship Id="rId83" Type="http://schemas.openxmlformats.org/officeDocument/2006/relationships/image" Target="../media/image504.png"/><Relationship Id="rId88" Type="http://schemas.openxmlformats.org/officeDocument/2006/relationships/customXml" Target="../ink/ink511.xml"/><Relationship Id="rId111" Type="http://schemas.openxmlformats.org/officeDocument/2006/relationships/image" Target="../media/image518.png"/><Relationship Id="rId132" Type="http://schemas.openxmlformats.org/officeDocument/2006/relationships/customXml" Target="../ink/ink533.xml"/><Relationship Id="rId15" Type="http://schemas.openxmlformats.org/officeDocument/2006/relationships/image" Target="../media/image470.png"/><Relationship Id="rId36" Type="http://schemas.openxmlformats.org/officeDocument/2006/relationships/customXml" Target="../ink/ink485.xml"/><Relationship Id="rId57" Type="http://schemas.openxmlformats.org/officeDocument/2006/relationships/image" Target="../media/image491.png"/><Relationship Id="rId106" Type="http://schemas.openxmlformats.org/officeDocument/2006/relationships/customXml" Target="../ink/ink520.xml"/><Relationship Id="rId127" Type="http://schemas.openxmlformats.org/officeDocument/2006/relationships/image" Target="../media/image526.png"/><Relationship Id="rId10" Type="http://schemas.openxmlformats.org/officeDocument/2006/relationships/customXml" Target="../ink/ink472.xml"/><Relationship Id="rId31" Type="http://schemas.openxmlformats.org/officeDocument/2006/relationships/image" Target="../media/image478.png"/><Relationship Id="rId52" Type="http://schemas.openxmlformats.org/officeDocument/2006/relationships/customXml" Target="../ink/ink493.xml"/><Relationship Id="rId73" Type="http://schemas.openxmlformats.org/officeDocument/2006/relationships/image" Target="../media/image499.png"/><Relationship Id="rId78" Type="http://schemas.openxmlformats.org/officeDocument/2006/relationships/customXml" Target="../ink/ink506.xml"/><Relationship Id="rId94" Type="http://schemas.openxmlformats.org/officeDocument/2006/relationships/customXml" Target="../ink/ink514.xml"/><Relationship Id="rId99" Type="http://schemas.openxmlformats.org/officeDocument/2006/relationships/image" Target="../media/image512.png"/><Relationship Id="rId101" Type="http://schemas.openxmlformats.org/officeDocument/2006/relationships/image" Target="../media/image513.png"/><Relationship Id="rId122" Type="http://schemas.openxmlformats.org/officeDocument/2006/relationships/customXml" Target="../ink/ink528.xml"/><Relationship Id="rId4" Type="http://schemas.openxmlformats.org/officeDocument/2006/relationships/customXml" Target="../ink/ink469.xml"/><Relationship Id="rId9" Type="http://schemas.openxmlformats.org/officeDocument/2006/relationships/image" Target="../media/image467.png"/><Relationship Id="rId26" Type="http://schemas.openxmlformats.org/officeDocument/2006/relationships/customXml" Target="../ink/ink480.xml"/><Relationship Id="rId47" Type="http://schemas.openxmlformats.org/officeDocument/2006/relationships/image" Target="../media/image486.png"/><Relationship Id="rId68" Type="http://schemas.openxmlformats.org/officeDocument/2006/relationships/customXml" Target="../ink/ink501.xml"/><Relationship Id="rId89" Type="http://schemas.openxmlformats.org/officeDocument/2006/relationships/image" Target="../media/image507.png"/><Relationship Id="rId112" Type="http://schemas.openxmlformats.org/officeDocument/2006/relationships/customXml" Target="../ink/ink523.xml"/><Relationship Id="rId133" Type="http://schemas.openxmlformats.org/officeDocument/2006/relationships/image" Target="../media/image529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7.png"/><Relationship Id="rId21" Type="http://schemas.openxmlformats.org/officeDocument/2006/relationships/image" Target="../media/image540.png"/><Relationship Id="rId42" Type="http://schemas.openxmlformats.org/officeDocument/2006/relationships/customXml" Target="../ink/ink555.xml"/><Relationship Id="rId63" Type="http://schemas.openxmlformats.org/officeDocument/2006/relationships/image" Target="../media/image560.png"/><Relationship Id="rId84" Type="http://schemas.openxmlformats.org/officeDocument/2006/relationships/customXml" Target="../ink/ink576.xml"/><Relationship Id="rId138" Type="http://schemas.openxmlformats.org/officeDocument/2006/relationships/customXml" Target="../ink/ink603.xml"/><Relationship Id="rId159" Type="http://schemas.openxmlformats.org/officeDocument/2006/relationships/customXml" Target="../ink/ink614.xml"/><Relationship Id="rId170" Type="http://schemas.openxmlformats.org/officeDocument/2006/relationships/image" Target="../media/image613.png"/><Relationship Id="rId191" Type="http://schemas.openxmlformats.org/officeDocument/2006/relationships/customXml" Target="../ink/ink630.xml"/><Relationship Id="rId205" Type="http://schemas.openxmlformats.org/officeDocument/2006/relationships/customXml" Target="../ink/ink637.xml"/><Relationship Id="rId107" Type="http://schemas.openxmlformats.org/officeDocument/2006/relationships/image" Target="../media/image582.png"/><Relationship Id="rId11" Type="http://schemas.openxmlformats.org/officeDocument/2006/relationships/image" Target="../media/image535.png"/><Relationship Id="rId32" Type="http://schemas.openxmlformats.org/officeDocument/2006/relationships/customXml" Target="../ink/ink550.xml"/><Relationship Id="rId53" Type="http://schemas.openxmlformats.org/officeDocument/2006/relationships/image" Target="../media/image555.png"/><Relationship Id="rId74" Type="http://schemas.openxmlformats.org/officeDocument/2006/relationships/customXml" Target="../ink/ink571.xml"/><Relationship Id="rId128" Type="http://schemas.openxmlformats.org/officeDocument/2006/relationships/customXml" Target="../ink/ink598.xml"/><Relationship Id="rId149" Type="http://schemas.openxmlformats.org/officeDocument/2006/relationships/image" Target="../media/image603.png"/><Relationship Id="rId5" Type="http://schemas.openxmlformats.org/officeDocument/2006/relationships/image" Target="../media/image532.png"/><Relationship Id="rId95" Type="http://schemas.openxmlformats.org/officeDocument/2006/relationships/image" Target="../media/image576.png"/><Relationship Id="rId160" Type="http://schemas.openxmlformats.org/officeDocument/2006/relationships/image" Target="../media/image608.png"/><Relationship Id="rId181" Type="http://schemas.openxmlformats.org/officeDocument/2006/relationships/customXml" Target="../ink/ink625.xml"/><Relationship Id="rId22" Type="http://schemas.openxmlformats.org/officeDocument/2006/relationships/customXml" Target="../ink/ink545.xml"/><Relationship Id="rId43" Type="http://schemas.openxmlformats.org/officeDocument/2006/relationships/image" Target="../media/image550.png"/><Relationship Id="rId64" Type="http://schemas.openxmlformats.org/officeDocument/2006/relationships/customXml" Target="../ink/ink566.xml"/><Relationship Id="rId118" Type="http://schemas.openxmlformats.org/officeDocument/2006/relationships/customXml" Target="../ink/ink593.xml"/><Relationship Id="rId139" Type="http://schemas.openxmlformats.org/officeDocument/2006/relationships/image" Target="../media/image598.png"/><Relationship Id="rId85" Type="http://schemas.openxmlformats.org/officeDocument/2006/relationships/image" Target="../media/image571.png"/><Relationship Id="rId150" Type="http://schemas.openxmlformats.org/officeDocument/2006/relationships/customXml" Target="../ink/ink609.xml"/><Relationship Id="rId171" Type="http://schemas.openxmlformats.org/officeDocument/2006/relationships/customXml" Target="../ink/ink620.xml"/><Relationship Id="rId192" Type="http://schemas.openxmlformats.org/officeDocument/2006/relationships/image" Target="../media/image624.png"/><Relationship Id="rId206" Type="http://schemas.openxmlformats.org/officeDocument/2006/relationships/image" Target="../media/image631.png"/><Relationship Id="rId12" Type="http://schemas.openxmlformats.org/officeDocument/2006/relationships/customXml" Target="../ink/ink540.xml"/><Relationship Id="rId33" Type="http://schemas.openxmlformats.org/officeDocument/2006/relationships/image" Target="../media/image545.png"/><Relationship Id="rId108" Type="http://schemas.openxmlformats.org/officeDocument/2006/relationships/customXml" Target="../ink/ink588.xml"/><Relationship Id="rId129" Type="http://schemas.openxmlformats.org/officeDocument/2006/relationships/image" Target="../media/image593.png"/><Relationship Id="rId54" Type="http://schemas.openxmlformats.org/officeDocument/2006/relationships/customXml" Target="../ink/ink561.xml"/><Relationship Id="rId75" Type="http://schemas.openxmlformats.org/officeDocument/2006/relationships/image" Target="../media/image566.png"/><Relationship Id="rId96" Type="http://schemas.openxmlformats.org/officeDocument/2006/relationships/customXml" Target="../ink/ink582.xml"/><Relationship Id="rId140" Type="http://schemas.openxmlformats.org/officeDocument/2006/relationships/customXml" Target="../ink/ink604.xml"/><Relationship Id="rId161" Type="http://schemas.openxmlformats.org/officeDocument/2006/relationships/customXml" Target="../ink/ink615.xml"/><Relationship Id="rId182" Type="http://schemas.openxmlformats.org/officeDocument/2006/relationships/image" Target="../media/image619.png"/><Relationship Id="rId6" Type="http://schemas.openxmlformats.org/officeDocument/2006/relationships/customXml" Target="../ink/ink537.xml"/><Relationship Id="rId23" Type="http://schemas.openxmlformats.org/officeDocument/2006/relationships/image" Target="../media/image541.png"/><Relationship Id="rId119" Type="http://schemas.openxmlformats.org/officeDocument/2006/relationships/image" Target="../media/image588.png"/><Relationship Id="rId44" Type="http://schemas.openxmlformats.org/officeDocument/2006/relationships/customXml" Target="../ink/ink556.xml"/><Relationship Id="rId65" Type="http://schemas.openxmlformats.org/officeDocument/2006/relationships/image" Target="../media/image561.png"/><Relationship Id="rId86" Type="http://schemas.openxmlformats.org/officeDocument/2006/relationships/customXml" Target="../ink/ink577.xml"/><Relationship Id="rId130" Type="http://schemas.openxmlformats.org/officeDocument/2006/relationships/customXml" Target="../ink/ink599.xml"/><Relationship Id="rId151" Type="http://schemas.openxmlformats.org/officeDocument/2006/relationships/image" Target="../media/image604.png"/><Relationship Id="rId172" Type="http://schemas.openxmlformats.org/officeDocument/2006/relationships/image" Target="../media/image614.png"/><Relationship Id="rId193" Type="http://schemas.openxmlformats.org/officeDocument/2006/relationships/customXml" Target="../ink/ink631.xml"/><Relationship Id="rId207" Type="http://schemas.openxmlformats.org/officeDocument/2006/relationships/customXml" Target="../ink/ink638.xml"/><Relationship Id="rId13" Type="http://schemas.openxmlformats.org/officeDocument/2006/relationships/image" Target="../media/image536.png"/><Relationship Id="rId109" Type="http://schemas.openxmlformats.org/officeDocument/2006/relationships/image" Target="../media/image583.png"/><Relationship Id="rId34" Type="http://schemas.openxmlformats.org/officeDocument/2006/relationships/customXml" Target="../ink/ink551.xml"/><Relationship Id="rId55" Type="http://schemas.openxmlformats.org/officeDocument/2006/relationships/image" Target="../media/image556.png"/><Relationship Id="rId76" Type="http://schemas.openxmlformats.org/officeDocument/2006/relationships/customXml" Target="../ink/ink572.xml"/><Relationship Id="rId97" Type="http://schemas.openxmlformats.org/officeDocument/2006/relationships/image" Target="../media/image577.png"/><Relationship Id="rId120" Type="http://schemas.openxmlformats.org/officeDocument/2006/relationships/customXml" Target="../ink/ink594.xml"/><Relationship Id="rId141" Type="http://schemas.openxmlformats.org/officeDocument/2006/relationships/image" Target="../media/image599.png"/><Relationship Id="rId7" Type="http://schemas.openxmlformats.org/officeDocument/2006/relationships/image" Target="../media/image533.png"/><Relationship Id="rId162" Type="http://schemas.openxmlformats.org/officeDocument/2006/relationships/image" Target="../media/image609.png"/><Relationship Id="rId183" Type="http://schemas.openxmlformats.org/officeDocument/2006/relationships/customXml" Target="../ink/ink626.xml"/><Relationship Id="rId24" Type="http://schemas.openxmlformats.org/officeDocument/2006/relationships/customXml" Target="../ink/ink546.xml"/><Relationship Id="rId40" Type="http://schemas.openxmlformats.org/officeDocument/2006/relationships/customXml" Target="../ink/ink554.xml"/><Relationship Id="rId45" Type="http://schemas.openxmlformats.org/officeDocument/2006/relationships/image" Target="../media/image551.png"/><Relationship Id="rId66" Type="http://schemas.openxmlformats.org/officeDocument/2006/relationships/customXml" Target="../ink/ink567.xml"/><Relationship Id="rId87" Type="http://schemas.openxmlformats.org/officeDocument/2006/relationships/image" Target="../media/image572.png"/><Relationship Id="rId110" Type="http://schemas.openxmlformats.org/officeDocument/2006/relationships/customXml" Target="../ink/ink589.xml"/><Relationship Id="rId115" Type="http://schemas.openxmlformats.org/officeDocument/2006/relationships/image" Target="../media/image586.png"/><Relationship Id="rId131" Type="http://schemas.openxmlformats.org/officeDocument/2006/relationships/image" Target="../media/image594.png"/><Relationship Id="rId136" Type="http://schemas.openxmlformats.org/officeDocument/2006/relationships/customXml" Target="../ink/ink602.xml"/><Relationship Id="rId157" Type="http://schemas.openxmlformats.org/officeDocument/2006/relationships/customXml" Target="../ink/ink613.xml"/><Relationship Id="rId178" Type="http://schemas.openxmlformats.org/officeDocument/2006/relationships/image" Target="../media/image617.png"/><Relationship Id="rId61" Type="http://schemas.openxmlformats.org/officeDocument/2006/relationships/image" Target="../media/image559.png"/><Relationship Id="rId82" Type="http://schemas.openxmlformats.org/officeDocument/2006/relationships/customXml" Target="../ink/ink575.xml"/><Relationship Id="rId152" Type="http://schemas.openxmlformats.org/officeDocument/2006/relationships/customXml" Target="../ink/ink610.xml"/><Relationship Id="rId173" Type="http://schemas.openxmlformats.org/officeDocument/2006/relationships/customXml" Target="../ink/ink621.xml"/><Relationship Id="rId194" Type="http://schemas.openxmlformats.org/officeDocument/2006/relationships/image" Target="../media/image625.png"/><Relationship Id="rId199" Type="http://schemas.openxmlformats.org/officeDocument/2006/relationships/customXml" Target="../ink/ink634.xml"/><Relationship Id="rId203" Type="http://schemas.openxmlformats.org/officeDocument/2006/relationships/customXml" Target="../ink/ink636.xml"/><Relationship Id="rId208" Type="http://schemas.openxmlformats.org/officeDocument/2006/relationships/image" Target="../media/image632.png"/><Relationship Id="rId19" Type="http://schemas.openxmlformats.org/officeDocument/2006/relationships/image" Target="../media/image539.png"/><Relationship Id="rId14" Type="http://schemas.openxmlformats.org/officeDocument/2006/relationships/customXml" Target="../ink/ink541.xml"/><Relationship Id="rId30" Type="http://schemas.openxmlformats.org/officeDocument/2006/relationships/customXml" Target="../ink/ink549.xml"/><Relationship Id="rId35" Type="http://schemas.openxmlformats.org/officeDocument/2006/relationships/image" Target="../media/image546.png"/><Relationship Id="rId56" Type="http://schemas.openxmlformats.org/officeDocument/2006/relationships/customXml" Target="../ink/ink562.xml"/><Relationship Id="rId77" Type="http://schemas.openxmlformats.org/officeDocument/2006/relationships/image" Target="../media/image567.png"/><Relationship Id="rId100" Type="http://schemas.openxmlformats.org/officeDocument/2006/relationships/customXml" Target="../ink/ink584.xml"/><Relationship Id="rId105" Type="http://schemas.openxmlformats.org/officeDocument/2006/relationships/image" Target="../media/image581.png"/><Relationship Id="rId126" Type="http://schemas.openxmlformats.org/officeDocument/2006/relationships/customXml" Target="../ink/ink597.xml"/><Relationship Id="rId147" Type="http://schemas.openxmlformats.org/officeDocument/2006/relationships/image" Target="../media/image602.png"/><Relationship Id="rId168" Type="http://schemas.openxmlformats.org/officeDocument/2006/relationships/image" Target="../media/image612.png"/><Relationship Id="rId8" Type="http://schemas.openxmlformats.org/officeDocument/2006/relationships/customXml" Target="../ink/ink538.xml"/><Relationship Id="rId51" Type="http://schemas.openxmlformats.org/officeDocument/2006/relationships/image" Target="../media/image554.png"/><Relationship Id="rId72" Type="http://schemas.openxmlformats.org/officeDocument/2006/relationships/customXml" Target="../ink/ink570.xml"/><Relationship Id="rId93" Type="http://schemas.openxmlformats.org/officeDocument/2006/relationships/image" Target="../media/image575.png"/><Relationship Id="rId98" Type="http://schemas.openxmlformats.org/officeDocument/2006/relationships/customXml" Target="../ink/ink583.xml"/><Relationship Id="rId121" Type="http://schemas.openxmlformats.org/officeDocument/2006/relationships/image" Target="../media/image589.png"/><Relationship Id="rId142" Type="http://schemas.openxmlformats.org/officeDocument/2006/relationships/customXml" Target="../ink/ink605.xml"/><Relationship Id="rId163" Type="http://schemas.openxmlformats.org/officeDocument/2006/relationships/customXml" Target="../ink/ink616.xml"/><Relationship Id="rId184" Type="http://schemas.openxmlformats.org/officeDocument/2006/relationships/image" Target="../media/image620.png"/><Relationship Id="rId189" Type="http://schemas.openxmlformats.org/officeDocument/2006/relationships/customXml" Target="../ink/ink629.xml"/><Relationship Id="rId3" Type="http://schemas.openxmlformats.org/officeDocument/2006/relationships/image" Target="../media/image531.png"/><Relationship Id="rId25" Type="http://schemas.openxmlformats.org/officeDocument/2006/relationships/image" Target="../media/image542.png"/><Relationship Id="rId46" Type="http://schemas.openxmlformats.org/officeDocument/2006/relationships/customXml" Target="../ink/ink557.xml"/><Relationship Id="rId67" Type="http://schemas.openxmlformats.org/officeDocument/2006/relationships/image" Target="../media/image562.png"/><Relationship Id="rId116" Type="http://schemas.openxmlformats.org/officeDocument/2006/relationships/customXml" Target="../ink/ink592.xml"/><Relationship Id="rId137" Type="http://schemas.openxmlformats.org/officeDocument/2006/relationships/image" Target="../media/image597.png"/><Relationship Id="rId158" Type="http://schemas.openxmlformats.org/officeDocument/2006/relationships/image" Target="../media/image607.png"/><Relationship Id="rId20" Type="http://schemas.openxmlformats.org/officeDocument/2006/relationships/customXml" Target="../ink/ink544.xml"/><Relationship Id="rId41" Type="http://schemas.openxmlformats.org/officeDocument/2006/relationships/image" Target="../media/image549.png"/><Relationship Id="rId62" Type="http://schemas.openxmlformats.org/officeDocument/2006/relationships/customXml" Target="../ink/ink565.xml"/><Relationship Id="rId83" Type="http://schemas.openxmlformats.org/officeDocument/2006/relationships/image" Target="../media/image570.png"/><Relationship Id="rId88" Type="http://schemas.openxmlformats.org/officeDocument/2006/relationships/customXml" Target="../ink/ink578.xml"/><Relationship Id="rId111" Type="http://schemas.openxmlformats.org/officeDocument/2006/relationships/image" Target="../media/image584.png"/><Relationship Id="rId132" Type="http://schemas.openxmlformats.org/officeDocument/2006/relationships/customXml" Target="../ink/ink600.xml"/><Relationship Id="rId153" Type="http://schemas.openxmlformats.org/officeDocument/2006/relationships/customXml" Target="../ink/ink611.xml"/><Relationship Id="rId174" Type="http://schemas.openxmlformats.org/officeDocument/2006/relationships/image" Target="../media/image615.png"/><Relationship Id="rId179" Type="http://schemas.openxmlformats.org/officeDocument/2006/relationships/customXml" Target="../ink/ink624.xml"/><Relationship Id="rId195" Type="http://schemas.openxmlformats.org/officeDocument/2006/relationships/customXml" Target="../ink/ink632.xml"/><Relationship Id="rId190" Type="http://schemas.openxmlformats.org/officeDocument/2006/relationships/image" Target="../media/image623.png"/><Relationship Id="rId204" Type="http://schemas.openxmlformats.org/officeDocument/2006/relationships/image" Target="../media/image630.png"/><Relationship Id="rId15" Type="http://schemas.openxmlformats.org/officeDocument/2006/relationships/image" Target="../media/image537.png"/><Relationship Id="rId36" Type="http://schemas.openxmlformats.org/officeDocument/2006/relationships/customXml" Target="../ink/ink552.xml"/><Relationship Id="rId57" Type="http://schemas.openxmlformats.org/officeDocument/2006/relationships/image" Target="../media/image557.png"/><Relationship Id="rId106" Type="http://schemas.openxmlformats.org/officeDocument/2006/relationships/customXml" Target="../ink/ink587.xml"/><Relationship Id="rId127" Type="http://schemas.openxmlformats.org/officeDocument/2006/relationships/image" Target="../media/image592.png"/><Relationship Id="rId10" Type="http://schemas.openxmlformats.org/officeDocument/2006/relationships/customXml" Target="../ink/ink539.xml"/><Relationship Id="rId31" Type="http://schemas.openxmlformats.org/officeDocument/2006/relationships/image" Target="../media/image69.png"/><Relationship Id="rId52" Type="http://schemas.openxmlformats.org/officeDocument/2006/relationships/customXml" Target="../ink/ink560.xml"/><Relationship Id="rId73" Type="http://schemas.openxmlformats.org/officeDocument/2006/relationships/image" Target="../media/image565.png"/><Relationship Id="rId78" Type="http://schemas.openxmlformats.org/officeDocument/2006/relationships/customXml" Target="../ink/ink573.xml"/><Relationship Id="rId94" Type="http://schemas.openxmlformats.org/officeDocument/2006/relationships/customXml" Target="../ink/ink581.xml"/><Relationship Id="rId99" Type="http://schemas.openxmlformats.org/officeDocument/2006/relationships/image" Target="../media/image578.png"/><Relationship Id="rId101" Type="http://schemas.openxmlformats.org/officeDocument/2006/relationships/image" Target="../media/image579.png"/><Relationship Id="rId122" Type="http://schemas.openxmlformats.org/officeDocument/2006/relationships/customXml" Target="../ink/ink595.xml"/><Relationship Id="rId143" Type="http://schemas.openxmlformats.org/officeDocument/2006/relationships/image" Target="../media/image600.png"/><Relationship Id="rId148" Type="http://schemas.openxmlformats.org/officeDocument/2006/relationships/customXml" Target="../ink/ink608.xml"/><Relationship Id="rId164" Type="http://schemas.openxmlformats.org/officeDocument/2006/relationships/image" Target="../media/image610.png"/><Relationship Id="rId169" Type="http://schemas.openxmlformats.org/officeDocument/2006/relationships/customXml" Target="../ink/ink619.xml"/><Relationship Id="rId185" Type="http://schemas.openxmlformats.org/officeDocument/2006/relationships/customXml" Target="../ink/ink627.xml"/><Relationship Id="rId4" Type="http://schemas.openxmlformats.org/officeDocument/2006/relationships/customXml" Target="../ink/ink536.xml"/><Relationship Id="rId9" Type="http://schemas.openxmlformats.org/officeDocument/2006/relationships/image" Target="../media/image534.png"/><Relationship Id="rId180" Type="http://schemas.openxmlformats.org/officeDocument/2006/relationships/image" Target="../media/image618.png"/><Relationship Id="rId26" Type="http://schemas.openxmlformats.org/officeDocument/2006/relationships/customXml" Target="../ink/ink547.xml"/><Relationship Id="rId47" Type="http://schemas.openxmlformats.org/officeDocument/2006/relationships/image" Target="../media/image552.png"/><Relationship Id="rId68" Type="http://schemas.openxmlformats.org/officeDocument/2006/relationships/customXml" Target="../ink/ink568.xml"/><Relationship Id="rId89" Type="http://schemas.openxmlformats.org/officeDocument/2006/relationships/image" Target="../media/image573.png"/><Relationship Id="rId112" Type="http://schemas.openxmlformats.org/officeDocument/2006/relationships/customXml" Target="../ink/ink590.xml"/><Relationship Id="rId133" Type="http://schemas.openxmlformats.org/officeDocument/2006/relationships/image" Target="../media/image595.png"/><Relationship Id="rId154" Type="http://schemas.openxmlformats.org/officeDocument/2006/relationships/image" Target="../media/image605.png"/><Relationship Id="rId175" Type="http://schemas.openxmlformats.org/officeDocument/2006/relationships/customXml" Target="../ink/ink622.xml"/><Relationship Id="rId196" Type="http://schemas.openxmlformats.org/officeDocument/2006/relationships/image" Target="../media/image626.png"/><Relationship Id="rId200" Type="http://schemas.openxmlformats.org/officeDocument/2006/relationships/image" Target="../media/image628.png"/><Relationship Id="rId16" Type="http://schemas.openxmlformats.org/officeDocument/2006/relationships/customXml" Target="../ink/ink542.xml"/><Relationship Id="rId37" Type="http://schemas.openxmlformats.org/officeDocument/2006/relationships/image" Target="../media/image547.png"/><Relationship Id="rId58" Type="http://schemas.openxmlformats.org/officeDocument/2006/relationships/customXml" Target="../ink/ink563.xml"/><Relationship Id="rId79" Type="http://schemas.openxmlformats.org/officeDocument/2006/relationships/image" Target="../media/image568.png"/><Relationship Id="rId102" Type="http://schemas.openxmlformats.org/officeDocument/2006/relationships/customXml" Target="../ink/ink585.xml"/><Relationship Id="rId123" Type="http://schemas.openxmlformats.org/officeDocument/2006/relationships/image" Target="../media/image590.png"/><Relationship Id="rId144" Type="http://schemas.openxmlformats.org/officeDocument/2006/relationships/customXml" Target="../ink/ink606.xml"/><Relationship Id="rId90" Type="http://schemas.openxmlformats.org/officeDocument/2006/relationships/customXml" Target="../ink/ink579.xml"/><Relationship Id="rId165" Type="http://schemas.openxmlformats.org/officeDocument/2006/relationships/customXml" Target="../ink/ink617.xml"/><Relationship Id="rId186" Type="http://schemas.openxmlformats.org/officeDocument/2006/relationships/image" Target="../media/image621.png"/><Relationship Id="rId27" Type="http://schemas.openxmlformats.org/officeDocument/2006/relationships/image" Target="../media/image543.png"/><Relationship Id="rId48" Type="http://schemas.openxmlformats.org/officeDocument/2006/relationships/customXml" Target="../ink/ink558.xml"/><Relationship Id="rId69" Type="http://schemas.openxmlformats.org/officeDocument/2006/relationships/image" Target="../media/image563.png"/><Relationship Id="rId113" Type="http://schemas.openxmlformats.org/officeDocument/2006/relationships/image" Target="../media/image585.png"/><Relationship Id="rId134" Type="http://schemas.openxmlformats.org/officeDocument/2006/relationships/customXml" Target="../ink/ink601.xml"/><Relationship Id="rId80" Type="http://schemas.openxmlformats.org/officeDocument/2006/relationships/customXml" Target="../ink/ink574.xml"/><Relationship Id="rId155" Type="http://schemas.openxmlformats.org/officeDocument/2006/relationships/customXml" Target="../ink/ink612.xml"/><Relationship Id="rId176" Type="http://schemas.openxmlformats.org/officeDocument/2006/relationships/image" Target="../media/image616.png"/><Relationship Id="rId197" Type="http://schemas.openxmlformats.org/officeDocument/2006/relationships/customXml" Target="../ink/ink633.xml"/><Relationship Id="rId201" Type="http://schemas.openxmlformats.org/officeDocument/2006/relationships/customXml" Target="../ink/ink635.xml"/><Relationship Id="rId17" Type="http://schemas.openxmlformats.org/officeDocument/2006/relationships/image" Target="../media/image538.png"/><Relationship Id="rId38" Type="http://schemas.openxmlformats.org/officeDocument/2006/relationships/customXml" Target="../ink/ink553.xml"/><Relationship Id="rId59" Type="http://schemas.openxmlformats.org/officeDocument/2006/relationships/image" Target="../media/image558.png"/><Relationship Id="rId103" Type="http://schemas.openxmlformats.org/officeDocument/2006/relationships/image" Target="../media/image580.png"/><Relationship Id="rId124" Type="http://schemas.openxmlformats.org/officeDocument/2006/relationships/customXml" Target="../ink/ink596.xml"/><Relationship Id="rId70" Type="http://schemas.openxmlformats.org/officeDocument/2006/relationships/customXml" Target="../ink/ink569.xml"/><Relationship Id="rId91" Type="http://schemas.openxmlformats.org/officeDocument/2006/relationships/image" Target="../media/image574.png"/><Relationship Id="rId145" Type="http://schemas.openxmlformats.org/officeDocument/2006/relationships/image" Target="../media/image601.png"/><Relationship Id="rId166" Type="http://schemas.openxmlformats.org/officeDocument/2006/relationships/image" Target="../media/image611.png"/><Relationship Id="rId187" Type="http://schemas.openxmlformats.org/officeDocument/2006/relationships/customXml" Target="../ink/ink628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548.xml"/><Relationship Id="rId49" Type="http://schemas.openxmlformats.org/officeDocument/2006/relationships/image" Target="../media/image553.png"/><Relationship Id="rId114" Type="http://schemas.openxmlformats.org/officeDocument/2006/relationships/customXml" Target="../ink/ink591.xml"/><Relationship Id="rId60" Type="http://schemas.openxmlformats.org/officeDocument/2006/relationships/customXml" Target="../ink/ink564.xml"/><Relationship Id="rId81" Type="http://schemas.openxmlformats.org/officeDocument/2006/relationships/image" Target="../media/image569.png"/><Relationship Id="rId135" Type="http://schemas.openxmlformats.org/officeDocument/2006/relationships/image" Target="../media/image596.png"/><Relationship Id="rId156" Type="http://schemas.openxmlformats.org/officeDocument/2006/relationships/image" Target="../media/image606.png"/><Relationship Id="rId177" Type="http://schemas.openxmlformats.org/officeDocument/2006/relationships/customXml" Target="../ink/ink623.xml"/><Relationship Id="rId198" Type="http://schemas.openxmlformats.org/officeDocument/2006/relationships/image" Target="../media/image627.png"/><Relationship Id="rId202" Type="http://schemas.openxmlformats.org/officeDocument/2006/relationships/image" Target="../media/image629.png"/><Relationship Id="rId18" Type="http://schemas.openxmlformats.org/officeDocument/2006/relationships/customXml" Target="../ink/ink543.xml"/><Relationship Id="rId39" Type="http://schemas.openxmlformats.org/officeDocument/2006/relationships/image" Target="../media/image548.png"/><Relationship Id="rId50" Type="http://schemas.openxmlformats.org/officeDocument/2006/relationships/customXml" Target="../ink/ink559.xml"/><Relationship Id="rId104" Type="http://schemas.openxmlformats.org/officeDocument/2006/relationships/customXml" Target="../ink/ink586.xml"/><Relationship Id="rId125" Type="http://schemas.openxmlformats.org/officeDocument/2006/relationships/image" Target="../media/image591.png"/><Relationship Id="rId146" Type="http://schemas.openxmlformats.org/officeDocument/2006/relationships/customXml" Target="../ink/ink607.xml"/><Relationship Id="rId167" Type="http://schemas.openxmlformats.org/officeDocument/2006/relationships/customXml" Target="../ink/ink618.xml"/><Relationship Id="rId188" Type="http://schemas.openxmlformats.org/officeDocument/2006/relationships/image" Target="../media/image622.png"/><Relationship Id="rId71" Type="http://schemas.openxmlformats.org/officeDocument/2006/relationships/image" Target="../media/image564.png"/><Relationship Id="rId92" Type="http://schemas.openxmlformats.org/officeDocument/2006/relationships/customXml" Target="../ink/ink580.xml"/><Relationship Id="rId2" Type="http://schemas.openxmlformats.org/officeDocument/2006/relationships/customXml" Target="../ink/ink535.xml"/><Relationship Id="rId29" Type="http://schemas.openxmlformats.org/officeDocument/2006/relationships/image" Target="../media/image544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97.xml"/><Relationship Id="rId21" Type="http://schemas.openxmlformats.org/officeDocument/2006/relationships/image" Target="../media/image642.png"/><Relationship Id="rId63" Type="http://schemas.openxmlformats.org/officeDocument/2006/relationships/image" Target="../media/image69.png"/><Relationship Id="rId159" Type="http://schemas.openxmlformats.org/officeDocument/2006/relationships/customXml" Target="../ink/ink719.xml"/><Relationship Id="rId170" Type="http://schemas.openxmlformats.org/officeDocument/2006/relationships/image" Target="../media/image714.png"/><Relationship Id="rId226" Type="http://schemas.openxmlformats.org/officeDocument/2006/relationships/image" Target="../media/image740.png"/><Relationship Id="rId268" Type="http://schemas.openxmlformats.org/officeDocument/2006/relationships/customXml" Target="../ink/ink775.xml"/><Relationship Id="rId32" Type="http://schemas.openxmlformats.org/officeDocument/2006/relationships/customXml" Target="../ink/ink654.xml"/><Relationship Id="rId74" Type="http://schemas.openxmlformats.org/officeDocument/2006/relationships/customXml" Target="../ink/ink675.xml"/><Relationship Id="rId128" Type="http://schemas.openxmlformats.org/officeDocument/2006/relationships/customXml" Target="../ink/ink703.xml"/><Relationship Id="rId5" Type="http://schemas.openxmlformats.org/officeDocument/2006/relationships/image" Target="../media/image634.png"/><Relationship Id="rId181" Type="http://schemas.openxmlformats.org/officeDocument/2006/relationships/customXml" Target="../ink/ink730.xml"/><Relationship Id="rId237" Type="http://schemas.openxmlformats.org/officeDocument/2006/relationships/customXml" Target="../ink/ink759.xml"/><Relationship Id="rId258" Type="http://schemas.openxmlformats.org/officeDocument/2006/relationships/customXml" Target="../ink/ink770.xml"/><Relationship Id="rId279" Type="http://schemas.openxmlformats.org/officeDocument/2006/relationships/image" Target="../media/image766.png"/><Relationship Id="rId22" Type="http://schemas.openxmlformats.org/officeDocument/2006/relationships/customXml" Target="../ink/ink649.xml"/><Relationship Id="rId43" Type="http://schemas.openxmlformats.org/officeDocument/2006/relationships/image" Target="../media/image653.png"/><Relationship Id="rId64" Type="http://schemas.openxmlformats.org/officeDocument/2006/relationships/customXml" Target="../ink/ink670.xml"/><Relationship Id="rId118" Type="http://schemas.openxmlformats.org/officeDocument/2006/relationships/customXml" Target="../ink/ink698.xml"/><Relationship Id="rId139" Type="http://schemas.openxmlformats.org/officeDocument/2006/relationships/customXml" Target="../ink/ink709.xml"/><Relationship Id="rId85" Type="http://schemas.openxmlformats.org/officeDocument/2006/relationships/image" Target="../media/image673.png"/><Relationship Id="rId150" Type="http://schemas.openxmlformats.org/officeDocument/2006/relationships/image" Target="../media/image704.png"/><Relationship Id="rId171" Type="http://schemas.openxmlformats.org/officeDocument/2006/relationships/customXml" Target="../ink/ink725.xml"/><Relationship Id="rId192" Type="http://schemas.openxmlformats.org/officeDocument/2006/relationships/image" Target="../media/image725.png"/><Relationship Id="rId206" Type="http://schemas.openxmlformats.org/officeDocument/2006/relationships/image" Target="../media/image730.png"/><Relationship Id="rId227" Type="http://schemas.openxmlformats.org/officeDocument/2006/relationships/customXml" Target="../ink/ink754.xml"/><Relationship Id="rId248" Type="http://schemas.openxmlformats.org/officeDocument/2006/relationships/customXml" Target="../ink/ink765.xml"/><Relationship Id="rId269" Type="http://schemas.openxmlformats.org/officeDocument/2006/relationships/image" Target="../media/image761.png"/><Relationship Id="rId12" Type="http://schemas.openxmlformats.org/officeDocument/2006/relationships/customXml" Target="../ink/ink644.xml"/><Relationship Id="rId33" Type="http://schemas.openxmlformats.org/officeDocument/2006/relationships/image" Target="../media/image648.png"/><Relationship Id="rId108" Type="http://schemas.openxmlformats.org/officeDocument/2006/relationships/image" Target="../media/image684.png"/><Relationship Id="rId129" Type="http://schemas.openxmlformats.org/officeDocument/2006/relationships/image" Target="../media/image694.png"/><Relationship Id="rId54" Type="http://schemas.openxmlformats.org/officeDocument/2006/relationships/customXml" Target="../ink/ink665.xml"/><Relationship Id="rId75" Type="http://schemas.openxmlformats.org/officeDocument/2006/relationships/image" Target="../media/image668.png"/><Relationship Id="rId96" Type="http://schemas.openxmlformats.org/officeDocument/2006/relationships/image" Target="../media/image678.png"/><Relationship Id="rId140" Type="http://schemas.openxmlformats.org/officeDocument/2006/relationships/image" Target="../media/image699.png"/><Relationship Id="rId161" Type="http://schemas.openxmlformats.org/officeDocument/2006/relationships/customXml" Target="../ink/ink720.xml"/><Relationship Id="rId182" Type="http://schemas.openxmlformats.org/officeDocument/2006/relationships/image" Target="../media/image720.png"/><Relationship Id="rId217" Type="http://schemas.openxmlformats.org/officeDocument/2006/relationships/customXml" Target="../ink/ink749.xml"/><Relationship Id="rId6" Type="http://schemas.openxmlformats.org/officeDocument/2006/relationships/customXml" Target="../ink/ink641.xml"/><Relationship Id="rId238" Type="http://schemas.openxmlformats.org/officeDocument/2006/relationships/image" Target="../media/image746.png"/><Relationship Id="rId259" Type="http://schemas.openxmlformats.org/officeDocument/2006/relationships/image" Target="../media/image756.png"/><Relationship Id="rId23" Type="http://schemas.openxmlformats.org/officeDocument/2006/relationships/image" Target="../media/image643.png"/><Relationship Id="rId119" Type="http://schemas.openxmlformats.org/officeDocument/2006/relationships/image" Target="../media/image689.png"/><Relationship Id="rId270" Type="http://schemas.openxmlformats.org/officeDocument/2006/relationships/customXml" Target="../ink/ink776.xml"/><Relationship Id="rId44" Type="http://schemas.openxmlformats.org/officeDocument/2006/relationships/customXml" Target="../ink/ink660.xml"/><Relationship Id="rId65" Type="http://schemas.openxmlformats.org/officeDocument/2006/relationships/image" Target="../media/image663.png"/><Relationship Id="rId86" Type="http://schemas.openxmlformats.org/officeDocument/2006/relationships/customXml" Target="../ink/ink681.xml"/><Relationship Id="rId130" Type="http://schemas.openxmlformats.org/officeDocument/2006/relationships/customXml" Target="../ink/ink704.xml"/><Relationship Id="rId151" Type="http://schemas.openxmlformats.org/officeDocument/2006/relationships/customXml" Target="../ink/ink715.xml"/><Relationship Id="rId172" Type="http://schemas.openxmlformats.org/officeDocument/2006/relationships/image" Target="../media/image715.png"/><Relationship Id="rId193" Type="http://schemas.openxmlformats.org/officeDocument/2006/relationships/customXml" Target="../ink/ink736.xml"/><Relationship Id="rId207" Type="http://schemas.openxmlformats.org/officeDocument/2006/relationships/customXml" Target="../ink/ink744.xml"/><Relationship Id="rId228" Type="http://schemas.openxmlformats.org/officeDocument/2006/relationships/image" Target="../media/image741.png"/><Relationship Id="rId249" Type="http://schemas.openxmlformats.org/officeDocument/2006/relationships/image" Target="../media/image751.png"/><Relationship Id="rId13" Type="http://schemas.openxmlformats.org/officeDocument/2006/relationships/image" Target="../media/image638.png"/><Relationship Id="rId109" Type="http://schemas.openxmlformats.org/officeDocument/2006/relationships/customXml" Target="../ink/ink693.xml"/><Relationship Id="rId260" Type="http://schemas.openxmlformats.org/officeDocument/2006/relationships/customXml" Target="../ink/ink771.xml"/><Relationship Id="rId34" Type="http://schemas.openxmlformats.org/officeDocument/2006/relationships/customXml" Target="../ink/ink655.xml"/><Relationship Id="rId55" Type="http://schemas.openxmlformats.org/officeDocument/2006/relationships/image" Target="../media/image659.png"/><Relationship Id="rId76" Type="http://schemas.openxmlformats.org/officeDocument/2006/relationships/customXml" Target="../ink/ink676.xml"/><Relationship Id="rId97" Type="http://schemas.openxmlformats.org/officeDocument/2006/relationships/customXml" Target="../ink/ink687.xml"/><Relationship Id="rId120" Type="http://schemas.openxmlformats.org/officeDocument/2006/relationships/customXml" Target="../ink/ink699.xml"/><Relationship Id="rId141" Type="http://schemas.openxmlformats.org/officeDocument/2006/relationships/customXml" Target="../ink/ink710.xml"/><Relationship Id="rId7" Type="http://schemas.openxmlformats.org/officeDocument/2006/relationships/image" Target="../media/image635.png"/><Relationship Id="rId162" Type="http://schemas.openxmlformats.org/officeDocument/2006/relationships/image" Target="../media/image710.png"/><Relationship Id="rId183" Type="http://schemas.openxmlformats.org/officeDocument/2006/relationships/customXml" Target="../ink/ink731.xml"/><Relationship Id="rId218" Type="http://schemas.openxmlformats.org/officeDocument/2006/relationships/image" Target="../media/image736.png"/><Relationship Id="rId239" Type="http://schemas.openxmlformats.org/officeDocument/2006/relationships/customXml" Target="../ink/ink760.xml"/><Relationship Id="rId250" Type="http://schemas.openxmlformats.org/officeDocument/2006/relationships/customXml" Target="../ink/ink766.xml"/><Relationship Id="rId271" Type="http://schemas.openxmlformats.org/officeDocument/2006/relationships/image" Target="../media/image762.png"/><Relationship Id="rId24" Type="http://schemas.openxmlformats.org/officeDocument/2006/relationships/customXml" Target="../ink/ink650.xml"/><Relationship Id="rId45" Type="http://schemas.openxmlformats.org/officeDocument/2006/relationships/image" Target="../media/image654.png"/><Relationship Id="rId66" Type="http://schemas.openxmlformats.org/officeDocument/2006/relationships/customXml" Target="../ink/ink671.xml"/><Relationship Id="rId87" Type="http://schemas.openxmlformats.org/officeDocument/2006/relationships/image" Target="../media/image674.png"/><Relationship Id="rId110" Type="http://schemas.openxmlformats.org/officeDocument/2006/relationships/image" Target="../media/image685.png"/><Relationship Id="rId131" Type="http://schemas.openxmlformats.org/officeDocument/2006/relationships/image" Target="../media/image695.png"/><Relationship Id="rId152" Type="http://schemas.openxmlformats.org/officeDocument/2006/relationships/image" Target="../media/image705.png"/><Relationship Id="rId173" Type="http://schemas.openxmlformats.org/officeDocument/2006/relationships/customXml" Target="../ink/ink726.xml"/><Relationship Id="rId194" Type="http://schemas.openxmlformats.org/officeDocument/2006/relationships/image" Target="../media/image726.png"/><Relationship Id="rId208" Type="http://schemas.openxmlformats.org/officeDocument/2006/relationships/image" Target="../media/image731.png"/><Relationship Id="rId229" Type="http://schemas.openxmlformats.org/officeDocument/2006/relationships/customXml" Target="../ink/ink755.xml"/><Relationship Id="rId240" Type="http://schemas.openxmlformats.org/officeDocument/2006/relationships/image" Target="../media/image747.png"/><Relationship Id="rId261" Type="http://schemas.openxmlformats.org/officeDocument/2006/relationships/image" Target="../media/image757.png"/><Relationship Id="rId14" Type="http://schemas.openxmlformats.org/officeDocument/2006/relationships/customXml" Target="../ink/ink645.xml"/><Relationship Id="rId35" Type="http://schemas.openxmlformats.org/officeDocument/2006/relationships/image" Target="../media/image649.png"/><Relationship Id="rId56" Type="http://schemas.openxmlformats.org/officeDocument/2006/relationships/customXml" Target="../ink/ink666.xml"/><Relationship Id="rId77" Type="http://schemas.openxmlformats.org/officeDocument/2006/relationships/image" Target="../media/image669.png"/><Relationship Id="rId100" Type="http://schemas.openxmlformats.org/officeDocument/2006/relationships/image" Target="../media/image680.png"/><Relationship Id="rId8" Type="http://schemas.openxmlformats.org/officeDocument/2006/relationships/customXml" Target="../ink/ink642.xml"/><Relationship Id="rId98" Type="http://schemas.openxmlformats.org/officeDocument/2006/relationships/image" Target="../media/image679.png"/><Relationship Id="rId121" Type="http://schemas.openxmlformats.org/officeDocument/2006/relationships/image" Target="../media/image690.png"/><Relationship Id="rId142" Type="http://schemas.openxmlformats.org/officeDocument/2006/relationships/image" Target="../media/image700.png"/><Relationship Id="rId163" Type="http://schemas.openxmlformats.org/officeDocument/2006/relationships/customXml" Target="../ink/ink721.xml"/><Relationship Id="rId184" Type="http://schemas.openxmlformats.org/officeDocument/2006/relationships/image" Target="../media/image721.png"/><Relationship Id="rId219" Type="http://schemas.openxmlformats.org/officeDocument/2006/relationships/customXml" Target="../ink/ink750.xml"/><Relationship Id="rId230" Type="http://schemas.openxmlformats.org/officeDocument/2006/relationships/image" Target="../media/image742.png"/><Relationship Id="rId251" Type="http://schemas.openxmlformats.org/officeDocument/2006/relationships/image" Target="../media/image752.png"/><Relationship Id="rId25" Type="http://schemas.openxmlformats.org/officeDocument/2006/relationships/image" Target="../media/image644.png"/><Relationship Id="rId46" Type="http://schemas.openxmlformats.org/officeDocument/2006/relationships/customXml" Target="../ink/ink661.xml"/><Relationship Id="rId67" Type="http://schemas.openxmlformats.org/officeDocument/2006/relationships/image" Target="../media/image664.png"/><Relationship Id="rId272" Type="http://schemas.openxmlformats.org/officeDocument/2006/relationships/customXml" Target="../ink/ink777.xml"/><Relationship Id="rId88" Type="http://schemas.openxmlformats.org/officeDocument/2006/relationships/customXml" Target="../ink/ink682.xml"/><Relationship Id="rId111" Type="http://schemas.openxmlformats.org/officeDocument/2006/relationships/customXml" Target="../ink/ink694.xml"/><Relationship Id="rId132" Type="http://schemas.openxmlformats.org/officeDocument/2006/relationships/customXml" Target="../ink/ink705.xml"/><Relationship Id="rId153" Type="http://schemas.openxmlformats.org/officeDocument/2006/relationships/customXml" Target="../ink/ink716.xml"/><Relationship Id="rId174" Type="http://schemas.openxmlformats.org/officeDocument/2006/relationships/image" Target="../media/image716.png"/><Relationship Id="rId195" Type="http://schemas.openxmlformats.org/officeDocument/2006/relationships/customXml" Target="../ink/ink737.xml"/><Relationship Id="rId209" Type="http://schemas.openxmlformats.org/officeDocument/2006/relationships/customXml" Target="../ink/ink745.xml"/><Relationship Id="rId220" Type="http://schemas.openxmlformats.org/officeDocument/2006/relationships/image" Target="../media/image737.png"/><Relationship Id="rId241" Type="http://schemas.openxmlformats.org/officeDocument/2006/relationships/customXml" Target="../ink/ink761.xml"/><Relationship Id="rId15" Type="http://schemas.openxmlformats.org/officeDocument/2006/relationships/image" Target="../media/image639.png"/><Relationship Id="rId36" Type="http://schemas.openxmlformats.org/officeDocument/2006/relationships/customXml" Target="../ink/ink656.xml"/><Relationship Id="rId57" Type="http://schemas.openxmlformats.org/officeDocument/2006/relationships/image" Target="../media/image660.png"/><Relationship Id="rId262" Type="http://schemas.openxmlformats.org/officeDocument/2006/relationships/customXml" Target="../ink/ink772.xml"/><Relationship Id="rId78" Type="http://schemas.openxmlformats.org/officeDocument/2006/relationships/customXml" Target="../ink/ink677.xml"/><Relationship Id="rId99" Type="http://schemas.openxmlformats.org/officeDocument/2006/relationships/customXml" Target="../ink/ink688.xml"/><Relationship Id="rId101" Type="http://schemas.openxmlformats.org/officeDocument/2006/relationships/customXml" Target="../ink/ink689.xml"/><Relationship Id="rId122" Type="http://schemas.openxmlformats.org/officeDocument/2006/relationships/customXml" Target="../ink/ink700.xml"/><Relationship Id="rId143" Type="http://schemas.openxmlformats.org/officeDocument/2006/relationships/customXml" Target="../ink/ink711.xml"/><Relationship Id="rId164" Type="http://schemas.openxmlformats.org/officeDocument/2006/relationships/image" Target="../media/image711.png"/><Relationship Id="rId185" Type="http://schemas.openxmlformats.org/officeDocument/2006/relationships/customXml" Target="../ink/ink732.xml"/><Relationship Id="rId9" Type="http://schemas.openxmlformats.org/officeDocument/2006/relationships/image" Target="../media/image636.png"/><Relationship Id="rId210" Type="http://schemas.openxmlformats.org/officeDocument/2006/relationships/image" Target="../media/image732.png"/><Relationship Id="rId26" Type="http://schemas.openxmlformats.org/officeDocument/2006/relationships/customXml" Target="../ink/ink651.xml"/><Relationship Id="rId231" Type="http://schemas.openxmlformats.org/officeDocument/2006/relationships/customXml" Target="../ink/ink756.xml"/><Relationship Id="rId252" Type="http://schemas.openxmlformats.org/officeDocument/2006/relationships/customXml" Target="../ink/ink767.xml"/><Relationship Id="rId273" Type="http://schemas.openxmlformats.org/officeDocument/2006/relationships/image" Target="../media/image763.png"/><Relationship Id="rId47" Type="http://schemas.openxmlformats.org/officeDocument/2006/relationships/image" Target="../media/image655.png"/><Relationship Id="rId68" Type="http://schemas.openxmlformats.org/officeDocument/2006/relationships/customXml" Target="../ink/ink672.xml"/><Relationship Id="rId89" Type="http://schemas.openxmlformats.org/officeDocument/2006/relationships/image" Target="../media/image675.png"/><Relationship Id="rId112" Type="http://schemas.openxmlformats.org/officeDocument/2006/relationships/image" Target="../media/image686.png"/><Relationship Id="rId133" Type="http://schemas.openxmlformats.org/officeDocument/2006/relationships/image" Target="../media/image696.png"/><Relationship Id="rId154" Type="http://schemas.openxmlformats.org/officeDocument/2006/relationships/image" Target="../media/image706.png"/><Relationship Id="rId175" Type="http://schemas.openxmlformats.org/officeDocument/2006/relationships/customXml" Target="../ink/ink727.xml"/><Relationship Id="rId196" Type="http://schemas.openxmlformats.org/officeDocument/2006/relationships/image" Target="../media/image727.png"/><Relationship Id="rId200" Type="http://schemas.openxmlformats.org/officeDocument/2006/relationships/image" Target="../media/image728.png"/><Relationship Id="rId16" Type="http://schemas.openxmlformats.org/officeDocument/2006/relationships/customXml" Target="../ink/ink646.xml"/><Relationship Id="rId221" Type="http://schemas.openxmlformats.org/officeDocument/2006/relationships/customXml" Target="../ink/ink751.xml"/><Relationship Id="rId242" Type="http://schemas.openxmlformats.org/officeDocument/2006/relationships/image" Target="../media/image748.png"/><Relationship Id="rId263" Type="http://schemas.openxmlformats.org/officeDocument/2006/relationships/image" Target="../media/image758.png"/><Relationship Id="rId37" Type="http://schemas.openxmlformats.org/officeDocument/2006/relationships/image" Target="../media/image650.png"/><Relationship Id="rId58" Type="http://schemas.openxmlformats.org/officeDocument/2006/relationships/customXml" Target="../ink/ink667.xml"/><Relationship Id="rId79" Type="http://schemas.openxmlformats.org/officeDocument/2006/relationships/image" Target="../media/image670.png"/><Relationship Id="rId102" Type="http://schemas.openxmlformats.org/officeDocument/2006/relationships/image" Target="../media/image681.png"/><Relationship Id="rId123" Type="http://schemas.openxmlformats.org/officeDocument/2006/relationships/image" Target="../media/image691.png"/><Relationship Id="rId144" Type="http://schemas.openxmlformats.org/officeDocument/2006/relationships/image" Target="../media/image701.png"/><Relationship Id="rId90" Type="http://schemas.openxmlformats.org/officeDocument/2006/relationships/customXml" Target="../ink/ink683.xml"/><Relationship Id="rId165" Type="http://schemas.openxmlformats.org/officeDocument/2006/relationships/customXml" Target="../ink/ink722.xml"/><Relationship Id="rId186" Type="http://schemas.openxmlformats.org/officeDocument/2006/relationships/image" Target="../media/image722.png"/><Relationship Id="rId211" Type="http://schemas.openxmlformats.org/officeDocument/2006/relationships/customXml" Target="../ink/ink746.xml"/><Relationship Id="rId232" Type="http://schemas.openxmlformats.org/officeDocument/2006/relationships/image" Target="../media/image743.png"/><Relationship Id="rId253" Type="http://schemas.openxmlformats.org/officeDocument/2006/relationships/image" Target="../media/image753.png"/><Relationship Id="rId274" Type="http://schemas.openxmlformats.org/officeDocument/2006/relationships/customXml" Target="../ink/ink778.xml"/><Relationship Id="rId27" Type="http://schemas.openxmlformats.org/officeDocument/2006/relationships/image" Target="../media/image645.png"/><Relationship Id="rId48" Type="http://schemas.openxmlformats.org/officeDocument/2006/relationships/customXml" Target="../ink/ink662.xml"/><Relationship Id="rId69" Type="http://schemas.openxmlformats.org/officeDocument/2006/relationships/image" Target="../media/image665.png"/><Relationship Id="rId113" Type="http://schemas.openxmlformats.org/officeDocument/2006/relationships/customXml" Target="../ink/ink695.xml"/><Relationship Id="rId134" Type="http://schemas.openxmlformats.org/officeDocument/2006/relationships/customXml" Target="../ink/ink706.xml"/><Relationship Id="rId80" Type="http://schemas.openxmlformats.org/officeDocument/2006/relationships/customXml" Target="../ink/ink678.xml"/><Relationship Id="rId155" Type="http://schemas.openxmlformats.org/officeDocument/2006/relationships/customXml" Target="../ink/ink717.xml"/><Relationship Id="rId176" Type="http://schemas.openxmlformats.org/officeDocument/2006/relationships/image" Target="../media/image717.png"/><Relationship Id="rId197" Type="http://schemas.openxmlformats.org/officeDocument/2006/relationships/customXml" Target="../ink/ink738.xml"/><Relationship Id="rId201" Type="http://schemas.openxmlformats.org/officeDocument/2006/relationships/customXml" Target="../ink/ink740.xml"/><Relationship Id="rId222" Type="http://schemas.openxmlformats.org/officeDocument/2006/relationships/image" Target="../media/image738.png"/><Relationship Id="rId243" Type="http://schemas.openxmlformats.org/officeDocument/2006/relationships/customXml" Target="../ink/ink762.xml"/><Relationship Id="rId264" Type="http://schemas.openxmlformats.org/officeDocument/2006/relationships/customXml" Target="../ink/ink773.xml"/><Relationship Id="rId17" Type="http://schemas.openxmlformats.org/officeDocument/2006/relationships/image" Target="../media/image640.png"/><Relationship Id="rId38" Type="http://schemas.openxmlformats.org/officeDocument/2006/relationships/customXml" Target="../ink/ink657.xml"/><Relationship Id="rId59" Type="http://schemas.openxmlformats.org/officeDocument/2006/relationships/image" Target="../media/image661.png"/><Relationship Id="rId103" Type="http://schemas.openxmlformats.org/officeDocument/2006/relationships/customXml" Target="../ink/ink690.xml"/><Relationship Id="rId124" Type="http://schemas.openxmlformats.org/officeDocument/2006/relationships/customXml" Target="../ink/ink701.xml"/><Relationship Id="rId70" Type="http://schemas.openxmlformats.org/officeDocument/2006/relationships/customXml" Target="../ink/ink673.xml"/><Relationship Id="rId91" Type="http://schemas.openxmlformats.org/officeDocument/2006/relationships/image" Target="../media/image676.png"/><Relationship Id="rId145" Type="http://schemas.openxmlformats.org/officeDocument/2006/relationships/customXml" Target="../ink/ink712.xml"/><Relationship Id="rId166" Type="http://schemas.openxmlformats.org/officeDocument/2006/relationships/image" Target="../media/image712.png"/><Relationship Id="rId187" Type="http://schemas.openxmlformats.org/officeDocument/2006/relationships/customXml" Target="../ink/ink733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733.png"/><Relationship Id="rId233" Type="http://schemas.openxmlformats.org/officeDocument/2006/relationships/customXml" Target="../ink/ink757.xml"/><Relationship Id="rId254" Type="http://schemas.openxmlformats.org/officeDocument/2006/relationships/customXml" Target="../ink/ink768.xml"/><Relationship Id="rId28" Type="http://schemas.openxmlformats.org/officeDocument/2006/relationships/customXml" Target="../ink/ink652.xml"/><Relationship Id="rId49" Type="http://schemas.openxmlformats.org/officeDocument/2006/relationships/image" Target="../media/image656.png"/><Relationship Id="rId114" Type="http://schemas.openxmlformats.org/officeDocument/2006/relationships/image" Target="../media/image687.png"/><Relationship Id="rId275" Type="http://schemas.openxmlformats.org/officeDocument/2006/relationships/image" Target="../media/image764.png"/><Relationship Id="rId60" Type="http://schemas.openxmlformats.org/officeDocument/2006/relationships/customXml" Target="../ink/ink668.xml"/><Relationship Id="rId81" Type="http://schemas.openxmlformats.org/officeDocument/2006/relationships/image" Target="../media/image671.png"/><Relationship Id="rId135" Type="http://schemas.openxmlformats.org/officeDocument/2006/relationships/image" Target="../media/image697.png"/><Relationship Id="rId156" Type="http://schemas.openxmlformats.org/officeDocument/2006/relationships/image" Target="../media/image707.png"/><Relationship Id="rId177" Type="http://schemas.openxmlformats.org/officeDocument/2006/relationships/customXml" Target="../ink/ink728.xml"/><Relationship Id="rId198" Type="http://schemas.openxmlformats.org/officeDocument/2006/relationships/image" Target="../media/image86.png"/><Relationship Id="rId202" Type="http://schemas.openxmlformats.org/officeDocument/2006/relationships/customXml" Target="../ink/ink741.xml"/><Relationship Id="rId223" Type="http://schemas.openxmlformats.org/officeDocument/2006/relationships/customXml" Target="../ink/ink752.xml"/><Relationship Id="rId244" Type="http://schemas.openxmlformats.org/officeDocument/2006/relationships/image" Target="../media/image749.png"/><Relationship Id="rId18" Type="http://schemas.openxmlformats.org/officeDocument/2006/relationships/customXml" Target="../ink/ink647.xml"/><Relationship Id="rId39" Type="http://schemas.openxmlformats.org/officeDocument/2006/relationships/image" Target="../media/image651.png"/><Relationship Id="rId265" Type="http://schemas.openxmlformats.org/officeDocument/2006/relationships/image" Target="../media/image759.png"/><Relationship Id="rId50" Type="http://schemas.openxmlformats.org/officeDocument/2006/relationships/customXml" Target="../ink/ink663.xml"/><Relationship Id="rId104" Type="http://schemas.openxmlformats.org/officeDocument/2006/relationships/image" Target="../media/image682.png"/><Relationship Id="rId125" Type="http://schemas.openxmlformats.org/officeDocument/2006/relationships/image" Target="../media/image692.png"/><Relationship Id="rId146" Type="http://schemas.openxmlformats.org/officeDocument/2006/relationships/image" Target="../media/image702.png"/><Relationship Id="rId167" Type="http://schemas.openxmlformats.org/officeDocument/2006/relationships/customXml" Target="../ink/ink723.xml"/><Relationship Id="rId188" Type="http://schemas.openxmlformats.org/officeDocument/2006/relationships/image" Target="../media/image723.png"/><Relationship Id="rId71" Type="http://schemas.openxmlformats.org/officeDocument/2006/relationships/image" Target="../media/image666.png"/><Relationship Id="rId92" Type="http://schemas.openxmlformats.org/officeDocument/2006/relationships/customXml" Target="../ink/ink684.xml"/><Relationship Id="rId213" Type="http://schemas.openxmlformats.org/officeDocument/2006/relationships/customXml" Target="../ink/ink747.xml"/><Relationship Id="rId234" Type="http://schemas.openxmlformats.org/officeDocument/2006/relationships/image" Target="../media/image744.png"/><Relationship Id="rId2" Type="http://schemas.openxmlformats.org/officeDocument/2006/relationships/customXml" Target="../ink/ink639.xml"/><Relationship Id="rId29" Type="http://schemas.openxmlformats.org/officeDocument/2006/relationships/image" Target="../media/image646.png"/><Relationship Id="rId255" Type="http://schemas.openxmlformats.org/officeDocument/2006/relationships/image" Target="../media/image754.png"/><Relationship Id="rId276" Type="http://schemas.openxmlformats.org/officeDocument/2006/relationships/customXml" Target="../ink/ink779.xml"/><Relationship Id="rId40" Type="http://schemas.openxmlformats.org/officeDocument/2006/relationships/customXml" Target="../ink/ink658.xml"/><Relationship Id="rId115" Type="http://schemas.openxmlformats.org/officeDocument/2006/relationships/customXml" Target="../ink/ink696.xml"/><Relationship Id="rId136" Type="http://schemas.openxmlformats.org/officeDocument/2006/relationships/customXml" Target="../ink/ink707.xml"/><Relationship Id="rId157" Type="http://schemas.openxmlformats.org/officeDocument/2006/relationships/customXml" Target="../ink/ink718.xml"/><Relationship Id="rId178" Type="http://schemas.openxmlformats.org/officeDocument/2006/relationships/image" Target="../media/image718.png"/><Relationship Id="rId61" Type="http://schemas.openxmlformats.org/officeDocument/2006/relationships/image" Target="../media/image662.png"/><Relationship Id="rId82" Type="http://schemas.openxmlformats.org/officeDocument/2006/relationships/customXml" Target="../ink/ink679.xml"/><Relationship Id="rId199" Type="http://schemas.openxmlformats.org/officeDocument/2006/relationships/customXml" Target="../ink/ink739.xml"/><Relationship Id="rId203" Type="http://schemas.openxmlformats.org/officeDocument/2006/relationships/customXml" Target="../ink/ink742.xml"/><Relationship Id="rId19" Type="http://schemas.openxmlformats.org/officeDocument/2006/relationships/image" Target="../media/image641.png"/><Relationship Id="rId224" Type="http://schemas.openxmlformats.org/officeDocument/2006/relationships/image" Target="../media/image739.png"/><Relationship Id="rId245" Type="http://schemas.openxmlformats.org/officeDocument/2006/relationships/customXml" Target="../ink/ink763.xml"/><Relationship Id="rId266" Type="http://schemas.openxmlformats.org/officeDocument/2006/relationships/customXml" Target="../ink/ink774.xml"/><Relationship Id="rId30" Type="http://schemas.openxmlformats.org/officeDocument/2006/relationships/customXml" Target="../ink/ink653.xml"/><Relationship Id="rId105" Type="http://schemas.openxmlformats.org/officeDocument/2006/relationships/customXml" Target="../ink/ink691.xml"/><Relationship Id="rId126" Type="http://schemas.openxmlformats.org/officeDocument/2006/relationships/customXml" Target="../ink/ink702.xml"/><Relationship Id="rId147" Type="http://schemas.openxmlformats.org/officeDocument/2006/relationships/customXml" Target="../ink/ink713.xml"/><Relationship Id="rId168" Type="http://schemas.openxmlformats.org/officeDocument/2006/relationships/image" Target="../media/image713.png"/><Relationship Id="rId51" Type="http://schemas.openxmlformats.org/officeDocument/2006/relationships/image" Target="../media/image657.png"/><Relationship Id="rId72" Type="http://schemas.openxmlformats.org/officeDocument/2006/relationships/customXml" Target="../ink/ink674.xml"/><Relationship Id="rId93" Type="http://schemas.openxmlformats.org/officeDocument/2006/relationships/customXml" Target="../ink/ink685.xml"/><Relationship Id="rId189" Type="http://schemas.openxmlformats.org/officeDocument/2006/relationships/customXml" Target="../ink/ink734.xml"/><Relationship Id="rId3" Type="http://schemas.openxmlformats.org/officeDocument/2006/relationships/image" Target="../media/image633.png"/><Relationship Id="rId214" Type="http://schemas.openxmlformats.org/officeDocument/2006/relationships/image" Target="../media/image734.png"/><Relationship Id="rId235" Type="http://schemas.openxmlformats.org/officeDocument/2006/relationships/customXml" Target="../ink/ink758.xml"/><Relationship Id="rId256" Type="http://schemas.openxmlformats.org/officeDocument/2006/relationships/customXml" Target="../ink/ink769.xml"/><Relationship Id="rId277" Type="http://schemas.openxmlformats.org/officeDocument/2006/relationships/image" Target="../media/image765.png"/><Relationship Id="rId116" Type="http://schemas.openxmlformats.org/officeDocument/2006/relationships/image" Target="../media/image688.png"/><Relationship Id="rId137" Type="http://schemas.openxmlformats.org/officeDocument/2006/relationships/customXml" Target="../ink/ink708.xml"/><Relationship Id="rId158" Type="http://schemas.openxmlformats.org/officeDocument/2006/relationships/image" Target="../media/image708.png"/><Relationship Id="rId20" Type="http://schemas.openxmlformats.org/officeDocument/2006/relationships/customXml" Target="../ink/ink648.xml"/><Relationship Id="rId41" Type="http://schemas.openxmlformats.org/officeDocument/2006/relationships/image" Target="../media/image652.png"/><Relationship Id="rId62" Type="http://schemas.openxmlformats.org/officeDocument/2006/relationships/customXml" Target="../ink/ink669.xml"/><Relationship Id="rId83" Type="http://schemas.openxmlformats.org/officeDocument/2006/relationships/image" Target="../media/image672.png"/><Relationship Id="rId179" Type="http://schemas.openxmlformats.org/officeDocument/2006/relationships/customXml" Target="../ink/ink729.xml"/><Relationship Id="rId190" Type="http://schemas.openxmlformats.org/officeDocument/2006/relationships/image" Target="../media/image724.png"/><Relationship Id="rId204" Type="http://schemas.openxmlformats.org/officeDocument/2006/relationships/image" Target="../media/image729.png"/><Relationship Id="rId225" Type="http://schemas.openxmlformats.org/officeDocument/2006/relationships/customXml" Target="../ink/ink753.xml"/><Relationship Id="rId246" Type="http://schemas.openxmlformats.org/officeDocument/2006/relationships/customXml" Target="../ink/ink764.xml"/><Relationship Id="rId267" Type="http://schemas.openxmlformats.org/officeDocument/2006/relationships/image" Target="../media/image760.png"/><Relationship Id="rId106" Type="http://schemas.openxmlformats.org/officeDocument/2006/relationships/image" Target="../media/image683.png"/><Relationship Id="rId127" Type="http://schemas.openxmlformats.org/officeDocument/2006/relationships/image" Target="../media/image693.png"/><Relationship Id="rId10" Type="http://schemas.openxmlformats.org/officeDocument/2006/relationships/customXml" Target="../ink/ink643.xml"/><Relationship Id="rId31" Type="http://schemas.openxmlformats.org/officeDocument/2006/relationships/image" Target="../media/image647.png"/><Relationship Id="rId52" Type="http://schemas.openxmlformats.org/officeDocument/2006/relationships/customXml" Target="../ink/ink664.xml"/><Relationship Id="rId73" Type="http://schemas.openxmlformats.org/officeDocument/2006/relationships/image" Target="../media/image667.png"/><Relationship Id="rId94" Type="http://schemas.openxmlformats.org/officeDocument/2006/relationships/image" Target="../media/image677.png"/><Relationship Id="rId148" Type="http://schemas.openxmlformats.org/officeDocument/2006/relationships/image" Target="../media/image703.png"/><Relationship Id="rId169" Type="http://schemas.openxmlformats.org/officeDocument/2006/relationships/customXml" Target="../ink/ink724.xml"/><Relationship Id="rId4" Type="http://schemas.openxmlformats.org/officeDocument/2006/relationships/customXml" Target="../ink/ink640.xml"/><Relationship Id="rId180" Type="http://schemas.openxmlformats.org/officeDocument/2006/relationships/image" Target="../media/image719.png"/><Relationship Id="rId215" Type="http://schemas.openxmlformats.org/officeDocument/2006/relationships/customXml" Target="../ink/ink748.xml"/><Relationship Id="rId236" Type="http://schemas.openxmlformats.org/officeDocument/2006/relationships/image" Target="../media/image745.png"/><Relationship Id="rId257" Type="http://schemas.openxmlformats.org/officeDocument/2006/relationships/image" Target="../media/image755.png"/><Relationship Id="rId278" Type="http://schemas.openxmlformats.org/officeDocument/2006/relationships/customXml" Target="../ink/ink780.xml"/><Relationship Id="rId42" Type="http://schemas.openxmlformats.org/officeDocument/2006/relationships/customXml" Target="../ink/ink659.xml"/><Relationship Id="rId84" Type="http://schemas.openxmlformats.org/officeDocument/2006/relationships/customXml" Target="../ink/ink680.xml"/><Relationship Id="rId138" Type="http://schemas.openxmlformats.org/officeDocument/2006/relationships/image" Target="../media/image698.png"/><Relationship Id="rId191" Type="http://schemas.openxmlformats.org/officeDocument/2006/relationships/customXml" Target="../ink/ink735.xml"/><Relationship Id="rId205" Type="http://schemas.openxmlformats.org/officeDocument/2006/relationships/customXml" Target="../ink/ink743.xml"/><Relationship Id="rId247" Type="http://schemas.openxmlformats.org/officeDocument/2006/relationships/image" Target="../media/image750.png"/><Relationship Id="rId107" Type="http://schemas.openxmlformats.org/officeDocument/2006/relationships/customXml" Target="../ink/ink692.xml"/><Relationship Id="rId11" Type="http://schemas.openxmlformats.org/officeDocument/2006/relationships/image" Target="../media/image637.png"/><Relationship Id="rId53" Type="http://schemas.openxmlformats.org/officeDocument/2006/relationships/image" Target="../media/image658.png"/><Relationship Id="rId149" Type="http://schemas.openxmlformats.org/officeDocument/2006/relationships/customXml" Target="../ink/ink714.xml"/><Relationship Id="rId95" Type="http://schemas.openxmlformats.org/officeDocument/2006/relationships/customXml" Target="../ink/ink686.xml"/><Relationship Id="rId160" Type="http://schemas.openxmlformats.org/officeDocument/2006/relationships/image" Target="../media/image709.png"/><Relationship Id="rId216" Type="http://schemas.openxmlformats.org/officeDocument/2006/relationships/image" Target="../media/image735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24.png"/><Relationship Id="rId21" Type="http://schemas.openxmlformats.org/officeDocument/2006/relationships/image" Target="../media/image776.png"/><Relationship Id="rId42" Type="http://schemas.openxmlformats.org/officeDocument/2006/relationships/customXml" Target="../ink/ink801.xml"/><Relationship Id="rId63" Type="http://schemas.openxmlformats.org/officeDocument/2006/relationships/image" Target="../media/image797.png"/><Relationship Id="rId84" Type="http://schemas.openxmlformats.org/officeDocument/2006/relationships/customXml" Target="../ink/ink822.xml"/><Relationship Id="rId138" Type="http://schemas.openxmlformats.org/officeDocument/2006/relationships/customXml" Target="../ink/ink849.xml"/><Relationship Id="rId159" Type="http://schemas.openxmlformats.org/officeDocument/2006/relationships/image" Target="../media/image844.png"/><Relationship Id="rId107" Type="http://schemas.openxmlformats.org/officeDocument/2006/relationships/image" Target="../media/image819.png"/><Relationship Id="rId11" Type="http://schemas.openxmlformats.org/officeDocument/2006/relationships/image" Target="../media/image771.png"/><Relationship Id="rId32" Type="http://schemas.openxmlformats.org/officeDocument/2006/relationships/customXml" Target="../ink/ink796.xml"/><Relationship Id="rId53" Type="http://schemas.openxmlformats.org/officeDocument/2006/relationships/image" Target="../media/image792.png"/><Relationship Id="rId74" Type="http://schemas.openxmlformats.org/officeDocument/2006/relationships/customXml" Target="../ink/ink817.xml"/><Relationship Id="rId128" Type="http://schemas.openxmlformats.org/officeDocument/2006/relationships/customXml" Target="../ink/ink844.xml"/><Relationship Id="rId149" Type="http://schemas.openxmlformats.org/officeDocument/2006/relationships/image" Target="../media/image839.png"/><Relationship Id="rId5" Type="http://schemas.openxmlformats.org/officeDocument/2006/relationships/image" Target="../media/image768.png"/><Relationship Id="rId95" Type="http://schemas.openxmlformats.org/officeDocument/2006/relationships/image" Target="../media/image813.png"/><Relationship Id="rId160" Type="http://schemas.openxmlformats.org/officeDocument/2006/relationships/customXml" Target="../ink/ink860.xml"/><Relationship Id="rId22" Type="http://schemas.openxmlformats.org/officeDocument/2006/relationships/customXml" Target="../ink/ink791.xml"/><Relationship Id="rId43" Type="http://schemas.openxmlformats.org/officeDocument/2006/relationships/image" Target="../media/image787.png"/><Relationship Id="rId64" Type="http://schemas.openxmlformats.org/officeDocument/2006/relationships/customXml" Target="../ink/ink812.xml"/><Relationship Id="rId118" Type="http://schemas.openxmlformats.org/officeDocument/2006/relationships/customXml" Target="../ink/ink839.xml"/><Relationship Id="rId139" Type="http://schemas.openxmlformats.org/officeDocument/2006/relationships/image" Target="../media/image834.png"/><Relationship Id="rId85" Type="http://schemas.openxmlformats.org/officeDocument/2006/relationships/image" Target="../media/image808.png"/><Relationship Id="rId150" Type="http://schemas.openxmlformats.org/officeDocument/2006/relationships/customXml" Target="../ink/ink855.xml"/><Relationship Id="rId12" Type="http://schemas.openxmlformats.org/officeDocument/2006/relationships/customXml" Target="../ink/ink786.xml"/><Relationship Id="rId33" Type="http://schemas.openxmlformats.org/officeDocument/2006/relationships/image" Target="../media/image782.png"/><Relationship Id="rId108" Type="http://schemas.openxmlformats.org/officeDocument/2006/relationships/customXml" Target="../ink/ink834.xml"/><Relationship Id="rId129" Type="http://schemas.openxmlformats.org/officeDocument/2006/relationships/image" Target="../media/image829.png"/><Relationship Id="rId54" Type="http://schemas.openxmlformats.org/officeDocument/2006/relationships/customXml" Target="../ink/ink807.xml"/><Relationship Id="rId70" Type="http://schemas.openxmlformats.org/officeDocument/2006/relationships/customXml" Target="../ink/ink815.xml"/><Relationship Id="rId75" Type="http://schemas.openxmlformats.org/officeDocument/2006/relationships/image" Target="../media/image803.png"/><Relationship Id="rId91" Type="http://schemas.openxmlformats.org/officeDocument/2006/relationships/image" Target="../media/image811.png"/><Relationship Id="rId96" Type="http://schemas.openxmlformats.org/officeDocument/2006/relationships/customXml" Target="../ink/ink828.xml"/><Relationship Id="rId140" Type="http://schemas.openxmlformats.org/officeDocument/2006/relationships/customXml" Target="../ink/ink850.xml"/><Relationship Id="rId145" Type="http://schemas.openxmlformats.org/officeDocument/2006/relationships/image" Target="../media/image837.png"/><Relationship Id="rId161" Type="http://schemas.openxmlformats.org/officeDocument/2006/relationships/image" Target="../media/image845.png"/><Relationship Id="rId166" Type="http://schemas.openxmlformats.org/officeDocument/2006/relationships/customXml" Target="../ink/ink86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83.xml"/><Relationship Id="rId23" Type="http://schemas.openxmlformats.org/officeDocument/2006/relationships/image" Target="../media/image777.png"/><Relationship Id="rId28" Type="http://schemas.openxmlformats.org/officeDocument/2006/relationships/customXml" Target="../ink/ink794.xml"/><Relationship Id="rId49" Type="http://schemas.openxmlformats.org/officeDocument/2006/relationships/image" Target="../media/image790.png"/><Relationship Id="rId114" Type="http://schemas.openxmlformats.org/officeDocument/2006/relationships/customXml" Target="../ink/ink837.xml"/><Relationship Id="rId119" Type="http://schemas.openxmlformats.org/officeDocument/2006/relationships/image" Target="../media/image825.png"/><Relationship Id="rId44" Type="http://schemas.openxmlformats.org/officeDocument/2006/relationships/customXml" Target="../ink/ink802.xml"/><Relationship Id="rId60" Type="http://schemas.openxmlformats.org/officeDocument/2006/relationships/customXml" Target="../ink/ink810.xml"/><Relationship Id="rId65" Type="http://schemas.openxmlformats.org/officeDocument/2006/relationships/image" Target="../media/image798.png"/><Relationship Id="rId81" Type="http://schemas.openxmlformats.org/officeDocument/2006/relationships/image" Target="../media/image806.png"/><Relationship Id="rId86" Type="http://schemas.openxmlformats.org/officeDocument/2006/relationships/customXml" Target="../ink/ink823.xml"/><Relationship Id="rId130" Type="http://schemas.openxmlformats.org/officeDocument/2006/relationships/customXml" Target="../ink/ink845.xml"/><Relationship Id="rId135" Type="http://schemas.openxmlformats.org/officeDocument/2006/relationships/image" Target="../media/image832.png"/><Relationship Id="rId151" Type="http://schemas.openxmlformats.org/officeDocument/2006/relationships/image" Target="../media/image840.png"/><Relationship Id="rId156" Type="http://schemas.openxmlformats.org/officeDocument/2006/relationships/customXml" Target="../ink/ink858.xml"/><Relationship Id="rId13" Type="http://schemas.openxmlformats.org/officeDocument/2006/relationships/image" Target="../media/image772.png"/><Relationship Id="rId18" Type="http://schemas.openxmlformats.org/officeDocument/2006/relationships/customXml" Target="../ink/ink789.xml"/><Relationship Id="rId39" Type="http://schemas.openxmlformats.org/officeDocument/2006/relationships/image" Target="../media/image785.png"/><Relationship Id="rId109" Type="http://schemas.openxmlformats.org/officeDocument/2006/relationships/image" Target="../media/image820.png"/><Relationship Id="rId34" Type="http://schemas.openxmlformats.org/officeDocument/2006/relationships/customXml" Target="../ink/ink797.xml"/><Relationship Id="rId50" Type="http://schemas.openxmlformats.org/officeDocument/2006/relationships/customXml" Target="../ink/ink805.xml"/><Relationship Id="rId55" Type="http://schemas.openxmlformats.org/officeDocument/2006/relationships/image" Target="../media/image793.png"/><Relationship Id="rId76" Type="http://schemas.openxmlformats.org/officeDocument/2006/relationships/customXml" Target="../ink/ink818.xml"/><Relationship Id="rId97" Type="http://schemas.openxmlformats.org/officeDocument/2006/relationships/image" Target="../media/image814.png"/><Relationship Id="rId104" Type="http://schemas.openxmlformats.org/officeDocument/2006/relationships/customXml" Target="../ink/ink832.xml"/><Relationship Id="rId120" Type="http://schemas.openxmlformats.org/officeDocument/2006/relationships/customXml" Target="../ink/ink840.xml"/><Relationship Id="rId125" Type="http://schemas.openxmlformats.org/officeDocument/2006/relationships/image" Target="../media/image827.png"/><Relationship Id="rId141" Type="http://schemas.openxmlformats.org/officeDocument/2006/relationships/image" Target="../media/image835.png"/><Relationship Id="rId146" Type="http://schemas.openxmlformats.org/officeDocument/2006/relationships/customXml" Target="../ink/ink853.xml"/><Relationship Id="rId167" Type="http://schemas.openxmlformats.org/officeDocument/2006/relationships/image" Target="../media/image848.png"/><Relationship Id="rId7" Type="http://schemas.openxmlformats.org/officeDocument/2006/relationships/image" Target="../media/image769.png"/><Relationship Id="rId71" Type="http://schemas.openxmlformats.org/officeDocument/2006/relationships/image" Target="../media/image801.png"/><Relationship Id="rId92" Type="http://schemas.openxmlformats.org/officeDocument/2006/relationships/customXml" Target="../ink/ink826.xml"/><Relationship Id="rId162" Type="http://schemas.openxmlformats.org/officeDocument/2006/relationships/customXml" Target="../ink/ink861.xml"/><Relationship Id="rId2" Type="http://schemas.openxmlformats.org/officeDocument/2006/relationships/customXml" Target="../ink/ink781.xml"/><Relationship Id="rId29" Type="http://schemas.openxmlformats.org/officeDocument/2006/relationships/image" Target="../media/image780.png"/><Relationship Id="rId24" Type="http://schemas.openxmlformats.org/officeDocument/2006/relationships/customXml" Target="../ink/ink792.xml"/><Relationship Id="rId40" Type="http://schemas.openxmlformats.org/officeDocument/2006/relationships/customXml" Target="../ink/ink800.xml"/><Relationship Id="rId45" Type="http://schemas.openxmlformats.org/officeDocument/2006/relationships/image" Target="../media/image788.png"/><Relationship Id="rId66" Type="http://schemas.openxmlformats.org/officeDocument/2006/relationships/customXml" Target="../ink/ink813.xml"/><Relationship Id="rId87" Type="http://schemas.openxmlformats.org/officeDocument/2006/relationships/image" Target="../media/image809.png"/><Relationship Id="rId110" Type="http://schemas.openxmlformats.org/officeDocument/2006/relationships/customXml" Target="../ink/ink835.xml"/><Relationship Id="rId115" Type="http://schemas.openxmlformats.org/officeDocument/2006/relationships/image" Target="../media/image823.png"/><Relationship Id="rId131" Type="http://schemas.openxmlformats.org/officeDocument/2006/relationships/image" Target="../media/image830.png"/><Relationship Id="rId136" Type="http://schemas.openxmlformats.org/officeDocument/2006/relationships/customXml" Target="../ink/ink848.xml"/><Relationship Id="rId157" Type="http://schemas.openxmlformats.org/officeDocument/2006/relationships/image" Target="../media/image843.png"/><Relationship Id="rId61" Type="http://schemas.openxmlformats.org/officeDocument/2006/relationships/image" Target="../media/image796.png"/><Relationship Id="rId82" Type="http://schemas.openxmlformats.org/officeDocument/2006/relationships/customXml" Target="../ink/ink821.xml"/><Relationship Id="rId152" Type="http://schemas.openxmlformats.org/officeDocument/2006/relationships/customXml" Target="../ink/ink856.xml"/><Relationship Id="rId19" Type="http://schemas.openxmlformats.org/officeDocument/2006/relationships/image" Target="../media/image775.png"/><Relationship Id="rId14" Type="http://schemas.openxmlformats.org/officeDocument/2006/relationships/customXml" Target="../ink/ink787.xml"/><Relationship Id="rId30" Type="http://schemas.openxmlformats.org/officeDocument/2006/relationships/customXml" Target="../ink/ink795.xml"/><Relationship Id="rId35" Type="http://schemas.openxmlformats.org/officeDocument/2006/relationships/image" Target="../media/image783.png"/><Relationship Id="rId56" Type="http://schemas.openxmlformats.org/officeDocument/2006/relationships/customXml" Target="../ink/ink808.xml"/><Relationship Id="rId77" Type="http://schemas.openxmlformats.org/officeDocument/2006/relationships/image" Target="../media/image804.png"/><Relationship Id="rId100" Type="http://schemas.openxmlformats.org/officeDocument/2006/relationships/customXml" Target="../ink/ink830.xml"/><Relationship Id="rId105" Type="http://schemas.openxmlformats.org/officeDocument/2006/relationships/image" Target="../media/image818.png"/><Relationship Id="rId126" Type="http://schemas.openxmlformats.org/officeDocument/2006/relationships/customXml" Target="../ink/ink843.xml"/><Relationship Id="rId147" Type="http://schemas.openxmlformats.org/officeDocument/2006/relationships/image" Target="../media/image838.png"/><Relationship Id="rId168" Type="http://schemas.openxmlformats.org/officeDocument/2006/relationships/customXml" Target="../ink/ink864.xml"/><Relationship Id="rId8" Type="http://schemas.openxmlformats.org/officeDocument/2006/relationships/customXml" Target="../ink/ink784.xml"/><Relationship Id="rId51" Type="http://schemas.openxmlformats.org/officeDocument/2006/relationships/image" Target="../media/image791.png"/><Relationship Id="rId72" Type="http://schemas.openxmlformats.org/officeDocument/2006/relationships/customXml" Target="../ink/ink816.xml"/><Relationship Id="rId93" Type="http://schemas.openxmlformats.org/officeDocument/2006/relationships/image" Target="../media/image812.png"/><Relationship Id="rId98" Type="http://schemas.openxmlformats.org/officeDocument/2006/relationships/customXml" Target="../ink/ink829.xml"/><Relationship Id="rId121" Type="http://schemas.openxmlformats.org/officeDocument/2006/relationships/image" Target="../media/image826.png"/><Relationship Id="rId142" Type="http://schemas.openxmlformats.org/officeDocument/2006/relationships/customXml" Target="../ink/ink851.xml"/><Relationship Id="rId163" Type="http://schemas.openxmlformats.org/officeDocument/2006/relationships/image" Target="../media/image846.png"/><Relationship Id="rId3" Type="http://schemas.openxmlformats.org/officeDocument/2006/relationships/image" Target="../media/image767.png"/><Relationship Id="rId25" Type="http://schemas.openxmlformats.org/officeDocument/2006/relationships/image" Target="../media/image778.png"/><Relationship Id="rId46" Type="http://schemas.openxmlformats.org/officeDocument/2006/relationships/customXml" Target="../ink/ink803.xml"/><Relationship Id="rId67" Type="http://schemas.openxmlformats.org/officeDocument/2006/relationships/image" Target="../media/image799.png"/><Relationship Id="rId116" Type="http://schemas.openxmlformats.org/officeDocument/2006/relationships/customXml" Target="../ink/ink838.xml"/><Relationship Id="rId137" Type="http://schemas.openxmlformats.org/officeDocument/2006/relationships/image" Target="../media/image833.png"/><Relationship Id="rId158" Type="http://schemas.openxmlformats.org/officeDocument/2006/relationships/customXml" Target="../ink/ink859.xml"/><Relationship Id="rId20" Type="http://schemas.openxmlformats.org/officeDocument/2006/relationships/customXml" Target="../ink/ink790.xml"/><Relationship Id="rId41" Type="http://schemas.openxmlformats.org/officeDocument/2006/relationships/image" Target="../media/image786.png"/><Relationship Id="rId62" Type="http://schemas.openxmlformats.org/officeDocument/2006/relationships/customXml" Target="../ink/ink811.xml"/><Relationship Id="rId83" Type="http://schemas.openxmlformats.org/officeDocument/2006/relationships/image" Target="../media/image807.png"/><Relationship Id="rId88" Type="http://schemas.openxmlformats.org/officeDocument/2006/relationships/customXml" Target="../ink/ink824.xml"/><Relationship Id="rId111" Type="http://schemas.openxmlformats.org/officeDocument/2006/relationships/image" Target="../media/image821.png"/><Relationship Id="rId132" Type="http://schemas.openxmlformats.org/officeDocument/2006/relationships/customXml" Target="../ink/ink846.xml"/><Relationship Id="rId153" Type="http://schemas.openxmlformats.org/officeDocument/2006/relationships/image" Target="../media/image841.png"/><Relationship Id="rId15" Type="http://schemas.openxmlformats.org/officeDocument/2006/relationships/image" Target="../media/image773.png"/><Relationship Id="rId36" Type="http://schemas.openxmlformats.org/officeDocument/2006/relationships/customXml" Target="../ink/ink798.xml"/><Relationship Id="rId57" Type="http://schemas.openxmlformats.org/officeDocument/2006/relationships/image" Target="../media/image794.png"/><Relationship Id="rId106" Type="http://schemas.openxmlformats.org/officeDocument/2006/relationships/customXml" Target="../ink/ink833.xml"/><Relationship Id="rId127" Type="http://schemas.openxmlformats.org/officeDocument/2006/relationships/image" Target="../media/image828.png"/><Relationship Id="rId10" Type="http://schemas.openxmlformats.org/officeDocument/2006/relationships/customXml" Target="../ink/ink785.xml"/><Relationship Id="rId31" Type="http://schemas.openxmlformats.org/officeDocument/2006/relationships/image" Target="../media/image781.png"/><Relationship Id="rId52" Type="http://schemas.openxmlformats.org/officeDocument/2006/relationships/customXml" Target="../ink/ink806.xml"/><Relationship Id="rId73" Type="http://schemas.openxmlformats.org/officeDocument/2006/relationships/image" Target="../media/image802.png"/><Relationship Id="rId78" Type="http://schemas.openxmlformats.org/officeDocument/2006/relationships/customXml" Target="../ink/ink819.xml"/><Relationship Id="rId94" Type="http://schemas.openxmlformats.org/officeDocument/2006/relationships/customXml" Target="../ink/ink827.xml"/><Relationship Id="rId99" Type="http://schemas.openxmlformats.org/officeDocument/2006/relationships/image" Target="../media/image815.png"/><Relationship Id="rId101" Type="http://schemas.openxmlformats.org/officeDocument/2006/relationships/image" Target="../media/image816.png"/><Relationship Id="rId122" Type="http://schemas.openxmlformats.org/officeDocument/2006/relationships/customXml" Target="../ink/ink841.xml"/><Relationship Id="rId143" Type="http://schemas.openxmlformats.org/officeDocument/2006/relationships/image" Target="../media/image836.png"/><Relationship Id="rId148" Type="http://schemas.openxmlformats.org/officeDocument/2006/relationships/customXml" Target="../ink/ink854.xml"/><Relationship Id="rId164" Type="http://schemas.openxmlformats.org/officeDocument/2006/relationships/customXml" Target="../ink/ink862.xml"/><Relationship Id="rId169" Type="http://schemas.openxmlformats.org/officeDocument/2006/relationships/image" Target="../media/image849.png"/><Relationship Id="rId4" Type="http://schemas.openxmlformats.org/officeDocument/2006/relationships/customXml" Target="../ink/ink782.xml"/><Relationship Id="rId9" Type="http://schemas.openxmlformats.org/officeDocument/2006/relationships/image" Target="../media/image770.png"/><Relationship Id="rId26" Type="http://schemas.openxmlformats.org/officeDocument/2006/relationships/customXml" Target="../ink/ink793.xml"/><Relationship Id="rId47" Type="http://schemas.openxmlformats.org/officeDocument/2006/relationships/image" Target="../media/image789.png"/><Relationship Id="rId68" Type="http://schemas.openxmlformats.org/officeDocument/2006/relationships/customXml" Target="../ink/ink814.xml"/><Relationship Id="rId89" Type="http://schemas.openxmlformats.org/officeDocument/2006/relationships/image" Target="../media/image810.png"/><Relationship Id="rId112" Type="http://schemas.openxmlformats.org/officeDocument/2006/relationships/customXml" Target="../ink/ink836.xml"/><Relationship Id="rId133" Type="http://schemas.openxmlformats.org/officeDocument/2006/relationships/image" Target="../media/image831.png"/><Relationship Id="rId154" Type="http://schemas.openxmlformats.org/officeDocument/2006/relationships/customXml" Target="../ink/ink857.xml"/><Relationship Id="rId16" Type="http://schemas.openxmlformats.org/officeDocument/2006/relationships/customXml" Target="../ink/ink788.xml"/><Relationship Id="rId37" Type="http://schemas.openxmlformats.org/officeDocument/2006/relationships/image" Target="../media/image784.png"/><Relationship Id="rId58" Type="http://schemas.openxmlformats.org/officeDocument/2006/relationships/customXml" Target="../ink/ink809.xml"/><Relationship Id="rId79" Type="http://schemas.openxmlformats.org/officeDocument/2006/relationships/image" Target="../media/image805.png"/><Relationship Id="rId102" Type="http://schemas.openxmlformats.org/officeDocument/2006/relationships/customXml" Target="../ink/ink831.xml"/><Relationship Id="rId123" Type="http://schemas.openxmlformats.org/officeDocument/2006/relationships/image" Target="../media/image69.png"/><Relationship Id="rId144" Type="http://schemas.openxmlformats.org/officeDocument/2006/relationships/customXml" Target="../ink/ink852.xml"/><Relationship Id="rId90" Type="http://schemas.openxmlformats.org/officeDocument/2006/relationships/customXml" Target="../ink/ink825.xml"/><Relationship Id="rId165" Type="http://schemas.openxmlformats.org/officeDocument/2006/relationships/image" Target="../media/image847.png"/><Relationship Id="rId27" Type="http://schemas.openxmlformats.org/officeDocument/2006/relationships/image" Target="../media/image779.png"/><Relationship Id="rId48" Type="http://schemas.openxmlformats.org/officeDocument/2006/relationships/customXml" Target="../ink/ink804.xml"/><Relationship Id="rId69" Type="http://schemas.openxmlformats.org/officeDocument/2006/relationships/image" Target="../media/image800.png"/><Relationship Id="rId113" Type="http://schemas.openxmlformats.org/officeDocument/2006/relationships/image" Target="../media/image822.png"/><Relationship Id="rId134" Type="http://schemas.openxmlformats.org/officeDocument/2006/relationships/customXml" Target="../ink/ink847.xml"/><Relationship Id="rId80" Type="http://schemas.openxmlformats.org/officeDocument/2006/relationships/customXml" Target="../ink/ink820.xml"/><Relationship Id="rId155" Type="http://schemas.openxmlformats.org/officeDocument/2006/relationships/image" Target="../media/image842.png"/><Relationship Id="rId17" Type="http://schemas.openxmlformats.org/officeDocument/2006/relationships/image" Target="../media/image774.png"/><Relationship Id="rId38" Type="http://schemas.openxmlformats.org/officeDocument/2006/relationships/customXml" Target="../ink/ink799.xml"/><Relationship Id="rId59" Type="http://schemas.openxmlformats.org/officeDocument/2006/relationships/image" Target="../media/image795.png"/><Relationship Id="rId103" Type="http://schemas.openxmlformats.org/officeDocument/2006/relationships/image" Target="../media/image817.png"/><Relationship Id="rId124" Type="http://schemas.openxmlformats.org/officeDocument/2006/relationships/customXml" Target="../ink/ink8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5ABC-716B-9F3F-3F4E-74D048FC4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D3F86-CA32-35F7-D5A8-27A25206B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25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7CC0236-18AD-082B-C1B9-E5B1F0560BEB}"/>
                  </a:ext>
                </a:extLst>
              </p14:cNvPr>
              <p14:cNvContentPartPr/>
              <p14:nvPr/>
            </p14:nvContentPartPr>
            <p14:xfrm>
              <a:off x="6753383" y="-54549"/>
              <a:ext cx="2588760" cy="1114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7CC0236-18AD-082B-C1B9-E5B1F0560B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4383" y="-63549"/>
                <a:ext cx="2606400" cy="11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24470CE-49FB-B92A-F651-D3123E653164}"/>
                  </a:ext>
                </a:extLst>
              </p14:cNvPr>
              <p14:cNvContentPartPr/>
              <p14:nvPr/>
            </p14:nvContentPartPr>
            <p14:xfrm>
              <a:off x="3566663" y="1212437"/>
              <a:ext cx="3712320" cy="26092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24470CE-49FB-B92A-F651-D3123E6531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8023" y="1203797"/>
                <a:ext cx="3729960" cy="26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2FF3C19-B5F2-E6C4-8819-671E31EDCA58}"/>
                  </a:ext>
                </a:extLst>
              </p14:cNvPr>
              <p14:cNvContentPartPr/>
              <p14:nvPr/>
            </p14:nvContentPartPr>
            <p14:xfrm>
              <a:off x="9578663" y="1928117"/>
              <a:ext cx="100080" cy="4629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2FF3C19-B5F2-E6C4-8819-671E31EDCA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69663" y="1919477"/>
                <a:ext cx="117720" cy="48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DCBD8AB-4832-277A-5784-ECEB7C8D4317}"/>
              </a:ext>
            </a:extLst>
          </p:cNvPr>
          <p:cNvGrpSpPr/>
          <p:nvPr/>
        </p:nvGrpSpPr>
        <p:grpSpPr>
          <a:xfrm>
            <a:off x="-5257" y="180891"/>
            <a:ext cx="12361320" cy="6803786"/>
            <a:chOff x="-5257" y="180891"/>
            <a:chExt cx="12361320" cy="680378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951700A-0CAB-2B2B-13F0-D735F125C151}"/>
                    </a:ext>
                  </a:extLst>
                </p14:cNvPr>
                <p14:cNvContentPartPr/>
                <p14:nvPr/>
              </p14:nvContentPartPr>
              <p14:xfrm>
                <a:off x="3096143" y="1113291"/>
                <a:ext cx="263160" cy="4278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951700A-0CAB-2B2B-13F0-D735F125C1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87503" y="1104651"/>
                  <a:ext cx="280800" cy="42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B459D23-0967-58B2-602B-F56CDBE68E05}"/>
                    </a:ext>
                  </a:extLst>
                </p14:cNvPr>
                <p14:cNvContentPartPr/>
                <p14:nvPr/>
              </p14:nvContentPartPr>
              <p14:xfrm>
                <a:off x="633743" y="3313251"/>
                <a:ext cx="8890200" cy="1123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B459D23-0967-58B2-602B-F56CDBE68E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4743" y="3304611"/>
                  <a:ext cx="8907840" cy="11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37AC6DE-9F5A-FA77-9B1B-EBE35BD7609F}"/>
                    </a:ext>
                  </a:extLst>
                </p14:cNvPr>
                <p14:cNvContentPartPr/>
                <p14:nvPr/>
              </p14:nvContentPartPr>
              <p14:xfrm>
                <a:off x="3576023" y="1312731"/>
                <a:ext cx="3589200" cy="2440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37AC6DE-9F5A-FA77-9B1B-EBE35BD760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67023" y="1303731"/>
                  <a:ext cx="3606840" cy="24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5724499-C676-7C86-7C3F-01EA44887DEB}"/>
                    </a:ext>
                  </a:extLst>
                </p14:cNvPr>
                <p14:cNvContentPartPr/>
                <p14:nvPr/>
              </p14:nvContentPartPr>
              <p14:xfrm>
                <a:off x="3574943" y="1266291"/>
                <a:ext cx="72360" cy="48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5724499-C676-7C86-7C3F-01EA44887D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65943" y="1257651"/>
                  <a:ext cx="90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E86669-CE4D-782C-56E4-FD0E1DF3DFF0}"/>
                    </a:ext>
                  </a:extLst>
                </p14:cNvPr>
                <p14:cNvContentPartPr/>
                <p14:nvPr/>
              </p14:nvContentPartPr>
              <p14:xfrm>
                <a:off x="7115903" y="3811131"/>
                <a:ext cx="9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E86669-CE4D-782C-56E4-FD0E1DF3DFF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06903" y="3802491"/>
                  <a:ext cx="2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6AF1E3C-C0CD-3D2F-9D8F-42B39617E1D0}"/>
                    </a:ext>
                  </a:extLst>
                </p14:cNvPr>
                <p14:cNvContentPartPr/>
                <p14:nvPr/>
              </p14:nvContentPartPr>
              <p14:xfrm>
                <a:off x="3077063" y="1955117"/>
                <a:ext cx="191160" cy="132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6AF1E3C-C0CD-3D2F-9D8F-42B39617E1D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68423" y="1946477"/>
                  <a:ext cx="2088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10E065D-322E-6F80-6D33-A6595B4E34F4}"/>
                    </a:ext>
                  </a:extLst>
                </p14:cNvPr>
                <p14:cNvContentPartPr/>
                <p14:nvPr/>
              </p14:nvContentPartPr>
              <p14:xfrm>
                <a:off x="3177863" y="2027837"/>
                <a:ext cx="2066760" cy="2251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10E065D-322E-6F80-6D33-A6595B4E34F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68863" y="2018837"/>
                  <a:ext cx="2084400" cy="22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14760FB-D7C1-9BEB-3A6F-7C01223072BF}"/>
                    </a:ext>
                  </a:extLst>
                </p14:cNvPr>
                <p14:cNvContentPartPr/>
                <p14:nvPr/>
              </p14:nvContentPartPr>
              <p14:xfrm>
                <a:off x="2356343" y="1982477"/>
                <a:ext cx="287280" cy="456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14760FB-D7C1-9BEB-3A6F-7C01223072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47703" y="1973837"/>
                  <a:ext cx="3049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A188B51-A840-D0A9-320D-57E2EA654AF2}"/>
                    </a:ext>
                  </a:extLst>
                </p14:cNvPr>
                <p14:cNvContentPartPr/>
                <p14:nvPr/>
              </p14:nvContentPartPr>
              <p14:xfrm>
                <a:off x="2725343" y="2054837"/>
                <a:ext cx="172080" cy="683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A188B51-A840-D0A9-320D-57E2EA654AF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16343" y="2046197"/>
                  <a:ext cx="189720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9FD705C-BB0D-EBFA-811D-6CA0883D0C34}"/>
                    </a:ext>
                  </a:extLst>
                </p14:cNvPr>
                <p14:cNvContentPartPr/>
                <p14:nvPr/>
              </p14:nvContentPartPr>
              <p14:xfrm>
                <a:off x="4999103" y="4417877"/>
                <a:ext cx="324360" cy="314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9FD705C-BB0D-EBFA-811D-6CA0883D0C3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90463" y="4409237"/>
                  <a:ext cx="3420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8B648A8-25C5-CC0E-09E6-DA813ADE7CC4}"/>
                    </a:ext>
                  </a:extLst>
                </p14:cNvPr>
                <p14:cNvContentPartPr/>
                <p14:nvPr/>
              </p14:nvContentPartPr>
              <p14:xfrm>
                <a:off x="5413823" y="4526237"/>
                <a:ext cx="68040" cy="210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8B648A8-25C5-CC0E-09E6-DA813ADE7C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5183" y="4517597"/>
                  <a:ext cx="856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691A756-36DD-BC73-E490-E51E466D4CF4}"/>
                    </a:ext>
                  </a:extLst>
                </p14:cNvPr>
                <p14:cNvContentPartPr/>
                <p14:nvPr/>
              </p14:nvContentPartPr>
              <p14:xfrm>
                <a:off x="3548663" y="3612197"/>
                <a:ext cx="1931760" cy="325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691A756-36DD-BC73-E490-E51E466D4C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39663" y="3603197"/>
                  <a:ext cx="19494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4FF2131-A176-7F8B-1291-52A0D3784F65}"/>
                    </a:ext>
                  </a:extLst>
                </p14:cNvPr>
                <p14:cNvContentPartPr/>
                <p14:nvPr/>
              </p14:nvContentPartPr>
              <p14:xfrm>
                <a:off x="4788863" y="2028917"/>
                <a:ext cx="219240" cy="152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4FF2131-A176-7F8B-1291-52A0D3784F6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80223" y="2020277"/>
                  <a:ext cx="2368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7219288-84D9-5403-133B-A4D27F53394E}"/>
                    </a:ext>
                  </a:extLst>
                </p14:cNvPr>
                <p14:cNvContentPartPr/>
                <p14:nvPr/>
              </p14:nvContentPartPr>
              <p14:xfrm>
                <a:off x="3259583" y="2389637"/>
                <a:ext cx="119880" cy="160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7219288-84D9-5403-133B-A4D27F5339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50583" y="2380997"/>
                  <a:ext cx="1375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0795CF6-08D9-26D5-D164-2055E454E6AE}"/>
                    </a:ext>
                  </a:extLst>
                </p14:cNvPr>
                <p14:cNvContentPartPr/>
                <p14:nvPr/>
              </p14:nvContentPartPr>
              <p14:xfrm>
                <a:off x="2887703" y="2480357"/>
                <a:ext cx="192960" cy="289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0795CF6-08D9-26D5-D164-2055E454E6A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79063" y="2471717"/>
                  <a:ext cx="2106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2669EBB-24F4-6069-EA5E-D3F47067B509}"/>
                    </a:ext>
                  </a:extLst>
                </p14:cNvPr>
                <p14:cNvContentPartPr/>
                <p14:nvPr/>
              </p14:nvContentPartPr>
              <p14:xfrm>
                <a:off x="3029183" y="2553077"/>
                <a:ext cx="280440" cy="354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2669EBB-24F4-6069-EA5E-D3F47067B5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20543" y="2544077"/>
                  <a:ext cx="2980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5A3DA8E-A15B-C736-E964-C51341D54DF7}"/>
                    </a:ext>
                  </a:extLst>
                </p14:cNvPr>
                <p14:cNvContentPartPr/>
                <p14:nvPr/>
              </p14:nvContentPartPr>
              <p14:xfrm>
                <a:off x="3259223" y="2431757"/>
                <a:ext cx="110880" cy="123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5A3DA8E-A15B-C736-E964-C51341D54DF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50223" y="2423117"/>
                  <a:ext cx="128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4887F8E-B788-9A7D-6DF7-466B5EE3D2DA}"/>
                    </a:ext>
                  </a:extLst>
                </p14:cNvPr>
                <p14:cNvContentPartPr/>
                <p14:nvPr/>
              </p14:nvContentPartPr>
              <p14:xfrm>
                <a:off x="3240863" y="2443637"/>
                <a:ext cx="2468520" cy="82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4887F8E-B788-9A7D-6DF7-466B5EE3D2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32223" y="2434997"/>
                  <a:ext cx="2486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4F95AE0-2C2D-1C7C-BADA-F72708E8F0F5}"/>
                    </a:ext>
                  </a:extLst>
                </p14:cNvPr>
                <p14:cNvContentPartPr/>
                <p14:nvPr/>
              </p14:nvContentPartPr>
              <p14:xfrm>
                <a:off x="5486543" y="2480357"/>
                <a:ext cx="118800" cy="1533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4F95AE0-2C2D-1C7C-BADA-F72708E8F0F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77543" y="2471717"/>
                  <a:ext cx="136440" cy="15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83ED15B-EF79-D27F-F161-69E046C80850}"/>
                    </a:ext>
                  </a:extLst>
                </p14:cNvPr>
                <p14:cNvContentPartPr/>
                <p14:nvPr/>
              </p14:nvContentPartPr>
              <p14:xfrm>
                <a:off x="5621183" y="4245797"/>
                <a:ext cx="247680" cy="395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83ED15B-EF79-D27F-F161-69E046C8085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12543" y="4237157"/>
                  <a:ext cx="2653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D2797B7-80B7-D4B7-0546-98FBB57C46F8}"/>
                    </a:ext>
                  </a:extLst>
                </p14:cNvPr>
                <p14:cNvContentPartPr/>
                <p14:nvPr/>
              </p14:nvContentPartPr>
              <p14:xfrm>
                <a:off x="5948063" y="4416797"/>
                <a:ext cx="810720" cy="644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D2797B7-80B7-D4B7-0546-98FBB57C46F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39063" y="4407797"/>
                  <a:ext cx="82836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18B476E-731D-E6E0-05D4-6C5A3FED0CB7}"/>
                    </a:ext>
                  </a:extLst>
                </p14:cNvPr>
                <p14:cNvContentPartPr/>
                <p14:nvPr/>
              </p14:nvContentPartPr>
              <p14:xfrm>
                <a:off x="5384663" y="2414837"/>
                <a:ext cx="183240" cy="251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18B476E-731D-E6E0-05D4-6C5A3FED0CB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76023" y="2405837"/>
                  <a:ext cx="2008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F30DCE-9851-E9E9-21AC-4BFCF0FE63A5}"/>
                    </a:ext>
                  </a:extLst>
                </p14:cNvPr>
                <p14:cNvContentPartPr/>
                <p14:nvPr/>
              </p14:nvContentPartPr>
              <p14:xfrm>
                <a:off x="4870583" y="2152757"/>
                <a:ext cx="360" cy="1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F30DCE-9851-E9E9-21AC-4BFCF0FE63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61583" y="2144117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DBA0339-580C-82E8-2FB7-E9CBD7C94FB7}"/>
                    </a:ext>
                  </a:extLst>
                </p14:cNvPr>
                <p14:cNvContentPartPr/>
                <p14:nvPr/>
              </p14:nvContentPartPr>
              <p14:xfrm>
                <a:off x="5585903" y="2679797"/>
                <a:ext cx="154800" cy="1583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DBA0339-580C-82E8-2FB7-E9CBD7C94F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77263" y="2670797"/>
                  <a:ext cx="172440" cy="16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C87D104-D091-165A-A522-78C5556EAC86}"/>
                    </a:ext>
                  </a:extLst>
                </p14:cNvPr>
                <p14:cNvContentPartPr/>
                <p14:nvPr/>
              </p14:nvContentPartPr>
              <p14:xfrm>
                <a:off x="5621183" y="4177037"/>
                <a:ext cx="230400" cy="191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C87D104-D091-165A-A522-78C5556EAC8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12543" y="4168397"/>
                  <a:ext cx="2480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0DB6D7A-5E4A-5C62-AF85-F1192244B344}"/>
                    </a:ext>
                  </a:extLst>
                </p14:cNvPr>
                <p14:cNvContentPartPr/>
                <p14:nvPr/>
              </p14:nvContentPartPr>
              <p14:xfrm>
                <a:off x="8917343" y="2371637"/>
                <a:ext cx="743400" cy="3386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0DB6D7A-5E4A-5C62-AF85-F1192244B34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08703" y="2362997"/>
                  <a:ext cx="761040" cy="34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8CF497A-F6D6-0DD2-2F43-7045A31079F2}"/>
                    </a:ext>
                  </a:extLst>
                </p14:cNvPr>
                <p14:cNvContentPartPr/>
                <p14:nvPr/>
              </p14:nvContentPartPr>
              <p14:xfrm>
                <a:off x="7994303" y="4381517"/>
                <a:ext cx="4361760" cy="208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8CF497A-F6D6-0DD2-2F43-7045A31079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5303" y="4372877"/>
                  <a:ext cx="4379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5107FCF-61D3-AEFD-8370-7B312714A1C5}"/>
                    </a:ext>
                  </a:extLst>
                </p14:cNvPr>
                <p14:cNvContentPartPr/>
                <p14:nvPr/>
              </p14:nvContentPartPr>
              <p14:xfrm>
                <a:off x="9623663" y="2797517"/>
                <a:ext cx="2210040" cy="1438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5107FCF-61D3-AEFD-8370-7B312714A1C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14663" y="2788517"/>
                  <a:ext cx="2227680" cy="14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D081686-E325-AD52-4C60-2FAB3DE0AF5C}"/>
                    </a:ext>
                  </a:extLst>
                </p14:cNvPr>
                <p14:cNvContentPartPr/>
                <p14:nvPr/>
              </p14:nvContentPartPr>
              <p14:xfrm>
                <a:off x="9614663" y="2752157"/>
                <a:ext cx="196200" cy="135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D081686-E325-AD52-4C60-2FAB3DE0AF5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06023" y="2743517"/>
                  <a:ext cx="213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FCE9D2F-DCD0-7D21-A099-EDC8EE5F0D3C}"/>
                    </a:ext>
                  </a:extLst>
                </p14:cNvPr>
                <p14:cNvContentPartPr/>
                <p14:nvPr/>
              </p14:nvContentPartPr>
              <p14:xfrm>
                <a:off x="11687183" y="4254797"/>
                <a:ext cx="281880" cy="210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FCE9D2F-DCD0-7D21-A099-EDC8EE5F0D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678543" y="4245797"/>
                  <a:ext cx="299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0AF18C6-C422-0FA0-BEF7-9229AFA17D7B}"/>
                    </a:ext>
                  </a:extLst>
                </p14:cNvPr>
                <p14:cNvContentPartPr/>
                <p14:nvPr/>
              </p14:nvContentPartPr>
              <p14:xfrm>
                <a:off x="9777383" y="1946477"/>
                <a:ext cx="9360" cy="289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0AF18C6-C422-0FA0-BEF7-9229AFA17D7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68743" y="1937477"/>
                  <a:ext cx="270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75D7626-EBDB-BCCC-E9B4-D132D2B28DAC}"/>
                    </a:ext>
                  </a:extLst>
                </p14:cNvPr>
                <p14:cNvContentPartPr/>
                <p14:nvPr/>
              </p14:nvContentPartPr>
              <p14:xfrm>
                <a:off x="9714383" y="1995077"/>
                <a:ext cx="256320" cy="60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75D7626-EBDB-BCCC-E9B4-D132D2B28DA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05383" y="1986437"/>
                  <a:ext cx="273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E69B72F-47E1-DE09-3603-05EF2F69193F}"/>
                    </a:ext>
                  </a:extLst>
                </p14:cNvPr>
                <p14:cNvContentPartPr/>
                <p14:nvPr/>
              </p14:nvContentPartPr>
              <p14:xfrm>
                <a:off x="9687023" y="2118557"/>
                <a:ext cx="271080" cy="20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E69B72F-47E1-DE09-3603-05EF2F69193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78023" y="2109557"/>
                  <a:ext cx="288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51ABDAC-4BC2-99C0-DD1D-E85460BFE9FD}"/>
                    </a:ext>
                  </a:extLst>
                </p14:cNvPr>
                <p14:cNvContentPartPr/>
                <p14:nvPr/>
              </p14:nvContentPartPr>
              <p14:xfrm>
                <a:off x="10040183" y="2091197"/>
                <a:ext cx="200160" cy="201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51ABDAC-4BC2-99C0-DD1D-E85460BFE9F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031183" y="2082197"/>
                  <a:ext cx="2178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369AA43-786C-9A18-C5C3-0D888F67E0B3}"/>
                    </a:ext>
                  </a:extLst>
                </p14:cNvPr>
                <p14:cNvContentPartPr/>
                <p14:nvPr/>
              </p14:nvContentPartPr>
              <p14:xfrm>
                <a:off x="10302623" y="2089397"/>
                <a:ext cx="299880" cy="183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369AA43-786C-9A18-C5C3-0D888F67E0B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293623" y="2080757"/>
                  <a:ext cx="3175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27BE416-BA37-E220-D4A3-9406374CD7A2}"/>
                    </a:ext>
                  </a:extLst>
                </p14:cNvPr>
                <p14:cNvContentPartPr/>
                <p14:nvPr/>
              </p14:nvContentPartPr>
              <p14:xfrm>
                <a:off x="9968543" y="2200277"/>
                <a:ext cx="642240" cy="136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27BE416-BA37-E220-D4A3-9406374CD7A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59903" y="2191637"/>
                  <a:ext cx="659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E539AB-96C8-803D-D01C-5681EAB99313}"/>
                    </a:ext>
                  </a:extLst>
                </p14:cNvPr>
                <p14:cNvContentPartPr/>
                <p14:nvPr/>
              </p14:nvContentPartPr>
              <p14:xfrm>
                <a:off x="9741383" y="1176651"/>
                <a:ext cx="391680" cy="368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E539AB-96C8-803D-D01C-5681EAB993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32383" y="1168011"/>
                  <a:ext cx="4093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37BD037-DF6F-86E0-9E4E-3B5AA31D9DC0}"/>
                    </a:ext>
                  </a:extLst>
                </p14:cNvPr>
                <p14:cNvContentPartPr/>
                <p14:nvPr/>
              </p14:nvContentPartPr>
              <p14:xfrm>
                <a:off x="10103543" y="1294371"/>
                <a:ext cx="67680" cy="115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37BD037-DF6F-86E0-9E4E-3B5AA31D9DC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94543" y="1285731"/>
                  <a:ext cx="85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A12CB1-AC2F-AF37-3301-5F3E8177F05B}"/>
                    </a:ext>
                  </a:extLst>
                </p14:cNvPr>
                <p14:cNvContentPartPr/>
                <p14:nvPr/>
              </p14:nvContentPartPr>
              <p14:xfrm>
                <a:off x="10175903" y="1095291"/>
                <a:ext cx="9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A12CB1-AC2F-AF37-3301-5F3E8177F0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67263" y="1086651"/>
                  <a:ext cx="2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5E3B671-0786-7C01-CC9D-7B5AC1B5F93C}"/>
                    </a:ext>
                  </a:extLst>
                </p14:cNvPr>
                <p14:cNvContentPartPr/>
                <p14:nvPr/>
              </p14:nvContentPartPr>
              <p14:xfrm>
                <a:off x="10153223" y="1475451"/>
                <a:ext cx="421560" cy="185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5E3B671-0786-7C01-CC9D-7B5AC1B5F93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44223" y="1466811"/>
                  <a:ext cx="439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B0D291-6A90-8E98-0842-D02334E54187}"/>
                    </a:ext>
                  </a:extLst>
                </p14:cNvPr>
                <p14:cNvContentPartPr/>
                <p14:nvPr/>
              </p14:nvContentPartPr>
              <p14:xfrm>
                <a:off x="10927223" y="1157571"/>
                <a:ext cx="128160" cy="590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B0D291-6A90-8E98-0842-D02334E5418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918583" y="1148571"/>
                  <a:ext cx="14580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33F99F0-1703-A924-112C-FD4D928B80D0}"/>
                    </a:ext>
                  </a:extLst>
                </p14:cNvPr>
                <p14:cNvContentPartPr/>
                <p14:nvPr/>
              </p14:nvContentPartPr>
              <p14:xfrm>
                <a:off x="11144663" y="1357011"/>
                <a:ext cx="191160" cy="275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33F99F0-1703-A924-112C-FD4D928B80D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135663" y="1348011"/>
                  <a:ext cx="2088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5F19E31-4DE0-08DA-9C6C-A873B763BA2D}"/>
                    </a:ext>
                  </a:extLst>
                </p14:cNvPr>
                <p14:cNvContentPartPr/>
                <p14:nvPr/>
              </p14:nvContentPartPr>
              <p14:xfrm>
                <a:off x="11325743" y="1370331"/>
                <a:ext cx="457920" cy="421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5F19E31-4DE0-08DA-9C6C-A873B763BA2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316743" y="1361691"/>
                  <a:ext cx="4755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AE22EC7-4F49-1A03-26B0-1A29918C806E}"/>
                    </a:ext>
                  </a:extLst>
                </p14:cNvPr>
                <p14:cNvContentPartPr/>
                <p14:nvPr/>
              </p14:nvContentPartPr>
              <p14:xfrm>
                <a:off x="11815703" y="1351971"/>
                <a:ext cx="56160" cy="325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AE22EC7-4F49-1A03-26B0-1A29918C806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806703" y="1342971"/>
                  <a:ext cx="7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3D7D958-9890-5B1F-F845-8EAF73420683}"/>
                    </a:ext>
                  </a:extLst>
                </p14:cNvPr>
                <p14:cNvContentPartPr/>
                <p14:nvPr/>
              </p14:nvContentPartPr>
              <p14:xfrm>
                <a:off x="11841623" y="1258371"/>
                <a:ext cx="53280" cy="252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3D7D958-9890-5B1F-F845-8EAF7342068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832983" y="1249371"/>
                  <a:ext cx="70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4DD84E1-1552-886F-4C76-1E5C82AA3093}"/>
                    </a:ext>
                  </a:extLst>
                </p14:cNvPr>
                <p14:cNvContentPartPr/>
                <p14:nvPr/>
              </p14:nvContentPartPr>
              <p14:xfrm>
                <a:off x="8908343" y="850851"/>
                <a:ext cx="18720" cy="469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4DD84E1-1552-886F-4C76-1E5C82AA309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899703" y="842211"/>
                  <a:ext cx="3636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8814D7A-D127-3A90-7304-516767D94EF9}"/>
                    </a:ext>
                  </a:extLst>
                </p14:cNvPr>
                <p14:cNvContentPartPr/>
                <p14:nvPr/>
              </p14:nvContentPartPr>
              <p14:xfrm>
                <a:off x="8826623" y="923211"/>
                <a:ext cx="45000" cy="497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8814D7A-D127-3A90-7304-516767D94EF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817983" y="914571"/>
                  <a:ext cx="6264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32BA06E-00A1-6BBB-7081-6A521E8A83EC}"/>
                    </a:ext>
                  </a:extLst>
                </p14:cNvPr>
                <p14:cNvContentPartPr/>
                <p14:nvPr/>
              </p14:nvContentPartPr>
              <p14:xfrm>
                <a:off x="8735903" y="1195011"/>
                <a:ext cx="310320" cy="257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32BA06E-00A1-6BBB-7081-6A521E8A83E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727263" y="1186011"/>
                  <a:ext cx="3279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F298CA5-4D24-DE36-AE48-D7F0E6C76215}"/>
                    </a:ext>
                  </a:extLst>
                </p14:cNvPr>
                <p14:cNvContentPartPr/>
                <p14:nvPr/>
              </p14:nvContentPartPr>
              <p14:xfrm>
                <a:off x="8871623" y="859851"/>
                <a:ext cx="21600" cy="579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F298CA5-4D24-DE36-AE48-D7F0E6C7621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862623" y="851211"/>
                  <a:ext cx="3924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F4015E0-A854-A91A-A13A-53558DE2D01E}"/>
                    </a:ext>
                  </a:extLst>
                </p14:cNvPr>
                <p14:cNvContentPartPr/>
                <p14:nvPr/>
              </p14:nvContentPartPr>
              <p14:xfrm>
                <a:off x="8691263" y="1119411"/>
                <a:ext cx="571320" cy="424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F4015E0-A854-A91A-A13A-53558DE2D01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682263" y="1110411"/>
                  <a:ext cx="5889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2A62801-99C9-FFE1-9030-907E72F59DD7}"/>
                    </a:ext>
                  </a:extLst>
                </p14:cNvPr>
                <p14:cNvContentPartPr/>
                <p14:nvPr/>
              </p14:nvContentPartPr>
              <p14:xfrm>
                <a:off x="8600183" y="922131"/>
                <a:ext cx="582480" cy="871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2A62801-99C9-FFE1-9030-907E72F59DD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591183" y="913491"/>
                  <a:ext cx="600120" cy="88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E52CB0D-BE7E-03E8-923A-5754A50DD2C5}"/>
                    </a:ext>
                  </a:extLst>
                </p14:cNvPr>
                <p14:cNvContentPartPr/>
                <p14:nvPr/>
              </p14:nvContentPartPr>
              <p14:xfrm>
                <a:off x="7043183" y="325611"/>
                <a:ext cx="613080" cy="276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E52CB0D-BE7E-03E8-923A-5754A50DD2C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034543" y="316971"/>
                  <a:ext cx="630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2F0ACD6-7776-6ECB-6B69-FE0A8BF83700}"/>
                    </a:ext>
                  </a:extLst>
                </p14:cNvPr>
                <p14:cNvContentPartPr/>
                <p14:nvPr/>
              </p14:nvContentPartPr>
              <p14:xfrm>
                <a:off x="7749503" y="296811"/>
                <a:ext cx="390600" cy="481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2F0ACD6-7776-6ECB-6B69-FE0A8BF8370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740863" y="288171"/>
                  <a:ext cx="4082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49B68E-C09C-AED6-A5B3-EE7F647F8A32}"/>
                    </a:ext>
                  </a:extLst>
                </p14:cNvPr>
                <p14:cNvContentPartPr/>
                <p14:nvPr/>
              </p14:nvContentPartPr>
              <p14:xfrm>
                <a:off x="8328743" y="180891"/>
                <a:ext cx="264960" cy="407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49B68E-C09C-AED6-A5B3-EE7F647F8A3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20103" y="172251"/>
                  <a:ext cx="2826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D1451EA-EFD3-7E6F-C056-734539144409}"/>
                    </a:ext>
                  </a:extLst>
                </p14:cNvPr>
                <p14:cNvContentPartPr/>
                <p14:nvPr/>
              </p14:nvContentPartPr>
              <p14:xfrm>
                <a:off x="8808983" y="289611"/>
                <a:ext cx="28080" cy="335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D1451EA-EFD3-7E6F-C056-73453914440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799983" y="280611"/>
                  <a:ext cx="457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D0A84DE-1AA5-E1F3-D524-EF569D5FE9DA}"/>
                    </a:ext>
                  </a:extLst>
                </p14:cNvPr>
                <p14:cNvContentPartPr/>
                <p14:nvPr/>
              </p14:nvContentPartPr>
              <p14:xfrm>
                <a:off x="8817983" y="180891"/>
                <a:ext cx="180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D0A84DE-1AA5-E1F3-D524-EF569D5FE9D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08983" y="172251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8A1912E-5055-B5C6-B38D-0DB441596949}"/>
                    </a:ext>
                  </a:extLst>
                </p14:cNvPr>
                <p14:cNvContentPartPr/>
                <p14:nvPr/>
              </p14:nvContentPartPr>
              <p14:xfrm>
                <a:off x="9333863" y="597557"/>
                <a:ext cx="777960" cy="46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8A1912E-5055-B5C6-B38D-0DB44159694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24863" y="588557"/>
                  <a:ext cx="7956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AFCF55A-F6F4-657C-E2A5-6AA9894CBF21}"/>
                    </a:ext>
                  </a:extLst>
                </p14:cNvPr>
                <p14:cNvContentPartPr/>
                <p14:nvPr/>
              </p14:nvContentPartPr>
              <p14:xfrm>
                <a:off x="9732383" y="533837"/>
                <a:ext cx="554760" cy="371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AFCF55A-F6F4-657C-E2A5-6AA9894CBF2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723743" y="525197"/>
                  <a:ext cx="5724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449E44F-B091-3126-BB45-FB2D2E468467}"/>
                    </a:ext>
                  </a:extLst>
                </p14:cNvPr>
                <p14:cNvContentPartPr/>
                <p14:nvPr/>
              </p14:nvContentPartPr>
              <p14:xfrm>
                <a:off x="10836503" y="1979957"/>
                <a:ext cx="182520" cy="250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449E44F-B091-3126-BB45-FB2D2E4684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827863" y="1971317"/>
                  <a:ext cx="2001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B501B4-9CF1-96D5-78BE-8CBFBEFB9443}"/>
                    </a:ext>
                  </a:extLst>
                </p14:cNvPr>
                <p14:cNvContentPartPr/>
                <p14:nvPr/>
              </p14:nvContentPartPr>
              <p14:xfrm>
                <a:off x="11153663" y="1972397"/>
                <a:ext cx="161280" cy="269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B501B4-9CF1-96D5-78BE-8CBFBEFB944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144663" y="1963757"/>
                  <a:ext cx="1789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1A863CA-7EB0-B404-C582-9F313AFC7A7C}"/>
                    </a:ext>
                  </a:extLst>
                </p14:cNvPr>
                <p14:cNvContentPartPr/>
                <p14:nvPr/>
              </p14:nvContentPartPr>
              <p14:xfrm>
                <a:off x="11546423" y="2004797"/>
                <a:ext cx="276480" cy="413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1A863CA-7EB0-B404-C582-9F313AFC7A7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37783" y="1996157"/>
                  <a:ext cx="2941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7A727CE-1159-8439-701F-96F71E368448}"/>
                    </a:ext>
                  </a:extLst>
                </p14:cNvPr>
                <p14:cNvContentPartPr/>
                <p14:nvPr/>
              </p14:nvContentPartPr>
              <p14:xfrm>
                <a:off x="11514383" y="2587637"/>
                <a:ext cx="138960" cy="200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7A727CE-1159-8439-701F-96F71E3684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505743" y="2578997"/>
                  <a:ext cx="1566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311930-9C12-375F-F9D8-CA1690B27448}"/>
                    </a:ext>
                  </a:extLst>
                </p14:cNvPr>
                <p14:cNvContentPartPr/>
                <p14:nvPr/>
              </p14:nvContentPartPr>
              <p14:xfrm>
                <a:off x="11810663" y="2584757"/>
                <a:ext cx="48240" cy="203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311930-9C12-375F-F9D8-CA1690B2744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02023" y="2576117"/>
                  <a:ext cx="65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00B8798-A400-38C3-391D-7993589AA201}"/>
                    </a:ext>
                  </a:extLst>
                </p14:cNvPr>
                <p14:cNvContentPartPr/>
                <p14:nvPr/>
              </p14:nvContentPartPr>
              <p14:xfrm>
                <a:off x="11814623" y="2540837"/>
                <a:ext cx="119160" cy="141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00B8798-A400-38C3-391D-7993589AA20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805623" y="2532197"/>
                  <a:ext cx="1368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10CF0BE-D73D-F034-1B84-5B4A3BD18CF1}"/>
                    </a:ext>
                  </a:extLst>
                </p14:cNvPr>
                <p14:cNvContentPartPr/>
                <p14:nvPr/>
              </p14:nvContentPartPr>
              <p14:xfrm>
                <a:off x="9008063" y="2985797"/>
                <a:ext cx="867960" cy="119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10CF0BE-D73D-F034-1B84-5B4A3BD18CF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99423" y="2976797"/>
                  <a:ext cx="885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ACEACC2-3BFD-099A-A664-2FD0DBD3F9D3}"/>
                    </a:ext>
                  </a:extLst>
                </p14:cNvPr>
                <p14:cNvContentPartPr/>
                <p14:nvPr/>
              </p14:nvContentPartPr>
              <p14:xfrm>
                <a:off x="8566343" y="3034397"/>
                <a:ext cx="234720" cy="225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ACEACC2-3BFD-099A-A664-2FD0DBD3F9D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57343" y="3025757"/>
                  <a:ext cx="2523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A58F8D9-BFDE-E002-6BF9-DFCB885869DF}"/>
                    </a:ext>
                  </a:extLst>
                </p14:cNvPr>
                <p14:cNvContentPartPr/>
                <p14:nvPr/>
              </p14:nvContentPartPr>
              <p14:xfrm>
                <a:off x="8736263" y="3241397"/>
                <a:ext cx="281880" cy="81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A58F8D9-BFDE-E002-6BF9-DFCB885869D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27623" y="3232397"/>
                  <a:ext cx="2995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072F4B-A256-F899-2A0F-1A30D3758A06}"/>
                    </a:ext>
                  </a:extLst>
                </p14:cNvPr>
                <p14:cNvContentPartPr/>
                <p14:nvPr/>
              </p14:nvContentPartPr>
              <p14:xfrm>
                <a:off x="9931463" y="3023597"/>
                <a:ext cx="159840" cy="1711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072F4B-A256-F899-2A0F-1A30D3758A0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922823" y="3014597"/>
                  <a:ext cx="177480" cy="172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0B9C1BF-0DEA-07CA-8F8F-C21747B89762}"/>
                    </a:ext>
                  </a:extLst>
                </p14:cNvPr>
                <p14:cNvContentPartPr/>
                <p14:nvPr/>
              </p14:nvContentPartPr>
              <p14:xfrm>
                <a:off x="10029743" y="4607957"/>
                <a:ext cx="444960" cy="490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0B9C1BF-0DEA-07CA-8F8F-C21747B8976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20743" y="4599317"/>
                  <a:ext cx="46260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71666B7-09D6-9C0B-5F7E-D818A1E8AC9E}"/>
                    </a:ext>
                  </a:extLst>
                </p14:cNvPr>
                <p14:cNvContentPartPr/>
                <p14:nvPr/>
              </p14:nvContentPartPr>
              <p14:xfrm>
                <a:off x="10456343" y="4698677"/>
                <a:ext cx="38520" cy="387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71666B7-09D6-9C0B-5F7E-D818A1E8AC9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47703" y="4689677"/>
                  <a:ext cx="561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FF82B1B-D45F-4683-2FDB-007957DC53D6}"/>
                    </a:ext>
                  </a:extLst>
                </p14:cNvPr>
                <p14:cNvContentPartPr/>
                <p14:nvPr/>
              </p14:nvContentPartPr>
              <p14:xfrm>
                <a:off x="9723383" y="2434277"/>
                <a:ext cx="1571040" cy="32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FF82B1B-D45F-4683-2FDB-007957DC53D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714383" y="2425637"/>
                  <a:ext cx="1588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0663C97-7C96-8B2F-6660-1B57D27A3F60}"/>
                    </a:ext>
                  </a:extLst>
                </p14:cNvPr>
                <p14:cNvContentPartPr/>
                <p14:nvPr/>
              </p14:nvContentPartPr>
              <p14:xfrm>
                <a:off x="9008063" y="3050957"/>
                <a:ext cx="950040" cy="81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0663C97-7C96-8B2F-6660-1B57D27A3F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99423" y="3041957"/>
                  <a:ext cx="9676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E30B062-CB95-7ACE-A6FF-722327E4EC07}"/>
                    </a:ext>
                  </a:extLst>
                </p14:cNvPr>
                <p14:cNvContentPartPr/>
                <p14:nvPr/>
              </p14:nvContentPartPr>
              <p14:xfrm>
                <a:off x="9841103" y="2906237"/>
                <a:ext cx="842400" cy="99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E30B062-CB95-7ACE-A6FF-722327E4EC0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32103" y="2897597"/>
                  <a:ext cx="860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32C1B80-14C9-7FE3-8460-66BFC73C70C3}"/>
                    </a:ext>
                  </a:extLst>
                </p14:cNvPr>
                <p14:cNvContentPartPr/>
                <p14:nvPr/>
              </p14:nvContentPartPr>
              <p14:xfrm>
                <a:off x="10648223" y="2828477"/>
                <a:ext cx="198360" cy="133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32C1B80-14C9-7FE3-8460-66BFC73C70C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639223" y="2819837"/>
                  <a:ext cx="216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47049D5-B097-BFC6-8E84-D687A2B58782}"/>
                    </a:ext>
                  </a:extLst>
                </p14:cNvPr>
                <p14:cNvContentPartPr/>
                <p14:nvPr/>
              </p14:nvContentPartPr>
              <p14:xfrm>
                <a:off x="10818863" y="3077957"/>
                <a:ext cx="100440" cy="1568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47049D5-B097-BFC6-8E84-D687A2B5878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10223" y="3069317"/>
                  <a:ext cx="118080" cy="15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E4AEF6F-E598-BA56-5836-51CF85ACF05C}"/>
                    </a:ext>
                  </a:extLst>
                </p14:cNvPr>
                <p14:cNvContentPartPr/>
                <p14:nvPr/>
              </p14:nvContentPartPr>
              <p14:xfrm>
                <a:off x="10770983" y="4693277"/>
                <a:ext cx="239040" cy="386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E4AEF6F-E598-BA56-5836-51CF85ACF0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761983" y="4684637"/>
                  <a:ext cx="2566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5F31848-AB87-6BA6-8169-7CC1AA7876B9}"/>
                    </a:ext>
                  </a:extLst>
                </p14:cNvPr>
                <p14:cNvContentPartPr/>
                <p14:nvPr/>
              </p14:nvContentPartPr>
              <p14:xfrm>
                <a:off x="11124143" y="4627037"/>
                <a:ext cx="592560" cy="769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5F31848-AB87-6BA6-8169-7CC1AA7876B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15503" y="4618037"/>
                  <a:ext cx="61020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462E6EF-C827-614E-814D-383B10D94606}"/>
                    </a:ext>
                  </a:extLst>
                </p14:cNvPr>
                <p14:cNvContentPartPr/>
                <p14:nvPr/>
              </p14:nvContentPartPr>
              <p14:xfrm>
                <a:off x="10393343" y="2877797"/>
                <a:ext cx="461880" cy="165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462E6EF-C827-614E-814D-383B10D946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384343" y="2869157"/>
                  <a:ext cx="479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58D5974-8ABF-6417-1EB7-041ED8882844}"/>
                    </a:ext>
                  </a:extLst>
                </p14:cNvPr>
                <p14:cNvContentPartPr/>
                <p14:nvPr/>
              </p14:nvContentPartPr>
              <p14:xfrm>
                <a:off x="9134783" y="3475757"/>
                <a:ext cx="1645200" cy="254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58D5974-8ABF-6417-1EB7-041ED888284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25783" y="3466757"/>
                  <a:ext cx="16628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92A4ED2-09B8-CD39-ACB8-763DB92BBE26}"/>
                    </a:ext>
                  </a:extLst>
                </p14:cNvPr>
                <p14:cNvContentPartPr/>
                <p14:nvPr/>
              </p14:nvContentPartPr>
              <p14:xfrm>
                <a:off x="8636903" y="3730997"/>
                <a:ext cx="736200" cy="209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92A4ED2-09B8-CD39-ACB8-763DB92BBE2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27903" y="3721997"/>
                  <a:ext cx="7538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83261FD-3E59-A1FD-7119-A42D2CF04191}"/>
                    </a:ext>
                  </a:extLst>
                </p14:cNvPr>
                <p14:cNvContentPartPr/>
                <p14:nvPr/>
              </p14:nvContentPartPr>
              <p14:xfrm>
                <a:off x="10854863" y="3412397"/>
                <a:ext cx="722160" cy="64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83261FD-3E59-A1FD-7119-A42D2CF0419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845863" y="3403757"/>
                  <a:ext cx="739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FACA8EE-8B23-AB74-8DC7-D11E3A38981D}"/>
                    </a:ext>
                  </a:extLst>
                </p14:cNvPr>
                <p14:cNvContentPartPr/>
                <p14:nvPr/>
              </p14:nvContentPartPr>
              <p14:xfrm>
                <a:off x="11477663" y="3322397"/>
                <a:ext cx="85680" cy="220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FACA8EE-8B23-AB74-8DC7-D11E3A38981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469023" y="3313397"/>
                  <a:ext cx="1033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85A1F97-7148-86CA-268B-202A74B2F1E3}"/>
                    </a:ext>
                  </a:extLst>
                </p14:cNvPr>
                <p14:cNvContentPartPr/>
                <p14:nvPr/>
              </p14:nvContentPartPr>
              <p14:xfrm>
                <a:off x="11416463" y="3892637"/>
                <a:ext cx="528120" cy="28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85A1F97-7148-86CA-268B-202A74B2F1E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407463" y="3883997"/>
                  <a:ext cx="545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9AC9932-A989-7296-6EBF-D6D5B748022F}"/>
                    </a:ext>
                  </a:extLst>
                </p14:cNvPr>
                <p14:cNvContentPartPr/>
                <p14:nvPr/>
              </p14:nvContentPartPr>
              <p14:xfrm>
                <a:off x="11649383" y="3793277"/>
                <a:ext cx="374400" cy="198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9AC9932-A989-7296-6EBF-D6D5B748022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640383" y="3784277"/>
                  <a:ext cx="3920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88D1057-1F80-3204-EE17-E60234177A18}"/>
                    </a:ext>
                  </a:extLst>
                </p14:cNvPr>
                <p14:cNvContentPartPr/>
                <p14:nvPr/>
              </p14:nvContentPartPr>
              <p14:xfrm>
                <a:off x="9831023" y="2506997"/>
                <a:ext cx="2381040" cy="1635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88D1057-1F80-3204-EE17-E60234177A1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22383" y="2498357"/>
                  <a:ext cx="2398680" cy="16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282F219-3DE2-CCA5-96CA-431A4A4B37D5}"/>
                    </a:ext>
                  </a:extLst>
                </p14:cNvPr>
                <p14:cNvContentPartPr/>
                <p14:nvPr/>
              </p14:nvContentPartPr>
              <p14:xfrm>
                <a:off x="7079543" y="1466597"/>
                <a:ext cx="98640" cy="347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282F219-3DE2-CCA5-96CA-431A4A4B37D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70543" y="1457957"/>
                  <a:ext cx="1162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B33FFF9-617D-B4F8-5E08-8AD0FAF85F39}"/>
                    </a:ext>
                  </a:extLst>
                </p14:cNvPr>
                <p14:cNvContentPartPr/>
                <p14:nvPr/>
              </p14:nvContentPartPr>
              <p14:xfrm>
                <a:off x="7025183" y="1643357"/>
                <a:ext cx="221760" cy="237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B33FFF9-617D-B4F8-5E08-8AD0FAF85F3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16183" y="1634717"/>
                  <a:ext cx="2394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A5B2203-0B07-FB33-A990-B50DD2A51323}"/>
                    </a:ext>
                  </a:extLst>
                </p14:cNvPr>
                <p14:cNvContentPartPr/>
                <p14:nvPr/>
              </p14:nvContentPartPr>
              <p14:xfrm>
                <a:off x="6924383" y="1437797"/>
                <a:ext cx="553680" cy="518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A5B2203-0B07-FB33-A990-B50DD2A5132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915743" y="1429157"/>
                  <a:ext cx="57132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B88B436-8111-E860-2B8C-848BA5CA7CB1}"/>
                    </a:ext>
                  </a:extLst>
                </p14:cNvPr>
                <p14:cNvContentPartPr/>
                <p14:nvPr/>
              </p14:nvContentPartPr>
              <p14:xfrm>
                <a:off x="9079703" y="3064637"/>
                <a:ext cx="233280" cy="175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B88B436-8111-E860-2B8C-848BA5CA7C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70703" y="3055997"/>
                  <a:ext cx="2509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2237E29-5E49-E113-5688-C19527D842B2}"/>
                    </a:ext>
                  </a:extLst>
                </p14:cNvPr>
                <p14:cNvContentPartPr/>
                <p14:nvPr/>
              </p14:nvContentPartPr>
              <p14:xfrm>
                <a:off x="9152783" y="2951597"/>
                <a:ext cx="949320" cy="181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2237E29-5E49-E113-5688-C19527D842B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144143" y="2942597"/>
                  <a:ext cx="966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4864A1B-F69E-E51F-5933-453C537F1A17}"/>
                    </a:ext>
                  </a:extLst>
                </p14:cNvPr>
                <p14:cNvContentPartPr/>
                <p14:nvPr/>
              </p14:nvContentPartPr>
              <p14:xfrm>
                <a:off x="9759383" y="2824517"/>
                <a:ext cx="451080" cy="307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4864A1B-F69E-E51F-5933-453C537F1A1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750743" y="2815517"/>
                  <a:ext cx="4687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DE484E7-2E1E-D440-02B6-8B7B960994A2}"/>
                    </a:ext>
                  </a:extLst>
                </p14:cNvPr>
                <p14:cNvContentPartPr/>
                <p14:nvPr/>
              </p14:nvContentPartPr>
              <p14:xfrm>
                <a:off x="9597383" y="3032957"/>
                <a:ext cx="506160" cy="28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DE484E7-2E1E-D440-02B6-8B7B960994A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588743" y="3023957"/>
                  <a:ext cx="523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0CEC968-E0A2-2D73-1C32-E9FC957C2310}"/>
                    </a:ext>
                  </a:extLst>
                </p14:cNvPr>
                <p14:cNvContentPartPr/>
                <p14:nvPr/>
              </p14:nvContentPartPr>
              <p14:xfrm>
                <a:off x="9600623" y="2887877"/>
                <a:ext cx="162000" cy="308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0CEC968-E0A2-2D73-1C32-E9FC957C231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91623" y="2878877"/>
                  <a:ext cx="1796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F3A9D84-33CE-E7C8-FD6E-C52332F45A34}"/>
                    </a:ext>
                  </a:extLst>
                </p14:cNvPr>
                <p14:cNvContentPartPr/>
                <p14:nvPr/>
              </p14:nvContentPartPr>
              <p14:xfrm>
                <a:off x="9243503" y="3548477"/>
                <a:ext cx="1549440" cy="146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F3A9D84-33CE-E7C8-FD6E-C52332F45A3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234503" y="3539477"/>
                  <a:ext cx="1567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7CEE1B2-222B-B4CE-37CA-36B1EECB60FB}"/>
                    </a:ext>
                  </a:extLst>
                </p14:cNvPr>
                <p14:cNvContentPartPr/>
                <p14:nvPr/>
              </p14:nvContentPartPr>
              <p14:xfrm>
                <a:off x="10165823" y="3568637"/>
                <a:ext cx="119160" cy="954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7CEE1B2-222B-B4CE-37CA-36B1EECB60F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157183" y="3559997"/>
                  <a:ext cx="136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AC6B252-F1E5-7767-01EE-30C10EA0513E}"/>
                    </a:ext>
                  </a:extLst>
                </p14:cNvPr>
                <p14:cNvContentPartPr/>
                <p14:nvPr/>
              </p14:nvContentPartPr>
              <p14:xfrm>
                <a:off x="11200103" y="4054637"/>
                <a:ext cx="424440" cy="149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AC6B252-F1E5-7767-01EE-30C10EA0513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191463" y="4045997"/>
                  <a:ext cx="442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35CD052-DE7C-DE72-303D-A244894741C4}"/>
                    </a:ext>
                  </a:extLst>
                </p14:cNvPr>
                <p14:cNvContentPartPr/>
                <p14:nvPr/>
              </p14:nvContentPartPr>
              <p14:xfrm>
                <a:off x="11262743" y="4101077"/>
                <a:ext cx="26280" cy="968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35CD052-DE7C-DE72-303D-A244894741C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53743" y="4092437"/>
                  <a:ext cx="43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DA1FB22-64F3-2374-F0FC-594B7D9620F1}"/>
                    </a:ext>
                  </a:extLst>
                </p14:cNvPr>
                <p14:cNvContentPartPr/>
                <p14:nvPr/>
              </p14:nvContentPartPr>
              <p14:xfrm>
                <a:off x="9189143" y="2860517"/>
                <a:ext cx="2994120" cy="1856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DA1FB22-64F3-2374-F0FC-594B7D9620F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180143" y="2851877"/>
                  <a:ext cx="3011760" cy="18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82F5466-E96E-05CB-DF64-DB6B363BE564}"/>
                    </a:ext>
                  </a:extLst>
                </p14:cNvPr>
                <p14:cNvContentPartPr/>
                <p14:nvPr/>
              </p14:nvContentPartPr>
              <p14:xfrm>
                <a:off x="9225503" y="2724797"/>
                <a:ext cx="2345040" cy="1702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82F5466-E96E-05CB-DF64-DB6B363BE56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16503" y="2716157"/>
                  <a:ext cx="2362680" cy="17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0424D91-7A80-59BD-58A9-509224B035A0}"/>
                    </a:ext>
                  </a:extLst>
                </p14:cNvPr>
                <p14:cNvContentPartPr/>
                <p14:nvPr/>
              </p14:nvContentPartPr>
              <p14:xfrm>
                <a:off x="1910303" y="4354517"/>
                <a:ext cx="344520" cy="26301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0424D91-7A80-59BD-58A9-509224B035A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901303" y="4345877"/>
                  <a:ext cx="362160" cy="26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49EC908-F2AC-DE39-D17A-0BA3D0C5DD6B}"/>
                    </a:ext>
                  </a:extLst>
                </p14:cNvPr>
                <p14:cNvContentPartPr/>
                <p14:nvPr/>
              </p14:nvContentPartPr>
              <p14:xfrm>
                <a:off x="479663" y="5794157"/>
                <a:ext cx="5504040" cy="632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49EC908-F2AC-DE39-D17A-0BA3D0C5DD6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70663" y="5785517"/>
                  <a:ext cx="552168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AA63711-58EB-C133-EF94-9693A096BB2F}"/>
                    </a:ext>
                  </a:extLst>
                </p14:cNvPr>
                <p14:cNvContentPartPr/>
                <p14:nvPr/>
              </p14:nvContentPartPr>
              <p14:xfrm>
                <a:off x="2353823" y="4843397"/>
                <a:ext cx="2081880" cy="1600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AA63711-58EB-C133-EF94-9693A096BB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44823" y="4834397"/>
                  <a:ext cx="2099520" cy="16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1D773D5-816F-9A76-278B-D3AAF1036821}"/>
                    </a:ext>
                  </a:extLst>
                </p14:cNvPr>
                <p14:cNvContentPartPr/>
                <p14:nvPr/>
              </p14:nvContentPartPr>
              <p14:xfrm>
                <a:off x="2335463" y="4816397"/>
                <a:ext cx="223200" cy="238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1D773D5-816F-9A76-278B-D3AAF103682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326823" y="4807397"/>
                  <a:ext cx="240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80A78BB-7F2A-0205-E04C-12C9C623C193}"/>
                    </a:ext>
                  </a:extLst>
                </p14:cNvPr>
                <p14:cNvContentPartPr/>
                <p14:nvPr/>
              </p14:nvContentPartPr>
              <p14:xfrm>
                <a:off x="723383" y="3799037"/>
                <a:ext cx="353880" cy="514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80A78BB-7F2A-0205-E04C-12C9C623C19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4383" y="3790397"/>
                  <a:ext cx="3715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CFDC0AD-54F4-1011-149A-2F46BB3CED94}"/>
                    </a:ext>
                  </a:extLst>
                </p14:cNvPr>
                <p14:cNvContentPartPr/>
                <p14:nvPr/>
              </p14:nvContentPartPr>
              <p14:xfrm>
                <a:off x="2259503" y="4757357"/>
                <a:ext cx="221040" cy="149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CFDC0AD-54F4-1011-149A-2F46BB3CED9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250863" y="4748717"/>
                  <a:ext cx="238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5C84B67-E0CE-F49E-E9CD-E923B1821339}"/>
                    </a:ext>
                  </a:extLst>
                </p14:cNvPr>
                <p14:cNvContentPartPr/>
                <p14:nvPr/>
              </p14:nvContentPartPr>
              <p14:xfrm>
                <a:off x="2408183" y="4852397"/>
                <a:ext cx="388440" cy="55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5C84B67-E0CE-F49E-E9CD-E923B182133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399183" y="4843757"/>
                  <a:ext cx="4060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317FE42-54E0-4EA5-1BCB-08314708DFE9}"/>
                    </a:ext>
                  </a:extLst>
                </p14:cNvPr>
                <p14:cNvContentPartPr/>
                <p14:nvPr/>
              </p14:nvContentPartPr>
              <p14:xfrm>
                <a:off x="2607263" y="4753037"/>
                <a:ext cx="326880" cy="295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317FE42-54E0-4EA5-1BCB-08314708DFE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598623" y="4744037"/>
                  <a:ext cx="3445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5CC80FA-6E77-AD7D-0C6C-C880679FDAD1}"/>
                    </a:ext>
                  </a:extLst>
                </p14:cNvPr>
                <p14:cNvContentPartPr/>
                <p14:nvPr/>
              </p14:nvContentPartPr>
              <p14:xfrm>
                <a:off x="2733983" y="5249477"/>
                <a:ext cx="883080" cy="119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5CC80FA-6E77-AD7D-0C6C-C880679FDAD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724983" y="5240837"/>
                  <a:ext cx="900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BE247DC-EBD8-DC98-E4B1-D03412CCCA10}"/>
                    </a:ext>
                  </a:extLst>
                </p14:cNvPr>
                <p14:cNvContentPartPr/>
                <p14:nvPr/>
              </p14:nvContentPartPr>
              <p14:xfrm>
                <a:off x="3141503" y="5232557"/>
                <a:ext cx="417960" cy="359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BE247DC-EBD8-DC98-E4B1-D03412CCCA1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132503" y="5223917"/>
                  <a:ext cx="4356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7C0A607-D62F-0147-1E81-DADE0E6FD07D}"/>
                    </a:ext>
                  </a:extLst>
                </p14:cNvPr>
                <p14:cNvContentPartPr/>
                <p14:nvPr/>
              </p14:nvContentPartPr>
              <p14:xfrm>
                <a:off x="3267863" y="5702717"/>
                <a:ext cx="748080" cy="1299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7C0A607-D62F-0147-1E81-DADE0E6FD07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259223" y="5693717"/>
                  <a:ext cx="765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9862B86-6E72-54B8-805A-E49C77358AF2}"/>
                    </a:ext>
                  </a:extLst>
                </p14:cNvPr>
                <p14:cNvContentPartPr/>
                <p14:nvPr/>
              </p14:nvContentPartPr>
              <p14:xfrm>
                <a:off x="3820463" y="5694437"/>
                <a:ext cx="195480" cy="2908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9862B86-6E72-54B8-805A-E49C77358AF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811463" y="5685797"/>
                  <a:ext cx="2131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6156C5C-53CD-F7DB-DBD8-F93DECAF35AD}"/>
                    </a:ext>
                  </a:extLst>
                </p14:cNvPr>
                <p14:cNvContentPartPr/>
                <p14:nvPr/>
              </p14:nvContentPartPr>
              <p14:xfrm>
                <a:off x="2552903" y="4643957"/>
                <a:ext cx="2312280" cy="1855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6156C5C-53CD-F7DB-DBD8-F93DECAF35A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543903" y="4635317"/>
                  <a:ext cx="2329920" cy="18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6588002-2995-0888-E2BF-BF25A227E548}"/>
                    </a:ext>
                  </a:extLst>
                </p14:cNvPr>
                <p14:cNvContentPartPr/>
                <p14:nvPr/>
              </p14:nvContentPartPr>
              <p14:xfrm>
                <a:off x="542303" y="3765557"/>
                <a:ext cx="718200" cy="6800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6588002-2995-0888-E2BF-BF25A227E54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3303" y="3756917"/>
                  <a:ext cx="73584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EB6C82D-C17C-8472-2853-D4F1FD9D5367}"/>
                    </a:ext>
                  </a:extLst>
                </p14:cNvPr>
                <p14:cNvContentPartPr/>
                <p14:nvPr/>
              </p14:nvContentPartPr>
              <p14:xfrm>
                <a:off x="1131623" y="4046357"/>
                <a:ext cx="419400" cy="194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EB6C82D-C17C-8472-2853-D4F1FD9D536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22623" y="4037717"/>
                  <a:ext cx="437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ADC718A-DF46-95EB-AE1F-66B22BA6C23E}"/>
                    </a:ext>
                  </a:extLst>
                </p14:cNvPr>
                <p14:cNvContentPartPr/>
                <p14:nvPr/>
              </p14:nvContentPartPr>
              <p14:xfrm>
                <a:off x="1389743" y="3956357"/>
                <a:ext cx="217440" cy="2574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ADC718A-DF46-95EB-AE1F-66B22BA6C23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380743" y="3947357"/>
                  <a:ext cx="2350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386D0E6-AFFC-E3A2-183B-994BBB39A697}"/>
                    </a:ext>
                  </a:extLst>
                </p14:cNvPr>
                <p14:cNvContentPartPr/>
                <p14:nvPr/>
              </p14:nvContentPartPr>
              <p14:xfrm>
                <a:off x="2190743" y="3948077"/>
                <a:ext cx="413280" cy="235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386D0E6-AFFC-E3A2-183B-994BBB39A69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182103" y="3939077"/>
                  <a:ext cx="430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A88D309-C7EF-92E1-4AB8-D3054DCB1F6B}"/>
                    </a:ext>
                  </a:extLst>
                </p14:cNvPr>
                <p14:cNvContentPartPr/>
                <p14:nvPr/>
              </p14:nvContentPartPr>
              <p14:xfrm>
                <a:off x="2597903" y="3945557"/>
                <a:ext cx="205200" cy="154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A88D309-C7EF-92E1-4AB8-D3054DCB1F6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589263" y="3936557"/>
                  <a:ext cx="2228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8648BF5-1127-E84A-5386-D8B843D3EEFD}"/>
                    </a:ext>
                  </a:extLst>
                </p14:cNvPr>
                <p14:cNvContentPartPr/>
                <p14:nvPr/>
              </p14:nvContentPartPr>
              <p14:xfrm>
                <a:off x="1963583" y="3674837"/>
                <a:ext cx="916920" cy="7084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8648BF5-1127-E84A-5386-D8B843D3EEF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954583" y="3666197"/>
                  <a:ext cx="93456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4DE232D-A116-2DB6-6640-BC868ED0A23C}"/>
                    </a:ext>
                  </a:extLst>
                </p14:cNvPr>
                <p14:cNvContentPartPr/>
                <p14:nvPr/>
              </p14:nvContentPartPr>
              <p14:xfrm>
                <a:off x="470663" y="1790597"/>
                <a:ext cx="185760" cy="6854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4DE232D-A116-2DB6-6640-BC868ED0A23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61663" y="1781597"/>
                  <a:ext cx="20340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AE4F38A-8C0A-2710-F5B0-B0C86B5DD7AD}"/>
                    </a:ext>
                  </a:extLst>
                </p14:cNvPr>
                <p14:cNvContentPartPr/>
                <p14:nvPr/>
              </p14:nvContentPartPr>
              <p14:xfrm>
                <a:off x="325583" y="2100917"/>
                <a:ext cx="244440" cy="187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AE4F38A-8C0A-2710-F5B0-B0C86B5DD7A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16943" y="2091917"/>
                  <a:ext cx="262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D1F9BB7-90EA-885F-7B7B-1DB4A0A82165}"/>
                    </a:ext>
                  </a:extLst>
                </p14:cNvPr>
                <p14:cNvContentPartPr/>
                <p14:nvPr/>
              </p14:nvContentPartPr>
              <p14:xfrm>
                <a:off x="688103" y="1957997"/>
                <a:ext cx="209160" cy="287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D1F9BB7-90EA-885F-7B7B-1DB4A0A8216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79103" y="1948997"/>
                  <a:ext cx="2268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771C1E8-5DCE-876C-00C8-7B35235091DE}"/>
                    </a:ext>
                  </a:extLst>
                </p14:cNvPr>
                <p14:cNvContentPartPr/>
                <p14:nvPr/>
              </p14:nvContentPartPr>
              <p14:xfrm>
                <a:off x="869183" y="1846757"/>
                <a:ext cx="368280" cy="417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771C1E8-5DCE-876C-00C8-7B35235091D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60183" y="1838117"/>
                  <a:ext cx="38592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9DDC9E5-1396-6B77-1702-BD2F0FF9AB9C}"/>
                    </a:ext>
                  </a:extLst>
                </p14:cNvPr>
                <p14:cNvContentPartPr/>
                <p14:nvPr/>
              </p14:nvContentPartPr>
              <p14:xfrm>
                <a:off x="932183" y="2072477"/>
                <a:ext cx="144360" cy="550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9DDC9E5-1396-6B77-1702-BD2F0FF9AB9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23543" y="2063837"/>
                  <a:ext cx="162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9134949-A214-60A9-9C7B-D933991C2051}"/>
                    </a:ext>
                  </a:extLst>
                </p14:cNvPr>
                <p14:cNvContentPartPr/>
                <p14:nvPr/>
              </p14:nvContentPartPr>
              <p14:xfrm>
                <a:off x="1113263" y="1886357"/>
                <a:ext cx="314640" cy="234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9134949-A214-60A9-9C7B-D933991C205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04623" y="1877717"/>
                  <a:ext cx="332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3F00953-7F63-5F5E-F198-66E58007F4B6}"/>
                    </a:ext>
                  </a:extLst>
                </p14:cNvPr>
                <p14:cNvContentPartPr/>
                <p14:nvPr/>
              </p14:nvContentPartPr>
              <p14:xfrm>
                <a:off x="1430063" y="1780877"/>
                <a:ext cx="200160" cy="217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3F00953-7F63-5F5E-F198-66E58007F4B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421423" y="1772237"/>
                  <a:ext cx="217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C92A806-73D3-9CAA-FD3C-0970FDAEE3AF}"/>
                    </a:ext>
                  </a:extLst>
                </p14:cNvPr>
                <p14:cNvContentPartPr/>
                <p14:nvPr/>
              </p14:nvContentPartPr>
              <p14:xfrm>
                <a:off x="1728863" y="1718597"/>
                <a:ext cx="192600" cy="2664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C92A806-73D3-9CAA-FD3C-0970FDAEE3A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720223" y="1709597"/>
                  <a:ext cx="2102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D686004-FD03-6024-F36E-DFE5536782D3}"/>
                    </a:ext>
                  </a:extLst>
                </p14:cNvPr>
                <p14:cNvContentPartPr/>
                <p14:nvPr/>
              </p14:nvContentPartPr>
              <p14:xfrm>
                <a:off x="-5257" y="1126037"/>
                <a:ext cx="2524320" cy="1392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D686004-FD03-6024-F36E-DFE5536782D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-14257" y="1117037"/>
                  <a:ext cx="2541960" cy="14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B08AF43-07BE-2198-66B2-B71D39C1AA62}"/>
                    </a:ext>
                  </a:extLst>
                </p14:cNvPr>
                <p14:cNvContentPartPr/>
                <p14:nvPr/>
              </p14:nvContentPartPr>
              <p14:xfrm>
                <a:off x="551663" y="1321517"/>
                <a:ext cx="1811160" cy="10576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B08AF43-07BE-2198-66B2-B71D39C1AA6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42663" y="1312877"/>
                  <a:ext cx="1828800" cy="10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3405842-CF18-86EE-A549-1F64D6491663}"/>
                    </a:ext>
                  </a:extLst>
                </p14:cNvPr>
                <p14:cNvContentPartPr/>
                <p14:nvPr/>
              </p14:nvContentPartPr>
              <p14:xfrm>
                <a:off x="2480183" y="4933397"/>
                <a:ext cx="598680" cy="122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3405842-CF18-86EE-A549-1F64D649166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471543" y="4924757"/>
                  <a:ext cx="6163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F1D376E-F850-3C55-F306-EC93E32B6507}"/>
                    </a:ext>
                  </a:extLst>
                </p14:cNvPr>
                <p14:cNvContentPartPr/>
                <p14:nvPr/>
              </p14:nvContentPartPr>
              <p14:xfrm>
                <a:off x="2697623" y="4780037"/>
                <a:ext cx="326160" cy="324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F1D376E-F850-3C55-F306-EC93E32B650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688983" y="4771037"/>
                  <a:ext cx="343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7F5911E-BA15-9D5B-3EC7-858361C00A87}"/>
                    </a:ext>
                  </a:extLst>
                </p14:cNvPr>
                <p14:cNvContentPartPr/>
                <p14:nvPr/>
              </p14:nvContentPartPr>
              <p14:xfrm>
                <a:off x="2915063" y="5286197"/>
                <a:ext cx="485280" cy="421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7F5911E-BA15-9D5B-3EC7-858361C00A8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906063" y="5277557"/>
                  <a:ext cx="502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F6348CD-578A-47FC-68DC-54D3485EBAB7}"/>
                    </a:ext>
                  </a:extLst>
                </p14:cNvPr>
                <p14:cNvContentPartPr/>
                <p14:nvPr/>
              </p14:nvContentPartPr>
              <p14:xfrm>
                <a:off x="3186503" y="5187197"/>
                <a:ext cx="604440" cy="558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F6348CD-578A-47FC-68DC-54D3485EBAB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177863" y="5178197"/>
                  <a:ext cx="62208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C9AB1B2-EDC6-ADAB-0F9D-947D2082A32F}"/>
                    </a:ext>
                  </a:extLst>
                </p14:cNvPr>
                <p14:cNvContentPartPr/>
                <p14:nvPr/>
              </p14:nvContentPartPr>
              <p14:xfrm>
                <a:off x="3467303" y="5694077"/>
                <a:ext cx="587880" cy="284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C9AB1B2-EDC6-ADAB-0F9D-947D2082A32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458303" y="5685437"/>
                  <a:ext cx="605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FCBE350-7D57-F8EF-7C4B-D83BE4B881BA}"/>
                    </a:ext>
                  </a:extLst>
                </p14:cNvPr>
                <p14:cNvContentPartPr/>
                <p14:nvPr/>
              </p14:nvContentPartPr>
              <p14:xfrm>
                <a:off x="3765743" y="5612717"/>
                <a:ext cx="321840" cy="2617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FCBE350-7D57-F8EF-7C4B-D83BE4B881B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757103" y="5604077"/>
                  <a:ext cx="3394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6DA7A47-1884-DD01-0E1E-FB4B5D2055EC}"/>
                    </a:ext>
                  </a:extLst>
                </p14:cNvPr>
                <p14:cNvContentPartPr/>
                <p14:nvPr/>
              </p14:nvContentPartPr>
              <p14:xfrm>
                <a:off x="2534903" y="4952117"/>
                <a:ext cx="306720" cy="27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6DA7A47-1884-DD01-0E1E-FB4B5D2055E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525903" y="4943117"/>
                  <a:ext cx="324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C1A3F8D-972D-2E32-34C7-6D0284296C06}"/>
                    </a:ext>
                  </a:extLst>
                </p14:cNvPr>
                <p14:cNvContentPartPr/>
                <p14:nvPr/>
              </p14:nvContentPartPr>
              <p14:xfrm>
                <a:off x="4001183" y="4861037"/>
                <a:ext cx="417960" cy="2930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C1A3F8D-972D-2E32-34C7-6D0284296C0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992543" y="4852397"/>
                  <a:ext cx="435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A69957A-68ED-4DAF-8BDF-017A1335D762}"/>
                    </a:ext>
                  </a:extLst>
                </p14:cNvPr>
                <p14:cNvContentPartPr/>
                <p14:nvPr/>
              </p14:nvContentPartPr>
              <p14:xfrm>
                <a:off x="4807223" y="4951397"/>
                <a:ext cx="323640" cy="4989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A69957A-68ED-4DAF-8BDF-017A1335D76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798223" y="4942397"/>
                  <a:ext cx="34128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5EC1737-AE33-1D93-A191-331BB7FE8FA2}"/>
                    </a:ext>
                  </a:extLst>
                </p14:cNvPr>
                <p14:cNvContentPartPr/>
                <p14:nvPr/>
              </p14:nvContentPartPr>
              <p14:xfrm>
                <a:off x="6092423" y="5200517"/>
                <a:ext cx="606600" cy="4640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5EC1737-AE33-1D93-A191-331BB7FE8FA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083423" y="5191877"/>
                  <a:ext cx="62424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4A05F5A-E5FF-FFDE-929B-324AA0ADDD24}"/>
                    </a:ext>
                  </a:extLst>
                </p14:cNvPr>
                <p14:cNvContentPartPr/>
                <p14:nvPr/>
              </p14:nvContentPartPr>
              <p14:xfrm>
                <a:off x="2842703" y="4816397"/>
                <a:ext cx="1513440" cy="1321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4A05F5A-E5FF-FFDE-929B-324AA0ADDD2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834063" y="4807397"/>
                  <a:ext cx="1531080" cy="13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19F3937-BE6C-B024-D679-419C89CD546C}"/>
                    </a:ext>
                  </a:extLst>
                </p14:cNvPr>
                <p14:cNvContentPartPr/>
                <p14:nvPr/>
              </p14:nvContentPartPr>
              <p14:xfrm>
                <a:off x="2354903" y="5033477"/>
                <a:ext cx="189720" cy="100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19F3937-BE6C-B024-D679-419C89CD546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345903" y="5024837"/>
                  <a:ext cx="207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6CF236B-37C4-2A56-B37E-D2E66077C373}"/>
                    </a:ext>
                  </a:extLst>
                </p14:cNvPr>
                <p14:cNvContentPartPr/>
                <p14:nvPr/>
              </p14:nvContentPartPr>
              <p14:xfrm>
                <a:off x="2355623" y="4925117"/>
                <a:ext cx="151200" cy="2635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6CF236B-37C4-2A56-B37E-D2E66077C37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346983" y="4916117"/>
                  <a:ext cx="1688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4B65E50-D18E-E9A8-6DB1-1C11537CE935}"/>
                    </a:ext>
                  </a:extLst>
                </p14:cNvPr>
                <p14:cNvContentPartPr/>
                <p14:nvPr/>
              </p14:nvContentPartPr>
              <p14:xfrm>
                <a:off x="2562983" y="5368637"/>
                <a:ext cx="361440" cy="1540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4B65E50-D18E-E9A8-6DB1-1C11537CE93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554343" y="5359637"/>
                  <a:ext cx="3790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625B59E-AF50-1DC8-484C-6A6D23D46065}"/>
                    </a:ext>
                  </a:extLst>
                </p14:cNvPr>
                <p14:cNvContentPartPr/>
                <p14:nvPr/>
              </p14:nvContentPartPr>
              <p14:xfrm>
                <a:off x="2606543" y="5504357"/>
                <a:ext cx="181080" cy="1389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625B59E-AF50-1DC8-484C-6A6D23D4606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597903" y="5495357"/>
                  <a:ext cx="19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AD5D796-C382-4CFC-8A0F-9091A72FECA2}"/>
                    </a:ext>
                  </a:extLst>
                </p14:cNvPr>
                <p14:cNvContentPartPr/>
                <p14:nvPr/>
              </p14:nvContentPartPr>
              <p14:xfrm>
                <a:off x="2362463" y="5007557"/>
                <a:ext cx="1545120" cy="14893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AD5D796-C382-4CFC-8A0F-9091A72FECA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353823" y="4998917"/>
                  <a:ext cx="1562760" cy="15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28B611F-E208-6AEB-34BF-5C5B5AEEE209}"/>
                    </a:ext>
                  </a:extLst>
                </p14:cNvPr>
                <p14:cNvContentPartPr/>
                <p14:nvPr/>
              </p14:nvContentPartPr>
              <p14:xfrm>
                <a:off x="2327543" y="4979117"/>
                <a:ext cx="215640" cy="1908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28B611F-E208-6AEB-34BF-5C5B5AEEE20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318903" y="4970117"/>
                  <a:ext cx="233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9D3F287-44A3-0E0E-CB15-0F42BD03F828}"/>
                    </a:ext>
                  </a:extLst>
                </p14:cNvPr>
                <p14:cNvContentPartPr/>
                <p14:nvPr/>
              </p14:nvContentPartPr>
              <p14:xfrm>
                <a:off x="2744063" y="5395637"/>
                <a:ext cx="289080" cy="2268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9D3F287-44A3-0E0E-CB15-0F42BD03F82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735423" y="5386637"/>
                  <a:ext cx="306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CD0EF69-6DB0-543E-98C8-D5E762C3EF01}"/>
                    </a:ext>
                  </a:extLst>
                </p14:cNvPr>
                <p14:cNvContentPartPr/>
                <p14:nvPr/>
              </p14:nvContentPartPr>
              <p14:xfrm>
                <a:off x="2788343" y="5449997"/>
                <a:ext cx="263160" cy="3909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CD0EF69-6DB0-543E-98C8-D5E762C3EF0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779343" y="5440997"/>
                  <a:ext cx="280800" cy="40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193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A3439B-5FC2-2623-801A-04EB547335A9}"/>
                  </a:ext>
                </a:extLst>
              </p14:cNvPr>
              <p14:cNvContentPartPr/>
              <p14:nvPr/>
            </p14:nvContentPartPr>
            <p14:xfrm>
              <a:off x="1339703" y="739611"/>
              <a:ext cx="525600" cy="238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A3439B-5FC2-2623-801A-04EB547335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1063" y="730611"/>
                <a:ext cx="5432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EE94D6-EF1D-A526-9AA3-3775B0ED72FF}"/>
                  </a:ext>
                </a:extLst>
              </p14:cNvPr>
              <p14:cNvContentPartPr/>
              <p14:nvPr/>
            </p14:nvContentPartPr>
            <p14:xfrm>
              <a:off x="1330703" y="1233171"/>
              <a:ext cx="381600" cy="239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EE94D6-EF1D-A526-9AA3-3775B0ED72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1703" y="1224171"/>
                <a:ext cx="399240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C32C7F3-0FBD-DF15-C86C-2F7DFE749566}"/>
              </a:ext>
            </a:extLst>
          </p:cNvPr>
          <p:cNvGrpSpPr/>
          <p:nvPr/>
        </p:nvGrpSpPr>
        <p:grpSpPr>
          <a:xfrm>
            <a:off x="1267343" y="1665891"/>
            <a:ext cx="633240" cy="389880"/>
            <a:chOff x="1267343" y="1665891"/>
            <a:chExt cx="633240" cy="3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DE3CF91-07D2-4E0C-40C3-48C2630EB703}"/>
                    </a:ext>
                  </a:extLst>
                </p14:cNvPr>
                <p14:cNvContentPartPr/>
                <p14:nvPr/>
              </p14:nvContentPartPr>
              <p14:xfrm>
                <a:off x="1267343" y="1720251"/>
                <a:ext cx="369720" cy="238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DE3CF91-07D2-4E0C-40C3-48C2630EB7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58343" y="1711251"/>
                  <a:ext cx="3873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BD4792-B141-FFAF-1893-29B604A57F33}"/>
                    </a:ext>
                  </a:extLst>
                </p14:cNvPr>
                <p14:cNvContentPartPr/>
                <p14:nvPr/>
              </p14:nvContentPartPr>
              <p14:xfrm>
                <a:off x="1828583" y="1710891"/>
                <a:ext cx="13320" cy="305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BD4792-B141-FFAF-1893-29B604A57F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19583" y="1702251"/>
                  <a:ext cx="309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CD118C4-1E89-7304-B9D3-BF89D4E7EBF3}"/>
                    </a:ext>
                  </a:extLst>
                </p14:cNvPr>
                <p14:cNvContentPartPr/>
                <p14:nvPr/>
              </p14:nvContentPartPr>
              <p14:xfrm>
                <a:off x="1810223" y="1665891"/>
                <a:ext cx="90360" cy="18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CD118C4-1E89-7304-B9D3-BF89D4E7EB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01583" y="1656891"/>
                  <a:ext cx="108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AF66AF-06BC-1AF8-22C9-560608EF3D3C}"/>
                    </a:ext>
                  </a:extLst>
                </p14:cNvPr>
                <p14:cNvContentPartPr/>
                <p14:nvPr/>
              </p14:nvContentPartPr>
              <p14:xfrm>
                <a:off x="1692863" y="2037051"/>
                <a:ext cx="134640" cy="18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AF66AF-06BC-1AF8-22C9-560608EF3D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84223" y="2028051"/>
                  <a:ext cx="15228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2913575-1052-2CF1-B2E8-136B75C53FEC}"/>
              </a:ext>
            </a:extLst>
          </p:cNvPr>
          <p:cNvGrpSpPr/>
          <p:nvPr/>
        </p:nvGrpSpPr>
        <p:grpSpPr>
          <a:xfrm>
            <a:off x="144503" y="148491"/>
            <a:ext cx="12151440" cy="6588000"/>
            <a:chOff x="144503" y="148491"/>
            <a:chExt cx="12151440" cy="65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540C6CC-DE03-722E-A2DB-463DB9FD4EFD}"/>
                    </a:ext>
                  </a:extLst>
                </p14:cNvPr>
                <p14:cNvContentPartPr/>
                <p14:nvPr/>
              </p14:nvContentPartPr>
              <p14:xfrm>
                <a:off x="8908343" y="697131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540C6CC-DE03-722E-A2DB-463DB9FD4E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99703" y="6881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ACC433-13CD-4BC9-DEA1-FC52E2160133}"/>
                    </a:ext>
                  </a:extLst>
                </p14:cNvPr>
                <p14:cNvContentPartPr/>
                <p14:nvPr/>
              </p14:nvContentPartPr>
              <p14:xfrm>
                <a:off x="8555543" y="986571"/>
                <a:ext cx="714600" cy="46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3ACC433-13CD-4BC9-DEA1-FC52E216013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46543" y="977571"/>
                  <a:ext cx="732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1180E93-71D8-266B-11FB-D3E0E023956F}"/>
                    </a:ext>
                  </a:extLst>
                </p14:cNvPr>
                <p14:cNvContentPartPr/>
                <p14:nvPr/>
              </p14:nvContentPartPr>
              <p14:xfrm>
                <a:off x="8926703" y="995931"/>
                <a:ext cx="48240" cy="495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1180E93-71D8-266B-11FB-D3E0E023956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17703" y="986931"/>
                  <a:ext cx="6588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03305CE-8E7F-0763-DADE-CBC92079BEDD}"/>
                    </a:ext>
                  </a:extLst>
                </p14:cNvPr>
                <p14:cNvContentPartPr/>
                <p14:nvPr/>
              </p14:nvContentPartPr>
              <p14:xfrm>
                <a:off x="9319103" y="968211"/>
                <a:ext cx="268200" cy="435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03305CE-8E7F-0763-DADE-CBC92079BE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10463" y="959571"/>
                  <a:ext cx="2858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70BA9C9-1F90-977B-DFC3-4EA430E7811D}"/>
                    </a:ext>
                  </a:extLst>
                </p14:cNvPr>
                <p14:cNvContentPartPr/>
                <p14:nvPr/>
              </p14:nvContentPartPr>
              <p14:xfrm>
                <a:off x="9379223" y="1249011"/>
                <a:ext cx="270720" cy="11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70BA9C9-1F90-977B-DFC3-4EA430E781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0583" y="1240371"/>
                  <a:ext cx="2883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6C4B64-9093-CAE5-AB28-6D249EF4AD1C}"/>
                    </a:ext>
                  </a:extLst>
                </p14:cNvPr>
                <p14:cNvContentPartPr/>
                <p14:nvPr/>
              </p14:nvContentPartPr>
              <p14:xfrm>
                <a:off x="9886103" y="950571"/>
                <a:ext cx="399960" cy="567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6C4B64-9093-CAE5-AB28-6D249EF4AD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77463" y="941931"/>
                  <a:ext cx="41760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A9D9BAD-E9B8-DEBA-0FD9-41BD13C02B8D}"/>
                    </a:ext>
                  </a:extLst>
                </p14:cNvPr>
                <p14:cNvContentPartPr/>
                <p14:nvPr/>
              </p14:nvContentPartPr>
              <p14:xfrm>
                <a:off x="8372663" y="588051"/>
                <a:ext cx="2283840" cy="1631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A9D9BAD-E9B8-DEBA-0FD9-41BD13C02B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64023" y="579051"/>
                  <a:ext cx="2301480" cy="16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BE6AAA0-920A-D0E1-1FD5-DC95927BAC35}"/>
                    </a:ext>
                  </a:extLst>
                </p14:cNvPr>
                <p14:cNvContentPartPr/>
                <p14:nvPr/>
              </p14:nvContentPartPr>
              <p14:xfrm>
                <a:off x="3133223" y="1566171"/>
                <a:ext cx="469080" cy="662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BE6AAA0-920A-D0E1-1FD5-DC95927BAC3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24223" y="1557171"/>
                  <a:ext cx="48672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71500B-D039-A03D-C607-B4EF2E97D25C}"/>
                    </a:ext>
                  </a:extLst>
                </p14:cNvPr>
                <p14:cNvContentPartPr/>
                <p14:nvPr/>
              </p14:nvContentPartPr>
              <p14:xfrm>
                <a:off x="3603023" y="1556811"/>
                <a:ext cx="1270080" cy="975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71500B-D039-A03D-C607-B4EF2E97D25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94023" y="1547811"/>
                  <a:ext cx="1287720" cy="9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E6C62C-6D45-74CB-D48D-231C3C543B40}"/>
                    </a:ext>
                  </a:extLst>
                </p14:cNvPr>
                <p14:cNvContentPartPr/>
                <p14:nvPr/>
              </p14:nvContentPartPr>
              <p14:xfrm>
                <a:off x="4960943" y="1728891"/>
                <a:ext cx="217080" cy="533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E6C62C-6D45-74CB-D48D-231C3C543B4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52303" y="1720251"/>
                  <a:ext cx="2347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511ADB-6F4B-DF6D-124A-A087EDE435D3}"/>
                    </a:ext>
                  </a:extLst>
                </p14:cNvPr>
                <p14:cNvContentPartPr/>
                <p14:nvPr/>
              </p14:nvContentPartPr>
              <p14:xfrm>
                <a:off x="4924943" y="2034891"/>
                <a:ext cx="245520" cy="46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511ADB-6F4B-DF6D-124A-A087EDE435D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15943" y="2026251"/>
                  <a:ext cx="2631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88BC0F-CBE6-2A31-D293-870EDD46F273}"/>
                    </a:ext>
                  </a:extLst>
                </p14:cNvPr>
                <p14:cNvContentPartPr/>
                <p14:nvPr/>
              </p14:nvContentPartPr>
              <p14:xfrm>
                <a:off x="5429303" y="1744731"/>
                <a:ext cx="973080" cy="1341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88BC0F-CBE6-2A31-D293-870EDD46F2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20663" y="1736091"/>
                  <a:ext cx="990720" cy="13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E6121A7-E164-BEA8-B4AD-065384752CE4}"/>
                    </a:ext>
                  </a:extLst>
                </p14:cNvPr>
                <p14:cNvContentPartPr/>
                <p14:nvPr/>
              </p14:nvContentPartPr>
              <p14:xfrm>
                <a:off x="2209103" y="2545011"/>
                <a:ext cx="4780800" cy="244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E6121A7-E164-BEA8-B4AD-065384752CE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00103" y="2536011"/>
                  <a:ext cx="47984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0D49585-6382-6BDF-F97F-81DAD4BCA71F}"/>
                    </a:ext>
                  </a:extLst>
                </p14:cNvPr>
                <p14:cNvContentPartPr/>
                <p14:nvPr/>
              </p14:nvContentPartPr>
              <p14:xfrm>
                <a:off x="1909583" y="3077811"/>
                <a:ext cx="128880" cy="2526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0D49585-6382-6BDF-F97F-81DAD4BCA7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00943" y="3069171"/>
                  <a:ext cx="146520" cy="25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916D46D-F2E1-2B4F-1530-9A66BABF47DC}"/>
                    </a:ext>
                  </a:extLst>
                </p14:cNvPr>
                <p14:cNvContentPartPr/>
                <p14:nvPr/>
              </p14:nvContentPartPr>
              <p14:xfrm>
                <a:off x="144503" y="4807251"/>
                <a:ext cx="6367680" cy="534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916D46D-F2E1-2B4F-1530-9A66BABF47D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5863" y="4798611"/>
                  <a:ext cx="638532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7BCB0F-82B0-7524-250B-F10CD5455899}"/>
                    </a:ext>
                  </a:extLst>
                </p14:cNvPr>
                <p14:cNvContentPartPr/>
                <p14:nvPr/>
              </p14:nvContentPartPr>
              <p14:xfrm>
                <a:off x="1982303" y="3367611"/>
                <a:ext cx="3013920" cy="1770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7BCB0F-82B0-7524-250B-F10CD54558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73663" y="3358971"/>
                  <a:ext cx="3031560" cy="17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02798F6-5707-F2F5-C498-EAC96FD62001}"/>
                    </a:ext>
                  </a:extLst>
                </p14:cNvPr>
                <p14:cNvContentPartPr/>
                <p14:nvPr/>
              </p14:nvContentPartPr>
              <p14:xfrm>
                <a:off x="2353823" y="3538251"/>
                <a:ext cx="18360" cy="20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02798F6-5707-F2F5-C498-EAC96FD620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44823" y="3529251"/>
                  <a:ext cx="36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26C96D0-2928-186B-18B0-EE1A93C149BB}"/>
                    </a:ext>
                  </a:extLst>
                </p14:cNvPr>
                <p14:cNvContentPartPr/>
                <p14:nvPr/>
              </p14:nvContentPartPr>
              <p14:xfrm>
                <a:off x="4480703" y="4816251"/>
                <a:ext cx="129600" cy="175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26C96D0-2928-186B-18B0-EE1A93C149B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72063" y="4807251"/>
                  <a:ext cx="1472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37E3937-A2A2-F614-9D19-C36FAB760FE3}"/>
                    </a:ext>
                  </a:extLst>
                </p14:cNvPr>
                <p14:cNvContentPartPr/>
                <p14:nvPr/>
              </p14:nvContentPartPr>
              <p14:xfrm>
                <a:off x="3636863" y="3421971"/>
                <a:ext cx="374400" cy="371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37E3937-A2A2-F614-9D19-C36FAB760FE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27863" y="3413331"/>
                  <a:ext cx="3920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5D8C19F-22DD-FC06-7D1B-050CBD7A9847}"/>
                    </a:ext>
                  </a:extLst>
                </p14:cNvPr>
                <p14:cNvContentPartPr/>
                <p14:nvPr/>
              </p14:nvContentPartPr>
              <p14:xfrm>
                <a:off x="3604463" y="3286251"/>
                <a:ext cx="297720" cy="344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5D8C19F-22DD-FC06-7D1B-050CBD7A98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95463" y="3277611"/>
                  <a:ext cx="3153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195EF5-2DDB-DA8D-10DB-8E09ADE9B992}"/>
                    </a:ext>
                  </a:extLst>
                </p14:cNvPr>
                <p14:cNvContentPartPr/>
                <p14:nvPr/>
              </p14:nvContentPartPr>
              <p14:xfrm>
                <a:off x="4083263" y="3268251"/>
                <a:ext cx="218160" cy="481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195EF5-2DDB-DA8D-10DB-8E09ADE9B99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74263" y="3259251"/>
                  <a:ext cx="2358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075AFE-06BE-85D2-A771-84A0220BAF3B}"/>
                    </a:ext>
                  </a:extLst>
                </p14:cNvPr>
                <p14:cNvContentPartPr/>
                <p14:nvPr/>
              </p14:nvContentPartPr>
              <p14:xfrm>
                <a:off x="4334903" y="3429531"/>
                <a:ext cx="229320" cy="356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075AFE-06BE-85D2-A771-84A0220BAF3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25903" y="3420531"/>
                  <a:ext cx="2469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0D185D3-5BCF-A340-8452-6971C4A4EF5F}"/>
                    </a:ext>
                  </a:extLst>
                </p14:cNvPr>
                <p14:cNvContentPartPr/>
                <p14:nvPr/>
              </p14:nvContentPartPr>
              <p14:xfrm>
                <a:off x="4734503" y="3367611"/>
                <a:ext cx="165960" cy="381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0D185D3-5BCF-A340-8452-6971C4A4EF5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25503" y="3358971"/>
                  <a:ext cx="1836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9D8AC35-FD3A-7277-3F07-A4162456CBD1}"/>
                    </a:ext>
                  </a:extLst>
                </p14:cNvPr>
                <p14:cNvContentPartPr/>
                <p14:nvPr/>
              </p14:nvContentPartPr>
              <p14:xfrm>
                <a:off x="5139863" y="3331611"/>
                <a:ext cx="331200" cy="446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9D8AC35-FD3A-7277-3F07-A4162456CBD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30863" y="3322611"/>
                  <a:ext cx="3488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E0EA08-8FFF-1736-774D-5D3DFDA8CC74}"/>
                    </a:ext>
                  </a:extLst>
                </p14:cNvPr>
                <p14:cNvContentPartPr/>
                <p14:nvPr/>
              </p14:nvContentPartPr>
              <p14:xfrm>
                <a:off x="5051663" y="3641211"/>
                <a:ext cx="745200" cy="282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E0EA08-8FFF-1736-774D-5D3DFDA8CC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43023" y="3632571"/>
                  <a:ext cx="7628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71A9D0-103E-6312-3E47-0C598CE2F152}"/>
                    </a:ext>
                  </a:extLst>
                </p14:cNvPr>
                <p14:cNvContentPartPr/>
                <p14:nvPr/>
              </p14:nvContentPartPr>
              <p14:xfrm>
                <a:off x="3312503" y="3130371"/>
                <a:ext cx="2979720" cy="1004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71A9D0-103E-6312-3E47-0C598CE2F15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03503" y="3121371"/>
                  <a:ext cx="2997360" cy="10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85229F-6873-9B74-4A32-267BF1FEBAC3}"/>
                    </a:ext>
                  </a:extLst>
                </p14:cNvPr>
                <p14:cNvContentPartPr/>
                <p14:nvPr/>
              </p14:nvContentPartPr>
              <p14:xfrm>
                <a:off x="1964303" y="3548691"/>
                <a:ext cx="154800" cy="89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85229F-6873-9B74-4A32-267BF1FEBAC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55663" y="3540051"/>
                  <a:ext cx="172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29D130C-9FCF-2C2D-9406-922CD75BEB8F}"/>
                    </a:ext>
                  </a:extLst>
                </p14:cNvPr>
                <p14:cNvContentPartPr/>
                <p14:nvPr/>
              </p14:nvContentPartPr>
              <p14:xfrm>
                <a:off x="2209103" y="3575331"/>
                <a:ext cx="7200" cy="19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29D130C-9FCF-2C2D-9406-922CD75BEB8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00103" y="3566691"/>
                  <a:ext cx="24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44631F4-5855-C280-5ADA-64C46C6428FF}"/>
                    </a:ext>
                  </a:extLst>
                </p14:cNvPr>
                <p14:cNvContentPartPr/>
                <p14:nvPr/>
              </p14:nvContentPartPr>
              <p14:xfrm>
                <a:off x="2199743" y="3567051"/>
                <a:ext cx="158400" cy="1623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44631F4-5855-C280-5ADA-64C46C6428F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91103" y="3558051"/>
                  <a:ext cx="176040" cy="16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7372FBF-FD62-9625-366F-0F393B41312E}"/>
                    </a:ext>
                  </a:extLst>
                </p14:cNvPr>
                <p14:cNvContentPartPr/>
                <p14:nvPr/>
              </p14:nvContentPartPr>
              <p14:xfrm>
                <a:off x="4422383" y="4725891"/>
                <a:ext cx="28800" cy="18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7372FBF-FD62-9625-366F-0F393B41312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13743" y="4716891"/>
                  <a:ext cx="46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4308F3-0A71-2DBD-99BB-D9CA3BA688E2}"/>
                    </a:ext>
                  </a:extLst>
                </p14:cNvPr>
                <p14:cNvContentPartPr/>
                <p14:nvPr/>
              </p14:nvContentPartPr>
              <p14:xfrm>
                <a:off x="4417703" y="4692051"/>
                <a:ext cx="73080" cy="260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4308F3-0A71-2DBD-99BB-D9CA3BA688E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09063" y="4683411"/>
                  <a:ext cx="90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78C9E46-3B8D-0F17-E021-2155EB92AF5C}"/>
                    </a:ext>
                  </a:extLst>
                </p14:cNvPr>
                <p14:cNvContentPartPr/>
                <p14:nvPr/>
              </p14:nvContentPartPr>
              <p14:xfrm>
                <a:off x="7286183" y="1982691"/>
                <a:ext cx="1423800" cy="884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78C9E46-3B8D-0F17-E021-2155EB92AF5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77183" y="1973691"/>
                  <a:ext cx="1441440" cy="90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C3FEB56-6BD3-B990-0DF5-B07ED9366DFE}"/>
                    </a:ext>
                  </a:extLst>
                </p14:cNvPr>
                <p14:cNvContentPartPr/>
                <p14:nvPr/>
              </p14:nvContentPartPr>
              <p14:xfrm>
                <a:off x="6713783" y="2453571"/>
                <a:ext cx="935280" cy="834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C3FEB56-6BD3-B990-0DF5-B07ED9366D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05143" y="2444571"/>
                  <a:ext cx="952920" cy="85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AE8951C-11BD-434B-2D8A-BA874EF2EDD5}"/>
                    </a:ext>
                  </a:extLst>
                </p14:cNvPr>
                <p14:cNvContentPartPr/>
                <p14:nvPr/>
              </p14:nvContentPartPr>
              <p14:xfrm>
                <a:off x="6537383" y="2788371"/>
                <a:ext cx="913680" cy="534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AE8951C-11BD-434B-2D8A-BA874EF2ED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28743" y="2779731"/>
                  <a:ext cx="93132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BCC59E8-8400-79D1-30AB-D36BBE55F49F}"/>
                    </a:ext>
                  </a:extLst>
                </p14:cNvPr>
                <p14:cNvContentPartPr/>
                <p14:nvPr/>
              </p14:nvContentPartPr>
              <p14:xfrm>
                <a:off x="6310583" y="3168531"/>
                <a:ext cx="669240" cy="253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BCC59E8-8400-79D1-30AB-D36BBE55F49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01583" y="3159891"/>
                  <a:ext cx="6868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7B1B328-8ECB-6464-58BC-C4A260FC5943}"/>
                    </a:ext>
                  </a:extLst>
                </p14:cNvPr>
                <p14:cNvContentPartPr/>
                <p14:nvPr/>
              </p14:nvContentPartPr>
              <p14:xfrm>
                <a:off x="9162143" y="2411451"/>
                <a:ext cx="486720" cy="449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7B1B328-8ECB-6464-58BC-C4A260FC594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53143" y="2402811"/>
                  <a:ext cx="5043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A59CCF8-EF13-87D3-A162-894DE29BD95F}"/>
                    </a:ext>
                  </a:extLst>
                </p14:cNvPr>
                <p14:cNvContentPartPr/>
                <p14:nvPr/>
              </p14:nvContentPartPr>
              <p14:xfrm>
                <a:off x="9711863" y="2462931"/>
                <a:ext cx="185760" cy="292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A59CCF8-EF13-87D3-A162-894DE29BD95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02863" y="2453931"/>
                  <a:ext cx="203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9410153-09D0-5FFE-F4C9-F548415EBE32}"/>
                    </a:ext>
                  </a:extLst>
                </p14:cNvPr>
                <p14:cNvContentPartPr/>
                <p14:nvPr/>
              </p14:nvContentPartPr>
              <p14:xfrm>
                <a:off x="10049183" y="2444571"/>
                <a:ext cx="308160" cy="263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9410153-09D0-5FFE-F4C9-F548415EBE3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40543" y="2435931"/>
                  <a:ext cx="3258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387CA0A-F137-074C-8E1B-60022B965427}"/>
                    </a:ext>
                  </a:extLst>
                </p14:cNvPr>
                <p14:cNvContentPartPr/>
                <p14:nvPr/>
              </p14:nvContentPartPr>
              <p14:xfrm>
                <a:off x="10419263" y="2407851"/>
                <a:ext cx="184680" cy="540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387CA0A-F137-074C-8E1B-60022B96542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410263" y="2399211"/>
                  <a:ext cx="20232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09B71F9-F0E3-3914-C49B-9E71328E1F99}"/>
                    </a:ext>
                  </a:extLst>
                </p14:cNvPr>
                <p14:cNvContentPartPr/>
                <p14:nvPr/>
              </p14:nvContentPartPr>
              <p14:xfrm>
                <a:off x="10736783" y="2338371"/>
                <a:ext cx="106200" cy="439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09B71F9-F0E3-3914-C49B-9E71328E1F9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28143" y="2329731"/>
                  <a:ext cx="1238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F8AD1EA-58DC-7EF2-FE2F-F1703612E34F}"/>
                    </a:ext>
                  </a:extLst>
                </p14:cNvPr>
                <p14:cNvContentPartPr/>
                <p14:nvPr/>
              </p14:nvContentPartPr>
              <p14:xfrm>
                <a:off x="10964303" y="2453571"/>
                <a:ext cx="167040" cy="309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F8AD1EA-58DC-7EF2-FE2F-F1703612E34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955663" y="2444931"/>
                  <a:ext cx="1846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5BD198D-9A4B-7E85-FBF7-C2190038E88F}"/>
                    </a:ext>
                  </a:extLst>
                </p14:cNvPr>
                <p14:cNvContentPartPr/>
                <p14:nvPr/>
              </p14:nvContentPartPr>
              <p14:xfrm>
                <a:off x="11171663" y="2453931"/>
                <a:ext cx="583560" cy="276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5BD198D-9A4B-7E85-FBF7-C2190038E88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163023" y="2444931"/>
                  <a:ext cx="601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2241C6C-B2FA-B5FE-6C6E-C7B75C93EC2A}"/>
                    </a:ext>
                  </a:extLst>
                </p14:cNvPr>
                <p14:cNvContentPartPr/>
                <p14:nvPr/>
              </p14:nvContentPartPr>
              <p14:xfrm>
                <a:off x="11732543" y="2480571"/>
                <a:ext cx="119520" cy="232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2241C6C-B2FA-B5FE-6C6E-C7B75C93EC2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723543" y="2471571"/>
                  <a:ext cx="1371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AA2E3B8-7139-9594-9D59-A3EEFD0E3F42}"/>
                    </a:ext>
                  </a:extLst>
                </p14:cNvPr>
                <p14:cNvContentPartPr/>
                <p14:nvPr/>
              </p14:nvContentPartPr>
              <p14:xfrm>
                <a:off x="11804543" y="2353851"/>
                <a:ext cx="119520" cy="347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AA2E3B8-7139-9594-9D59-A3EEFD0E3F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795543" y="2345211"/>
                  <a:ext cx="1371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9171019-BE6B-D3E1-E47F-60A01CBF07D9}"/>
                    </a:ext>
                  </a:extLst>
                </p14:cNvPr>
                <p14:cNvContentPartPr/>
                <p14:nvPr/>
              </p14:nvContentPartPr>
              <p14:xfrm>
                <a:off x="11850983" y="2528451"/>
                <a:ext cx="110160" cy="34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9171019-BE6B-D3E1-E47F-60A01CBF07D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841983" y="2519451"/>
                  <a:ext cx="1278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3A66E64-10AC-89A9-9980-95448D7FB90B}"/>
                    </a:ext>
                  </a:extLst>
                </p14:cNvPr>
                <p14:cNvContentPartPr/>
                <p14:nvPr/>
              </p14:nvContentPartPr>
              <p14:xfrm>
                <a:off x="9044423" y="2904291"/>
                <a:ext cx="2479680" cy="229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3A66E64-10AC-89A9-9980-95448D7FB90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35423" y="2895291"/>
                  <a:ext cx="24973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442EBB0-E5D7-DF7C-E2D0-A19F12487283}"/>
                    </a:ext>
                  </a:extLst>
                </p14:cNvPr>
                <p14:cNvContentPartPr/>
                <p14:nvPr/>
              </p14:nvContentPartPr>
              <p14:xfrm>
                <a:off x="5340743" y="3965211"/>
                <a:ext cx="950760" cy="544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442EBB0-E5D7-DF7C-E2D0-A19F1248728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31743" y="3956211"/>
                  <a:ext cx="96840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0A006A4-6044-062C-EBFF-E38E6A41676A}"/>
                    </a:ext>
                  </a:extLst>
                </p14:cNvPr>
                <p14:cNvContentPartPr/>
                <p14:nvPr/>
              </p14:nvContentPartPr>
              <p14:xfrm>
                <a:off x="6192143" y="4436091"/>
                <a:ext cx="110160" cy="180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0A006A4-6044-062C-EBFF-E38E6A41676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83503" y="4427091"/>
                  <a:ext cx="127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3019140-4DEF-B448-C377-374D73E19DC6}"/>
                    </a:ext>
                  </a:extLst>
                </p14:cNvPr>
                <p14:cNvContentPartPr/>
                <p14:nvPr/>
              </p14:nvContentPartPr>
              <p14:xfrm>
                <a:off x="6618743" y="4245651"/>
                <a:ext cx="8280" cy="63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3019140-4DEF-B448-C377-374D73E19DC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10103" y="4237011"/>
                  <a:ext cx="259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7AE3859-4646-1F72-953D-84081AC9A82B}"/>
                    </a:ext>
                  </a:extLst>
                </p14:cNvPr>
                <p14:cNvContentPartPr/>
                <p14:nvPr/>
              </p14:nvContentPartPr>
              <p14:xfrm>
                <a:off x="4158863" y="2924091"/>
                <a:ext cx="96480" cy="284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7AE3859-4646-1F72-953D-84081AC9A82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49863" y="2915091"/>
                  <a:ext cx="114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D999C37-2244-2DD9-1F03-8F32CC02D735}"/>
                    </a:ext>
                  </a:extLst>
                </p14:cNvPr>
                <p14:cNvContentPartPr/>
                <p14:nvPr/>
              </p14:nvContentPartPr>
              <p14:xfrm>
                <a:off x="4209623" y="2924091"/>
                <a:ext cx="154800" cy="232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D999C37-2244-2DD9-1F03-8F32CC02D73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00983" y="2915091"/>
                  <a:ext cx="172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148D4A1-1B25-505E-75B8-1D854CE9C3C6}"/>
                    </a:ext>
                  </a:extLst>
                </p14:cNvPr>
                <p14:cNvContentPartPr/>
                <p14:nvPr/>
              </p14:nvContentPartPr>
              <p14:xfrm>
                <a:off x="4146263" y="3096171"/>
                <a:ext cx="216720" cy="36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148D4A1-1B25-505E-75B8-1D854CE9C3C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37623" y="3087531"/>
                  <a:ext cx="2343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5CDE227-5B0B-5BA9-4F51-AE0BB48FB5A3}"/>
                    </a:ext>
                  </a:extLst>
                </p14:cNvPr>
                <p14:cNvContentPartPr/>
                <p14:nvPr/>
              </p14:nvContentPartPr>
              <p14:xfrm>
                <a:off x="4095503" y="2867931"/>
                <a:ext cx="521280" cy="410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5CDE227-5B0B-5BA9-4F51-AE0BB48FB5A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86503" y="2859291"/>
                  <a:ext cx="53892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4A6454F-E472-AA0C-AC49-56BDC2097110}"/>
                    </a:ext>
                  </a:extLst>
                </p14:cNvPr>
                <p14:cNvContentPartPr/>
                <p14:nvPr/>
              </p14:nvContentPartPr>
              <p14:xfrm>
                <a:off x="7328303" y="3882411"/>
                <a:ext cx="677880" cy="679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4A6454F-E472-AA0C-AC49-56BDC209711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19663" y="3873411"/>
                  <a:ext cx="69552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11FE4DC-F798-BDAF-CAC1-E3CB75A54F48}"/>
                    </a:ext>
                  </a:extLst>
                </p14:cNvPr>
                <p14:cNvContentPartPr/>
                <p14:nvPr/>
              </p14:nvContentPartPr>
              <p14:xfrm>
                <a:off x="8069903" y="4264011"/>
                <a:ext cx="58680" cy="190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11FE4DC-F798-BDAF-CAC1-E3CB75A54F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60903" y="4255011"/>
                  <a:ext cx="76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79B197F-4266-17F6-1286-892CDC765843}"/>
                    </a:ext>
                  </a:extLst>
                </p14:cNvPr>
                <p14:cNvContentPartPr/>
                <p14:nvPr/>
              </p14:nvContentPartPr>
              <p14:xfrm>
                <a:off x="8263943" y="4110291"/>
                <a:ext cx="264600" cy="354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79B197F-4266-17F6-1286-892CDC76584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55303" y="4101651"/>
                  <a:ext cx="2822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6919BD-4AF2-5BCD-D794-482A8D12235A}"/>
                    </a:ext>
                  </a:extLst>
                </p14:cNvPr>
                <p14:cNvContentPartPr/>
                <p14:nvPr/>
              </p14:nvContentPartPr>
              <p14:xfrm>
                <a:off x="8597303" y="4300011"/>
                <a:ext cx="130680" cy="311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6919BD-4AF2-5BCD-D794-482A8D12235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588303" y="4291371"/>
                  <a:ext cx="1483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B4DEA15-A225-1344-6C3C-7022747C9C0F}"/>
                    </a:ext>
                  </a:extLst>
                </p14:cNvPr>
                <p14:cNvContentPartPr/>
                <p14:nvPr/>
              </p14:nvContentPartPr>
              <p14:xfrm>
                <a:off x="9045503" y="4046211"/>
                <a:ext cx="271080" cy="501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B4DEA15-A225-1344-6C3C-7022747C9C0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36863" y="4037211"/>
                  <a:ext cx="28872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8470BF3-0395-80FA-2655-592331E042ED}"/>
                    </a:ext>
                  </a:extLst>
                </p14:cNvPr>
                <p14:cNvContentPartPr/>
                <p14:nvPr/>
              </p14:nvContentPartPr>
              <p14:xfrm>
                <a:off x="7843103" y="4580811"/>
                <a:ext cx="133560" cy="538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8470BF3-0395-80FA-2655-592331E042E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34103" y="4571811"/>
                  <a:ext cx="15120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045AA17-575E-45FC-E9B8-FBD02D727435}"/>
                    </a:ext>
                  </a:extLst>
                </p14:cNvPr>
                <p14:cNvContentPartPr/>
                <p14:nvPr/>
              </p14:nvContentPartPr>
              <p14:xfrm>
                <a:off x="7695143" y="4997691"/>
                <a:ext cx="485280" cy="300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045AA17-575E-45FC-E9B8-FBD02D72743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86143" y="4988691"/>
                  <a:ext cx="5029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20BE937-4FE8-BBA4-E0C8-32B573D5C090}"/>
                    </a:ext>
                  </a:extLst>
                </p14:cNvPr>
                <p14:cNvContentPartPr/>
                <p14:nvPr/>
              </p14:nvContentPartPr>
              <p14:xfrm>
                <a:off x="8409023" y="4650291"/>
                <a:ext cx="63000" cy="880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20BE937-4FE8-BBA4-E0C8-32B573D5C09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00383" y="4641291"/>
                  <a:ext cx="8064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9486CE8-60DD-76E0-4031-A66AD509AD52}"/>
                    </a:ext>
                  </a:extLst>
                </p14:cNvPr>
                <p14:cNvContentPartPr/>
                <p14:nvPr/>
              </p14:nvContentPartPr>
              <p14:xfrm>
                <a:off x="8292743" y="5252211"/>
                <a:ext cx="535320" cy="352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9486CE8-60DD-76E0-4031-A66AD509AD5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84103" y="5243211"/>
                  <a:ext cx="5529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FA2D74F-860A-123B-9541-ECC7F6C43101}"/>
                    </a:ext>
                  </a:extLst>
                </p14:cNvPr>
                <p14:cNvContentPartPr/>
                <p14:nvPr/>
              </p14:nvContentPartPr>
              <p14:xfrm>
                <a:off x="9179423" y="4807251"/>
                <a:ext cx="177480" cy="585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FA2D74F-860A-123B-9541-ECC7F6C4310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170783" y="4798611"/>
                  <a:ext cx="19512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5CF76BF-FD25-86E1-0F48-89B67F06B768}"/>
                    </a:ext>
                  </a:extLst>
                </p14:cNvPr>
                <p14:cNvContentPartPr/>
                <p14:nvPr/>
              </p14:nvContentPartPr>
              <p14:xfrm>
                <a:off x="8980703" y="5152131"/>
                <a:ext cx="236160" cy="178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5CF76BF-FD25-86E1-0F48-89B67F06B76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971703" y="5143491"/>
                  <a:ext cx="253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2D3F5A-CE99-BAB9-3EF0-67C67CAAEB42}"/>
                    </a:ext>
                  </a:extLst>
                </p14:cNvPr>
                <p14:cNvContentPartPr/>
                <p14:nvPr/>
              </p14:nvContentPartPr>
              <p14:xfrm>
                <a:off x="6888383" y="3485331"/>
                <a:ext cx="2827440" cy="2210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2D3F5A-CE99-BAB9-3EF0-67C67CAAEB4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79383" y="3476331"/>
                  <a:ext cx="2845080" cy="22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33A9CA7-62AF-9666-475E-09A7ABF4B75D}"/>
                    </a:ext>
                  </a:extLst>
                </p14:cNvPr>
                <p14:cNvContentPartPr/>
                <p14:nvPr/>
              </p14:nvContentPartPr>
              <p14:xfrm>
                <a:off x="9424583" y="4199571"/>
                <a:ext cx="456120" cy="88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33A9CA7-62AF-9666-475E-09A7ABF4B75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15583" y="4190571"/>
                  <a:ext cx="473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5E14E76-B072-B10D-F282-4064742ECEA0}"/>
                    </a:ext>
                  </a:extLst>
                </p14:cNvPr>
                <p14:cNvContentPartPr/>
                <p14:nvPr/>
              </p14:nvContentPartPr>
              <p14:xfrm>
                <a:off x="9795743" y="4073931"/>
                <a:ext cx="226440" cy="390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5E14E76-B072-B10D-F282-4064742ECEA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787103" y="4065291"/>
                  <a:ext cx="2440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FCB98CE-72BC-6A83-804A-A70E81DC9DDC}"/>
                    </a:ext>
                  </a:extLst>
                </p14:cNvPr>
                <p14:cNvContentPartPr/>
                <p14:nvPr/>
              </p14:nvContentPartPr>
              <p14:xfrm>
                <a:off x="10393343" y="3954411"/>
                <a:ext cx="355320" cy="419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FCB98CE-72BC-6A83-804A-A70E81DC9DD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384343" y="3945771"/>
                  <a:ext cx="3729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AAA5EC9-E636-582E-BAB5-9E89D7814861}"/>
                    </a:ext>
                  </a:extLst>
                </p14:cNvPr>
                <p14:cNvContentPartPr/>
                <p14:nvPr/>
              </p14:nvContentPartPr>
              <p14:xfrm>
                <a:off x="10637423" y="4069611"/>
                <a:ext cx="509400" cy="278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AAA5EC9-E636-582E-BAB5-9E89D781486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628783" y="4060971"/>
                  <a:ext cx="527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1634877-9DD3-10BD-57A4-72A41E489B25}"/>
                    </a:ext>
                  </a:extLst>
                </p14:cNvPr>
                <p14:cNvContentPartPr/>
                <p14:nvPr/>
              </p14:nvContentPartPr>
              <p14:xfrm>
                <a:off x="11217023" y="3914451"/>
                <a:ext cx="59400" cy="469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1634877-9DD3-10BD-57A4-72A41E489B2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208383" y="3905451"/>
                  <a:ext cx="770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951984A-86EB-53BE-83CD-7DB6FE09D6B8}"/>
                    </a:ext>
                  </a:extLst>
                </p14:cNvPr>
                <p14:cNvContentPartPr/>
                <p14:nvPr/>
              </p14:nvContentPartPr>
              <p14:xfrm>
                <a:off x="11341943" y="4110291"/>
                <a:ext cx="171000" cy="333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951984A-86EB-53BE-83CD-7DB6FE09D6B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332943" y="4101291"/>
                  <a:ext cx="1886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2A91D38-C5F1-70AB-7402-1BD21C53432F}"/>
                    </a:ext>
                  </a:extLst>
                </p14:cNvPr>
                <p14:cNvContentPartPr/>
                <p14:nvPr/>
              </p14:nvContentPartPr>
              <p14:xfrm>
                <a:off x="11606183" y="3992571"/>
                <a:ext cx="241560" cy="370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2A91D38-C5F1-70AB-7402-1BD21C53432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597543" y="3983571"/>
                  <a:ext cx="2592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027E18D-1D10-51D7-6714-FCDC220DB368}"/>
                    </a:ext>
                  </a:extLst>
                </p14:cNvPr>
                <p14:cNvContentPartPr/>
                <p14:nvPr/>
              </p14:nvContentPartPr>
              <p14:xfrm>
                <a:off x="11542823" y="4157091"/>
                <a:ext cx="288360" cy="68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027E18D-1D10-51D7-6714-FCDC220DB36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534183" y="4148091"/>
                  <a:ext cx="306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F36F0CA-3F27-5481-78FE-E43B0629C08B}"/>
                    </a:ext>
                  </a:extLst>
                </p14:cNvPr>
                <p14:cNvContentPartPr/>
                <p14:nvPr/>
              </p14:nvContentPartPr>
              <p14:xfrm>
                <a:off x="11696903" y="4075011"/>
                <a:ext cx="172800" cy="146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F36F0CA-3F27-5481-78FE-E43B0629C08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688263" y="4066011"/>
                  <a:ext cx="190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2BF2F9A-16C7-0D85-B44B-97B1CB4ACBC6}"/>
                    </a:ext>
                  </a:extLst>
                </p14:cNvPr>
                <p14:cNvContentPartPr/>
                <p14:nvPr/>
              </p14:nvContentPartPr>
              <p14:xfrm>
                <a:off x="11821463" y="4000131"/>
                <a:ext cx="213120" cy="430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2BF2F9A-16C7-0D85-B44B-97B1CB4ACBC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812463" y="3991491"/>
                  <a:ext cx="2307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9C88F60-CD98-0CF5-CDED-10C4A1774379}"/>
                    </a:ext>
                  </a:extLst>
                </p14:cNvPr>
                <p14:cNvContentPartPr/>
                <p14:nvPr/>
              </p14:nvContentPartPr>
              <p14:xfrm>
                <a:off x="10871063" y="4716531"/>
                <a:ext cx="192960" cy="487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9C88F60-CD98-0CF5-CDED-10C4A177437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862063" y="4707531"/>
                  <a:ext cx="2106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0FABEA4-4E89-AD98-0A23-44CA3DAD9ED3}"/>
                    </a:ext>
                  </a:extLst>
                </p14:cNvPr>
                <p14:cNvContentPartPr/>
                <p14:nvPr/>
              </p14:nvContentPartPr>
              <p14:xfrm>
                <a:off x="11063303" y="4688451"/>
                <a:ext cx="255960" cy="414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0FABEA4-4E89-AD98-0A23-44CA3DAD9ED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054303" y="4679811"/>
                  <a:ext cx="2736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2E00F95-1B18-7595-578E-530BED25268C}"/>
                    </a:ext>
                  </a:extLst>
                </p14:cNvPr>
                <p14:cNvContentPartPr/>
                <p14:nvPr/>
              </p14:nvContentPartPr>
              <p14:xfrm>
                <a:off x="11288663" y="4816251"/>
                <a:ext cx="137880" cy="224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2E00F95-1B18-7595-578E-530BED25268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279663" y="4807251"/>
                  <a:ext cx="1555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B83126F-288E-07F4-515A-B4676124996A}"/>
                    </a:ext>
                  </a:extLst>
                </p14:cNvPr>
                <p14:cNvContentPartPr/>
                <p14:nvPr/>
              </p14:nvContentPartPr>
              <p14:xfrm>
                <a:off x="11524823" y="4707531"/>
                <a:ext cx="178920" cy="325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B83126F-288E-07F4-515A-B4676124996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515823" y="4698891"/>
                  <a:ext cx="1965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1B9EACD-E0C7-84BD-98D3-94060E0BB474}"/>
                    </a:ext>
                  </a:extLst>
                </p14:cNvPr>
                <p14:cNvContentPartPr/>
                <p14:nvPr/>
              </p14:nvContentPartPr>
              <p14:xfrm>
                <a:off x="11470823" y="4853691"/>
                <a:ext cx="254160" cy="35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1B9EACD-E0C7-84BD-98D3-94060E0BB47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461823" y="4845051"/>
                  <a:ext cx="271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031F6C9-AB00-4FB8-2DF7-34C6DCBED06F}"/>
                    </a:ext>
                  </a:extLst>
                </p14:cNvPr>
                <p14:cNvContentPartPr/>
                <p14:nvPr/>
              </p14:nvContentPartPr>
              <p14:xfrm>
                <a:off x="11740823" y="4743531"/>
                <a:ext cx="149760" cy="190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031F6C9-AB00-4FB8-2DF7-34C6DCBED0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731823" y="4734891"/>
                  <a:ext cx="1674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2F9D039-BC11-5167-3E97-829FD8EAF03E}"/>
                    </a:ext>
                  </a:extLst>
                </p14:cNvPr>
                <p14:cNvContentPartPr/>
                <p14:nvPr/>
              </p14:nvContentPartPr>
              <p14:xfrm>
                <a:off x="8826983" y="2417211"/>
                <a:ext cx="166680" cy="560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2F9D039-BC11-5167-3E97-829FD8EAF03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818343" y="2408211"/>
                  <a:ext cx="18432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9467936-D5E9-6264-CDFF-42E47E869D05}"/>
                    </a:ext>
                  </a:extLst>
                </p14:cNvPr>
                <p14:cNvContentPartPr/>
                <p14:nvPr/>
              </p14:nvContentPartPr>
              <p14:xfrm>
                <a:off x="8754623" y="2181771"/>
                <a:ext cx="360" cy="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9467936-D5E9-6264-CDFF-42E47E869D0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45623" y="21727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A5CA8CE-15E8-929B-ED0B-DDCF6CE985B2}"/>
                    </a:ext>
                  </a:extLst>
                </p14:cNvPr>
                <p14:cNvContentPartPr/>
                <p14:nvPr/>
              </p14:nvContentPartPr>
              <p14:xfrm>
                <a:off x="8582543" y="2243691"/>
                <a:ext cx="3580200" cy="1287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A5CA8CE-15E8-929B-ED0B-DDCF6CE985B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573903" y="2234691"/>
                  <a:ext cx="359784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E680DB6-5B67-6D1B-C876-CDFF9AF11717}"/>
                    </a:ext>
                  </a:extLst>
                </p14:cNvPr>
                <p14:cNvContentPartPr/>
                <p14:nvPr/>
              </p14:nvContentPartPr>
              <p14:xfrm>
                <a:off x="6608663" y="1656171"/>
                <a:ext cx="2416680" cy="1531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E680DB6-5B67-6D1B-C876-CDFF9AF1171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600023" y="1647171"/>
                  <a:ext cx="2434320" cy="15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C6B455-82F6-EBCF-146D-F2EFA70F9C1B}"/>
                    </a:ext>
                  </a:extLst>
                </p14:cNvPr>
                <p14:cNvContentPartPr/>
                <p14:nvPr/>
              </p14:nvContentPartPr>
              <p14:xfrm>
                <a:off x="8183303" y="409851"/>
                <a:ext cx="2745720" cy="1407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C6B455-82F6-EBCF-146D-F2EFA70F9C1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174303" y="400851"/>
                  <a:ext cx="2763360" cy="14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B0D79D-CAAF-5A96-538F-2C841F45357D}"/>
                    </a:ext>
                  </a:extLst>
                </p14:cNvPr>
                <p14:cNvContentPartPr/>
                <p14:nvPr/>
              </p14:nvContentPartPr>
              <p14:xfrm>
                <a:off x="8348543" y="497691"/>
                <a:ext cx="2625120" cy="1219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B0D79D-CAAF-5A96-538F-2C841F45357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339543" y="489051"/>
                  <a:ext cx="2642760" cy="12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85AD767-D596-3DC5-A71E-BA8F17221063}"/>
                    </a:ext>
                  </a:extLst>
                </p14:cNvPr>
                <p14:cNvContentPartPr/>
                <p14:nvPr/>
              </p14:nvContentPartPr>
              <p14:xfrm>
                <a:off x="2254103" y="3494331"/>
                <a:ext cx="1573920" cy="997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85AD767-D596-3DC5-A71E-BA8F1722106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45463" y="3485691"/>
                  <a:ext cx="1591560" cy="10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683ACAC-A288-0641-79E5-9A79E3C1C5CE}"/>
                    </a:ext>
                  </a:extLst>
                </p14:cNvPr>
                <p14:cNvContentPartPr/>
                <p14:nvPr/>
              </p14:nvContentPartPr>
              <p14:xfrm>
                <a:off x="10248263" y="4155291"/>
                <a:ext cx="1499400" cy="1024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683ACAC-A288-0641-79E5-9A79E3C1C5C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239623" y="4146651"/>
                  <a:ext cx="1517040" cy="10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C0579CA-490C-A3A8-732F-95F137D63A02}"/>
                    </a:ext>
                  </a:extLst>
                </p14:cNvPr>
                <p14:cNvContentPartPr/>
                <p14:nvPr/>
              </p14:nvContentPartPr>
              <p14:xfrm>
                <a:off x="3448943" y="280611"/>
                <a:ext cx="143640" cy="1309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C0579CA-490C-A3A8-732F-95F137D63A0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440303" y="271611"/>
                  <a:ext cx="161280" cy="13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5CFF663-12EC-33B3-0812-1B4DDEC3C9DD}"/>
                    </a:ext>
                  </a:extLst>
                </p14:cNvPr>
                <p14:cNvContentPartPr/>
                <p14:nvPr/>
              </p14:nvContentPartPr>
              <p14:xfrm>
                <a:off x="2272463" y="1222011"/>
                <a:ext cx="3603960" cy="152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5CFF663-12EC-33B3-0812-1B4DDEC3C9D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263463" y="1213011"/>
                  <a:ext cx="3621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F4F3054-9DE4-04A7-505E-EF32F32D8AD7}"/>
                    </a:ext>
                  </a:extLst>
                </p14:cNvPr>
                <p14:cNvContentPartPr/>
                <p14:nvPr/>
              </p14:nvContentPartPr>
              <p14:xfrm>
                <a:off x="3675743" y="334611"/>
                <a:ext cx="1313280" cy="542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F4F3054-9DE4-04A7-505E-EF32F32D8AD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666743" y="325971"/>
                  <a:ext cx="133092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1277A41-BD19-90C4-5165-668D89B97F7B}"/>
                    </a:ext>
                  </a:extLst>
                </p14:cNvPr>
                <p14:cNvContentPartPr/>
                <p14:nvPr/>
              </p14:nvContentPartPr>
              <p14:xfrm>
                <a:off x="10018583" y="5585571"/>
                <a:ext cx="140400" cy="332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1277A41-BD19-90C4-5165-668D89B97F7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009583" y="5576931"/>
                  <a:ext cx="1580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AB772E5-1603-1F19-8768-C249B27D71CB}"/>
                    </a:ext>
                  </a:extLst>
                </p14:cNvPr>
                <p14:cNvContentPartPr/>
                <p14:nvPr/>
              </p14:nvContentPartPr>
              <p14:xfrm>
                <a:off x="10477583" y="5590611"/>
                <a:ext cx="314280" cy="303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AB772E5-1603-1F19-8768-C249B27D71C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468583" y="5581971"/>
                  <a:ext cx="3319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61D9798-31CE-9462-C08A-0C8C60466155}"/>
                    </a:ext>
                  </a:extLst>
                </p14:cNvPr>
                <p14:cNvContentPartPr/>
                <p14:nvPr/>
              </p14:nvContentPartPr>
              <p14:xfrm>
                <a:off x="11197583" y="5648931"/>
                <a:ext cx="343800" cy="1041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61D9798-31CE-9462-C08A-0C8C6046615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188583" y="5640291"/>
                  <a:ext cx="361440" cy="10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526DAE9-E454-5F45-687F-83B5625C735A}"/>
                    </a:ext>
                  </a:extLst>
                </p14:cNvPr>
                <p14:cNvContentPartPr/>
                <p14:nvPr/>
              </p14:nvContentPartPr>
              <p14:xfrm>
                <a:off x="11496743" y="5912091"/>
                <a:ext cx="228600" cy="298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526DAE9-E454-5F45-687F-83B5625C735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488103" y="5903091"/>
                  <a:ext cx="2462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A75B20B-34EA-F6CF-5B45-4FCE66EADB01}"/>
                    </a:ext>
                  </a:extLst>
                </p14:cNvPr>
                <p14:cNvContentPartPr/>
                <p14:nvPr/>
              </p14:nvContentPartPr>
              <p14:xfrm>
                <a:off x="11733263" y="5965731"/>
                <a:ext cx="254160" cy="230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A75B20B-34EA-F6CF-5B45-4FCE66EADB0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724263" y="5957091"/>
                  <a:ext cx="2718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E0C28FD-6439-B17A-E1DC-D7A2DD25F2F4}"/>
                    </a:ext>
                  </a:extLst>
                </p14:cNvPr>
                <p14:cNvContentPartPr/>
                <p14:nvPr/>
              </p14:nvContentPartPr>
              <p14:xfrm>
                <a:off x="9849743" y="6192531"/>
                <a:ext cx="55080" cy="427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E0C28FD-6439-B17A-E1DC-D7A2DD25F2F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841103" y="6183531"/>
                  <a:ext cx="7272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423E8F1-6745-7505-01CB-FD3DA08641F2}"/>
                    </a:ext>
                  </a:extLst>
                </p14:cNvPr>
                <p14:cNvContentPartPr/>
                <p14:nvPr/>
              </p14:nvContentPartPr>
              <p14:xfrm>
                <a:off x="9777743" y="6436611"/>
                <a:ext cx="257040" cy="2700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423E8F1-6745-7505-01CB-FD3DA08641F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768743" y="6427971"/>
                  <a:ext cx="274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C28095-0111-7DDF-036D-C763665A9AC2}"/>
                    </a:ext>
                  </a:extLst>
                </p14:cNvPr>
                <p14:cNvContentPartPr/>
                <p14:nvPr/>
              </p14:nvContentPartPr>
              <p14:xfrm>
                <a:off x="10410263" y="6192531"/>
                <a:ext cx="470880" cy="480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C28095-0111-7DDF-036D-C763665A9AC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401263" y="6183531"/>
                  <a:ext cx="48852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487A48E-E558-0D9E-3D7B-AE91AA39EF52}"/>
                    </a:ext>
                  </a:extLst>
                </p14:cNvPr>
                <p14:cNvContentPartPr/>
                <p14:nvPr/>
              </p14:nvContentPartPr>
              <p14:xfrm>
                <a:off x="10809503" y="6476571"/>
                <a:ext cx="388440" cy="171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487A48E-E558-0D9E-3D7B-AE91AA39EF5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800863" y="6467931"/>
                  <a:ext cx="4060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F979218-4CB2-342F-4A0F-F5E6D0E60844}"/>
                    </a:ext>
                  </a:extLst>
                </p14:cNvPr>
                <p14:cNvContentPartPr/>
                <p14:nvPr/>
              </p14:nvContentPartPr>
              <p14:xfrm>
                <a:off x="11497823" y="6400611"/>
                <a:ext cx="11160" cy="280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F979218-4CB2-342F-4A0F-F5E6D0E6084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488823" y="6391611"/>
                  <a:ext cx="288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F824EF0-26FA-90E4-14C0-0B33A586F92A}"/>
                    </a:ext>
                  </a:extLst>
                </p14:cNvPr>
                <p14:cNvContentPartPr/>
                <p14:nvPr/>
              </p14:nvContentPartPr>
              <p14:xfrm>
                <a:off x="11416463" y="6513651"/>
                <a:ext cx="367920" cy="222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F824EF0-26FA-90E4-14C0-0B33A586F92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407463" y="6505011"/>
                  <a:ext cx="385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8475B5F-6640-3FC4-B70A-8C1EA252F490}"/>
                    </a:ext>
                  </a:extLst>
                </p14:cNvPr>
                <p14:cNvContentPartPr/>
                <p14:nvPr/>
              </p14:nvContentPartPr>
              <p14:xfrm>
                <a:off x="3811463" y="334611"/>
                <a:ext cx="705240" cy="46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8475B5F-6640-3FC4-B70A-8C1EA252F49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802463" y="325971"/>
                  <a:ext cx="722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3EB9828-8216-E3B2-5D0D-5ADEDA829B9D}"/>
                    </a:ext>
                  </a:extLst>
                </p14:cNvPr>
                <p14:cNvContentPartPr/>
                <p14:nvPr/>
              </p14:nvContentPartPr>
              <p14:xfrm>
                <a:off x="4236623" y="506691"/>
                <a:ext cx="441000" cy="29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3EB9828-8216-E3B2-5D0D-5ADEDA829B9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227983" y="498051"/>
                  <a:ext cx="4586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978BA36-CCC4-07B5-9A72-8A9F77BFCED4}"/>
                    </a:ext>
                  </a:extLst>
                </p14:cNvPr>
                <p14:cNvContentPartPr/>
                <p14:nvPr/>
              </p14:nvContentPartPr>
              <p14:xfrm>
                <a:off x="4562783" y="634491"/>
                <a:ext cx="478440" cy="446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978BA36-CCC4-07B5-9A72-8A9F77BFCED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554143" y="625851"/>
                  <a:ext cx="496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78D9542-EA2B-6C25-F654-6EC61ADFBFD5}"/>
                    </a:ext>
                  </a:extLst>
                </p14:cNvPr>
                <p14:cNvContentPartPr/>
                <p14:nvPr/>
              </p14:nvContentPartPr>
              <p14:xfrm>
                <a:off x="4888583" y="868851"/>
                <a:ext cx="499320" cy="50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78D9542-EA2B-6C25-F654-6EC61ADFBFD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879943" y="859851"/>
                  <a:ext cx="516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90E147C-21DF-6904-5BE1-F0BDF8566F13}"/>
                    </a:ext>
                  </a:extLst>
                </p14:cNvPr>
                <p14:cNvContentPartPr/>
                <p14:nvPr/>
              </p14:nvContentPartPr>
              <p14:xfrm>
                <a:off x="4118903" y="148491"/>
                <a:ext cx="1607040" cy="935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90E147C-21DF-6904-5BE1-F0BDF8566F1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110263" y="139491"/>
                  <a:ext cx="1624680" cy="9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3802D82-91E3-0639-0C34-87887CDBDB6A}"/>
                    </a:ext>
                  </a:extLst>
                </p14:cNvPr>
                <p14:cNvContentPartPr/>
                <p14:nvPr/>
              </p14:nvContentPartPr>
              <p14:xfrm>
                <a:off x="3705263" y="461691"/>
                <a:ext cx="97200" cy="12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3802D82-91E3-0639-0C34-87887CDBDB6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696263" y="452691"/>
                  <a:ext cx="114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5EE8602-B655-D49F-62B4-D5930D9E56B8}"/>
                    </a:ext>
                  </a:extLst>
                </p14:cNvPr>
                <p14:cNvContentPartPr/>
                <p14:nvPr/>
              </p14:nvContentPartPr>
              <p14:xfrm>
                <a:off x="3898223" y="605691"/>
                <a:ext cx="312120" cy="59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5EE8602-B655-D49F-62B4-D5930D9E56B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889223" y="596691"/>
                  <a:ext cx="329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81E4C21-D6FD-9EA7-EF68-CF4DD739D423}"/>
                    </a:ext>
                  </a:extLst>
                </p14:cNvPr>
                <p14:cNvContentPartPr/>
                <p14:nvPr/>
              </p14:nvContentPartPr>
              <p14:xfrm>
                <a:off x="4096943" y="714771"/>
                <a:ext cx="402840" cy="95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81E4C21-D6FD-9EA7-EF68-CF4DD739D42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088303" y="705771"/>
                  <a:ext cx="420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559D037-1359-2B72-3DEF-DC8D0D533BF4}"/>
                    </a:ext>
                  </a:extLst>
                </p14:cNvPr>
                <p14:cNvContentPartPr/>
                <p14:nvPr/>
              </p14:nvContentPartPr>
              <p14:xfrm>
                <a:off x="4316183" y="841851"/>
                <a:ext cx="564120" cy="78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559D037-1359-2B72-3DEF-DC8D0D533BF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307183" y="832851"/>
                  <a:ext cx="5817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485327F-ABCC-7467-47D6-26E2390D63D6}"/>
                    </a:ext>
                  </a:extLst>
                </p14:cNvPr>
                <p14:cNvContentPartPr/>
                <p14:nvPr/>
              </p14:nvContentPartPr>
              <p14:xfrm>
                <a:off x="3476303" y="461691"/>
                <a:ext cx="1585080" cy="784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485327F-ABCC-7467-47D6-26E2390D63D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467663" y="452691"/>
                  <a:ext cx="1602720" cy="80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73CF3A2-5A95-F81C-1AE6-B98232E585F9}"/>
                    </a:ext>
                  </a:extLst>
                </p14:cNvPr>
                <p14:cNvContentPartPr/>
                <p14:nvPr/>
              </p14:nvContentPartPr>
              <p14:xfrm>
                <a:off x="10184183" y="3695211"/>
                <a:ext cx="2111760" cy="1530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73CF3A2-5A95-F81C-1AE6-B98232E585F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175183" y="3686571"/>
                  <a:ext cx="2129400" cy="154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5849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60C8B75-CA69-87CC-598A-A5FD049D12A3}"/>
              </a:ext>
            </a:extLst>
          </p:cNvPr>
          <p:cNvGrpSpPr/>
          <p:nvPr/>
        </p:nvGrpSpPr>
        <p:grpSpPr>
          <a:xfrm>
            <a:off x="1902383" y="1068291"/>
            <a:ext cx="343800" cy="424440"/>
            <a:chOff x="1902383" y="1068291"/>
            <a:chExt cx="343800" cy="4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51D8439-7AB8-8E73-DAA4-87F26F671381}"/>
                    </a:ext>
                  </a:extLst>
                </p14:cNvPr>
                <p14:cNvContentPartPr/>
                <p14:nvPr/>
              </p14:nvContentPartPr>
              <p14:xfrm>
                <a:off x="1936943" y="1122291"/>
                <a:ext cx="43920" cy="281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51D8439-7AB8-8E73-DAA4-87F26F6713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27943" y="1113651"/>
                  <a:ext cx="615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BC59391-96F9-CE94-B77C-541A66284BE7}"/>
                    </a:ext>
                  </a:extLst>
                </p14:cNvPr>
                <p14:cNvContentPartPr/>
                <p14:nvPr/>
              </p14:nvContentPartPr>
              <p14:xfrm>
                <a:off x="1902383" y="1068291"/>
                <a:ext cx="97920" cy="236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BC59391-96F9-CE94-B77C-541A66284B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93743" y="1059651"/>
                  <a:ext cx="115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4B9E0AD-1166-61A7-8C58-3629268C0C16}"/>
                    </a:ext>
                  </a:extLst>
                </p14:cNvPr>
                <p14:cNvContentPartPr/>
                <p14:nvPr/>
              </p14:nvContentPartPr>
              <p14:xfrm>
                <a:off x="1910303" y="1438731"/>
                <a:ext cx="335880" cy="54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4B9E0AD-1166-61A7-8C58-3629268C0C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1303" y="1429731"/>
                  <a:ext cx="35352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8EDFDF-DB09-0937-1C25-D8006B2850B3}"/>
              </a:ext>
            </a:extLst>
          </p:cNvPr>
          <p:cNvGrpSpPr/>
          <p:nvPr/>
        </p:nvGrpSpPr>
        <p:grpSpPr>
          <a:xfrm>
            <a:off x="2634263" y="1231011"/>
            <a:ext cx="1025280" cy="589680"/>
            <a:chOff x="2634263" y="1231011"/>
            <a:chExt cx="1025280" cy="58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0BC5941-92E4-4EFC-82A6-D306DDC4718A}"/>
                    </a:ext>
                  </a:extLst>
                </p14:cNvPr>
                <p14:cNvContentPartPr/>
                <p14:nvPr/>
              </p14:nvContentPartPr>
              <p14:xfrm>
                <a:off x="2634263" y="1231011"/>
                <a:ext cx="41760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0BC5941-92E4-4EFC-82A6-D306DDC471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25623" y="1222371"/>
                  <a:ext cx="435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2CD4226-9A45-3332-3349-52C096034A51}"/>
                    </a:ext>
                  </a:extLst>
                </p14:cNvPr>
                <p14:cNvContentPartPr/>
                <p14:nvPr/>
              </p14:nvContentPartPr>
              <p14:xfrm>
                <a:off x="2915063" y="1231011"/>
                <a:ext cx="37440" cy="524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2CD4226-9A45-3332-3349-52C096034A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06063" y="1222371"/>
                  <a:ext cx="5508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42DF2E-958E-97BC-6955-1921087E7A96}"/>
                    </a:ext>
                  </a:extLst>
                </p14:cNvPr>
                <p14:cNvContentPartPr/>
                <p14:nvPr/>
              </p14:nvContentPartPr>
              <p14:xfrm>
                <a:off x="3068423" y="1376091"/>
                <a:ext cx="272880" cy="309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42DF2E-958E-97BC-6955-1921087E7A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59783" y="1367091"/>
                  <a:ext cx="2905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E1819E0-C3BD-BC5F-5B9F-619A2C8ED799}"/>
                    </a:ext>
                  </a:extLst>
                </p14:cNvPr>
                <p14:cNvContentPartPr/>
                <p14:nvPr/>
              </p14:nvContentPartPr>
              <p14:xfrm>
                <a:off x="3358583" y="1303371"/>
                <a:ext cx="300960" cy="517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E1819E0-C3BD-BC5F-5B9F-619A2C8ED79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9943" y="1294731"/>
                  <a:ext cx="318600" cy="53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C9A4D3-4A83-724D-0D16-E01A6E66A9D9}"/>
              </a:ext>
            </a:extLst>
          </p:cNvPr>
          <p:cNvGrpSpPr/>
          <p:nvPr/>
        </p:nvGrpSpPr>
        <p:grpSpPr>
          <a:xfrm>
            <a:off x="1996343" y="2054331"/>
            <a:ext cx="374760" cy="543960"/>
            <a:chOff x="1996343" y="2054331"/>
            <a:chExt cx="374760" cy="54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36540C7-44BA-52DD-9D44-69D01FDD538E}"/>
                    </a:ext>
                  </a:extLst>
                </p14:cNvPr>
                <p14:cNvContentPartPr/>
                <p14:nvPr/>
              </p14:nvContentPartPr>
              <p14:xfrm>
                <a:off x="2091383" y="2054331"/>
                <a:ext cx="109800" cy="446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36540C7-44BA-52DD-9D44-69D01FDD53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82383" y="2045691"/>
                  <a:ext cx="12744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2B563B6-4E70-D138-CFEA-A97C9E67CB4A}"/>
                    </a:ext>
                  </a:extLst>
                </p14:cNvPr>
                <p14:cNvContentPartPr/>
                <p14:nvPr/>
              </p14:nvContentPartPr>
              <p14:xfrm>
                <a:off x="1996343" y="2064051"/>
                <a:ext cx="123840" cy="375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2B563B6-4E70-D138-CFEA-A97C9E67CB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87703" y="2055051"/>
                  <a:ext cx="1414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8DA32D2-8EB3-8B89-9832-C8A8B2102145}"/>
                    </a:ext>
                  </a:extLst>
                </p14:cNvPr>
                <p14:cNvContentPartPr/>
                <p14:nvPr/>
              </p14:nvContentPartPr>
              <p14:xfrm>
                <a:off x="2100023" y="2552211"/>
                <a:ext cx="271080" cy="46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8DA32D2-8EB3-8B89-9832-C8A8B21021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91383" y="2543571"/>
                  <a:ext cx="28872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965CA5-D061-3D96-64DB-84356C44335B}"/>
              </a:ext>
            </a:extLst>
          </p:cNvPr>
          <p:cNvGrpSpPr/>
          <p:nvPr/>
        </p:nvGrpSpPr>
        <p:grpSpPr>
          <a:xfrm>
            <a:off x="3060143" y="2136051"/>
            <a:ext cx="853920" cy="500040"/>
            <a:chOff x="3060143" y="2136051"/>
            <a:chExt cx="853920" cy="50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1CAC482-B196-7D1D-6331-007F387EC081}"/>
                    </a:ext>
                  </a:extLst>
                </p14:cNvPr>
                <p14:cNvContentPartPr/>
                <p14:nvPr/>
              </p14:nvContentPartPr>
              <p14:xfrm>
                <a:off x="3060143" y="2136051"/>
                <a:ext cx="207000" cy="82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1CAC482-B196-7D1D-6331-007F387EC08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1143" y="2127411"/>
                  <a:ext cx="2246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0B71156-C92E-1A79-B39A-8FCFC55E9638}"/>
                    </a:ext>
                  </a:extLst>
                </p14:cNvPr>
                <p14:cNvContentPartPr/>
                <p14:nvPr/>
              </p14:nvContentPartPr>
              <p14:xfrm>
                <a:off x="3159503" y="2172411"/>
                <a:ext cx="92520" cy="339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0B71156-C92E-1A79-B39A-8FCFC55E96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50863" y="2163771"/>
                  <a:ext cx="1101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F1B3146-17C7-E2AA-C2A7-8D5A609BEA48}"/>
                    </a:ext>
                  </a:extLst>
                </p14:cNvPr>
                <p14:cNvContentPartPr/>
                <p14:nvPr/>
              </p14:nvContentPartPr>
              <p14:xfrm>
                <a:off x="3430583" y="2245131"/>
                <a:ext cx="283320" cy="390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F1B3146-17C7-E2AA-C2A7-8D5A609BEA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21583" y="2236131"/>
                  <a:ext cx="3009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DC23FB-33EF-9C2D-B358-D4D17EB13572}"/>
                    </a:ext>
                  </a:extLst>
                </p14:cNvPr>
                <p14:cNvContentPartPr/>
                <p14:nvPr/>
              </p14:nvContentPartPr>
              <p14:xfrm>
                <a:off x="3770783" y="2208771"/>
                <a:ext cx="143280" cy="425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DC23FB-33EF-9C2D-B358-D4D17EB1357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62143" y="2200131"/>
                  <a:ext cx="160920" cy="44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324A75-2DAD-75CA-2DE2-845F52DE99DA}"/>
              </a:ext>
            </a:extLst>
          </p:cNvPr>
          <p:cNvGrpSpPr/>
          <p:nvPr/>
        </p:nvGrpSpPr>
        <p:grpSpPr>
          <a:xfrm>
            <a:off x="4252823" y="2390211"/>
            <a:ext cx="510480" cy="226440"/>
            <a:chOff x="4252823" y="2390211"/>
            <a:chExt cx="510480" cy="22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7E62AC5-BE77-ED31-8E3D-D5E00D5612CB}"/>
                    </a:ext>
                  </a:extLst>
                </p14:cNvPr>
                <p14:cNvContentPartPr/>
                <p14:nvPr/>
              </p14:nvContentPartPr>
              <p14:xfrm>
                <a:off x="4252823" y="2390211"/>
                <a:ext cx="419760" cy="43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7E62AC5-BE77-ED31-8E3D-D5E00D5612C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44183" y="2381211"/>
                  <a:ext cx="437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8E7745-4918-589D-8E92-26DF70F4DE52}"/>
                    </a:ext>
                  </a:extLst>
                </p14:cNvPr>
                <p14:cNvContentPartPr/>
                <p14:nvPr/>
              </p14:nvContentPartPr>
              <p14:xfrm>
                <a:off x="4372703" y="2600091"/>
                <a:ext cx="390600" cy="16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8E7745-4918-589D-8E92-26DF70F4DE5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63703" y="2591091"/>
                  <a:ext cx="4082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968DD9-EAD0-E1B1-5118-323EF2D5AA35}"/>
              </a:ext>
            </a:extLst>
          </p:cNvPr>
          <p:cNvGrpSpPr/>
          <p:nvPr/>
        </p:nvGrpSpPr>
        <p:grpSpPr>
          <a:xfrm>
            <a:off x="5150303" y="2092851"/>
            <a:ext cx="735840" cy="1186200"/>
            <a:chOff x="5150303" y="2092851"/>
            <a:chExt cx="735840" cy="11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F2BF5C1-F0ED-6734-3851-2A9C5EE5DFDD}"/>
                    </a:ext>
                  </a:extLst>
                </p14:cNvPr>
                <p14:cNvContentPartPr/>
                <p14:nvPr/>
              </p14:nvContentPartPr>
              <p14:xfrm>
                <a:off x="5150303" y="2208771"/>
                <a:ext cx="425880" cy="436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F2BF5C1-F0ED-6734-3851-2A9C5EE5DFD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41663" y="2200131"/>
                  <a:ext cx="4435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525A62F-18F4-A68B-4600-21BFFD2C4CC6}"/>
                    </a:ext>
                  </a:extLst>
                </p14:cNvPr>
                <p14:cNvContentPartPr/>
                <p14:nvPr/>
              </p14:nvContentPartPr>
              <p14:xfrm>
                <a:off x="5453063" y="2092851"/>
                <a:ext cx="433080" cy="1186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525A62F-18F4-A68B-4600-21BFFD2C4C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44423" y="2083851"/>
                  <a:ext cx="450720" cy="120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592D9B5-4640-473B-635F-65B71E694B30}"/>
                  </a:ext>
                </a:extLst>
              </p14:cNvPr>
              <p14:cNvContentPartPr/>
              <p14:nvPr/>
            </p14:nvContentPartPr>
            <p14:xfrm>
              <a:off x="9207143" y="2063691"/>
              <a:ext cx="83880" cy="151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592D9B5-4640-473B-635F-65B71E694B3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98503" y="2055051"/>
                <a:ext cx="1015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4437DB5-1ABA-0760-C3C4-AAB998E5841E}"/>
                  </a:ext>
                </a:extLst>
              </p14:cNvPr>
              <p14:cNvContentPartPr/>
              <p14:nvPr/>
            </p14:nvContentPartPr>
            <p14:xfrm>
              <a:off x="10484063" y="1435851"/>
              <a:ext cx="145440" cy="455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4437DB5-1ABA-0760-C3C4-AAB998E5841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475063" y="1427211"/>
                <a:ext cx="163080" cy="47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FAA08C9A-24A6-C014-752E-C8D54A1268B9}"/>
              </a:ext>
            </a:extLst>
          </p:cNvPr>
          <p:cNvGrpSpPr/>
          <p:nvPr/>
        </p:nvGrpSpPr>
        <p:grpSpPr>
          <a:xfrm>
            <a:off x="6762023" y="852651"/>
            <a:ext cx="3014640" cy="1737000"/>
            <a:chOff x="6762023" y="852651"/>
            <a:chExt cx="3014640" cy="173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E78C4DB-F700-42F9-8DA8-F56E933D59D3}"/>
                    </a:ext>
                  </a:extLst>
                </p14:cNvPr>
                <p14:cNvContentPartPr/>
                <p14:nvPr/>
              </p14:nvContentPartPr>
              <p14:xfrm>
                <a:off x="6762023" y="1719171"/>
                <a:ext cx="236520" cy="76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E78C4DB-F700-42F9-8DA8-F56E933D59D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53023" y="1710531"/>
                  <a:ext cx="25416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92962BA-5E83-F9CB-A2C5-3B6EDD04CC3E}"/>
                    </a:ext>
                  </a:extLst>
                </p14:cNvPr>
                <p14:cNvContentPartPr/>
                <p14:nvPr/>
              </p14:nvContentPartPr>
              <p14:xfrm>
                <a:off x="7215263" y="1765251"/>
                <a:ext cx="273960" cy="381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92962BA-5E83-F9CB-A2C5-3B6EDD04CC3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06623" y="1756611"/>
                  <a:ext cx="2916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47D2335-DDB8-93CF-3192-2F2C8D9276DC}"/>
                    </a:ext>
                  </a:extLst>
                </p14:cNvPr>
                <p14:cNvContentPartPr/>
                <p14:nvPr/>
              </p14:nvContentPartPr>
              <p14:xfrm>
                <a:off x="7639343" y="1749411"/>
                <a:ext cx="66240" cy="430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47D2335-DDB8-93CF-3192-2F2C8D9276D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30343" y="1740771"/>
                  <a:ext cx="838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6052BFA-C743-5763-FCB6-2BDA6F6D08A6}"/>
                    </a:ext>
                  </a:extLst>
                </p14:cNvPr>
                <p14:cNvContentPartPr/>
                <p14:nvPr/>
              </p14:nvContentPartPr>
              <p14:xfrm>
                <a:off x="7378343" y="1285731"/>
                <a:ext cx="118800" cy="188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6052BFA-C743-5763-FCB6-2BDA6F6D08A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69343" y="1276731"/>
                  <a:ext cx="136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13A71B0-C4F3-AE49-32FA-E422D076921F}"/>
                    </a:ext>
                  </a:extLst>
                </p14:cNvPr>
                <p14:cNvContentPartPr/>
                <p14:nvPr/>
              </p14:nvContentPartPr>
              <p14:xfrm>
                <a:off x="8127863" y="1837611"/>
                <a:ext cx="599760" cy="399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13A71B0-C4F3-AE49-32FA-E422D07692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19223" y="1828611"/>
                  <a:ext cx="61740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ECE27D-DF70-A121-8260-3D35CCF2CFA6}"/>
                    </a:ext>
                  </a:extLst>
                </p14:cNvPr>
                <p14:cNvContentPartPr/>
                <p14:nvPr/>
              </p14:nvContentPartPr>
              <p14:xfrm>
                <a:off x="8810423" y="852651"/>
                <a:ext cx="966240" cy="1245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AECE27D-DF70-A121-8260-3D35CCF2CFA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01783" y="843651"/>
                  <a:ext cx="983880" cy="12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9383165-7541-6B9E-8DC3-F78246E3BFDB}"/>
                    </a:ext>
                  </a:extLst>
                </p14:cNvPr>
                <p14:cNvContentPartPr/>
                <p14:nvPr/>
              </p14:nvContentPartPr>
              <p14:xfrm>
                <a:off x="7052543" y="2461851"/>
                <a:ext cx="1474920" cy="127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9383165-7541-6B9E-8DC3-F78246E3BFD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43543" y="2453211"/>
                  <a:ext cx="149256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197FFB-17A5-13E7-4F91-E95E91491008}"/>
              </a:ext>
            </a:extLst>
          </p:cNvPr>
          <p:cNvGrpSpPr/>
          <p:nvPr/>
        </p:nvGrpSpPr>
        <p:grpSpPr>
          <a:xfrm>
            <a:off x="4309703" y="633051"/>
            <a:ext cx="2171880" cy="1133640"/>
            <a:chOff x="4309703" y="633051"/>
            <a:chExt cx="2171880" cy="11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DB93F95-67A9-FD87-FF77-28CA10A0313D}"/>
                    </a:ext>
                  </a:extLst>
                </p14:cNvPr>
                <p14:cNvContentPartPr/>
                <p14:nvPr/>
              </p14:nvContentPartPr>
              <p14:xfrm>
                <a:off x="4309703" y="1258371"/>
                <a:ext cx="288720" cy="199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DB93F95-67A9-FD87-FF77-28CA10A0313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00703" y="1249371"/>
                  <a:ext cx="306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124DBFB-183B-BB16-ED2E-76BD3CBDBD08}"/>
                    </a:ext>
                  </a:extLst>
                </p14:cNvPr>
                <p14:cNvContentPartPr/>
                <p14:nvPr/>
              </p14:nvContentPartPr>
              <p14:xfrm>
                <a:off x="4318343" y="1652931"/>
                <a:ext cx="430560" cy="12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124DBFB-183B-BB16-ED2E-76BD3CBDBD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09343" y="1644291"/>
                  <a:ext cx="448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54DAD3C-F414-B091-0B8D-6246E2FEC4B4}"/>
                    </a:ext>
                  </a:extLst>
                </p14:cNvPr>
                <p14:cNvContentPartPr/>
                <p14:nvPr/>
              </p14:nvContentPartPr>
              <p14:xfrm>
                <a:off x="4924943" y="1222011"/>
                <a:ext cx="128520" cy="544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54DAD3C-F414-B091-0B8D-6246E2FEC4B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15943" y="1213011"/>
                  <a:ext cx="1461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DEA491C-89FF-AB53-A59F-B936BA547080}"/>
                    </a:ext>
                  </a:extLst>
                </p14:cNvPr>
                <p14:cNvContentPartPr/>
                <p14:nvPr/>
              </p14:nvContentPartPr>
              <p14:xfrm>
                <a:off x="4756103" y="904491"/>
                <a:ext cx="877320" cy="809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DEA491C-89FF-AB53-A59F-B936BA5470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47103" y="895491"/>
                  <a:ext cx="894960" cy="8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C6B4F5C-A649-5885-3909-8CA176746C8A}"/>
                    </a:ext>
                  </a:extLst>
                </p14:cNvPr>
                <p14:cNvContentPartPr/>
                <p14:nvPr/>
              </p14:nvContentPartPr>
              <p14:xfrm>
                <a:off x="5250383" y="1223451"/>
                <a:ext cx="119880" cy="171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C6B4F5C-A649-5885-3909-8CA176746C8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41743" y="1214451"/>
                  <a:ext cx="1375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0C48CB6-3320-7107-41C8-C83201CA2E36}"/>
                    </a:ext>
                  </a:extLst>
                </p14:cNvPr>
                <p14:cNvContentPartPr/>
                <p14:nvPr/>
              </p14:nvContentPartPr>
              <p14:xfrm>
                <a:off x="5694263" y="1040571"/>
                <a:ext cx="406440" cy="254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0C48CB6-3320-7107-41C8-C83201CA2E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85623" y="1031571"/>
                  <a:ext cx="4240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D3F7B7A-38B7-5F3E-CE6A-DBFF0CB6D564}"/>
                    </a:ext>
                  </a:extLst>
                </p14:cNvPr>
                <p14:cNvContentPartPr/>
                <p14:nvPr/>
              </p14:nvContentPartPr>
              <p14:xfrm>
                <a:off x="5975063" y="896211"/>
                <a:ext cx="138240" cy="253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D3F7B7A-38B7-5F3E-CE6A-DBFF0CB6D56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66063" y="887211"/>
                  <a:ext cx="1558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F78C7D0-17B7-0CF5-9BDC-91523F7ACC6F}"/>
                    </a:ext>
                  </a:extLst>
                </p14:cNvPr>
                <p14:cNvContentPartPr/>
                <p14:nvPr/>
              </p14:nvContentPartPr>
              <p14:xfrm>
                <a:off x="6201503" y="705771"/>
                <a:ext cx="254520" cy="393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F78C7D0-17B7-0CF5-9BDC-91523F7ACC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92863" y="697131"/>
                  <a:ext cx="2721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CBF327-F87A-7B97-51CC-E5848B9E6E7B}"/>
                    </a:ext>
                  </a:extLst>
                </p14:cNvPr>
                <p14:cNvContentPartPr/>
                <p14:nvPr/>
              </p14:nvContentPartPr>
              <p14:xfrm>
                <a:off x="6328223" y="633051"/>
                <a:ext cx="153360" cy="28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CBF327-F87A-7B97-51CC-E5848B9E6E7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19223" y="624051"/>
                  <a:ext cx="17100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8CDCBF6-302A-9D7C-F05C-B25A31F82755}"/>
              </a:ext>
            </a:extLst>
          </p:cNvPr>
          <p:cNvGrpSpPr/>
          <p:nvPr/>
        </p:nvGrpSpPr>
        <p:grpSpPr>
          <a:xfrm>
            <a:off x="7035623" y="386091"/>
            <a:ext cx="940320" cy="429840"/>
            <a:chOff x="7035623" y="386091"/>
            <a:chExt cx="940320" cy="42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D5F688E-0331-6AEE-9126-578903389DBB}"/>
                    </a:ext>
                  </a:extLst>
                </p14:cNvPr>
                <p14:cNvContentPartPr/>
                <p14:nvPr/>
              </p14:nvContentPartPr>
              <p14:xfrm>
                <a:off x="7035623" y="386091"/>
                <a:ext cx="190440" cy="321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D5F688E-0331-6AEE-9126-578903389DB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26983" y="377451"/>
                  <a:ext cx="2080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D97C3FC-2590-23C9-8AC8-9402AD9A93A1}"/>
                    </a:ext>
                  </a:extLst>
                </p14:cNvPr>
                <p14:cNvContentPartPr/>
                <p14:nvPr/>
              </p14:nvContentPartPr>
              <p14:xfrm>
                <a:off x="7188263" y="461691"/>
                <a:ext cx="258480" cy="354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D97C3FC-2590-23C9-8AC8-9402AD9A93A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79623" y="452691"/>
                  <a:ext cx="2761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BC6F26-1ECA-3F19-73FB-7038FEAEE04D}"/>
                    </a:ext>
                  </a:extLst>
                </p14:cNvPr>
                <p14:cNvContentPartPr/>
                <p14:nvPr/>
              </p14:nvContentPartPr>
              <p14:xfrm>
                <a:off x="7459703" y="588051"/>
                <a:ext cx="82440" cy="171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BC6F26-1ECA-3F19-73FB-7038FEAEE04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51063" y="579411"/>
                  <a:ext cx="100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D154300-0C92-479A-1295-F5E6B30A4576}"/>
                    </a:ext>
                  </a:extLst>
                </p14:cNvPr>
                <p14:cNvContentPartPr/>
                <p14:nvPr/>
              </p14:nvContentPartPr>
              <p14:xfrm>
                <a:off x="7667063" y="386091"/>
                <a:ext cx="308880" cy="308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D154300-0C92-479A-1295-F5E6B30A457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58423" y="377091"/>
                  <a:ext cx="326520" cy="32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8621957-F5AA-2038-3612-B9F2FD98F666}"/>
              </a:ext>
            </a:extLst>
          </p:cNvPr>
          <p:cNvGrpSpPr/>
          <p:nvPr/>
        </p:nvGrpSpPr>
        <p:grpSpPr>
          <a:xfrm>
            <a:off x="8582543" y="171891"/>
            <a:ext cx="255240" cy="450360"/>
            <a:chOff x="8582543" y="171891"/>
            <a:chExt cx="255240" cy="45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53E98C4-C79F-65D1-9E8A-CB6D8D8D8DFF}"/>
                    </a:ext>
                  </a:extLst>
                </p14:cNvPr>
                <p14:cNvContentPartPr/>
                <p14:nvPr/>
              </p14:nvContentPartPr>
              <p14:xfrm>
                <a:off x="8654183" y="171891"/>
                <a:ext cx="39600" cy="358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53E98C4-C79F-65D1-9E8A-CB6D8D8D8DF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45543" y="162891"/>
                  <a:ext cx="572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0A443C6-263C-B29A-95E7-F5C2C7BADF19}"/>
                    </a:ext>
                  </a:extLst>
                </p14:cNvPr>
                <p14:cNvContentPartPr/>
                <p14:nvPr/>
              </p14:nvContentPartPr>
              <p14:xfrm>
                <a:off x="8582543" y="407331"/>
                <a:ext cx="255240" cy="214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0A443C6-263C-B29A-95E7-F5C2C7BADF1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73543" y="398331"/>
                  <a:ext cx="27288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374DB97-7581-91F0-E945-DF6B945988F7}"/>
              </a:ext>
            </a:extLst>
          </p:cNvPr>
          <p:cNvGrpSpPr/>
          <p:nvPr/>
        </p:nvGrpSpPr>
        <p:grpSpPr>
          <a:xfrm>
            <a:off x="10049183" y="307611"/>
            <a:ext cx="2135520" cy="1819080"/>
            <a:chOff x="10049183" y="307611"/>
            <a:chExt cx="2135520" cy="181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63860BB-B27F-82F9-9E1E-7C93ABDD70AD}"/>
                    </a:ext>
                  </a:extLst>
                </p14:cNvPr>
                <p14:cNvContentPartPr/>
                <p14:nvPr/>
              </p14:nvContentPartPr>
              <p14:xfrm>
                <a:off x="10556063" y="1448451"/>
                <a:ext cx="299520" cy="607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63860BB-B27F-82F9-9E1E-7C93ABDD70A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547423" y="1439811"/>
                  <a:ext cx="3171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007EBF3-E875-F060-8B51-39ACB1365A06}"/>
                    </a:ext>
                  </a:extLst>
                </p14:cNvPr>
                <p14:cNvContentPartPr/>
                <p14:nvPr/>
              </p14:nvContentPartPr>
              <p14:xfrm>
                <a:off x="10918583" y="1713771"/>
                <a:ext cx="288720" cy="253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007EBF3-E875-F060-8B51-39ACB1365A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909583" y="1704771"/>
                  <a:ext cx="3063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24186F-1DC1-D3CF-7AA9-16055DE1F2F6}"/>
                    </a:ext>
                  </a:extLst>
                </p14:cNvPr>
                <p14:cNvContentPartPr/>
                <p14:nvPr/>
              </p14:nvContentPartPr>
              <p14:xfrm>
                <a:off x="11289383" y="1656531"/>
                <a:ext cx="370800" cy="317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24186F-1DC1-D3CF-7AA9-16055DE1F2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280383" y="1647531"/>
                  <a:ext cx="388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A44AF29-173D-5B9D-A3DE-4BC2889F5F18}"/>
                    </a:ext>
                  </a:extLst>
                </p14:cNvPr>
                <p14:cNvContentPartPr/>
                <p14:nvPr/>
              </p14:nvContentPartPr>
              <p14:xfrm>
                <a:off x="11714183" y="1728891"/>
                <a:ext cx="210960" cy="397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A44AF29-173D-5B9D-A3DE-4BC2889F5F1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705183" y="1720251"/>
                  <a:ext cx="2286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826DB05-9C28-223E-4533-74E351B4826E}"/>
                    </a:ext>
                  </a:extLst>
                </p14:cNvPr>
                <p14:cNvContentPartPr/>
                <p14:nvPr/>
              </p14:nvContentPartPr>
              <p14:xfrm>
                <a:off x="11117663" y="832851"/>
                <a:ext cx="7200" cy="299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826DB05-9C28-223E-4533-74E351B4826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108663" y="824211"/>
                  <a:ext cx="248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4772CCC-6278-039A-AA79-CCB169D36A9C}"/>
                    </a:ext>
                  </a:extLst>
                </p14:cNvPr>
                <p14:cNvContentPartPr/>
                <p14:nvPr/>
              </p14:nvContentPartPr>
              <p14:xfrm>
                <a:off x="11017943" y="1013931"/>
                <a:ext cx="98640" cy="95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4772CCC-6278-039A-AA79-CCB169D36A9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009303" y="1004931"/>
                  <a:ext cx="1162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C614216-154A-3D06-EB1B-F85364268366}"/>
                    </a:ext>
                  </a:extLst>
                </p14:cNvPr>
                <p14:cNvContentPartPr/>
                <p14:nvPr/>
              </p14:nvContentPartPr>
              <p14:xfrm>
                <a:off x="11071943" y="1058931"/>
                <a:ext cx="218880" cy="235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C614216-154A-3D06-EB1B-F8536426836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062943" y="1050291"/>
                  <a:ext cx="236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9C5DC89-2A4C-2B9F-F89B-2097DA46076F}"/>
                    </a:ext>
                  </a:extLst>
                </p14:cNvPr>
                <p14:cNvContentPartPr/>
                <p14:nvPr/>
              </p14:nvContentPartPr>
              <p14:xfrm>
                <a:off x="11868983" y="1213011"/>
                <a:ext cx="133200" cy="572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9C5DC89-2A4C-2B9F-F89B-2097DA46076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860343" y="1204011"/>
                  <a:ext cx="1508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2965203-C34E-61AC-A42E-75B3166CF710}"/>
                    </a:ext>
                  </a:extLst>
                </p14:cNvPr>
                <p14:cNvContentPartPr/>
                <p14:nvPr/>
              </p14:nvContentPartPr>
              <p14:xfrm>
                <a:off x="11968703" y="1539531"/>
                <a:ext cx="216000" cy="270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2965203-C34E-61AC-A42E-75B3166CF71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959703" y="1530531"/>
                  <a:ext cx="2336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703C14-3632-17DA-F55D-E7A3B07A3E12}"/>
                    </a:ext>
                  </a:extLst>
                </p14:cNvPr>
                <p14:cNvContentPartPr/>
                <p14:nvPr/>
              </p14:nvContentPartPr>
              <p14:xfrm>
                <a:off x="10049183" y="307611"/>
                <a:ext cx="319320" cy="536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703C14-3632-17DA-F55D-E7A3B07A3E1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040543" y="298971"/>
                  <a:ext cx="3369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FB27FEB-1FF9-32EE-4948-826E1F40B6B4}"/>
                    </a:ext>
                  </a:extLst>
                </p14:cNvPr>
                <p14:cNvContentPartPr/>
                <p14:nvPr/>
              </p14:nvContentPartPr>
              <p14:xfrm>
                <a:off x="10592423" y="414531"/>
                <a:ext cx="370800" cy="312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FB27FEB-1FF9-32EE-4948-826E1F40B6B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583423" y="405531"/>
                  <a:ext cx="3884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ED8672D-2AB8-3FB9-CA55-432ACA1797A4}"/>
                    </a:ext>
                  </a:extLst>
                </p14:cNvPr>
                <p14:cNvContentPartPr/>
                <p14:nvPr/>
              </p14:nvContentPartPr>
              <p14:xfrm>
                <a:off x="11081303" y="389331"/>
                <a:ext cx="362880" cy="254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ED8672D-2AB8-3FB9-CA55-432ACA1797A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072663" y="380691"/>
                  <a:ext cx="3805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7EA1C5E-5970-4288-42D7-636C7E4754C0}"/>
                    </a:ext>
                  </a:extLst>
                </p14:cNvPr>
                <p14:cNvContentPartPr/>
                <p14:nvPr/>
              </p14:nvContentPartPr>
              <p14:xfrm>
                <a:off x="11461103" y="414891"/>
                <a:ext cx="160920" cy="246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7EA1C5E-5970-4288-42D7-636C7E4754C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452463" y="405891"/>
                  <a:ext cx="17856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3E9DEE2-1B36-21EE-524E-0C516490DDAF}"/>
              </a:ext>
            </a:extLst>
          </p:cNvPr>
          <p:cNvGrpSpPr/>
          <p:nvPr/>
        </p:nvGrpSpPr>
        <p:grpSpPr>
          <a:xfrm>
            <a:off x="1810223" y="3268251"/>
            <a:ext cx="6967080" cy="2976480"/>
            <a:chOff x="1810223" y="3268251"/>
            <a:chExt cx="6967080" cy="29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6BC7D72-47A4-AAB9-A915-B580E1C7C8FB}"/>
                    </a:ext>
                  </a:extLst>
                </p14:cNvPr>
                <p14:cNvContentPartPr/>
                <p14:nvPr/>
              </p14:nvContentPartPr>
              <p14:xfrm>
                <a:off x="4716503" y="3268251"/>
                <a:ext cx="525240" cy="2976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6BC7D72-47A4-AAB9-A915-B580E1C7C8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07503" y="3259251"/>
                  <a:ext cx="542880" cy="29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237A0E6-1447-A314-8F38-EE5710F3F3E3}"/>
                    </a:ext>
                  </a:extLst>
                </p14:cNvPr>
                <p14:cNvContentPartPr/>
                <p14:nvPr/>
              </p14:nvContentPartPr>
              <p14:xfrm>
                <a:off x="1810223" y="4616091"/>
                <a:ext cx="6485400" cy="59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237A0E6-1447-A314-8F38-EE5710F3F3E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01583" y="4607091"/>
                  <a:ext cx="65030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48EBEE8-2496-0D94-AF8D-DC91E7D0A233}"/>
                    </a:ext>
                  </a:extLst>
                </p14:cNvPr>
                <p14:cNvContentPartPr/>
                <p14:nvPr/>
              </p14:nvContentPartPr>
              <p14:xfrm>
                <a:off x="4906583" y="3539691"/>
                <a:ext cx="2682360" cy="1029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48EBEE8-2496-0D94-AF8D-DC91E7D0A23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97943" y="3531051"/>
                  <a:ext cx="2700000" cy="10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F524BC7-530E-FB98-A6C3-BE8B87F3FECB}"/>
                    </a:ext>
                  </a:extLst>
                </p14:cNvPr>
                <p14:cNvContentPartPr/>
                <p14:nvPr/>
              </p14:nvContentPartPr>
              <p14:xfrm>
                <a:off x="4869863" y="3757131"/>
                <a:ext cx="353880" cy="49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F524BC7-530E-FB98-A6C3-BE8B87F3FEC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61223" y="3748131"/>
                  <a:ext cx="3715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9DC04F2-6678-E966-1ED1-291316EF470A}"/>
                    </a:ext>
                  </a:extLst>
                </p14:cNvPr>
                <p14:cNvContentPartPr/>
                <p14:nvPr/>
              </p14:nvContentPartPr>
              <p14:xfrm>
                <a:off x="5157143" y="3856851"/>
                <a:ext cx="610200" cy="182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9DC04F2-6678-E966-1ED1-291316EF47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48503" y="3847851"/>
                  <a:ext cx="627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65BBEC6-E3E6-A376-DBF3-CA65C7765F55}"/>
                    </a:ext>
                  </a:extLst>
                </p14:cNvPr>
                <p14:cNvContentPartPr/>
                <p14:nvPr/>
              </p14:nvContentPartPr>
              <p14:xfrm>
                <a:off x="5674463" y="4036491"/>
                <a:ext cx="473040" cy="119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65BBEC6-E3E6-A376-DBF3-CA65C7765F5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65823" y="4027491"/>
                  <a:ext cx="490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8AD0457-E8E8-942E-90EE-7CD8902BE81A}"/>
                    </a:ext>
                  </a:extLst>
                </p14:cNvPr>
                <p14:cNvContentPartPr/>
                <p14:nvPr/>
              </p14:nvContentPartPr>
              <p14:xfrm>
                <a:off x="6133103" y="4154571"/>
                <a:ext cx="475920" cy="103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8AD0457-E8E8-942E-90EE-7CD8902BE81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24463" y="4145931"/>
                  <a:ext cx="493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28C88CB-D222-7C08-C676-06C4C0FD949C}"/>
                    </a:ext>
                  </a:extLst>
                </p14:cNvPr>
                <p14:cNvContentPartPr/>
                <p14:nvPr/>
              </p14:nvContentPartPr>
              <p14:xfrm>
                <a:off x="4752863" y="3729771"/>
                <a:ext cx="2001960" cy="965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28C88CB-D222-7C08-C676-06C4C0FD949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43863" y="3720771"/>
                  <a:ext cx="2019600" cy="9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247B929-7A59-FC09-FFD8-8DC4E469C510}"/>
                    </a:ext>
                  </a:extLst>
                </p14:cNvPr>
                <p14:cNvContentPartPr/>
                <p14:nvPr/>
              </p14:nvContentPartPr>
              <p14:xfrm>
                <a:off x="5223743" y="3668211"/>
                <a:ext cx="516960" cy="25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247B929-7A59-FC09-FFD8-8DC4E469C51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14743" y="3659211"/>
                  <a:ext cx="534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8E14D30-2E48-AC73-C4F4-8615D9D2C846}"/>
                    </a:ext>
                  </a:extLst>
                </p14:cNvPr>
                <p14:cNvContentPartPr/>
                <p14:nvPr/>
              </p14:nvContentPartPr>
              <p14:xfrm>
                <a:off x="5649263" y="3810771"/>
                <a:ext cx="624240" cy="46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8E14D30-2E48-AC73-C4F4-8615D9D2C84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40263" y="3802131"/>
                  <a:ext cx="641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2D373A0-E715-0D80-BB89-B84B5BD90FE7}"/>
                    </a:ext>
                  </a:extLst>
                </p14:cNvPr>
                <p14:cNvContentPartPr/>
                <p14:nvPr/>
              </p14:nvContentPartPr>
              <p14:xfrm>
                <a:off x="6165143" y="4082571"/>
                <a:ext cx="361080" cy="10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2D373A0-E715-0D80-BB89-B84B5BD90FE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56503" y="4073571"/>
                  <a:ext cx="378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6B421F1-6607-6910-7A44-7B81CE5A8526}"/>
                    </a:ext>
                  </a:extLst>
                </p14:cNvPr>
                <p14:cNvContentPartPr/>
                <p14:nvPr/>
              </p14:nvContentPartPr>
              <p14:xfrm>
                <a:off x="6527303" y="4190571"/>
                <a:ext cx="528120" cy="37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6B421F1-6607-6910-7A44-7B81CE5A852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18303" y="4181571"/>
                  <a:ext cx="545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508F472-7CEF-636D-7630-805F66550ED6}"/>
                    </a:ext>
                  </a:extLst>
                </p14:cNvPr>
                <p14:cNvContentPartPr/>
                <p14:nvPr/>
              </p14:nvContentPartPr>
              <p14:xfrm>
                <a:off x="5251103" y="3566691"/>
                <a:ext cx="3526200" cy="1311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508F472-7CEF-636D-7630-805F66550ED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242103" y="3558051"/>
                  <a:ext cx="3543840" cy="132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1012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828F89D2-9491-2251-9DB0-5409BBDAD3E1}"/>
              </a:ext>
            </a:extLst>
          </p:cNvPr>
          <p:cNvGrpSpPr/>
          <p:nvPr/>
        </p:nvGrpSpPr>
        <p:grpSpPr>
          <a:xfrm>
            <a:off x="992663" y="198891"/>
            <a:ext cx="11350080" cy="5179680"/>
            <a:chOff x="992663" y="198891"/>
            <a:chExt cx="11350080" cy="51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6F233B4-95FE-C767-17FF-B9FDE3C89FEB}"/>
                    </a:ext>
                  </a:extLst>
                </p14:cNvPr>
                <p14:cNvContentPartPr/>
                <p14:nvPr/>
              </p14:nvContentPartPr>
              <p14:xfrm>
                <a:off x="3450023" y="549891"/>
                <a:ext cx="599400" cy="564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6F233B4-95FE-C767-17FF-B9FDE3C89F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41383" y="541251"/>
                  <a:ext cx="61704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3F24F6D-7BD5-4FC5-7155-FE865A89EBED}"/>
                    </a:ext>
                  </a:extLst>
                </p14:cNvPr>
                <p14:cNvContentPartPr/>
                <p14:nvPr/>
              </p14:nvContentPartPr>
              <p14:xfrm>
                <a:off x="4327343" y="796491"/>
                <a:ext cx="293400" cy="263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3F24F6D-7BD5-4FC5-7155-FE865A89EBE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18703" y="787851"/>
                  <a:ext cx="3110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BAEBEFE-28DA-7887-7D71-D9148ACAC786}"/>
                    </a:ext>
                  </a:extLst>
                </p14:cNvPr>
                <p14:cNvContentPartPr/>
                <p14:nvPr/>
              </p14:nvContentPartPr>
              <p14:xfrm>
                <a:off x="4834583" y="597411"/>
                <a:ext cx="389880" cy="476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BAEBEFE-28DA-7887-7D71-D9148ACAC7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25583" y="588771"/>
                  <a:ext cx="4075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1CE37A-2772-EF24-2FEF-5F1634194587}"/>
                    </a:ext>
                  </a:extLst>
                </p14:cNvPr>
                <p14:cNvContentPartPr/>
                <p14:nvPr/>
              </p14:nvContentPartPr>
              <p14:xfrm>
                <a:off x="4761863" y="868851"/>
                <a:ext cx="590760" cy="490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1CE37A-2772-EF24-2FEF-5F16341945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53223" y="859851"/>
                  <a:ext cx="6084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2D2530-8835-19A4-FE6A-FC44E942B0F1}"/>
                    </a:ext>
                  </a:extLst>
                </p14:cNvPr>
                <p14:cNvContentPartPr/>
                <p14:nvPr/>
              </p14:nvContentPartPr>
              <p14:xfrm>
                <a:off x="5694263" y="832851"/>
                <a:ext cx="255960" cy="549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2D2530-8835-19A4-FE6A-FC44E942B0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85623" y="824211"/>
                  <a:ext cx="27360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F4F8DEE-AE64-65C2-6015-69CFEEE0DC64}"/>
                    </a:ext>
                  </a:extLst>
                </p14:cNvPr>
                <p14:cNvContentPartPr/>
                <p14:nvPr/>
              </p14:nvContentPartPr>
              <p14:xfrm>
                <a:off x="6106463" y="882171"/>
                <a:ext cx="132840" cy="415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F4F8DEE-AE64-65C2-6015-69CFEEE0DC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97823" y="873171"/>
                  <a:ext cx="1504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F081FD0-F55F-6D97-2402-A54AE98FBE66}"/>
                    </a:ext>
                  </a:extLst>
                </p14:cNvPr>
                <p14:cNvContentPartPr/>
                <p14:nvPr/>
              </p14:nvContentPartPr>
              <p14:xfrm>
                <a:off x="6293303" y="981171"/>
                <a:ext cx="280440" cy="377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F081FD0-F55F-6D97-2402-A54AE98FBE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84663" y="972531"/>
                  <a:ext cx="2980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770A7DE-DAD3-7FA9-5939-013092F84245}"/>
                    </a:ext>
                  </a:extLst>
                </p14:cNvPr>
                <p14:cNvContentPartPr/>
                <p14:nvPr/>
              </p14:nvContentPartPr>
              <p14:xfrm>
                <a:off x="992663" y="1195011"/>
                <a:ext cx="6060240" cy="145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770A7DE-DAD3-7FA9-5939-013092F8424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4023" y="1186011"/>
                  <a:ext cx="60778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9593CB-2A06-5B23-FC9C-CCC86D3A936C}"/>
                    </a:ext>
                  </a:extLst>
                </p14:cNvPr>
                <p14:cNvContentPartPr/>
                <p14:nvPr/>
              </p14:nvContentPartPr>
              <p14:xfrm>
                <a:off x="2579903" y="543051"/>
                <a:ext cx="290520" cy="1220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9593CB-2A06-5B23-FC9C-CCC86D3A936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71263" y="534411"/>
                  <a:ext cx="308160" cy="12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DFE2A83-73DE-40B3-B64C-2D08F1EAFF41}"/>
                    </a:ext>
                  </a:extLst>
                </p14:cNvPr>
                <p14:cNvContentPartPr/>
                <p14:nvPr/>
              </p14:nvContentPartPr>
              <p14:xfrm>
                <a:off x="2650463" y="430371"/>
                <a:ext cx="4664880" cy="1046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DFE2A83-73DE-40B3-B64C-2D08F1EAFF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41823" y="421731"/>
                  <a:ext cx="4682520" cy="10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130DF2-580A-0BCE-FB3C-E1B70E7A4BFF}"/>
                    </a:ext>
                  </a:extLst>
                </p14:cNvPr>
                <p14:cNvContentPartPr/>
                <p14:nvPr/>
              </p14:nvContentPartPr>
              <p14:xfrm>
                <a:off x="6998183" y="804771"/>
                <a:ext cx="1483920" cy="218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130DF2-580A-0BCE-FB3C-E1B70E7A4B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89183" y="795771"/>
                  <a:ext cx="1501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19718A8-881F-6AE7-9183-437E38889F04}"/>
                    </a:ext>
                  </a:extLst>
                </p14:cNvPr>
                <p14:cNvContentPartPr/>
                <p14:nvPr/>
              </p14:nvContentPartPr>
              <p14:xfrm>
                <a:off x="8265383" y="545571"/>
                <a:ext cx="439200" cy="490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19718A8-881F-6AE7-9183-437E38889F0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56743" y="536571"/>
                  <a:ext cx="45684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1FB879-F983-EFAD-449B-D75624E844FA}"/>
                    </a:ext>
                  </a:extLst>
                </p14:cNvPr>
                <p14:cNvContentPartPr/>
                <p14:nvPr/>
              </p14:nvContentPartPr>
              <p14:xfrm>
                <a:off x="4915583" y="1176651"/>
                <a:ext cx="9720" cy="107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1FB879-F983-EFAD-449B-D75624E844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06583" y="1168011"/>
                  <a:ext cx="27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3288085-DD0E-29E8-1CCA-EB38DE959911}"/>
                    </a:ext>
                  </a:extLst>
                </p14:cNvPr>
                <p14:cNvContentPartPr/>
                <p14:nvPr/>
              </p14:nvContentPartPr>
              <p14:xfrm>
                <a:off x="9273023" y="516051"/>
                <a:ext cx="352800" cy="452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3288085-DD0E-29E8-1CCA-EB38DE95991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64023" y="507051"/>
                  <a:ext cx="3704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8136E0E-C84E-D2E1-BBCC-479FCE109544}"/>
                    </a:ext>
                  </a:extLst>
                </p14:cNvPr>
                <p14:cNvContentPartPr/>
                <p14:nvPr/>
              </p14:nvContentPartPr>
              <p14:xfrm>
                <a:off x="9795743" y="247131"/>
                <a:ext cx="1279080" cy="578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8136E0E-C84E-D2E1-BBCC-479FCE10954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87103" y="238131"/>
                  <a:ext cx="129672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33DFCF-8D10-B123-66BF-4F685888365D}"/>
                    </a:ext>
                  </a:extLst>
                </p14:cNvPr>
                <p14:cNvContentPartPr/>
                <p14:nvPr/>
              </p14:nvContentPartPr>
              <p14:xfrm>
                <a:off x="11071943" y="399051"/>
                <a:ext cx="363960" cy="299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33DFCF-8D10-B123-66BF-4F685888365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63303" y="390411"/>
                  <a:ext cx="3816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3535B8D-F3D8-051A-D6D1-1BFA7C2A8662}"/>
                    </a:ext>
                  </a:extLst>
                </p14:cNvPr>
                <p14:cNvContentPartPr/>
                <p14:nvPr/>
              </p14:nvContentPartPr>
              <p14:xfrm>
                <a:off x="11066183" y="198891"/>
                <a:ext cx="929520" cy="645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3535B8D-F3D8-051A-D6D1-1BFA7C2A86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057543" y="190251"/>
                  <a:ext cx="9471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723A4F1-7BAF-CDAE-9D05-2BA043BB2608}"/>
                    </a:ext>
                  </a:extLst>
                </p14:cNvPr>
                <p14:cNvContentPartPr/>
                <p14:nvPr/>
              </p14:nvContentPartPr>
              <p14:xfrm>
                <a:off x="8963063" y="1231731"/>
                <a:ext cx="417600" cy="540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723A4F1-7BAF-CDAE-9D05-2BA043BB260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54063" y="1222731"/>
                  <a:ext cx="43524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BCA514A-3C3F-ADE8-F16E-BA1CCBF6F1AE}"/>
                    </a:ext>
                  </a:extLst>
                </p14:cNvPr>
                <p14:cNvContentPartPr/>
                <p14:nvPr/>
              </p14:nvContentPartPr>
              <p14:xfrm>
                <a:off x="9641663" y="1216251"/>
                <a:ext cx="232920" cy="372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BCA514A-3C3F-ADE8-F16E-BA1CCBF6F1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33023" y="1207611"/>
                  <a:ext cx="2505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229C0E5-8809-546C-CF2A-B009CDA220D6}"/>
                    </a:ext>
                  </a:extLst>
                </p14:cNvPr>
                <p14:cNvContentPartPr/>
                <p14:nvPr/>
              </p14:nvContentPartPr>
              <p14:xfrm>
                <a:off x="9967463" y="1326411"/>
                <a:ext cx="173880" cy="177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229C0E5-8809-546C-CF2A-B009CDA220D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58823" y="1317411"/>
                  <a:ext cx="191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B1F0EB9-322F-5538-EB74-536922A84E96}"/>
                    </a:ext>
                  </a:extLst>
                </p14:cNvPr>
                <p14:cNvContentPartPr/>
                <p14:nvPr/>
              </p14:nvContentPartPr>
              <p14:xfrm>
                <a:off x="10328543" y="1249731"/>
                <a:ext cx="291960" cy="559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B1F0EB9-322F-5538-EB74-536922A84E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19903" y="1240731"/>
                  <a:ext cx="30960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D5A70D2-0168-6275-F3F8-92B6D707C63E}"/>
                    </a:ext>
                  </a:extLst>
                </p14:cNvPr>
                <p14:cNvContentPartPr/>
                <p14:nvPr/>
              </p14:nvContentPartPr>
              <p14:xfrm>
                <a:off x="10700423" y="1270971"/>
                <a:ext cx="191520" cy="215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D5A70D2-0168-6275-F3F8-92B6D707C63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91423" y="1262331"/>
                  <a:ext cx="209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FBF05C5-D89E-1238-104C-F2197610801E}"/>
                    </a:ext>
                  </a:extLst>
                </p14:cNvPr>
                <p14:cNvContentPartPr/>
                <p14:nvPr/>
              </p14:nvContentPartPr>
              <p14:xfrm>
                <a:off x="3132143" y="2382291"/>
                <a:ext cx="788760" cy="796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FBF05C5-D89E-1238-104C-F2197610801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23503" y="2373291"/>
                  <a:ext cx="80640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453884A-9BE7-9AC4-341D-362C266B0E91}"/>
                    </a:ext>
                  </a:extLst>
                </p14:cNvPr>
                <p14:cNvContentPartPr/>
                <p14:nvPr/>
              </p14:nvContentPartPr>
              <p14:xfrm>
                <a:off x="4191623" y="2360691"/>
                <a:ext cx="446400" cy="470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453884A-9BE7-9AC4-341D-362C266B0E9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82623" y="2351691"/>
                  <a:ext cx="4640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79F6CF7-7731-9F45-0852-84CB1E9142E2}"/>
                    </a:ext>
                  </a:extLst>
                </p14:cNvPr>
                <p14:cNvContentPartPr/>
                <p14:nvPr/>
              </p14:nvContentPartPr>
              <p14:xfrm>
                <a:off x="4752863" y="2389851"/>
                <a:ext cx="118800" cy="448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79F6CF7-7731-9F45-0852-84CB1E9142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43863" y="2380851"/>
                  <a:ext cx="1364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D86BA03-F38C-054A-3B84-6DDA5580727D}"/>
                    </a:ext>
                  </a:extLst>
                </p14:cNvPr>
                <p14:cNvContentPartPr/>
                <p14:nvPr/>
              </p14:nvContentPartPr>
              <p14:xfrm>
                <a:off x="4635143" y="2208771"/>
                <a:ext cx="26280" cy="36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D86BA03-F38C-054A-3B84-6DDA558072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26143" y="2200131"/>
                  <a:ext cx="43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BA0B70-5BB6-6BC5-7F6B-22223A27E141}"/>
                    </a:ext>
                  </a:extLst>
                </p14:cNvPr>
                <p14:cNvContentPartPr/>
                <p14:nvPr/>
              </p14:nvContentPartPr>
              <p14:xfrm>
                <a:off x="5268383" y="2250531"/>
                <a:ext cx="900000" cy="612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BA0B70-5BB6-6BC5-7F6B-22223A27E14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59743" y="2241531"/>
                  <a:ext cx="91764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E5FF8C-74FE-0823-6F2D-10549070EE7E}"/>
                    </a:ext>
                  </a:extLst>
                </p14:cNvPr>
                <p14:cNvContentPartPr/>
                <p14:nvPr/>
              </p14:nvContentPartPr>
              <p14:xfrm>
                <a:off x="6272063" y="2155131"/>
                <a:ext cx="490680" cy="636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E5FF8C-74FE-0823-6F2D-10549070EE7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63063" y="2146491"/>
                  <a:ext cx="50832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7408DEB-02F5-D85C-1EE1-B63E66CCA245}"/>
                    </a:ext>
                  </a:extLst>
                </p14:cNvPr>
                <p14:cNvContentPartPr/>
                <p14:nvPr/>
              </p14:nvContentPartPr>
              <p14:xfrm>
                <a:off x="8031023" y="2365371"/>
                <a:ext cx="408600" cy="523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7408DEB-02F5-D85C-1EE1-B63E66CCA2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22383" y="2356371"/>
                  <a:ext cx="42624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0458168-AD7C-C703-2734-E8D0C34ED113}"/>
                    </a:ext>
                  </a:extLst>
                </p14:cNvPr>
                <p14:cNvContentPartPr/>
                <p14:nvPr/>
              </p14:nvContentPartPr>
              <p14:xfrm>
                <a:off x="8691263" y="2418651"/>
                <a:ext cx="382320" cy="564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0458168-AD7C-C703-2734-E8D0C34ED1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82263" y="2409651"/>
                  <a:ext cx="39996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8E88503-A308-CC83-CC3C-E7834CB9EB3D}"/>
                    </a:ext>
                  </a:extLst>
                </p14:cNvPr>
                <p14:cNvContentPartPr/>
                <p14:nvPr/>
              </p14:nvContentPartPr>
              <p14:xfrm>
                <a:off x="8435663" y="2362851"/>
                <a:ext cx="257760" cy="282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8E88503-A308-CC83-CC3C-E7834CB9EB3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26663" y="2353851"/>
                  <a:ext cx="275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FCCCFCF-4C29-A3E3-3A1F-36B416A16D02}"/>
                    </a:ext>
                  </a:extLst>
                </p14:cNvPr>
                <p14:cNvContentPartPr/>
                <p14:nvPr/>
              </p14:nvContentPartPr>
              <p14:xfrm>
                <a:off x="9261503" y="2308491"/>
                <a:ext cx="363960" cy="617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FCCCFCF-4C29-A3E3-3A1F-36B416A16D0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52863" y="2299491"/>
                  <a:ext cx="38160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7E5D931-6A59-4FE6-B5BC-416ECCD09E23}"/>
                    </a:ext>
                  </a:extLst>
                </p14:cNvPr>
                <p14:cNvContentPartPr/>
                <p14:nvPr/>
              </p14:nvContentPartPr>
              <p14:xfrm>
                <a:off x="9858383" y="2335851"/>
                <a:ext cx="281880" cy="570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7E5D931-6A59-4FE6-B5BC-416ECCD09E2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49743" y="2326851"/>
                  <a:ext cx="29952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CC55EA5-F2F1-E522-646C-5DEF77CDECF0}"/>
                    </a:ext>
                  </a:extLst>
                </p14:cNvPr>
                <p14:cNvContentPartPr/>
                <p14:nvPr/>
              </p14:nvContentPartPr>
              <p14:xfrm>
                <a:off x="10241063" y="2214171"/>
                <a:ext cx="116640" cy="554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CC55EA5-F2F1-E522-646C-5DEF77CDECF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32063" y="2205531"/>
                  <a:ext cx="13428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DD52F1-85A3-D18C-5952-39BF3814AE27}"/>
                    </a:ext>
                  </a:extLst>
                </p14:cNvPr>
                <p14:cNvContentPartPr/>
                <p14:nvPr/>
              </p14:nvContentPartPr>
              <p14:xfrm>
                <a:off x="10536983" y="2399211"/>
                <a:ext cx="300240" cy="503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DD52F1-85A3-D18C-5952-39BF3814AE2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527983" y="2390571"/>
                  <a:ext cx="31788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6843521-9AA7-0D0F-014D-1AF1F97DFD61}"/>
                    </a:ext>
                  </a:extLst>
                </p14:cNvPr>
                <p14:cNvContentPartPr/>
                <p14:nvPr/>
              </p14:nvContentPartPr>
              <p14:xfrm>
                <a:off x="11297303" y="2036691"/>
                <a:ext cx="253800" cy="798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6843521-9AA7-0D0F-014D-1AF1F97DFD6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8303" y="2027691"/>
                  <a:ext cx="27144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E7BF2F5-E79E-EDA2-718F-21FE29C30501}"/>
                    </a:ext>
                  </a:extLst>
                </p14:cNvPr>
                <p14:cNvContentPartPr/>
                <p14:nvPr/>
              </p14:nvContentPartPr>
              <p14:xfrm>
                <a:off x="8211383" y="3081771"/>
                <a:ext cx="2527920" cy="142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E7BF2F5-E79E-EDA2-718F-21FE29C3050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02743" y="3072771"/>
                  <a:ext cx="25455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91F7868-44FA-9084-73C3-7E9398D4E1D7}"/>
                    </a:ext>
                  </a:extLst>
                </p14:cNvPr>
                <p14:cNvContentPartPr/>
                <p14:nvPr/>
              </p14:nvContentPartPr>
              <p14:xfrm>
                <a:off x="3376943" y="3249891"/>
                <a:ext cx="2591640" cy="181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91F7868-44FA-9084-73C3-7E9398D4E1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67943" y="3240891"/>
                  <a:ext cx="2609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DE35919-FACA-048B-7FEE-36D8A630F57C}"/>
                    </a:ext>
                  </a:extLst>
                </p14:cNvPr>
                <p14:cNvContentPartPr/>
                <p14:nvPr/>
              </p14:nvContentPartPr>
              <p14:xfrm>
                <a:off x="7810703" y="2045331"/>
                <a:ext cx="1384560" cy="1051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DE35919-FACA-048B-7FEE-36D8A630F57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02063" y="2036331"/>
                  <a:ext cx="1402200" cy="10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35FB928-D934-C67E-73D5-C9688BFE68FF}"/>
                    </a:ext>
                  </a:extLst>
                </p14:cNvPr>
                <p14:cNvContentPartPr/>
                <p14:nvPr/>
              </p14:nvContentPartPr>
              <p14:xfrm>
                <a:off x="8899343" y="1810611"/>
                <a:ext cx="439920" cy="328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35FB928-D934-C67E-73D5-C9688BFE68F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90343" y="1801611"/>
                  <a:ext cx="4575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82DB112-9725-685F-3FD8-0B8E99A0A23F}"/>
                    </a:ext>
                  </a:extLst>
                </p14:cNvPr>
                <p14:cNvContentPartPr/>
                <p14:nvPr/>
              </p14:nvContentPartPr>
              <p14:xfrm>
                <a:off x="8483183" y="3583971"/>
                <a:ext cx="273240" cy="610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82DB112-9725-685F-3FD8-0B8E99A0A2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74543" y="3574971"/>
                  <a:ext cx="29088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B64A813-D60A-A7C4-7A36-8B23F2E12BDF}"/>
                    </a:ext>
                  </a:extLst>
                </p14:cNvPr>
                <p14:cNvContentPartPr/>
                <p14:nvPr/>
              </p14:nvContentPartPr>
              <p14:xfrm>
                <a:off x="8835983" y="3817611"/>
                <a:ext cx="434520" cy="339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B64A813-D60A-A7C4-7A36-8B23F2E12BD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26983" y="3808971"/>
                  <a:ext cx="4521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42FBE13-544F-33CF-2E4C-0A32D389EB6E}"/>
                    </a:ext>
                  </a:extLst>
                </p14:cNvPr>
                <p14:cNvContentPartPr/>
                <p14:nvPr/>
              </p14:nvContentPartPr>
              <p14:xfrm>
                <a:off x="9559223" y="3910491"/>
                <a:ext cx="246960" cy="622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42FBE13-544F-33CF-2E4C-0A32D389EB6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50223" y="3901851"/>
                  <a:ext cx="26460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FA9FBA9-D815-4C9F-5443-547B07682AAD}"/>
                    </a:ext>
                  </a:extLst>
                </p14:cNvPr>
                <p14:cNvContentPartPr/>
                <p14:nvPr/>
              </p14:nvContentPartPr>
              <p14:xfrm>
                <a:off x="10266263" y="3805371"/>
                <a:ext cx="318600" cy="718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FA9FBA9-D815-4C9F-5443-547B07682AA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57623" y="3796731"/>
                  <a:ext cx="33624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7291DBA-2DC6-DD6A-9FDC-A0E51997EF60}"/>
                    </a:ext>
                  </a:extLst>
                </p14:cNvPr>
                <p14:cNvContentPartPr/>
                <p14:nvPr/>
              </p14:nvContentPartPr>
              <p14:xfrm>
                <a:off x="10863863" y="3624291"/>
                <a:ext cx="172440" cy="567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7291DBA-2DC6-DD6A-9FDC-A0E51997EF6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55223" y="3615291"/>
                  <a:ext cx="19008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9356D1A-C7FA-FEB7-D0AC-CD8F61753F9F}"/>
                    </a:ext>
                  </a:extLst>
                </p14:cNvPr>
                <p14:cNvContentPartPr/>
                <p14:nvPr/>
              </p14:nvContentPartPr>
              <p14:xfrm>
                <a:off x="11079143" y="3855051"/>
                <a:ext cx="148320" cy="582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9356D1A-C7FA-FEB7-D0AC-CD8F61753F9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070143" y="3846411"/>
                  <a:ext cx="16596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3E97412-5015-3A6E-F4B6-679632BAA65B}"/>
                    </a:ext>
                  </a:extLst>
                </p14:cNvPr>
                <p14:cNvContentPartPr/>
                <p14:nvPr/>
              </p14:nvContentPartPr>
              <p14:xfrm>
                <a:off x="11577023" y="3385971"/>
                <a:ext cx="65880" cy="851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3E97412-5015-3A6E-F4B6-679632BAA65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568383" y="3376971"/>
                  <a:ext cx="83520" cy="86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7E3B08F-05D4-83EA-8C6C-F46E06D04FD6}"/>
                    </a:ext>
                  </a:extLst>
                </p14:cNvPr>
                <p14:cNvContentPartPr/>
                <p14:nvPr/>
              </p14:nvContentPartPr>
              <p14:xfrm>
                <a:off x="11515823" y="3955491"/>
                <a:ext cx="310320" cy="272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7E3B08F-05D4-83EA-8C6C-F46E06D04FD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507183" y="3946491"/>
                  <a:ext cx="3279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9F1E87-0654-0BF5-FDD0-81D77D7196C8}"/>
                    </a:ext>
                  </a:extLst>
                </p14:cNvPr>
                <p14:cNvContentPartPr/>
                <p14:nvPr/>
              </p14:nvContentPartPr>
              <p14:xfrm>
                <a:off x="3126383" y="3829491"/>
                <a:ext cx="115920" cy="811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9F1E87-0654-0BF5-FDD0-81D77D7196C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17743" y="3820491"/>
                  <a:ext cx="133560" cy="82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C65F06B-817C-94C5-162D-A71DABC8A99D}"/>
                    </a:ext>
                  </a:extLst>
                </p14:cNvPr>
                <p14:cNvContentPartPr/>
                <p14:nvPr/>
              </p14:nvContentPartPr>
              <p14:xfrm>
                <a:off x="3186503" y="3846771"/>
                <a:ext cx="209520" cy="480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C65F06B-817C-94C5-162D-A71DABC8A99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77863" y="3837771"/>
                  <a:ext cx="2271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5E84811-BC13-5108-6339-6175C613273E}"/>
                    </a:ext>
                  </a:extLst>
                </p14:cNvPr>
                <p14:cNvContentPartPr/>
                <p14:nvPr/>
              </p14:nvContentPartPr>
              <p14:xfrm>
                <a:off x="3530663" y="3992571"/>
                <a:ext cx="263520" cy="361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5E84811-BC13-5108-6339-6175C613273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22023" y="3983571"/>
                  <a:ext cx="2811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75DF9BD-4E82-37CD-B4F8-BEC82FDFC3D9}"/>
                    </a:ext>
                  </a:extLst>
                </p14:cNvPr>
                <p14:cNvContentPartPr/>
                <p14:nvPr/>
              </p14:nvContentPartPr>
              <p14:xfrm>
                <a:off x="3983183" y="3992571"/>
                <a:ext cx="67680" cy="330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75DF9BD-4E82-37CD-B4F8-BEC82FDFC3D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74543" y="3983571"/>
                  <a:ext cx="853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94AAE76-E250-9097-CD16-91724C48F409}"/>
                    </a:ext>
                  </a:extLst>
                </p14:cNvPr>
                <p14:cNvContentPartPr/>
                <p14:nvPr/>
              </p14:nvContentPartPr>
              <p14:xfrm>
                <a:off x="3748103" y="3621411"/>
                <a:ext cx="34560" cy="82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94AAE76-E250-9097-CD16-91724C48F40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39463" y="3612411"/>
                  <a:ext cx="522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5FCEA41-34EF-2B20-D2E6-541B04AD05E9}"/>
                    </a:ext>
                  </a:extLst>
                </p14:cNvPr>
                <p14:cNvContentPartPr/>
                <p14:nvPr/>
              </p14:nvContentPartPr>
              <p14:xfrm>
                <a:off x="4326623" y="3856491"/>
                <a:ext cx="425880" cy="644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5FCEA41-34EF-2B20-D2E6-541B04AD05E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17623" y="3847491"/>
                  <a:ext cx="44352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AE4015B-5633-A680-A99F-9421C4E2EED9}"/>
                    </a:ext>
                  </a:extLst>
                </p14:cNvPr>
                <p14:cNvContentPartPr/>
                <p14:nvPr/>
              </p14:nvContentPartPr>
              <p14:xfrm>
                <a:off x="4770863" y="3937491"/>
                <a:ext cx="264600" cy="464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AE4015B-5633-A680-A99F-9421C4E2EED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62223" y="3928491"/>
                  <a:ext cx="28224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E39929-6048-57A1-906F-A978223B5F38}"/>
                    </a:ext>
                  </a:extLst>
                </p14:cNvPr>
                <p14:cNvContentPartPr/>
                <p14:nvPr/>
              </p14:nvContentPartPr>
              <p14:xfrm>
                <a:off x="5621903" y="3711771"/>
                <a:ext cx="91080" cy="946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E39929-6048-57A1-906F-A978223B5F3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12903" y="3702771"/>
                  <a:ext cx="108720" cy="9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537BDBA-85F0-DCC0-A043-7D9C4BA637D5}"/>
                    </a:ext>
                  </a:extLst>
                </p14:cNvPr>
                <p14:cNvContentPartPr/>
                <p14:nvPr/>
              </p14:nvContentPartPr>
              <p14:xfrm>
                <a:off x="5540543" y="4282011"/>
                <a:ext cx="478800" cy="393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537BDBA-85F0-DCC0-A043-7D9C4BA637D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31543" y="4273371"/>
                  <a:ext cx="4964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2234DB8-5FF4-0476-DAFA-49775ECE4363}"/>
                    </a:ext>
                  </a:extLst>
                </p14:cNvPr>
                <p14:cNvContentPartPr/>
                <p14:nvPr/>
              </p14:nvContentPartPr>
              <p14:xfrm>
                <a:off x="2371103" y="3330531"/>
                <a:ext cx="3858120" cy="2048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2234DB8-5FF4-0476-DAFA-49775ECE436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62103" y="3321531"/>
                  <a:ext cx="3875760" cy="20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E662F11-1B63-9F13-2C1E-53077BEF5721}"/>
                    </a:ext>
                  </a:extLst>
                </p14:cNvPr>
                <p14:cNvContentPartPr/>
                <p14:nvPr/>
              </p14:nvContentPartPr>
              <p14:xfrm>
                <a:off x="7966583" y="3258891"/>
                <a:ext cx="136440" cy="1460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E662F11-1B63-9F13-2C1E-53077BEF572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57583" y="3250251"/>
                  <a:ext cx="154080" cy="14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1D615CC-53DF-32A5-FAB5-E8F638DDE57D}"/>
                    </a:ext>
                  </a:extLst>
                </p14:cNvPr>
                <p14:cNvContentPartPr/>
                <p14:nvPr/>
              </p14:nvContentPartPr>
              <p14:xfrm>
                <a:off x="7067303" y="3193731"/>
                <a:ext cx="5275440" cy="1901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1D615CC-53DF-32A5-FAB5-E8F638DDE5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58303" y="3184731"/>
                  <a:ext cx="5293080" cy="1918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5393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1C705DE-BB54-0EC0-ADDC-87F205644220}"/>
                  </a:ext>
                </a:extLst>
              </p14:cNvPr>
              <p14:cNvContentPartPr/>
              <p14:nvPr/>
            </p14:nvContentPartPr>
            <p14:xfrm>
              <a:off x="3710303" y="5196771"/>
              <a:ext cx="180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1C705DE-BB54-0EC0-ADDC-87F2056442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303" y="5187771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64C86B0-EB60-3B74-6B47-042DA1B99982}"/>
                  </a:ext>
                </a:extLst>
              </p14:cNvPr>
              <p14:cNvContentPartPr/>
              <p14:nvPr/>
            </p14:nvContentPartPr>
            <p14:xfrm>
              <a:off x="2390183" y="5050611"/>
              <a:ext cx="6921720" cy="3582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64C86B0-EB60-3B74-6B47-042DA1B999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1183" y="5041971"/>
                <a:ext cx="693936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678CE6B-E3B8-DF43-EBBE-B7A55D274210}"/>
                  </a:ext>
                </a:extLst>
              </p14:cNvPr>
              <p14:cNvContentPartPr/>
              <p14:nvPr/>
            </p14:nvContentPartPr>
            <p14:xfrm>
              <a:off x="4477103" y="2209851"/>
              <a:ext cx="3000600" cy="2529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678CE6B-E3B8-DF43-EBBE-B7A55D2742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8463" y="2201211"/>
                <a:ext cx="3018240" cy="25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23C6028-5202-9FE1-4E84-FFEC2FEA0B3B}"/>
                  </a:ext>
                </a:extLst>
              </p14:cNvPr>
              <p14:cNvContentPartPr/>
              <p14:nvPr/>
            </p14:nvContentPartPr>
            <p14:xfrm>
              <a:off x="3956183" y="1560051"/>
              <a:ext cx="3488400" cy="33742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23C6028-5202-9FE1-4E84-FFEC2FEA0B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47183" y="1551051"/>
                <a:ext cx="3506040" cy="339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D6C3E09D-9EBE-E72B-A3DC-F03C3BD4CA92}"/>
              </a:ext>
            </a:extLst>
          </p:cNvPr>
          <p:cNvGrpSpPr/>
          <p:nvPr/>
        </p:nvGrpSpPr>
        <p:grpSpPr>
          <a:xfrm>
            <a:off x="1584143" y="143811"/>
            <a:ext cx="10001880" cy="5993280"/>
            <a:chOff x="1584143" y="143811"/>
            <a:chExt cx="10001880" cy="599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A18F8AE-9A12-D2D4-1A4B-B5A384424A5A}"/>
                    </a:ext>
                  </a:extLst>
                </p14:cNvPr>
                <p14:cNvContentPartPr/>
                <p14:nvPr/>
              </p14:nvContentPartPr>
              <p14:xfrm>
                <a:off x="3104423" y="532611"/>
                <a:ext cx="627480" cy="664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A18F8AE-9A12-D2D4-1A4B-B5A384424A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95423" y="523971"/>
                  <a:ext cx="64512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CADD4A9-FAEA-48A8-DBD7-65DC2BE53150}"/>
                    </a:ext>
                  </a:extLst>
                </p14:cNvPr>
                <p14:cNvContentPartPr/>
                <p14:nvPr/>
              </p14:nvContentPartPr>
              <p14:xfrm>
                <a:off x="3916223" y="1068291"/>
                <a:ext cx="3960" cy="12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CADD4A9-FAEA-48A8-DBD7-65DC2BE5315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07583" y="1059651"/>
                  <a:ext cx="21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0C0C710-54CD-6699-C0BB-AEFDF5D6A438}"/>
                    </a:ext>
                  </a:extLst>
                </p14:cNvPr>
                <p14:cNvContentPartPr/>
                <p14:nvPr/>
              </p14:nvContentPartPr>
              <p14:xfrm>
                <a:off x="4262543" y="624411"/>
                <a:ext cx="507600" cy="444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0C0C710-54CD-6699-C0BB-AEFDF5D6A4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53903" y="615771"/>
                  <a:ext cx="5252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FD78380-1F78-F1C2-A3A6-12AD769E38EB}"/>
                    </a:ext>
                  </a:extLst>
                </p14:cNvPr>
                <p14:cNvContentPartPr/>
                <p14:nvPr/>
              </p14:nvContentPartPr>
              <p14:xfrm>
                <a:off x="4780223" y="769131"/>
                <a:ext cx="226800" cy="128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FD78380-1F78-F1C2-A3A6-12AD769E38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71223" y="760491"/>
                  <a:ext cx="244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408186-5E0D-4590-6AD3-7A903BA1559E}"/>
                    </a:ext>
                  </a:extLst>
                </p14:cNvPr>
                <p14:cNvContentPartPr/>
                <p14:nvPr/>
              </p14:nvContentPartPr>
              <p14:xfrm>
                <a:off x="5278103" y="715131"/>
                <a:ext cx="182520" cy="398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408186-5E0D-4590-6AD3-7A903BA155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69103" y="706491"/>
                  <a:ext cx="2001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391F027-E054-D04C-EAF2-0628CB1BF5DE}"/>
                    </a:ext>
                  </a:extLst>
                </p14:cNvPr>
                <p14:cNvContentPartPr/>
                <p14:nvPr/>
              </p14:nvContentPartPr>
              <p14:xfrm>
                <a:off x="5631263" y="721251"/>
                <a:ext cx="186840" cy="261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391F027-E054-D04C-EAF2-0628CB1BF5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22263" y="712251"/>
                  <a:ext cx="2044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902396-C4CE-2BFE-6D38-802B2CEF5CF2}"/>
                    </a:ext>
                  </a:extLst>
                </p14:cNvPr>
                <p14:cNvContentPartPr/>
                <p14:nvPr/>
              </p14:nvContentPartPr>
              <p14:xfrm>
                <a:off x="6002423" y="718011"/>
                <a:ext cx="227160" cy="349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902396-C4CE-2BFE-6D38-802B2CEF5C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93423" y="709011"/>
                  <a:ext cx="2448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5C21D6-93CF-FD75-3517-AF6F078081B1}"/>
                    </a:ext>
                  </a:extLst>
                </p14:cNvPr>
                <p14:cNvContentPartPr/>
                <p14:nvPr/>
              </p14:nvContentPartPr>
              <p14:xfrm>
                <a:off x="2344823" y="1538811"/>
                <a:ext cx="4380840" cy="20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5C21D6-93CF-FD75-3517-AF6F078081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36183" y="1529811"/>
                  <a:ext cx="43984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08C3EF0-FDD9-F4F4-7B38-B9827C9800A6}"/>
                    </a:ext>
                  </a:extLst>
                </p14:cNvPr>
                <p14:cNvContentPartPr/>
                <p14:nvPr/>
              </p14:nvContentPartPr>
              <p14:xfrm>
                <a:off x="3467303" y="1982691"/>
                <a:ext cx="309240" cy="3463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08C3EF0-FDD9-F4F4-7B38-B9827C9800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58303" y="1973691"/>
                  <a:ext cx="326880" cy="34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CA7404-1253-6FC5-1496-ACEA1646BBB1}"/>
                    </a:ext>
                  </a:extLst>
                </p14:cNvPr>
                <p14:cNvContentPartPr/>
                <p14:nvPr/>
              </p14:nvContentPartPr>
              <p14:xfrm>
                <a:off x="2435183" y="5024691"/>
                <a:ext cx="6369480" cy="498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CA7404-1253-6FC5-1496-ACEA1646BB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6183" y="5015691"/>
                  <a:ext cx="63871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FEF590-26E5-FB18-B96C-9505F9DF06C7}"/>
                    </a:ext>
                  </a:extLst>
                </p14:cNvPr>
                <p14:cNvContentPartPr/>
                <p14:nvPr/>
              </p14:nvContentPartPr>
              <p14:xfrm>
                <a:off x="3286223" y="4445091"/>
                <a:ext cx="865080" cy="39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FEF590-26E5-FB18-B96C-9505F9DF06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77223" y="4436091"/>
                  <a:ext cx="882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568638C-4198-3563-EE78-61BB814F0AC5}"/>
                    </a:ext>
                  </a:extLst>
                </p14:cNvPr>
                <p14:cNvContentPartPr/>
                <p14:nvPr/>
              </p14:nvContentPartPr>
              <p14:xfrm>
                <a:off x="2815343" y="4155291"/>
                <a:ext cx="37080" cy="370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568638C-4198-3563-EE78-61BB814F0AC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06343" y="4146651"/>
                  <a:ext cx="547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936C07-2F87-A761-BC79-B655DCD6E6E0}"/>
                    </a:ext>
                  </a:extLst>
                </p14:cNvPr>
                <p14:cNvContentPartPr/>
                <p14:nvPr/>
              </p14:nvContentPartPr>
              <p14:xfrm>
                <a:off x="3240863" y="3457971"/>
                <a:ext cx="603000" cy="37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936C07-2F87-A761-BC79-B655DCD6E6E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32223" y="3448971"/>
                  <a:ext cx="620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F9332C-1D82-AB37-B3F7-938B7113472D}"/>
                    </a:ext>
                  </a:extLst>
                </p14:cNvPr>
                <p14:cNvContentPartPr/>
                <p14:nvPr/>
              </p14:nvContentPartPr>
              <p14:xfrm>
                <a:off x="2681063" y="3249891"/>
                <a:ext cx="522360" cy="332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F9332C-1D82-AB37-B3F7-938B711347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72063" y="3241251"/>
                  <a:ext cx="5400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67909A-59B6-107B-AD7B-3BB0B95DFDAB}"/>
                    </a:ext>
                  </a:extLst>
                </p14:cNvPr>
                <p14:cNvContentPartPr/>
                <p14:nvPr/>
              </p14:nvContentPartPr>
              <p14:xfrm>
                <a:off x="2661623" y="2480211"/>
                <a:ext cx="1069560" cy="52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67909A-59B6-107B-AD7B-3BB0B95DFD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52983" y="2471571"/>
                  <a:ext cx="1087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1149612-58DA-18B1-D03C-372003E93BA2}"/>
                    </a:ext>
                  </a:extLst>
                </p14:cNvPr>
                <p14:cNvContentPartPr/>
                <p14:nvPr/>
              </p14:nvContentPartPr>
              <p14:xfrm>
                <a:off x="2073023" y="2361771"/>
                <a:ext cx="345600" cy="463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1149612-58DA-18B1-D03C-372003E93BA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64383" y="2352771"/>
                  <a:ext cx="3632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DC8784-AC26-C902-5711-783BA8320F6A}"/>
                    </a:ext>
                  </a:extLst>
                </p14:cNvPr>
                <p14:cNvContentPartPr/>
                <p14:nvPr/>
              </p14:nvContentPartPr>
              <p14:xfrm>
                <a:off x="2552903" y="1853811"/>
                <a:ext cx="1366920" cy="56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DC8784-AC26-C902-5711-783BA8320F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43903" y="1844811"/>
                  <a:ext cx="1384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1023888-E107-DCE2-55A1-64501523D61C}"/>
                    </a:ext>
                  </a:extLst>
                </p14:cNvPr>
                <p14:cNvContentPartPr/>
                <p14:nvPr/>
              </p14:nvContentPartPr>
              <p14:xfrm>
                <a:off x="2108663" y="1531611"/>
                <a:ext cx="525240" cy="806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1023888-E107-DCE2-55A1-64501523D6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00023" y="1522611"/>
                  <a:ext cx="542880" cy="82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BD0D662-7CDA-8AAC-A27F-2E9849DE2284}"/>
                    </a:ext>
                  </a:extLst>
                </p14:cNvPr>
                <p14:cNvContentPartPr/>
                <p14:nvPr/>
              </p14:nvContentPartPr>
              <p14:xfrm>
                <a:off x="3702743" y="4472451"/>
                <a:ext cx="53280" cy="55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BD0D662-7CDA-8AAC-A27F-2E9849DE228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93743" y="4463451"/>
                  <a:ext cx="70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84263D3-287C-B2A7-25C3-24EC5F5C40C4}"/>
                    </a:ext>
                  </a:extLst>
                </p14:cNvPr>
                <p14:cNvContentPartPr/>
                <p14:nvPr/>
              </p14:nvContentPartPr>
              <p14:xfrm>
                <a:off x="3363983" y="1543491"/>
                <a:ext cx="58680" cy="702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84263D3-287C-B2A7-25C3-24EC5F5C40C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55343" y="1534851"/>
                  <a:ext cx="7632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4F91C23-AF02-CA61-8C12-E34D1DE871A1}"/>
                    </a:ext>
                  </a:extLst>
                </p14:cNvPr>
                <p14:cNvContentPartPr/>
                <p14:nvPr/>
              </p14:nvContentPartPr>
              <p14:xfrm>
                <a:off x="3693743" y="4463091"/>
                <a:ext cx="25560" cy="16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4F91C23-AF02-CA61-8C12-E34D1DE871A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84743" y="4454091"/>
                  <a:ext cx="432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2A9B4EE-B0B5-232F-69BC-BE4CAB222B7E}"/>
                    </a:ext>
                  </a:extLst>
                </p14:cNvPr>
                <p14:cNvContentPartPr/>
                <p14:nvPr/>
              </p14:nvContentPartPr>
              <p14:xfrm>
                <a:off x="2551103" y="4027131"/>
                <a:ext cx="474120" cy="573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2A9B4EE-B0B5-232F-69BC-BE4CAB222B7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42463" y="4018491"/>
                  <a:ext cx="49176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406040-C84E-076E-129A-121F36BB600F}"/>
                    </a:ext>
                  </a:extLst>
                </p14:cNvPr>
                <p14:cNvContentPartPr/>
                <p14:nvPr/>
              </p14:nvContentPartPr>
              <p14:xfrm>
                <a:off x="3693743" y="4499451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406040-C84E-076E-129A-121F36BB600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84743" y="44904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5880E45-D55D-B591-FF84-A970EADD4E4D}"/>
                    </a:ext>
                  </a:extLst>
                </p14:cNvPr>
                <p14:cNvContentPartPr/>
                <p14:nvPr/>
              </p14:nvContentPartPr>
              <p14:xfrm>
                <a:off x="3641903" y="5051691"/>
                <a:ext cx="92160" cy="67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5880E45-D55D-B591-FF84-A970EADD4E4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632903" y="5043051"/>
                  <a:ext cx="109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2D85507-1DF1-4652-7B37-96E9B2197958}"/>
                    </a:ext>
                  </a:extLst>
                </p14:cNvPr>
                <p14:cNvContentPartPr/>
                <p14:nvPr/>
              </p14:nvContentPartPr>
              <p14:xfrm>
                <a:off x="3349943" y="5212611"/>
                <a:ext cx="272520" cy="193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2D85507-1DF1-4652-7B37-96E9B219795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40943" y="5203971"/>
                  <a:ext cx="2901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C05D6D-D916-9FA1-95D9-B55EB0E81D7E}"/>
                    </a:ext>
                  </a:extLst>
                </p14:cNvPr>
                <p14:cNvContentPartPr/>
                <p14:nvPr/>
              </p14:nvContentPartPr>
              <p14:xfrm>
                <a:off x="4327343" y="4553811"/>
                <a:ext cx="9360" cy="7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C05D6D-D916-9FA1-95D9-B55EB0E81D7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318343" y="4544811"/>
                  <a:ext cx="27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795585A-96DD-EE4E-68AE-B23C982C2A0C}"/>
                    </a:ext>
                  </a:extLst>
                </p14:cNvPr>
                <p14:cNvContentPartPr/>
                <p14:nvPr/>
              </p14:nvContentPartPr>
              <p14:xfrm>
                <a:off x="3440303" y="1882971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795585A-96DD-EE4E-68AE-B23C982C2A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31303" y="18743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C3E4222-C225-5426-840D-027D990D682A}"/>
                    </a:ext>
                  </a:extLst>
                </p14:cNvPr>
                <p14:cNvContentPartPr/>
                <p14:nvPr/>
              </p14:nvContentPartPr>
              <p14:xfrm>
                <a:off x="3431303" y="1846611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C3E4222-C225-5426-840D-027D990D682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22303" y="18379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1D56662-B705-3989-0CD8-914662F349DF}"/>
                    </a:ext>
                  </a:extLst>
                </p14:cNvPr>
                <p14:cNvContentPartPr/>
                <p14:nvPr/>
              </p14:nvContentPartPr>
              <p14:xfrm>
                <a:off x="5529023" y="5349771"/>
                <a:ext cx="537840" cy="631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1D56662-B705-3989-0CD8-914662F349D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520383" y="5341131"/>
                  <a:ext cx="55548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387D63-40EB-237E-3814-7099CD73BD73}"/>
                    </a:ext>
                  </a:extLst>
                </p14:cNvPr>
                <p14:cNvContentPartPr/>
                <p14:nvPr/>
              </p14:nvContentPartPr>
              <p14:xfrm>
                <a:off x="6129143" y="5721651"/>
                <a:ext cx="4320" cy="51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387D63-40EB-237E-3814-7099CD73BD7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120143" y="5712651"/>
                  <a:ext cx="21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453BE51-48BE-F228-8875-56F58B116893}"/>
                    </a:ext>
                  </a:extLst>
                </p14:cNvPr>
                <p14:cNvContentPartPr/>
                <p14:nvPr/>
              </p14:nvContentPartPr>
              <p14:xfrm>
                <a:off x="6229223" y="5548851"/>
                <a:ext cx="361080" cy="424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453BE51-48BE-F228-8875-56F58B11689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20223" y="5540211"/>
                  <a:ext cx="3787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D503BD3-EDEC-B99E-1AE4-54C818C05B42}"/>
                    </a:ext>
                  </a:extLst>
                </p14:cNvPr>
                <p14:cNvContentPartPr/>
                <p14:nvPr/>
              </p14:nvContentPartPr>
              <p14:xfrm>
                <a:off x="5232743" y="6065811"/>
                <a:ext cx="1795680" cy="71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D503BD3-EDEC-B99E-1AE4-54C818C05B4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24103" y="6056811"/>
                  <a:ext cx="1813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D197941-089F-E7F7-8601-E2A17FA349D9}"/>
                    </a:ext>
                  </a:extLst>
                </p14:cNvPr>
                <p14:cNvContentPartPr/>
                <p14:nvPr/>
              </p14:nvContentPartPr>
              <p14:xfrm>
                <a:off x="3619583" y="5079051"/>
                <a:ext cx="180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D197941-089F-E7F7-8601-E2A17FA349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10943" y="5070051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77AF2B1-26AD-8E95-AF8D-3106AC66E492}"/>
                    </a:ext>
                  </a:extLst>
                </p14:cNvPr>
                <p14:cNvContentPartPr/>
                <p14:nvPr/>
              </p14:nvContentPartPr>
              <p14:xfrm>
                <a:off x="3775103" y="1726371"/>
                <a:ext cx="3596040" cy="3271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77AF2B1-26AD-8E95-AF8D-3106AC66E4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66463" y="1717371"/>
                  <a:ext cx="3613680" cy="32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8624CF0-549A-E258-244A-509A0B0F0473}"/>
                    </a:ext>
                  </a:extLst>
                </p14:cNvPr>
                <p14:cNvContentPartPr/>
                <p14:nvPr/>
              </p14:nvContentPartPr>
              <p14:xfrm>
                <a:off x="6445943" y="1847691"/>
                <a:ext cx="633960" cy="542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8624CF0-549A-E258-244A-509A0B0F047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36943" y="1838691"/>
                  <a:ext cx="65160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F8C39F0-A151-15D9-E6FC-275B07D01F22}"/>
                    </a:ext>
                  </a:extLst>
                </p14:cNvPr>
                <p14:cNvContentPartPr/>
                <p14:nvPr/>
              </p14:nvContentPartPr>
              <p14:xfrm>
                <a:off x="3383783" y="1489851"/>
                <a:ext cx="74880" cy="402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F8C39F0-A151-15D9-E6FC-275B07D01F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74783" y="1481211"/>
                  <a:ext cx="9252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310EBAF-B313-1905-656A-0D16FCB3226C}"/>
                    </a:ext>
                  </a:extLst>
                </p14:cNvPr>
                <p14:cNvContentPartPr/>
                <p14:nvPr/>
              </p14:nvContentPartPr>
              <p14:xfrm>
                <a:off x="3087143" y="1746891"/>
                <a:ext cx="3884760" cy="99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310EBAF-B313-1905-656A-0D16FCB3226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78143" y="1737891"/>
                  <a:ext cx="3902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FCB1C33-8941-8A22-F957-88DFC91F0FBE}"/>
                    </a:ext>
                  </a:extLst>
                </p14:cNvPr>
                <p14:cNvContentPartPr/>
                <p14:nvPr/>
              </p14:nvContentPartPr>
              <p14:xfrm>
                <a:off x="6925103" y="1891971"/>
                <a:ext cx="286560" cy="3403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FCB1C33-8941-8A22-F957-88DFC91F0FB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16103" y="1882971"/>
                  <a:ext cx="304200" cy="34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70AE658-699C-C22F-F557-9F6332BC4486}"/>
                    </a:ext>
                  </a:extLst>
                </p14:cNvPr>
                <p14:cNvContentPartPr/>
                <p14:nvPr/>
              </p14:nvContentPartPr>
              <p14:xfrm>
                <a:off x="8412983" y="674451"/>
                <a:ext cx="117720" cy="528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70AE658-699C-C22F-F557-9F6332BC448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03983" y="665811"/>
                  <a:ext cx="13536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85DE6F5-4314-57E2-6383-0AE6007D68FB}"/>
                    </a:ext>
                  </a:extLst>
                </p14:cNvPr>
                <p14:cNvContentPartPr/>
                <p14:nvPr/>
              </p14:nvContentPartPr>
              <p14:xfrm>
                <a:off x="8618543" y="614331"/>
                <a:ext cx="252360" cy="406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85DE6F5-4314-57E2-6383-0AE6007D68F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09903" y="605331"/>
                  <a:ext cx="27000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895CB26-ABF1-688C-FC14-218E04E90231}"/>
                    </a:ext>
                  </a:extLst>
                </p14:cNvPr>
                <p14:cNvContentPartPr/>
                <p14:nvPr/>
              </p14:nvContentPartPr>
              <p14:xfrm>
                <a:off x="10609703" y="499491"/>
                <a:ext cx="547200" cy="370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895CB26-ABF1-688C-FC14-218E04E9023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601063" y="490491"/>
                  <a:ext cx="5648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18D6671-3936-2794-AEC1-B2B66BFDBBEB}"/>
                    </a:ext>
                  </a:extLst>
                </p14:cNvPr>
                <p14:cNvContentPartPr/>
                <p14:nvPr/>
              </p14:nvContentPartPr>
              <p14:xfrm>
                <a:off x="11235383" y="479691"/>
                <a:ext cx="350640" cy="532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18D6671-3936-2794-AEC1-B2B66BFDBB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226383" y="471051"/>
                  <a:ext cx="36828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EEA31DD-AA9F-FB45-065F-0358D1E15393}"/>
                    </a:ext>
                  </a:extLst>
                </p14:cNvPr>
                <p14:cNvContentPartPr/>
                <p14:nvPr/>
              </p14:nvContentPartPr>
              <p14:xfrm>
                <a:off x="7885223" y="1249011"/>
                <a:ext cx="3238560" cy="263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EEA31DD-AA9F-FB45-065F-0358D1E153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76583" y="1240371"/>
                  <a:ext cx="32562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963C017-85F6-5FC1-AB9F-3059AB7BF822}"/>
                    </a:ext>
                  </a:extLst>
                </p14:cNvPr>
                <p14:cNvContentPartPr/>
                <p14:nvPr/>
              </p14:nvContentPartPr>
              <p14:xfrm>
                <a:off x="8410463" y="1901331"/>
                <a:ext cx="64080" cy="330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963C017-85F6-5FC1-AB9F-3059AB7BF82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01823" y="1892331"/>
                  <a:ext cx="817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CBA54EC-1B24-7B22-43E8-7C12B7226307}"/>
                    </a:ext>
                  </a:extLst>
                </p14:cNvPr>
                <p14:cNvContentPartPr/>
                <p14:nvPr/>
              </p14:nvContentPartPr>
              <p14:xfrm>
                <a:off x="8464823" y="2682171"/>
                <a:ext cx="55800" cy="223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CBA54EC-1B24-7B22-43E8-7C12B722630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55823" y="2673171"/>
                  <a:ext cx="73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1C65C1A-028D-2914-7A15-66E4FF80CDF0}"/>
                    </a:ext>
                  </a:extLst>
                </p14:cNvPr>
                <p14:cNvContentPartPr/>
                <p14:nvPr/>
              </p14:nvContentPartPr>
              <p14:xfrm>
                <a:off x="8621783" y="3159531"/>
                <a:ext cx="804240" cy="617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1C65C1A-028D-2914-7A15-66E4FF80CDF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12783" y="3150531"/>
                  <a:ext cx="82188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EA6FC48-E18C-40B7-14F3-65B1DD72F3F8}"/>
                    </a:ext>
                  </a:extLst>
                </p14:cNvPr>
                <p14:cNvContentPartPr/>
                <p14:nvPr/>
              </p14:nvContentPartPr>
              <p14:xfrm>
                <a:off x="10936223" y="1864971"/>
                <a:ext cx="92160" cy="435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EA6FC48-E18C-40B7-14F3-65B1DD72F3F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27583" y="1855971"/>
                  <a:ext cx="1098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1D31790-32BB-9DEE-D95F-7A28A620CEBB}"/>
                    </a:ext>
                  </a:extLst>
                </p14:cNvPr>
                <p14:cNvContentPartPr/>
                <p14:nvPr/>
              </p14:nvContentPartPr>
              <p14:xfrm>
                <a:off x="8202383" y="697131"/>
                <a:ext cx="340920" cy="3603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1D31790-32BB-9DEE-D95F-7A28A620CEB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93383" y="688131"/>
                  <a:ext cx="358560" cy="36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F94FCA-CB9C-91A5-EA6E-9C050E6C5F05}"/>
                    </a:ext>
                  </a:extLst>
                </p14:cNvPr>
                <p14:cNvContentPartPr/>
                <p14:nvPr/>
              </p14:nvContentPartPr>
              <p14:xfrm>
                <a:off x="9323423" y="461691"/>
                <a:ext cx="330480" cy="3554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F94FCA-CB9C-91A5-EA6E-9C050E6C5F0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14783" y="452691"/>
                  <a:ext cx="348120" cy="357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6D3DB7B-CC08-9606-1B58-E7E5642D935A}"/>
                    </a:ext>
                  </a:extLst>
                </p14:cNvPr>
                <p14:cNvContentPartPr/>
                <p14:nvPr/>
              </p14:nvContentPartPr>
              <p14:xfrm>
                <a:off x="9793943" y="143811"/>
                <a:ext cx="1786320" cy="3553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6D3DB7B-CC08-9606-1B58-E7E5642D935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85303" y="134811"/>
                  <a:ext cx="1803960" cy="35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D7E14E6-8ED1-9BAE-0A6C-8FE17A3B2CB7}"/>
                    </a:ext>
                  </a:extLst>
                </p14:cNvPr>
                <p14:cNvContentPartPr/>
                <p14:nvPr/>
              </p14:nvContentPartPr>
              <p14:xfrm>
                <a:off x="1584143" y="2831931"/>
                <a:ext cx="264960" cy="559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D7E14E6-8ED1-9BAE-0A6C-8FE17A3B2CB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75143" y="2822931"/>
                  <a:ext cx="2826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8FB16F2-162D-843C-33FC-112D9D293E99}"/>
                    </a:ext>
                  </a:extLst>
                </p14:cNvPr>
                <p14:cNvContentPartPr/>
                <p14:nvPr/>
              </p14:nvContentPartPr>
              <p14:xfrm>
                <a:off x="1837583" y="3032811"/>
                <a:ext cx="100800" cy="243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8FB16F2-162D-843C-33FC-112D9D293E9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28943" y="3023811"/>
                  <a:ext cx="1184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205B53B-048A-C9FE-2887-E394724C66A8}"/>
                    </a:ext>
                  </a:extLst>
                </p14:cNvPr>
                <p14:cNvContentPartPr/>
                <p14:nvPr/>
              </p14:nvContentPartPr>
              <p14:xfrm>
                <a:off x="4615703" y="5585571"/>
                <a:ext cx="721080" cy="118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205B53B-048A-C9FE-2887-E394724C66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06703" y="5576931"/>
                  <a:ext cx="738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2C9252E-F107-2818-C85C-FCCAD5FB3D41}"/>
                    </a:ext>
                  </a:extLst>
                </p14:cNvPr>
                <p14:cNvContentPartPr/>
                <p14:nvPr/>
              </p14:nvContentPartPr>
              <p14:xfrm>
                <a:off x="4617143" y="4372011"/>
                <a:ext cx="16560" cy="91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2C9252E-F107-2818-C85C-FCCAD5FB3D4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08503" y="4363011"/>
                  <a:ext cx="34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EC6254E-E5B4-030B-657C-B0AFCDFBDDAD}"/>
                    </a:ext>
                  </a:extLst>
                </p14:cNvPr>
                <p14:cNvContentPartPr/>
                <p14:nvPr/>
              </p14:nvContentPartPr>
              <p14:xfrm>
                <a:off x="4308983" y="1384731"/>
                <a:ext cx="3304080" cy="3115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EC6254E-E5B4-030B-657C-B0AFCDFBDDA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00343" y="1375731"/>
                  <a:ext cx="3321720" cy="31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321CAF9-B054-01BD-76F6-C7CD0DDEAADB}"/>
                    </a:ext>
                  </a:extLst>
                </p14:cNvPr>
                <p14:cNvContentPartPr/>
                <p14:nvPr/>
              </p14:nvContentPartPr>
              <p14:xfrm>
                <a:off x="4743503" y="1741491"/>
                <a:ext cx="2864160" cy="2678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321CAF9-B054-01BD-76F6-C7CD0DDEAAD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34503" y="1732851"/>
                  <a:ext cx="2881800" cy="269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92FD9CD-7649-F0B5-C050-0D239CC22004}"/>
                    </a:ext>
                  </a:extLst>
                </p14:cNvPr>
                <p14:cNvContentPartPr/>
                <p14:nvPr/>
              </p14:nvContentPartPr>
              <p14:xfrm>
                <a:off x="3630383" y="5046651"/>
                <a:ext cx="120960" cy="86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92FD9CD-7649-F0B5-C050-0D239CC2200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21743" y="5037651"/>
                  <a:ext cx="138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AB2C262-9F73-37EC-AB85-64CB7AB1A3EB}"/>
                    </a:ext>
                  </a:extLst>
                </p14:cNvPr>
                <p14:cNvContentPartPr/>
                <p14:nvPr/>
              </p14:nvContentPartPr>
              <p14:xfrm>
                <a:off x="3549743" y="4998411"/>
                <a:ext cx="199800" cy="107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AB2C262-9F73-37EC-AB85-64CB7AB1A3E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40743" y="4989771"/>
                  <a:ext cx="217440" cy="12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771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E5ACF86-855F-CFD8-8E94-0B592E63C0FD}"/>
                  </a:ext>
                </a:extLst>
              </p14:cNvPr>
              <p14:cNvContentPartPr/>
              <p14:nvPr/>
            </p14:nvContentPartPr>
            <p14:xfrm>
              <a:off x="2845583" y="2080611"/>
              <a:ext cx="478800" cy="365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E5ACF86-855F-CFD8-8E94-0B592E63C0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6943" y="2071971"/>
                <a:ext cx="496440" cy="38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277F1E31-1717-0A82-8FCB-F3E4B4A4F9C1}"/>
              </a:ext>
            </a:extLst>
          </p:cNvPr>
          <p:cNvGrpSpPr/>
          <p:nvPr/>
        </p:nvGrpSpPr>
        <p:grpSpPr>
          <a:xfrm>
            <a:off x="742103" y="913491"/>
            <a:ext cx="9118800" cy="5875920"/>
            <a:chOff x="742103" y="913491"/>
            <a:chExt cx="9118800" cy="587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CA1497-0017-AEA9-E880-D1C851138372}"/>
                    </a:ext>
                  </a:extLst>
                </p14:cNvPr>
                <p14:cNvContentPartPr/>
                <p14:nvPr/>
              </p14:nvContentPartPr>
              <p14:xfrm>
                <a:off x="1801583" y="930411"/>
                <a:ext cx="2233440" cy="2718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CA1497-0017-AEA9-E880-D1C8511383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92583" y="921771"/>
                  <a:ext cx="2251080" cy="27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B0AB15-81DA-C277-788F-FF8317C97E18}"/>
                    </a:ext>
                  </a:extLst>
                </p14:cNvPr>
                <p14:cNvContentPartPr/>
                <p14:nvPr/>
              </p14:nvContentPartPr>
              <p14:xfrm>
                <a:off x="3910823" y="913491"/>
                <a:ext cx="172800" cy="14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B0AB15-81DA-C277-788F-FF8317C97E1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2183" y="904491"/>
                  <a:ext cx="190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EFE32CC-C98A-4356-EB9B-760CF2B76835}"/>
                    </a:ext>
                  </a:extLst>
                </p14:cNvPr>
                <p14:cNvContentPartPr/>
                <p14:nvPr/>
              </p14:nvContentPartPr>
              <p14:xfrm>
                <a:off x="1904183" y="3585051"/>
                <a:ext cx="34560" cy="364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EFE32CC-C98A-4356-EB9B-760CF2B768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95543" y="3576051"/>
                  <a:ext cx="522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8C72B9-FA9A-71C4-6747-0F08E89F42E5}"/>
                    </a:ext>
                  </a:extLst>
                </p14:cNvPr>
                <p14:cNvContentPartPr/>
                <p14:nvPr/>
              </p14:nvContentPartPr>
              <p14:xfrm>
                <a:off x="7070543" y="1267011"/>
                <a:ext cx="91440" cy="458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8C72B9-FA9A-71C4-6747-0F08E89F42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61903" y="1258371"/>
                  <a:ext cx="1090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02B8ED5-3F07-1C3E-06D2-DA287E1F178E}"/>
                    </a:ext>
                  </a:extLst>
                </p14:cNvPr>
                <p14:cNvContentPartPr/>
                <p14:nvPr/>
              </p14:nvContentPartPr>
              <p14:xfrm>
                <a:off x="7152263" y="1356291"/>
                <a:ext cx="223920" cy="12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02B8ED5-3F07-1C3E-06D2-DA287E1F178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43263" y="1347651"/>
                  <a:ext cx="241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07A4FAB-4FBE-2922-B1B3-A40D8A7BEEDC}"/>
                    </a:ext>
                  </a:extLst>
                </p14:cNvPr>
                <p14:cNvContentPartPr/>
                <p14:nvPr/>
              </p14:nvContentPartPr>
              <p14:xfrm>
                <a:off x="7115903" y="1641411"/>
                <a:ext cx="294840" cy="43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07A4FAB-4FBE-2922-B1B3-A40D8A7BEE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06903" y="1632411"/>
                  <a:ext cx="3124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4F1E1F8-9E52-61C1-BA50-959C18E7FF9E}"/>
                    </a:ext>
                  </a:extLst>
                </p14:cNvPr>
                <p14:cNvContentPartPr/>
                <p14:nvPr/>
              </p14:nvContentPartPr>
              <p14:xfrm>
                <a:off x="7070543" y="1928331"/>
                <a:ext cx="42480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4F1E1F8-9E52-61C1-BA50-959C18E7FF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61903" y="1919331"/>
                  <a:ext cx="442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B9959F1-3CF3-DC97-3435-43D977F61E78}"/>
                    </a:ext>
                  </a:extLst>
                </p14:cNvPr>
                <p14:cNvContentPartPr/>
                <p14:nvPr/>
              </p14:nvContentPartPr>
              <p14:xfrm>
                <a:off x="7930943" y="1655811"/>
                <a:ext cx="251280" cy="462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B9959F1-3CF3-DC97-3435-43D977F61E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21943" y="1647171"/>
                  <a:ext cx="26892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C61F7EF-861C-A01D-381B-E1032104CA8B}"/>
                    </a:ext>
                  </a:extLst>
                </p14:cNvPr>
                <p14:cNvContentPartPr/>
                <p14:nvPr/>
              </p14:nvContentPartPr>
              <p14:xfrm>
                <a:off x="8248463" y="1627011"/>
                <a:ext cx="271800" cy="292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C61F7EF-861C-A01D-381B-E1032104CA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39463" y="1618011"/>
                  <a:ext cx="2894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3DADB87-0016-2AF9-4BF0-489EED7F7650}"/>
                    </a:ext>
                  </a:extLst>
                </p14:cNvPr>
                <p14:cNvContentPartPr/>
                <p14:nvPr/>
              </p14:nvContentPartPr>
              <p14:xfrm>
                <a:off x="8546183" y="1737891"/>
                <a:ext cx="50040" cy="179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3DADB87-0016-2AF9-4BF0-489EED7F76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37183" y="1729251"/>
                  <a:ext cx="67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36A7219-20DE-9C2A-84A0-2B8554AD9C71}"/>
                    </a:ext>
                  </a:extLst>
                </p14:cNvPr>
                <p14:cNvContentPartPr/>
                <p14:nvPr/>
              </p14:nvContentPartPr>
              <p14:xfrm>
                <a:off x="8473823" y="1480491"/>
                <a:ext cx="9720" cy="47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36A7219-20DE-9C2A-84A0-2B8554AD9C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5183" y="1471851"/>
                  <a:ext cx="273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6BA888-4985-6D8C-03F3-34CFCBD5644D}"/>
                    </a:ext>
                  </a:extLst>
                </p14:cNvPr>
                <p14:cNvContentPartPr/>
                <p14:nvPr/>
              </p14:nvContentPartPr>
              <p14:xfrm>
                <a:off x="8743463" y="1675611"/>
                <a:ext cx="218160" cy="273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6BA888-4985-6D8C-03F3-34CFCBD564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34463" y="1666611"/>
                  <a:ext cx="2358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2BDB8EE-63CD-391C-E5D8-6BFA6AA1DA19}"/>
                    </a:ext>
                  </a:extLst>
                </p14:cNvPr>
                <p14:cNvContentPartPr/>
                <p14:nvPr/>
              </p14:nvContentPartPr>
              <p14:xfrm>
                <a:off x="7006463" y="2281491"/>
                <a:ext cx="2605320" cy="90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2BDB8EE-63CD-391C-E5D8-6BFA6AA1DA1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97463" y="2272491"/>
                  <a:ext cx="26229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C4E6E3-5870-D23E-CCDC-3C1E1B23EEEB}"/>
                    </a:ext>
                  </a:extLst>
                </p14:cNvPr>
                <p14:cNvContentPartPr/>
                <p14:nvPr/>
              </p14:nvContentPartPr>
              <p14:xfrm>
                <a:off x="9451583" y="1595331"/>
                <a:ext cx="19800" cy="7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C4E6E3-5870-D23E-CCDC-3C1E1B23EE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42583" y="1586331"/>
                  <a:ext cx="37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C695882-16A4-7A6B-C634-946EB01248F8}"/>
                    </a:ext>
                  </a:extLst>
                </p14:cNvPr>
                <p14:cNvContentPartPr/>
                <p14:nvPr/>
              </p14:nvContentPartPr>
              <p14:xfrm>
                <a:off x="9433583" y="2073771"/>
                <a:ext cx="25560" cy="8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C695882-16A4-7A6B-C634-946EB01248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24583" y="2065131"/>
                  <a:ext cx="43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5C8AF4E-0D6B-6571-0A32-88CCA3B65B32}"/>
                    </a:ext>
                  </a:extLst>
                </p14:cNvPr>
                <p14:cNvContentPartPr/>
                <p14:nvPr/>
              </p14:nvContentPartPr>
              <p14:xfrm>
                <a:off x="1450223" y="1249371"/>
                <a:ext cx="4285080" cy="2882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5C8AF4E-0D6B-6571-0A32-88CCA3B65B3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41583" y="1240371"/>
                  <a:ext cx="4302720" cy="29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DAC1D43-EEB2-F3FE-9BF6-A8A89F7FC56E}"/>
                    </a:ext>
                  </a:extLst>
                </p14:cNvPr>
                <p14:cNvContentPartPr/>
                <p14:nvPr/>
              </p14:nvContentPartPr>
              <p14:xfrm>
                <a:off x="1910303" y="1385091"/>
                <a:ext cx="3378960" cy="2242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DAC1D43-EEB2-F3FE-9BF6-A8A89F7FC5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01303" y="1376451"/>
                  <a:ext cx="3396600" cy="22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656253-D07C-899F-9423-4571839DBD8D}"/>
                    </a:ext>
                  </a:extLst>
                </p14:cNvPr>
                <p14:cNvContentPartPr/>
                <p14:nvPr/>
              </p14:nvContentPartPr>
              <p14:xfrm>
                <a:off x="1656863" y="1710891"/>
                <a:ext cx="248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656253-D07C-899F-9423-4571839DBD8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47863" y="1702251"/>
                  <a:ext cx="4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58CBEB8-5E3F-A5EC-407F-7281FF6F8E78}"/>
                    </a:ext>
                  </a:extLst>
                </p14:cNvPr>
                <p14:cNvContentPartPr/>
                <p14:nvPr/>
              </p14:nvContentPartPr>
              <p14:xfrm>
                <a:off x="2380823" y="3965211"/>
                <a:ext cx="10080" cy="95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58CBEB8-5E3F-A5EC-407F-7281FF6F8E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71823" y="3956211"/>
                  <a:ext cx="277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29998F9-CC31-64CE-2143-ADAB48A47614}"/>
                    </a:ext>
                  </a:extLst>
                </p14:cNvPr>
                <p14:cNvContentPartPr/>
                <p14:nvPr/>
              </p14:nvContentPartPr>
              <p14:xfrm>
                <a:off x="2498543" y="4110291"/>
                <a:ext cx="8640" cy="16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29998F9-CC31-64CE-2143-ADAB48A476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89543" y="4101291"/>
                  <a:ext cx="262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E41E50-F2DB-1B54-3F11-F153613F4DD0}"/>
                    </a:ext>
                  </a:extLst>
                </p14:cNvPr>
                <p14:cNvContentPartPr/>
                <p14:nvPr/>
              </p14:nvContentPartPr>
              <p14:xfrm>
                <a:off x="3097223" y="2199771"/>
                <a:ext cx="226800" cy="164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E41E50-F2DB-1B54-3F11-F153613F4DD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88583" y="2191131"/>
                  <a:ext cx="244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D157AA-070D-322D-A924-922E04BABA04}"/>
                    </a:ext>
                  </a:extLst>
                </p14:cNvPr>
                <p14:cNvContentPartPr/>
                <p14:nvPr/>
              </p14:nvContentPartPr>
              <p14:xfrm>
                <a:off x="3381623" y="2072691"/>
                <a:ext cx="467280" cy="163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D157AA-070D-322D-A924-922E04BABA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72983" y="2064051"/>
                  <a:ext cx="484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3586809-2F42-8744-80CF-4D2C1BA97614}"/>
                    </a:ext>
                  </a:extLst>
                </p14:cNvPr>
                <p14:cNvContentPartPr/>
                <p14:nvPr/>
              </p14:nvContentPartPr>
              <p14:xfrm>
                <a:off x="3006143" y="2117691"/>
                <a:ext cx="199440" cy="190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3586809-2F42-8744-80CF-4D2C1BA976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97503" y="2108691"/>
                  <a:ext cx="2170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10A1750-F663-660E-2CB5-B8FA85A3E2AE}"/>
                    </a:ext>
                  </a:extLst>
                </p14:cNvPr>
                <p14:cNvContentPartPr/>
                <p14:nvPr/>
              </p14:nvContentPartPr>
              <p14:xfrm>
                <a:off x="3775103" y="2000691"/>
                <a:ext cx="197280" cy="252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10A1750-F663-660E-2CB5-B8FA85A3E2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66463" y="1992051"/>
                  <a:ext cx="214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814BB88-C9EE-382E-D404-5925B85A22D3}"/>
                    </a:ext>
                  </a:extLst>
                </p14:cNvPr>
                <p14:cNvContentPartPr/>
                <p14:nvPr/>
              </p14:nvContentPartPr>
              <p14:xfrm>
                <a:off x="4344263" y="1686051"/>
                <a:ext cx="1079640" cy="474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814BB88-C9EE-382E-D404-5925B85A22D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35263" y="1677051"/>
                  <a:ext cx="10972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4F769D-B99A-033C-244F-7BAD58E2387D}"/>
                    </a:ext>
                  </a:extLst>
                </p14:cNvPr>
                <p14:cNvContentPartPr/>
                <p14:nvPr/>
              </p14:nvContentPartPr>
              <p14:xfrm>
                <a:off x="5323103" y="1548171"/>
                <a:ext cx="47520" cy="32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4F769D-B99A-033C-244F-7BAD58E2387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14463" y="1539171"/>
                  <a:ext cx="651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3023769-61F8-134A-0AB7-F3884125EFB7}"/>
                    </a:ext>
                  </a:extLst>
                </p14:cNvPr>
                <p14:cNvContentPartPr/>
                <p14:nvPr/>
              </p14:nvContentPartPr>
              <p14:xfrm>
                <a:off x="5540543" y="1556811"/>
                <a:ext cx="73440" cy="606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3023769-61F8-134A-0AB7-F3884125EF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31543" y="1548171"/>
                  <a:ext cx="9108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C1C6362-7DCC-9F1B-211F-92304FA991A1}"/>
                    </a:ext>
                  </a:extLst>
                </p14:cNvPr>
                <p14:cNvContentPartPr/>
                <p14:nvPr/>
              </p14:nvContentPartPr>
              <p14:xfrm>
                <a:off x="5665463" y="1958211"/>
                <a:ext cx="264600" cy="128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C1C6362-7DCC-9F1B-211F-92304FA991A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56463" y="1949211"/>
                  <a:ext cx="282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965EEF-DF0A-A5AE-E5D5-E82B6700AED7}"/>
                    </a:ext>
                  </a:extLst>
                </p14:cNvPr>
                <p14:cNvContentPartPr/>
                <p14:nvPr/>
              </p14:nvContentPartPr>
              <p14:xfrm>
                <a:off x="1711943" y="2233971"/>
                <a:ext cx="1348560" cy="84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965EEF-DF0A-A5AE-E5D5-E82B6700AED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02943" y="2224971"/>
                  <a:ext cx="13662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8D8788-CD86-B989-5416-73E612400455}"/>
                    </a:ext>
                  </a:extLst>
                </p14:cNvPr>
                <p14:cNvContentPartPr/>
                <p14:nvPr/>
              </p14:nvContentPartPr>
              <p14:xfrm>
                <a:off x="1590983" y="2145771"/>
                <a:ext cx="554040" cy="380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8D8788-CD86-B989-5416-73E61240045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81983" y="2136771"/>
                  <a:ext cx="5716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33FC644-A7F5-CE88-74BF-ACA729F71A8A}"/>
                    </a:ext>
                  </a:extLst>
                </p14:cNvPr>
                <p14:cNvContentPartPr/>
                <p14:nvPr/>
              </p14:nvContentPartPr>
              <p14:xfrm>
                <a:off x="1557863" y="2234331"/>
                <a:ext cx="343440" cy="29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33FC644-A7F5-CE88-74BF-ACA729F71A8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49223" y="2225331"/>
                  <a:ext cx="361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7266C72-CD46-9CA7-F507-A9EAB16893D9}"/>
                    </a:ext>
                  </a:extLst>
                </p14:cNvPr>
                <p14:cNvContentPartPr/>
                <p14:nvPr/>
              </p14:nvContentPartPr>
              <p14:xfrm>
                <a:off x="1571543" y="2205171"/>
                <a:ext cx="85680" cy="56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7266C72-CD46-9CA7-F507-A9EAB16893D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62903" y="2196171"/>
                  <a:ext cx="103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38EF8B1-5B9A-2B45-7A60-A5090550E292}"/>
                    </a:ext>
                  </a:extLst>
                </p14:cNvPr>
                <p14:cNvContentPartPr/>
                <p14:nvPr/>
              </p14:nvContentPartPr>
              <p14:xfrm>
                <a:off x="742103" y="2235771"/>
                <a:ext cx="595080" cy="28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38EF8B1-5B9A-2B45-7A60-A5090550E2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3103" y="2227131"/>
                  <a:ext cx="612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A6C609B-E8FD-9620-1A28-153E4F0BE157}"/>
                    </a:ext>
                  </a:extLst>
                </p14:cNvPr>
                <p14:cNvContentPartPr/>
                <p14:nvPr/>
              </p14:nvContentPartPr>
              <p14:xfrm>
                <a:off x="972143" y="2236131"/>
                <a:ext cx="123480" cy="489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A6C609B-E8FD-9620-1A28-153E4F0BE1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3503" y="2227491"/>
                  <a:ext cx="14112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8A5C9CE-2FC3-38CC-9EDC-5F99DA910764}"/>
                    </a:ext>
                  </a:extLst>
                </p14:cNvPr>
                <p14:cNvContentPartPr/>
                <p14:nvPr/>
              </p14:nvContentPartPr>
              <p14:xfrm>
                <a:off x="1156103" y="2218131"/>
                <a:ext cx="266400" cy="359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8A5C9CE-2FC3-38CC-9EDC-5F99DA9107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47103" y="2209131"/>
                  <a:ext cx="2840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1CA05D7-079C-78A8-3218-D053C741CA68}"/>
                    </a:ext>
                  </a:extLst>
                </p14:cNvPr>
                <p14:cNvContentPartPr/>
                <p14:nvPr/>
              </p14:nvContentPartPr>
              <p14:xfrm>
                <a:off x="3222863" y="2362851"/>
                <a:ext cx="92160" cy="1660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1CA05D7-079C-78A8-3218-D053C741CA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14223" y="2353851"/>
                  <a:ext cx="109800" cy="167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6571548-58C2-DD5D-AF05-3BC43FFCCA1A}"/>
                    </a:ext>
                  </a:extLst>
                </p14:cNvPr>
                <p14:cNvContentPartPr/>
                <p14:nvPr/>
              </p14:nvContentPartPr>
              <p14:xfrm>
                <a:off x="3304223" y="4030011"/>
                <a:ext cx="146160" cy="150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6571548-58C2-DD5D-AF05-3BC43FFCCA1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95583" y="4021011"/>
                  <a:ext cx="1638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5BD87EC-2FCC-3A01-7AEE-FE1B4E03E51E}"/>
                    </a:ext>
                  </a:extLst>
                </p14:cNvPr>
                <p14:cNvContentPartPr/>
                <p14:nvPr/>
              </p14:nvContentPartPr>
              <p14:xfrm>
                <a:off x="3440303" y="4441491"/>
                <a:ext cx="16200" cy="3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5BD87EC-2FCC-3A01-7AEE-FE1B4E03E51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31303" y="4432491"/>
                  <a:ext cx="33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3CBEA04-E37D-8871-C9C5-7B8946B8BD2B}"/>
                    </a:ext>
                  </a:extLst>
                </p14:cNvPr>
                <p14:cNvContentPartPr/>
                <p14:nvPr/>
              </p14:nvContentPartPr>
              <p14:xfrm>
                <a:off x="6029423" y="2779371"/>
                <a:ext cx="392760" cy="4010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3CBEA04-E37D-8871-C9C5-7B8946B8BD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20423" y="2770371"/>
                  <a:ext cx="410400" cy="40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3DA69D7-A681-EAFD-F1CD-BF5E90157507}"/>
                    </a:ext>
                  </a:extLst>
                </p14:cNvPr>
                <p14:cNvContentPartPr/>
                <p14:nvPr/>
              </p14:nvContentPartPr>
              <p14:xfrm>
                <a:off x="3286223" y="4948371"/>
                <a:ext cx="6574680" cy="167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3DA69D7-A681-EAFD-F1CD-BF5E9015750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77223" y="4939371"/>
                  <a:ext cx="6592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3270641-E987-C79A-A361-A2C9F4D3C0B1}"/>
                    </a:ext>
                  </a:extLst>
                </p14:cNvPr>
                <p14:cNvContentPartPr/>
                <p14:nvPr/>
              </p14:nvContentPartPr>
              <p14:xfrm>
                <a:off x="6545303" y="2915091"/>
                <a:ext cx="2475000" cy="2130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3270641-E987-C79A-A361-A2C9F4D3C0B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36663" y="2906091"/>
                  <a:ext cx="2492640" cy="21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F14DA39-C141-A3E0-1877-C601C6C0428C}"/>
                    </a:ext>
                  </a:extLst>
                </p14:cNvPr>
                <p14:cNvContentPartPr/>
                <p14:nvPr/>
              </p14:nvContentPartPr>
              <p14:xfrm>
                <a:off x="6590663" y="2387691"/>
                <a:ext cx="1083600" cy="2257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F14DA39-C141-A3E0-1877-C601C6C0428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81663" y="2378691"/>
                  <a:ext cx="1101240" cy="22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F2744F-1065-8AF7-AD50-08D13D518281}"/>
                    </a:ext>
                  </a:extLst>
                </p14:cNvPr>
                <p14:cNvContentPartPr/>
                <p14:nvPr/>
              </p14:nvContentPartPr>
              <p14:xfrm>
                <a:off x="6169823" y="2625291"/>
                <a:ext cx="339840" cy="253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F2744F-1065-8AF7-AD50-08D13D51828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60823" y="2616291"/>
                  <a:ext cx="3574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0256128-761B-1038-75CA-71C582DCC047}"/>
                    </a:ext>
                  </a:extLst>
                </p14:cNvPr>
                <p14:cNvContentPartPr/>
                <p14:nvPr/>
              </p14:nvContentPartPr>
              <p14:xfrm>
                <a:off x="6427223" y="2673891"/>
                <a:ext cx="183960" cy="286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0256128-761B-1038-75CA-71C582DCC04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18583" y="2664891"/>
                  <a:ext cx="2016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49CFEFA-55BA-7733-DC56-631EE12B173C}"/>
                    </a:ext>
                  </a:extLst>
                </p14:cNvPr>
                <p14:cNvContentPartPr/>
                <p14:nvPr/>
              </p14:nvContentPartPr>
              <p14:xfrm>
                <a:off x="7202303" y="2552571"/>
                <a:ext cx="423000" cy="264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49CFEFA-55BA-7733-DC56-631EE12B17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93663" y="2543931"/>
                  <a:ext cx="4406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8DE2CC4-6C78-53B4-8421-15DB949CFCB8}"/>
                    </a:ext>
                  </a:extLst>
                </p14:cNvPr>
                <p14:cNvContentPartPr/>
                <p14:nvPr/>
              </p14:nvContentPartPr>
              <p14:xfrm>
                <a:off x="6654383" y="2342691"/>
                <a:ext cx="971640" cy="302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8DE2CC4-6C78-53B4-8421-15DB949CFCB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645383" y="2333691"/>
                  <a:ext cx="9892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3FCC36F-3DE0-F468-923E-DA236A4309BF}"/>
                    </a:ext>
                  </a:extLst>
                </p14:cNvPr>
                <p14:cNvContentPartPr/>
                <p14:nvPr/>
              </p14:nvContentPartPr>
              <p14:xfrm>
                <a:off x="6536663" y="2579931"/>
                <a:ext cx="1114200" cy="127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3FCC36F-3DE0-F468-923E-DA236A4309B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27663" y="2571291"/>
                  <a:ext cx="1131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C7DB21D-013C-4FDD-6FDC-1E575953DBFA}"/>
                    </a:ext>
                  </a:extLst>
                </p14:cNvPr>
                <p14:cNvContentPartPr/>
                <p14:nvPr/>
              </p14:nvContentPartPr>
              <p14:xfrm>
                <a:off x="5993063" y="2896371"/>
                <a:ext cx="291960" cy="28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C7DB21D-013C-4FDD-6FDC-1E575953DBF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84423" y="2887371"/>
                  <a:ext cx="309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2D1C60A-9A54-1F11-7D87-00DAB7FA70B5}"/>
                    </a:ext>
                  </a:extLst>
                </p14:cNvPr>
                <p14:cNvContentPartPr/>
                <p14:nvPr/>
              </p14:nvContentPartPr>
              <p14:xfrm>
                <a:off x="6019343" y="3340971"/>
                <a:ext cx="90360" cy="136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2D1C60A-9A54-1F11-7D87-00DAB7FA70B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10703" y="3332331"/>
                  <a:ext cx="108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56EA5EC-C67D-8D79-977F-D6A91CCD252F}"/>
                    </a:ext>
                  </a:extLst>
                </p14:cNvPr>
                <p14:cNvContentPartPr/>
                <p14:nvPr/>
              </p14:nvContentPartPr>
              <p14:xfrm>
                <a:off x="6806663" y="3038571"/>
                <a:ext cx="58320" cy="96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56EA5EC-C67D-8D79-977F-D6A91CCD252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97663" y="3029571"/>
                  <a:ext cx="75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99A83D-184A-4021-946B-37AB3B3C8E61}"/>
                    </a:ext>
                  </a:extLst>
                </p14:cNvPr>
                <p14:cNvContentPartPr/>
                <p14:nvPr/>
              </p14:nvContentPartPr>
              <p14:xfrm>
                <a:off x="6853463" y="2957931"/>
                <a:ext cx="613800" cy="111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99A83D-184A-4021-946B-37AB3B3C8E6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844463" y="2948931"/>
                  <a:ext cx="6314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D27DB89-3D44-2A8B-A831-DA5BB6A6D47F}"/>
                    </a:ext>
                  </a:extLst>
                </p14:cNvPr>
                <p14:cNvContentPartPr/>
                <p14:nvPr/>
              </p14:nvContentPartPr>
              <p14:xfrm>
                <a:off x="6762743" y="2846691"/>
                <a:ext cx="621000" cy="196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D27DB89-3D44-2A8B-A831-DA5BB6A6D47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53743" y="2837691"/>
                  <a:ext cx="638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8CF7149-5555-0BFF-70B8-9324F7B92294}"/>
                    </a:ext>
                  </a:extLst>
                </p14:cNvPr>
                <p14:cNvContentPartPr/>
                <p14:nvPr/>
              </p14:nvContentPartPr>
              <p14:xfrm>
                <a:off x="6844103" y="3059811"/>
                <a:ext cx="24840" cy="9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8CF7149-5555-0BFF-70B8-9324F7B922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35463" y="3050811"/>
                  <a:ext cx="42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CDE96C4-240D-0C3D-1378-F975A2B616C7}"/>
                    </a:ext>
                  </a:extLst>
                </p14:cNvPr>
                <p14:cNvContentPartPr/>
                <p14:nvPr/>
              </p14:nvContentPartPr>
              <p14:xfrm>
                <a:off x="6500303" y="2869731"/>
                <a:ext cx="106560" cy="2324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CDE96C4-240D-0C3D-1378-F975A2B616C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91303" y="2861091"/>
                  <a:ext cx="124200" cy="23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1BD81DA-3867-8FFC-FF1D-5B7D7EE24D17}"/>
                    </a:ext>
                  </a:extLst>
                </p14:cNvPr>
                <p14:cNvContentPartPr/>
                <p14:nvPr/>
              </p14:nvContentPartPr>
              <p14:xfrm>
                <a:off x="6381143" y="5177691"/>
                <a:ext cx="294840" cy="347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1BD81DA-3867-8FFC-FF1D-5B7D7EE24D1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72143" y="5169051"/>
                  <a:ext cx="3124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C0F805F-AFD8-D2E1-3E0E-B3725017D387}"/>
                    </a:ext>
                  </a:extLst>
                </p14:cNvPr>
                <p14:cNvContentPartPr/>
                <p14:nvPr/>
              </p14:nvContentPartPr>
              <p14:xfrm>
                <a:off x="6717383" y="5214411"/>
                <a:ext cx="115560" cy="431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C0F805F-AFD8-D2E1-3E0E-B3725017D38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08383" y="5205771"/>
                  <a:ext cx="13320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580D204-F439-14E4-86B7-A94CAB7D3261}"/>
                    </a:ext>
                  </a:extLst>
                </p14:cNvPr>
                <p14:cNvContentPartPr/>
                <p14:nvPr/>
              </p14:nvContentPartPr>
              <p14:xfrm>
                <a:off x="6844103" y="3005811"/>
                <a:ext cx="263520" cy="2164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580D204-F439-14E4-86B7-A94CAB7D32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35463" y="2996811"/>
                  <a:ext cx="281160" cy="21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F64F153-4A85-696B-6E7E-5F326200CCD1}"/>
                    </a:ext>
                  </a:extLst>
                </p14:cNvPr>
                <p14:cNvContentPartPr/>
                <p14:nvPr/>
              </p14:nvContentPartPr>
              <p14:xfrm>
                <a:off x="7041743" y="5170491"/>
                <a:ext cx="201960" cy="221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F64F153-4A85-696B-6E7E-5F326200CCD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32743" y="5161851"/>
                  <a:ext cx="2196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7828580-DC80-4CF4-0FC4-E1C056BC5D75}"/>
                    </a:ext>
                  </a:extLst>
                </p14:cNvPr>
                <p14:cNvContentPartPr/>
                <p14:nvPr/>
              </p14:nvContentPartPr>
              <p14:xfrm>
                <a:off x="7276823" y="5149971"/>
                <a:ext cx="174600" cy="266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7828580-DC80-4CF4-0FC4-E1C056BC5D7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68183" y="5141331"/>
                  <a:ext cx="1922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8416BCA-9B69-0982-49A5-FDDF02B3864D}"/>
                    </a:ext>
                  </a:extLst>
                </p14:cNvPr>
                <p14:cNvContentPartPr/>
                <p14:nvPr/>
              </p14:nvContentPartPr>
              <p14:xfrm>
                <a:off x="6772103" y="5603931"/>
                <a:ext cx="517320" cy="45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8416BCA-9B69-0982-49A5-FDDF02B3864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63103" y="5595291"/>
                  <a:ext cx="5349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3C0178E-5791-3594-B41E-587D3947CB1B}"/>
                    </a:ext>
                  </a:extLst>
                </p14:cNvPr>
                <p14:cNvContentPartPr/>
                <p14:nvPr/>
              </p14:nvContentPartPr>
              <p14:xfrm>
                <a:off x="7160903" y="5540571"/>
                <a:ext cx="153360" cy="145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3C0178E-5791-3594-B41E-587D3947CB1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52263" y="5531571"/>
                  <a:ext cx="171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57B25A6-0950-4CF9-343C-C5406CA4F63A}"/>
                    </a:ext>
                  </a:extLst>
                </p14:cNvPr>
                <p14:cNvContentPartPr/>
                <p14:nvPr/>
              </p14:nvContentPartPr>
              <p14:xfrm>
                <a:off x="7659143" y="2598291"/>
                <a:ext cx="364320" cy="2752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57B25A6-0950-4CF9-343C-C5406CA4F63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50503" y="2589291"/>
                  <a:ext cx="381960" cy="27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5F22766-5674-BF3D-44B7-5D0362F15744}"/>
                    </a:ext>
                  </a:extLst>
                </p14:cNvPr>
                <p14:cNvContentPartPr/>
                <p14:nvPr/>
              </p14:nvContentPartPr>
              <p14:xfrm>
                <a:off x="7939943" y="5151051"/>
                <a:ext cx="289440" cy="261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5F22766-5674-BF3D-44B7-5D0362F157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30943" y="5142411"/>
                  <a:ext cx="3070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7D168E1-F276-8A63-46B8-E3D1F753DA4F}"/>
                    </a:ext>
                  </a:extLst>
                </p14:cNvPr>
                <p14:cNvContentPartPr/>
                <p14:nvPr/>
              </p14:nvContentPartPr>
              <p14:xfrm>
                <a:off x="8157023" y="5453091"/>
                <a:ext cx="181080" cy="248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7D168E1-F276-8A63-46B8-E3D1F753DA4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148383" y="5444451"/>
                  <a:ext cx="1987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B1C1F56-CD37-157B-BEEB-52346F59B441}"/>
                    </a:ext>
                  </a:extLst>
                </p14:cNvPr>
                <p14:cNvContentPartPr/>
                <p14:nvPr/>
              </p14:nvContentPartPr>
              <p14:xfrm>
                <a:off x="8393183" y="5377851"/>
                <a:ext cx="90000" cy="301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B1C1F56-CD37-157B-BEEB-52346F59B44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84543" y="5368851"/>
                  <a:ext cx="1076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97AC0E7-0045-DE0F-2FDE-7D125E5C1F82}"/>
                    </a:ext>
                  </a:extLst>
                </p14:cNvPr>
                <p14:cNvContentPartPr/>
                <p14:nvPr/>
              </p14:nvContentPartPr>
              <p14:xfrm>
                <a:off x="7396343" y="3032811"/>
                <a:ext cx="237960" cy="2182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97AC0E7-0045-DE0F-2FDE-7D125E5C1F8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87703" y="3023811"/>
                  <a:ext cx="255600" cy="21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B3CA54F-CAAC-A35D-6D56-2BD648463E6D}"/>
                    </a:ext>
                  </a:extLst>
                </p14:cNvPr>
                <p14:cNvContentPartPr/>
                <p14:nvPr/>
              </p14:nvContentPartPr>
              <p14:xfrm>
                <a:off x="7722143" y="5576211"/>
                <a:ext cx="326520" cy="43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B3CA54F-CAAC-A35D-6D56-2BD648463E6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13503" y="5567211"/>
                  <a:ext cx="3441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4D93B5A-06CE-1966-4749-465184B3A022}"/>
                    </a:ext>
                  </a:extLst>
                </p14:cNvPr>
                <p14:cNvContentPartPr/>
                <p14:nvPr/>
              </p14:nvContentPartPr>
              <p14:xfrm>
                <a:off x="7769303" y="5549571"/>
                <a:ext cx="223560" cy="194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4D93B5A-06CE-1966-4749-465184B3A02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60663" y="5540571"/>
                  <a:ext cx="241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007EBBC-831C-7D9A-491D-77D83F9F214A}"/>
                    </a:ext>
                  </a:extLst>
                </p14:cNvPr>
                <p14:cNvContentPartPr/>
                <p14:nvPr/>
              </p14:nvContentPartPr>
              <p14:xfrm>
                <a:off x="7857143" y="5920731"/>
                <a:ext cx="239400" cy="299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007EBBC-831C-7D9A-491D-77D83F9F214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48143" y="5911731"/>
                  <a:ext cx="2570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DFE964B-DBEC-31A6-F6C1-65020307156A}"/>
                    </a:ext>
                  </a:extLst>
                </p14:cNvPr>
                <p14:cNvContentPartPr/>
                <p14:nvPr/>
              </p14:nvContentPartPr>
              <p14:xfrm>
                <a:off x="8172503" y="5920731"/>
                <a:ext cx="292680" cy="324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DFE964B-DBEC-31A6-F6C1-65020307156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63863" y="5911731"/>
                  <a:ext cx="3103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D1DEAA6-1C06-42B1-9819-36B904A31C9A}"/>
                    </a:ext>
                  </a:extLst>
                </p14:cNvPr>
                <p14:cNvContentPartPr/>
                <p14:nvPr/>
              </p14:nvContentPartPr>
              <p14:xfrm>
                <a:off x="7088903" y="3249891"/>
                <a:ext cx="160200" cy="100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D1DEAA6-1C06-42B1-9819-36B904A31C9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79903" y="3241251"/>
                  <a:ext cx="177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46B228A-5446-C852-FB49-3CAC3BD80499}"/>
                    </a:ext>
                  </a:extLst>
                </p14:cNvPr>
                <p14:cNvContentPartPr/>
                <p14:nvPr/>
              </p14:nvContentPartPr>
              <p14:xfrm>
                <a:off x="6129863" y="3276891"/>
                <a:ext cx="1113120" cy="190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46B228A-5446-C852-FB49-3CAC3BD8049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20863" y="3268251"/>
                  <a:ext cx="11307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D92211A-55C1-5369-F91C-D7D6BA915E00}"/>
                    </a:ext>
                  </a:extLst>
                </p14:cNvPr>
                <p14:cNvContentPartPr/>
                <p14:nvPr/>
              </p14:nvContentPartPr>
              <p14:xfrm>
                <a:off x="5605703" y="3508371"/>
                <a:ext cx="582480" cy="331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D92211A-55C1-5369-F91C-D7D6BA915E0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596703" y="3499371"/>
                  <a:ext cx="6001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4202187-4BEB-9ACF-56DD-5BD060128C87}"/>
                    </a:ext>
                  </a:extLst>
                </p14:cNvPr>
                <p14:cNvContentPartPr/>
                <p14:nvPr/>
              </p14:nvContentPartPr>
              <p14:xfrm>
                <a:off x="6979823" y="3349611"/>
                <a:ext cx="280080" cy="19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4202187-4BEB-9ACF-56DD-5BD060128C8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971183" y="3340611"/>
                  <a:ext cx="297720" cy="3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27608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3F5303A-C101-2717-F410-079D970DB26F}"/>
              </a:ext>
            </a:extLst>
          </p:cNvPr>
          <p:cNvGrpSpPr/>
          <p:nvPr/>
        </p:nvGrpSpPr>
        <p:grpSpPr>
          <a:xfrm>
            <a:off x="1774583" y="416331"/>
            <a:ext cx="8417880" cy="5110200"/>
            <a:chOff x="1774583" y="416331"/>
            <a:chExt cx="8417880" cy="511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04D24C7-9911-BE8C-5C6B-25B18D5375E5}"/>
                    </a:ext>
                  </a:extLst>
                </p14:cNvPr>
                <p14:cNvContentPartPr/>
                <p14:nvPr/>
              </p14:nvContentPartPr>
              <p14:xfrm>
                <a:off x="3611303" y="986571"/>
                <a:ext cx="381960" cy="4539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04D24C7-9911-BE8C-5C6B-25B18D5375E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02303" y="977571"/>
                  <a:ext cx="399600" cy="45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A18092B-3EAB-7723-BA58-B5F74C980FCD}"/>
                    </a:ext>
                  </a:extLst>
                </p14:cNvPr>
                <p14:cNvContentPartPr/>
                <p14:nvPr/>
              </p14:nvContentPartPr>
              <p14:xfrm>
                <a:off x="1774583" y="3157011"/>
                <a:ext cx="8417880" cy="474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A18092B-3EAB-7723-BA58-B5F74C980F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65583" y="3148371"/>
                  <a:ext cx="843552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AAC91C0-978A-6637-9F42-BCDC6E32BB92}"/>
                    </a:ext>
                  </a:extLst>
                </p14:cNvPr>
                <p14:cNvContentPartPr/>
                <p14:nvPr/>
              </p14:nvContentPartPr>
              <p14:xfrm>
                <a:off x="4417703" y="1376091"/>
                <a:ext cx="3123000" cy="2082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AAC91C0-978A-6637-9F42-BCDC6E32BB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09063" y="1367091"/>
                  <a:ext cx="3140640" cy="21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1838BE4-BBEF-6C84-F92C-384888E41860}"/>
                    </a:ext>
                  </a:extLst>
                </p14:cNvPr>
                <p14:cNvContentPartPr/>
                <p14:nvPr/>
              </p14:nvContentPartPr>
              <p14:xfrm>
                <a:off x="3757103" y="603171"/>
                <a:ext cx="3454560" cy="2348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1838BE4-BBEF-6C84-F92C-384888E418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48103" y="594531"/>
                  <a:ext cx="3472200" cy="23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81C240A-15F8-C879-31AA-1AAAD40C71B3}"/>
                    </a:ext>
                  </a:extLst>
                </p14:cNvPr>
                <p14:cNvContentPartPr/>
                <p14:nvPr/>
              </p14:nvContentPartPr>
              <p14:xfrm>
                <a:off x="4327343" y="1031931"/>
                <a:ext cx="63360" cy="125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81C240A-15F8-C879-31AA-1AAAD40C71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18703" y="1023291"/>
                  <a:ext cx="81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A2583F9-DB22-CFD4-743E-32F0EDAE1D76}"/>
                    </a:ext>
                  </a:extLst>
                </p14:cNvPr>
                <p14:cNvContentPartPr/>
                <p14:nvPr/>
              </p14:nvContentPartPr>
              <p14:xfrm>
                <a:off x="7521983" y="488691"/>
                <a:ext cx="11160" cy="209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A2583F9-DB22-CFD4-743E-32F0EDAE1D7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12983" y="479691"/>
                  <a:ext cx="28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A33AD4B-C8C7-72BA-5348-5487A118CD40}"/>
                    </a:ext>
                  </a:extLst>
                </p14:cNvPr>
                <p14:cNvContentPartPr/>
                <p14:nvPr/>
              </p14:nvContentPartPr>
              <p14:xfrm>
                <a:off x="7644023" y="416331"/>
                <a:ext cx="42840" cy="145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A33AD4B-C8C7-72BA-5348-5487A118CD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35023" y="407691"/>
                  <a:ext cx="604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4683142-9DAB-19FB-E954-BFAE90930815}"/>
                    </a:ext>
                  </a:extLst>
                </p14:cNvPr>
                <p14:cNvContentPartPr/>
                <p14:nvPr/>
              </p14:nvContentPartPr>
              <p14:xfrm>
                <a:off x="4743863" y="1031931"/>
                <a:ext cx="2870280" cy="1708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4683142-9DAB-19FB-E954-BFAE909308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34863" y="1023291"/>
                  <a:ext cx="2887920" cy="17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5A2C42F-08D6-A59E-18D8-FAA5E7EE2698}"/>
                    </a:ext>
                  </a:extLst>
                </p14:cNvPr>
                <p14:cNvContentPartPr/>
                <p14:nvPr/>
              </p14:nvContentPartPr>
              <p14:xfrm>
                <a:off x="4608143" y="1142811"/>
                <a:ext cx="3620160" cy="1663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5A2C42F-08D6-A59E-18D8-FAA5E7EE26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99143" y="1134171"/>
                  <a:ext cx="3637800" cy="16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D56303-09FE-0DEF-774E-78C263FB0470}"/>
                    </a:ext>
                  </a:extLst>
                </p14:cNvPr>
                <p14:cNvContentPartPr/>
                <p14:nvPr/>
              </p14:nvContentPartPr>
              <p14:xfrm>
                <a:off x="3879863" y="1900611"/>
                <a:ext cx="1581480" cy="204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D56303-09FE-0DEF-774E-78C263FB04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70863" y="1891611"/>
                  <a:ext cx="15991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57D384F-F0F2-2E37-F96B-AEDD96F703C5}"/>
                    </a:ext>
                  </a:extLst>
                </p14:cNvPr>
                <p14:cNvContentPartPr/>
                <p14:nvPr/>
              </p14:nvContentPartPr>
              <p14:xfrm>
                <a:off x="5413823" y="1964331"/>
                <a:ext cx="163440" cy="1600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57D384F-F0F2-2E37-F96B-AEDD96F703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05183" y="1955691"/>
                  <a:ext cx="181080" cy="16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5F01D5-C87C-8B7A-BA60-0ABC339F732E}"/>
                    </a:ext>
                  </a:extLst>
                </p14:cNvPr>
                <p14:cNvContentPartPr/>
                <p14:nvPr/>
              </p14:nvContentPartPr>
              <p14:xfrm>
                <a:off x="6254783" y="1992771"/>
                <a:ext cx="66600" cy="126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5F01D5-C87C-8B7A-BA60-0ABC339F73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45783" y="1984131"/>
                  <a:ext cx="84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AA35828-5E8B-EB04-AB11-04E2C0BDAD8E}"/>
                    </a:ext>
                  </a:extLst>
                </p14:cNvPr>
                <p14:cNvContentPartPr/>
                <p14:nvPr/>
              </p14:nvContentPartPr>
              <p14:xfrm>
                <a:off x="6337223" y="2054691"/>
                <a:ext cx="140400" cy="1368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AA35828-5E8B-EB04-AB11-04E2C0BDAD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28583" y="2046051"/>
                  <a:ext cx="158040" cy="13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45C28F-A601-4BEB-BBC1-3261CE77C582}"/>
                    </a:ext>
                  </a:extLst>
                </p14:cNvPr>
                <p14:cNvContentPartPr/>
                <p14:nvPr/>
              </p14:nvContentPartPr>
              <p14:xfrm>
                <a:off x="5458823" y="3521691"/>
                <a:ext cx="198360" cy="227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45C28F-A601-4BEB-BBC1-3261CE77C5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49823" y="3512691"/>
                  <a:ext cx="2160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A985580-7F4F-2B36-35AD-FD78C5F306FF}"/>
                    </a:ext>
                  </a:extLst>
                </p14:cNvPr>
                <p14:cNvContentPartPr/>
                <p14:nvPr/>
              </p14:nvContentPartPr>
              <p14:xfrm>
                <a:off x="5702903" y="3693411"/>
                <a:ext cx="18720" cy="98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A985580-7F4F-2B36-35AD-FD78C5F306F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94263" y="3684771"/>
                  <a:ext cx="36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E218252-9DDC-D616-9DD6-8BF8F0CDA749}"/>
                    </a:ext>
                  </a:extLst>
                </p14:cNvPr>
                <p14:cNvContentPartPr/>
                <p14:nvPr/>
              </p14:nvContentPartPr>
              <p14:xfrm>
                <a:off x="6335423" y="3551571"/>
                <a:ext cx="185760" cy="261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E218252-9DDC-D616-9DD6-8BF8F0CDA7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26423" y="3542571"/>
                  <a:ext cx="2034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CF24F2C-7378-391D-BF30-86CC22DE7B85}"/>
                    </a:ext>
                  </a:extLst>
                </p14:cNvPr>
                <p14:cNvContentPartPr/>
                <p14:nvPr/>
              </p14:nvContentPartPr>
              <p14:xfrm>
                <a:off x="6409583" y="3657411"/>
                <a:ext cx="88920" cy="148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CF24F2C-7378-391D-BF30-86CC22DE7B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00583" y="3648771"/>
                  <a:ext cx="106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223CA2-0F41-1A0C-901F-C80A0FA4EF95}"/>
                    </a:ext>
                  </a:extLst>
                </p14:cNvPr>
                <p14:cNvContentPartPr/>
                <p14:nvPr/>
              </p14:nvContentPartPr>
              <p14:xfrm>
                <a:off x="6755903" y="3711771"/>
                <a:ext cx="205560" cy="135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223CA2-0F41-1A0C-901F-C80A0FA4EF9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46903" y="3702771"/>
                  <a:ext cx="223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AF9FA9-8B72-E6CF-3C7F-C87E33250C94}"/>
                    </a:ext>
                  </a:extLst>
                </p14:cNvPr>
                <p14:cNvContentPartPr/>
                <p14:nvPr/>
              </p14:nvContentPartPr>
              <p14:xfrm>
                <a:off x="5009903" y="1612611"/>
                <a:ext cx="1619280" cy="875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AF9FA9-8B72-E6CF-3C7F-C87E33250C9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01263" y="1603611"/>
                  <a:ext cx="1636920" cy="89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056AFE-C4BA-AEDE-C1CA-72A27DE50A18}"/>
                    </a:ext>
                  </a:extLst>
                </p14:cNvPr>
                <p14:cNvContentPartPr/>
                <p14:nvPr/>
              </p14:nvContentPartPr>
              <p14:xfrm>
                <a:off x="5639903" y="2109051"/>
                <a:ext cx="139320" cy="1526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056AFE-C4BA-AEDE-C1CA-72A27DE50A1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31263" y="2100411"/>
                  <a:ext cx="156960" cy="15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ED85526-D903-02B6-AF1B-DE092B01AD7A}"/>
                    </a:ext>
                  </a:extLst>
                </p14:cNvPr>
                <p14:cNvContentPartPr/>
                <p14:nvPr/>
              </p14:nvContentPartPr>
              <p14:xfrm>
                <a:off x="5802623" y="3630051"/>
                <a:ext cx="331560" cy="374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ED85526-D903-02B6-AF1B-DE092B01AD7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93983" y="3621411"/>
                  <a:ext cx="3492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329373-43BC-C550-244F-3159254D1B69}"/>
                    </a:ext>
                  </a:extLst>
                </p14:cNvPr>
                <p14:cNvContentPartPr/>
                <p14:nvPr/>
              </p14:nvContentPartPr>
              <p14:xfrm>
                <a:off x="6156143" y="4001571"/>
                <a:ext cx="360" cy="24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329373-43BC-C550-244F-3159254D1B6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47143" y="3992571"/>
                  <a:ext cx="18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D2C93F-9870-65B0-8CA8-008C6B0D5552}"/>
                    </a:ext>
                  </a:extLst>
                </p14:cNvPr>
                <p14:cNvContentPartPr/>
                <p14:nvPr/>
              </p14:nvContentPartPr>
              <p14:xfrm>
                <a:off x="5323103" y="1859211"/>
                <a:ext cx="419400" cy="259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D2C93F-9870-65B0-8CA8-008C6B0D55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14463" y="1850571"/>
                  <a:ext cx="437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A881357-55CB-068D-8998-0E7565E8FECF}"/>
                    </a:ext>
                  </a:extLst>
                </p14:cNvPr>
                <p14:cNvContentPartPr/>
                <p14:nvPr/>
              </p14:nvContentPartPr>
              <p14:xfrm>
                <a:off x="8256023" y="1248651"/>
                <a:ext cx="363240" cy="383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A881357-55CB-068D-8998-0E7565E8FEC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47023" y="1240011"/>
                  <a:ext cx="3808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C783725-6FBA-2C7F-5F1F-C63CD678D55E}"/>
                    </a:ext>
                  </a:extLst>
                </p14:cNvPr>
                <p14:cNvContentPartPr/>
                <p14:nvPr/>
              </p14:nvContentPartPr>
              <p14:xfrm>
                <a:off x="8651663" y="1529811"/>
                <a:ext cx="474120" cy="325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C783725-6FBA-2C7F-5F1F-C63CD678D55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42663" y="1521171"/>
                  <a:ext cx="4917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5374476-1585-E4D4-C64A-01586E086E28}"/>
                    </a:ext>
                  </a:extLst>
                </p14:cNvPr>
                <p14:cNvContentPartPr/>
                <p14:nvPr/>
              </p14:nvContentPartPr>
              <p14:xfrm>
                <a:off x="5006303" y="1378611"/>
                <a:ext cx="2247480" cy="1265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5374476-1585-E4D4-C64A-01586E086E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97303" y="1369971"/>
                  <a:ext cx="2265120" cy="12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010229-706A-75BF-6D6A-D27148168D2C}"/>
                    </a:ext>
                  </a:extLst>
                </p14:cNvPr>
                <p14:cNvContentPartPr/>
                <p14:nvPr/>
              </p14:nvContentPartPr>
              <p14:xfrm>
                <a:off x="7467623" y="3847491"/>
                <a:ext cx="467280" cy="410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010229-706A-75BF-6D6A-D27148168D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58983" y="3838491"/>
                  <a:ext cx="4849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B8E8E74-D431-A96D-F6A9-D90057826576}"/>
                    </a:ext>
                  </a:extLst>
                </p14:cNvPr>
                <p14:cNvContentPartPr/>
                <p14:nvPr/>
              </p14:nvContentPartPr>
              <p14:xfrm>
                <a:off x="8056583" y="4037211"/>
                <a:ext cx="367200" cy="409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B8E8E74-D431-A96D-F6A9-D9005782657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47943" y="4028211"/>
                  <a:ext cx="3848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0D18F3B-5B38-9357-6EEE-75DC4DBED8B8}"/>
                    </a:ext>
                  </a:extLst>
                </p14:cNvPr>
                <p14:cNvContentPartPr/>
                <p14:nvPr/>
              </p14:nvContentPartPr>
              <p14:xfrm>
                <a:off x="7604423" y="3800691"/>
                <a:ext cx="1558800" cy="1016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0D18F3B-5B38-9357-6EEE-75DC4DBED8B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95783" y="3792051"/>
                  <a:ext cx="1576440" cy="10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AB47F7-ECF1-9150-8242-6CEFB47FA4FB}"/>
                    </a:ext>
                  </a:extLst>
                </p14:cNvPr>
                <p14:cNvContentPartPr/>
                <p14:nvPr/>
              </p14:nvContentPartPr>
              <p14:xfrm>
                <a:off x="9523943" y="3820491"/>
                <a:ext cx="264960" cy="503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AB47F7-ECF1-9150-8242-6CEFB47FA4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15303" y="3811491"/>
                  <a:ext cx="2826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AC86FA1-C25F-6DCA-45FF-486CADF8780D}"/>
                    </a:ext>
                  </a:extLst>
                </p14:cNvPr>
                <p14:cNvContentPartPr/>
                <p14:nvPr/>
              </p14:nvContentPartPr>
              <p14:xfrm>
                <a:off x="9542303" y="3729771"/>
                <a:ext cx="22680" cy="95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AC86FA1-C25F-6DCA-45FF-486CADF8780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33303" y="3720771"/>
                  <a:ext cx="40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2D0DC7-892F-F1B8-8A17-ACF03B722128}"/>
                    </a:ext>
                  </a:extLst>
                </p14:cNvPr>
                <p14:cNvContentPartPr/>
                <p14:nvPr/>
              </p14:nvContentPartPr>
              <p14:xfrm>
                <a:off x="7106903" y="4543731"/>
                <a:ext cx="1653840" cy="128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2D0DC7-892F-F1B8-8A17-ACF03B72212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98263" y="4535091"/>
                  <a:ext cx="1671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366FCCF-0B31-9DAC-3DAC-B5B9B87D64F3}"/>
                    </a:ext>
                  </a:extLst>
                </p14:cNvPr>
                <p14:cNvContentPartPr/>
                <p14:nvPr/>
              </p14:nvContentPartPr>
              <p14:xfrm>
                <a:off x="7052543" y="4689531"/>
                <a:ext cx="1332360" cy="27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366FCCF-0B31-9DAC-3DAC-B5B9B87D64F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43543" y="4680891"/>
                  <a:ext cx="1350000" cy="45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2280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2EF3FDF4-8F0E-7861-A006-CA16B025D256}"/>
                  </a:ext>
                </a:extLst>
              </p14:cNvPr>
              <p14:cNvContentPartPr/>
              <p14:nvPr/>
            </p14:nvContentPartPr>
            <p14:xfrm>
              <a:off x="8894303" y="1100477"/>
              <a:ext cx="9360" cy="165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2EF3FDF4-8F0E-7861-A006-CA16B025D2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85663" y="1091477"/>
                <a:ext cx="2700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EED1DC7-114A-AF27-F638-8D9B44AA6CDF}"/>
              </a:ext>
            </a:extLst>
          </p:cNvPr>
          <p:cNvGrpSpPr/>
          <p:nvPr/>
        </p:nvGrpSpPr>
        <p:grpSpPr>
          <a:xfrm>
            <a:off x="-73297" y="-128349"/>
            <a:ext cx="12000240" cy="7028426"/>
            <a:chOff x="-73297" y="-128349"/>
            <a:chExt cx="12000240" cy="702842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DE003FF-16F2-DF96-E8FC-D72560D28EFC}"/>
                    </a:ext>
                  </a:extLst>
                </p14:cNvPr>
                <p14:cNvContentPartPr/>
                <p14:nvPr/>
              </p14:nvContentPartPr>
              <p14:xfrm>
                <a:off x="8582543" y="1584171"/>
                <a:ext cx="100440" cy="696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DE003FF-16F2-DF96-E8FC-D72560D28E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73543" y="1575531"/>
                  <a:ext cx="11808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25C42A-80D9-A2AC-571E-4BB3A3B1195F}"/>
                    </a:ext>
                  </a:extLst>
                </p14:cNvPr>
                <p14:cNvContentPartPr/>
                <p14:nvPr/>
              </p14:nvContentPartPr>
              <p14:xfrm>
                <a:off x="8890343" y="1675971"/>
                <a:ext cx="326880" cy="647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25C42A-80D9-A2AC-571E-4BB3A3B119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81703" y="1666971"/>
                  <a:ext cx="34452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24F7BC0-69AF-8311-E790-4EC35BAF05C5}"/>
                    </a:ext>
                  </a:extLst>
                </p14:cNvPr>
                <p14:cNvContentPartPr/>
                <p14:nvPr/>
              </p14:nvContentPartPr>
              <p14:xfrm>
                <a:off x="10546703" y="914211"/>
                <a:ext cx="47880" cy="1069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24F7BC0-69AF-8311-E790-4EC35BAF05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37703" y="905571"/>
                  <a:ext cx="6552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76B1106-BB39-866D-C060-5D4C5F6E3185}"/>
                    </a:ext>
                  </a:extLst>
                </p14:cNvPr>
                <p14:cNvContentPartPr/>
                <p14:nvPr/>
              </p14:nvContentPartPr>
              <p14:xfrm>
                <a:off x="10166903" y="2008251"/>
                <a:ext cx="587520" cy="119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76B1106-BB39-866D-C060-5D4C5F6E31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58263" y="1999251"/>
                  <a:ext cx="605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AD7877-73DD-4800-8339-A1D5FFB24680}"/>
                    </a:ext>
                  </a:extLst>
                </p14:cNvPr>
                <p14:cNvContentPartPr/>
                <p14:nvPr/>
              </p14:nvContentPartPr>
              <p14:xfrm>
                <a:off x="10547063" y="2171331"/>
                <a:ext cx="409320" cy="591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AD7877-73DD-4800-8339-A1D5FFB246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538423" y="2162331"/>
                  <a:ext cx="42696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528D506-E4E8-31D6-FA97-B3DF3F70D363}"/>
                    </a:ext>
                  </a:extLst>
                </p14:cNvPr>
                <p14:cNvContentPartPr/>
                <p14:nvPr/>
              </p14:nvContentPartPr>
              <p14:xfrm>
                <a:off x="8845343" y="2967291"/>
                <a:ext cx="436320" cy="660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528D506-E4E8-31D6-FA97-B3DF3F70D36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36343" y="2958651"/>
                  <a:ext cx="45396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CF58A88-2ACC-BAD9-778F-31320E86149F}"/>
                    </a:ext>
                  </a:extLst>
                </p14:cNvPr>
                <p14:cNvContentPartPr/>
                <p14:nvPr/>
              </p14:nvContentPartPr>
              <p14:xfrm>
                <a:off x="9581543" y="3085731"/>
                <a:ext cx="298080" cy="602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CF58A88-2ACC-BAD9-778F-31320E8614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72543" y="3076731"/>
                  <a:ext cx="31572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1D1F23A-0D9A-B3C1-108C-1B547BFAE538}"/>
                    </a:ext>
                  </a:extLst>
                </p14:cNvPr>
                <p14:cNvContentPartPr/>
                <p14:nvPr/>
              </p14:nvContentPartPr>
              <p14:xfrm>
                <a:off x="10772783" y="2933091"/>
                <a:ext cx="41040" cy="491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1D1F23A-0D9A-B3C1-108C-1B547BFAE5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763783" y="2924451"/>
                  <a:ext cx="5868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BE6141-5AF6-E622-78F9-29504F6BF448}"/>
                    </a:ext>
                  </a:extLst>
                </p14:cNvPr>
                <p14:cNvContentPartPr/>
                <p14:nvPr/>
              </p14:nvContentPartPr>
              <p14:xfrm>
                <a:off x="11170943" y="3058371"/>
                <a:ext cx="381240" cy="545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BE6141-5AF6-E622-78F9-29504F6BF4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162303" y="3049371"/>
                  <a:ext cx="39888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C0C584-7026-1236-5EA4-C5775321D065}"/>
                    </a:ext>
                  </a:extLst>
                </p14:cNvPr>
                <p14:cNvContentPartPr/>
                <p14:nvPr/>
              </p14:nvContentPartPr>
              <p14:xfrm>
                <a:off x="7984223" y="543051"/>
                <a:ext cx="98280" cy="696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C0C584-7026-1236-5EA4-C5775321D0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75583" y="534411"/>
                  <a:ext cx="11592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73F95D0-11A0-DC2F-904E-33A9799E6F90}"/>
                    </a:ext>
                  </a:extLst>
                </p14:cNvPr>
                <p14:cNvContentPartPr/>
                <p14:nvPr/>
              </p14:nvContentPartPr>
              <p14:xfrm>
                <a:off x="2135663" y="1475451"/>
                <a:ext cx="20160" cy="469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73F95D0-11A0-DC2F-904E-33A9799E6F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27023" y="1466811"/>
                  <a:ext cx="3780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A279059-9294-4CA4-D417-411D3F61CF32}"/>
                    </a:ext>
                  </a:extLst>
                </p14:cNvPr>
                <p14:cNvContentPartPr/>
                <p14:nvPr/>
              </p14:nvContentPartPr>
              <p14:xfrm>
                <a:off x="2059703" y="1511811"/>
                <a:ext cx="113760" cy="302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A279059-9294-4CA4-D417-411D3F61CF3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51063" y="1502811"/>
                  <a:ext cx="1314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66B9C4D-9038-A9EC-9923-2D729EA80C31}"/>
                    </a:ext>
                  </a:extLst>
                </p14:cNvPr>
                <p14:cNvContentPartPr/>
                <p14:nvPr/>
              </p14:nvContentPartPr>
              <p14:xfrm>
                <a:off x="1873943" y="2035971"/>
                <a:ext cx="437400" cy="34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66B9C4D-9038-A9EC-9923-2D729EA80C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65303" y="2027331"/>
                  <a:ext cx="455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27D3E08-7F81-AD21-C10A-50943E165959}"/>
                    </a:ext>
                  </a:extLst>
                </p14:cNvPr>
                <p14:cNvContentPartPr/>
                <p14:nvPr/>
              </p14:nvContentPartPr>
              <p14:xfrm>
                <a:off x="2634263" y="1665891"/>
                <a:ext cx="346320" cy="497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27D3E08-7F81-AD21-C10A-50943E16595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25623" y="1656891"/>
                  <a:ext cx="3639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E14C34-F320-FE8E-2124-185F2E316CA1}"/>
                    </a:ext>
                  </a:extLst>
                </p14:cNvPr>
                <p14:cNvContentPartPr/>
                <p14:nvPr/>
              </p14:nvContentPartPr>
              <p14:xfrm>
                <a:off x="3421943" y="1964331"/>
                <a:ext cx="942840" cy="43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E14C34-F320-FE8E-2124-185F2E316CA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13303" y="1955691"/>
                  <a:ext cx="9604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292E8B-C889-0727-BF20-03A8D13D1911}"/>
                    </a:ext>
                  </a:extLst>
                </p14:cNvPr>
                <p14:cNvContentPartPr/>
                <p14:nvPr/>
              </p14:nvContentPartPr>
              <p14:xfrm>
                <a:off x="5458823" y="1267371"/>
                <a:ext cx="73440" cy="931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292E8B-C889-0727-BF20-03A8D13D19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50183" y="1258731"/>
                  <a:ext cx="9108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AA2742A-0DB6-2477-B24D-C17FE0A48846}"/>
                    </a:ext>
                  </a:extLst>
                </p14:cNvPr>
                <p14:cNvContentPartPr/>
                <p14:nvPr/>
              </p14:nvContentPartPr>
              <p14:xfrm>
                <a:off x="4807223" y="2253771"/>
                <a:ext cx="1020600" cy="48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AA2742A-0DB6-2477-B24D-C17FE0A488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98223" y="2245131"/>
                  <a:ext cx="10382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B8AA775-190C-D205-5645-22CB40220A67}"/>
                    </a:ext>
                  </a:extLst>
                </p14:cNvPr>
                <p14:cNvContentPartPr/>
                <p14:nvPr/>
              </p14:nvContentPartPr>
              <p14:xfrm>
                <a:off x="5395823" y="2412891"/>
                <a:ext cx="491760" cy="748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B8AA775-190C-D205-5645-22CB40220A6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86823" y="2404251"/>
                  <a:ext cx="50940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F901922-22F8-7745-3CA4-D45C3861BC49}"/>
                    </a:ext>
                  </a:extLst>
                </p14:cNvPr>
                <p14:cNvContentPartPr/>
                <p14:nvPr/>
              </p14:nvContentPartPr>
              <p14:xfrm>
                <a:off x="6377183" y="1674531"/>
                <a:ext cx="849600" cy="1063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F901922-22F8-7745-3CA4-D45C3861BC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68543" y="1665891"/>
                  <a:ext cx="867240" cy="10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C803DC-FC6D-4A45-1F7F-30FE105C79F2}"/>
                    </a:ext>
                  </a:extLst>
                </p14:cNvPr>
                <p14:cNvContentPartPr/>
                <p14:nvPr/>
              </p14:nvContentPartPr>
              <p14:xfrm>
                <a:off x="1754783" y="1383291"/>
                <a:ext cx="1360080" cy="962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C803DC-FC6D-4A45-1F7F-30FE105C79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45783" y="1374651"/>
                  <a:ext cx="1377720" cy="9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E60CC2C-B1F3-8CA9-053C-82446BF085B5}"/>
                    </a:ext>
                  </a:extLst>
                </p14:cNvPr>
                <p14:cNvContentPartPr/>
                <p14:nvPr/>
              </p14:nvContentPartPr>
              <p14:xfrm>
                <a:off x="2471543" y="2208771"/>
                <a:ext cx="8280" cy="16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E60CC2C-B1F3-8CA9-053C-82446BF085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62543" y="2200131"/>
                  <a:ext cx="25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CC4166-C6D0-F599-B0B4-49A5B5EC03B7}"/>
                    </a:ext>
                  </a:extLst>
                </p14:cNvPr>
                <p14:cNvContentPartPr/>
                <p14:nvPr/>
              </p14:nvContentPartPr>
              <p14:xfrm>
                <a:off x="2950343" y="1002771"/>
                <a:ext cx="446400" cy="428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CC4166-C6D0-F599-B0B4-49A5B5EC03B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41703" y="993771"/>
                  <a:ext cx="4640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B268CA-E7C5-A44E-ACB4-6A03C6BC8436}"/>
                    </a:ext>
                  </a:extLst>
                </p14:cNvPr>
                <p14:cNvContentPartPr/>
                <p14:nvPr/>
              </p14:nvContentPartPr>
              <p14:xfrm>
                <a:off x="3249863" y="896211"/>
                <a:ext cx="236880" cy="374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B268CA-E7C5-A44E-ACB4-6A03C6BC843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41223" y="887211"/>
                  <a:ext cx="2545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4074985-02AF-90F6-3A1F-1D88EFD2C98A}"/>
                    </a:ext>
                  </a:extLst>
                </p14:cNvPr>
                <p14:cNvContentPartPr/>
                <p14:nvPr/>
              </p14:nvContentPartPr>
              <p14:xfrm>
                <a:off x="3775103" y="841851"/>
                <a:ext cx="104040" cy="246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4074985-02AF-90F6-3A1F-1D88EFD2C9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66463" y="832851"/>
                  <a:ext cx="121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3A20B59-0741-0946-5823-FC89F783B1C0}"/>
                    </a:ext>
                  </a:extLst>
                </p14:cNvPr>
                <p14:cNvContentPartPr/>
                <p14:nvPr/>
              </p14:nvContentPartPr>
              <p14:xfrm>
                <a:off x="3748103" y="868851"/>
                <a:ext cx="46080" cy="225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3A20B59-0741-0946-5823-FC89F783B1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39463" y="859851"/>
                  <a:ext cx="637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F862E15-16B2-575C-5CDD-013E27E82CF6}"/>
                    </a:ext>
                  </a:extLst>
                </p14:cNvPr>
                <p14:cNvContentPartPr/>
                <p14:nvPr/>
              </p14:nvContentPartPr>
              <p14:xfrm>
                <a:off x="3793103" y="1194651"/>
                <a:ext cx="207360" cy="46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F862E15-16B2-575C-5CDD-013E27E82CF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84463" y="1185651"/>
                  <a:ext cx="225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7A5D0D-8EF8-345E-31EA-EF55098424AF}"/>
                    </a:ext>
                  </a:extLst>
                </p14:cNvPr>
                <p14:cNvContentPartPr/>
                <p14:nvPr/>
              </p14:nvContentPartPr>
              <p14:xfrm>
                <a:off x="3719663" y="813771"/>
                <a:ext cx="628920" cy="871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7A5D0D-8EF8-345E-31EA-EF55098424A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11023" y="804771"/>
                  <a:ext cx="646560" cy="88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09C1D4-1116-1739-7949-6C417B301E3D}"/>
                    </a:ext>
                  </a:extLst>
                </p14:cNvPr>
                <p14:cNvContentPartPr/>
                <p14:nvPr/>
              </p14:nvContentPartPr>
              <p14:xfrm>
                <a:off x="4282343" y="725211"/>
                <a:ext cx="825480" cy="279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09C1D4-1116-1739-7949-6C417B301E3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73343" y="716571"/>
                  <a:ext cx="8431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CC60E97-41FB-FB2C-33F7-A1C3EC823A75}"/>
                    </a:ext>
                  </a:extLst>
                </p14:cNvPr>
                <p14:cNvContentPartPr/>
                <p14:nvPr/>
              </p14:nvContentPartPr>
              <p14:xfrm>
                <a:off x="4933943" y="498051"/>
                <a:ext cx="369360" cy="523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CC60E97-41FB-FB2C-33F7-A1C3EC823A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25303" y="489051"/>
                  <a:ext cx="38700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97BCA1-417D-0421-52C6-355269AC7759}"/>
                    </a:ext>
                  </a:extLst>
                </p14:cNvPr>
                <p14:cNvContentPartPr/>
                <p14:nvPr/>
              </p14:nvContentPartPr>
              <p14:xfrm>
                <a:off x="5085503" y="1057491"/>
                <a:ext cx="1490040" cy="2582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97BCA1-417D-0421-52C6-355269AC77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76863" y="1048851"/>
                  <a:ext cx="1507680" cy="26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3357183-78AE-1613-1902-B44B5911C3C7}"/>
                    </a:ext>
                  </a:extLst>
                </p14:cNvPr>
                <p14:cNvContentPartPr/>
                <p14:nvPr/>
              </p14:nvContentPartPr>
              <p14:xfrm>
                <a:off x="6355583" y="367731"/>
                <a:ext cx="570960" cy="1190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3357183-78AE-1613-1902-B44B5911C3C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46583" y="359091"/>
                  <a:ext cx="588600" cy="12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E11F451-E5F1-0EFA-353C-20E4C8D3AEA5}"/>
                    </a:ext>
                  </a:extLst>
                </p14:cNvPr>
                <p14:cNvContentPartPr/>
                <p14:nvPr/>
              </p14:nvContentPartPr>
              <p14:xfrm>
                <a:off x="6726383" y="570051"/>
                <a:ext cx="298800" cy="361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E11F451-E5F1-0EFA-353C-20E4C8D3AEA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17743" y="561411"/>
                  <a:ext cx="3164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97F5A47-FC78-0365-2E02-24224DA53153}"/>
                    </a:ext>
                  </a:extLst>
                </p14:cNvPr>
                <p14:cNvContentPartPr/>
                <p14:nvPr/>
              </p14:nvContentPartPr>
              <p14:xfrm>
                <a:off x="714023" y="543411"/>
                <a:ext cx="463680" cy="598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97F5A47-FC78-0365-2E02-24224DA5315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5383" y="534411"/>
                  <a:ext cx="4813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65DEB5-76F8-34C8-1BDC-868C5398D016}"/>
                    </a:ext>
                  </a:extLst>
                </p14:cNvPr>
                <p14:cNvContentPartPr/>
                <p14:nvPr/>
              </p14:nvContentPartPr>
              <p14:xfrm>
                <a:off x="276983" y="533691"/>
                <a:ext cx="304200" cy="525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65DEB5-76F8-34C8-1BDC-868C5398D01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7983" y="525051"/>
                  <a:ext cx="32184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E047EA4-1793-491D-DC86-FB55B8E5F156}"/>
                    </a:ext>
                  </a:extLst>
                </p14:cNvPr>
                <p14:cNvContentPartPr/>
                <p14:nvPr/>
              </p14:nvContentPartPr>
              <p14:xfrm>
                <a:off x="207863" y="570051"/>
                <a:ext cx="27108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E047EA4-1793-491D-DC86-FB55B8E5F15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9223" y="561411"/>
                  <a:ext cx="28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DCAFCAE-9023-D3B2-80D7-656FB7B99CAC}"/>
                    </a:ext>
                  </a:extLst>
                </p14:cNvPr>
                <p14:cNvContentPartPr/>
                <p14:nvPr/>
              </p14:nvContentPartPr>
              <p14:xfrm>
                <a:off x="-73297" y="-128349"/>
                <a:ext cx="1460160" cy="1541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DCAFCAE-9023-D3B2-80D7-656FB7B99CA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-81937" y="-136989"/>
                  <a:ext cx="1477800" cy="15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B905BA1-46E8-03C8-9D3D-059896869FD8}"/>
                    </a:ext>
                  </a:extLst>
                </p14:cNvPr>
                <p14:cNvContentPartPr/>
                <p14:nvPr/>
              </p14:nvContentPartPr>
              <p14:xfrm>
                <a:off x="144503" y="271037"/>
                <a:ext cx="1123560" cy="1069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B905BA1-46E8-03C8-9D3D-059896869FD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5863" y="262037"/>
                  <a:ext cx="1141200" cy="10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4C80451-670F-1A27-2D11-669E31E5556B}"/>
                    </a:ext>
                  </a:extLst>
                </p14:cNvPr>
                <p14:cNvContentPartPr/>
                <p14:nvPr/>
              </p14:nvContentPartPr>
              <p14:xfrm>
                <a:off x="601703" y="959717"/>
                <a:ext cx="204120" cy="279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4C80451-670F-1A27-2D11-669E31E5556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3063" y="950717"/>
                  <a:ext cx="2217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AE7204C-1B0D-2A69-66B9-76A079AFE59F}"/>
                    </a:ext>
                  </a:extLst>
                </p14:cNvPr>
                <p14:cNvContentPartPr/>
                <p14:nvPr/>
              </p14:nvContentPartPr>
              <p14:xfrm>
                <a:off x="590183" y="1068077"/>
                <a:ext cx="316440" cy="333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AE7204C-1B0D-2A69-66B9-76A079AFE59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1543" y="1059077"/>
                  <a:ext cx="3340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178ED53-1D21-792E-0C9C-B6BDF34365D0}"/>
                    </a:ext>
                  </a:extLst>
                </p14:cNvPr>
                <p14:cNvContentPartPr/>
                <p14:nvPr/>
              </p14:nvContentPartPr>
              <p14:xfrm>
                <a:off x="1258343" y="793037"/>
                <a:ext cx="558720" cy="12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178ED53-1D21-792E-0C9C-B6BDF34365D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49703" y="784037"/>
                  <a:ext cx="576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283786-F20A-BC9A-66AA-89A4B5DDF8FF}"/>
                    </a:ext>
                  </a:extLst>
                </p14:cNvPr>
                <p14:cNvContentPartPr/>
                <p14:nvPr/>
              </p14:nvContentPartPr>
              <p14:xfrm>
                <a:off x="1683863" y="669557"/>
                <a:ext cx="260280" cy="257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283786-F20A-BC9A-66AA-89A4B5DDF8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74863" y="660917"/>
                  <a:ext cx="2779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4A29688-9AC8-1380-FBD9-2A7CB334DA0E}"/>
                    </a:ext>
                  </a:extLst>
                </p14:cNvPr>
                <p14:cNvContentPartPr/>
                <p14:nvPr/>
              </p14:nvContentPartPr>
              <p14:xfrm>
                <a:off x="1692863" y="615197"/>
                <a:ext cx="69120" cy="482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4A29688-9AC8-1380-FBD9-2A7CB334DA0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84223" y="606557"/>
                  <a:ext cx="8676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C01642D-8104-B35E-F256-296663119A85}"/>
                    </a:ext>
                  </a:extLst>
                </p14:cNvPr>
                <p14:cNvContentPartPr/>
                <p14:nvPr/>
              </p14:nvContentPartPr>
              <p14:xfrm>
                <a:off x="1693943" y="714917"/>
                <a:ext cx="204840" cy="281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C01642D-8104-B35E-F256-296663119A8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85303" y="705917"/>
                  <a:ext cx="2224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9C47E94-A541-C205-306A-7BBE395C64D3}"/>
                    </a:ext>
                  </a:extLst>
                </p14:cNvPr>
                <p14:cNvContentPartPr/>
                <p14:nvPr/>
              </p14:nvContentPartPr>
              <p14:xfrm>
                <a:off x="2188943" y="226397"/>
                <a:ext cx="243360" cy="401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9C47E94-A541-C205-306A-7BBE395C64D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80303" y="217397"/>
                  <a:ext cx="2610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C59C5C0-F5DB-69F4-4D7C-041119B2C4D7}"/>
                    </a:ext>
                  </a:extLst>
                </p14:cNvPr>
                <p14:cNvContentPartPr/>
                <p14:nvPr/>
              </p14:nvContentPartPr>
              <p14:xfrm>
                <a:off x="2181023" y="443477"/>
                <a:ext cx="110880" cy="294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C59C5C0-F5DB-69F4-4D7C-041119B2C4D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72383" y="434837"/>
                  <a:ext cx="1285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751B276-8B72-BDE6-71BB-6FEC60B32331}"/>
                    </a:ext>
                  </a:extLst>
                </p14:cNvPr>
                <p14:cNvContentPartPr/>
                <p14:nvPr/>
              </p14:nvContentPartPr>
              <p14:xfrm>
                <a:off x="2543903" y="280397"/>
                <a:ext cx="55080" cy="291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751B276-8B72-BDE6-71BB-6FEC60B323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35263" y="271397"/>
                  <a:ext cx="727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1A863EF-24B1-6BB5-7B25-B2B3A8D0DACB}"/>
                    </a:ext>
                  </a:extLst>
                </p14:cNvPr>
                <p14:cNvContentPartPr/>
                <p14:nvPr/>
              </p14:nvContentPartPr>
              <p14:xfrm>
                <a:off x="2390903" y="832637"/>
                <a:ext cx="46800" cy="195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1A863EF-24B1-6BB5-7B25-B2B3A8D0DAC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82263" y="823637"/>
                  <a:ext cx="64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87D4F8E-6BD2-8A7F-1DD5-1804D836CD46}"/>
                    </a:ext>
                  </a:extLst>
                </p14:cNvPr>
                <p14:cNvContentPartPr/>
                <p14:nvPr/>
              </p14:nvContentPartPr>
              <p14:xfrm>
                <a:off x="2172743" y="986717"/>
                <a:ext cx="298440" cy="191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87D4F8E-6BD2-8A7F-1DD5-1804D836CD4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63743" y="977717"/>
                  <a:ext cx="316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9680FA1-006D-4853-DAD7-886FDECBE6D1}"/>
                    </a:ext>
                  </a:extLst>
                </p14:cNvPr>
                <p14:cNvContentPartPr/>
                <p14:nvPr/>
              </p14:nvContentPartPr>
              <p14:xfrm>
                <a:off x="2463623" y="778637"/>
                <a:ext cx="217080" cy="317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9680FA1-006D-4853-DAD7-886FDECBE6D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54983" y="769637"/>
                  <a:ext cx="2347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BED8212-B5DC-67A2-E83E-642623656F48}"/>
                    </a:ext>
                  </a:extLst>
                </p14:cNvPr>
                <p14:cNvContentPartPr/>
                <p14:nvPr/>
              </p14:nvContentPartPr>
              <p14:xfrm>
                <a:off x="2562263" y="4463091"/>
                <a:ext cx="509400" cy="688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BED8212-B5DC-67A2-E83E-642623656F4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53263" y="4454451"/>
                  <a:ext cx="52704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65DAF2F-D9DC-DE4D-78D6-C6FDE624C1E3}"/>
                    </a:ext>
                  </a:extLst>
                </p14:cNvPr>
                <p14:cNvContentPartPr/>
                <p14:nvPr/>
              </p14:nvContentPartPr>
              <p14:xfrm>
                <a:off x="3466223" y="4544811"/>
                <a:ext cx="508320" cy="905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65DAF2F-D9DC-DE4D-78D6-C6FDE624C1E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457223" y="4536171"/>
                  <a:ext cx="525960" cy="9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5B7BE64-FB21-ABF4-8202-FBF90B9BED55}"/>
                    </a:ext>
                  </a:extLst>
                </p14:cNvPr>
                <p14:cNvContentPartPr/>
                <p14:nvPr/>
              </p14:nvContentPartPr>
              <p14:xfrm>
                <a:off x="4798223" y="4906971"/>
                <a:ext cx="750600" cy="91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5B7BE64-FB21-ABF4-8202-FBF90B9BED5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89583" y="4897971"/>
                  <a:ext cx="768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57E248B-5890-2CD8-099F-B4E315A19D7C}"/>
                    </a:ext>
                  </a:extLst>
                </p14:cNvPr>
                <p14:cNvContentPartPr/>
                <p14:nvPr/>
              </p14:nvContentPartPr>
              <p14:xfrm>
                <a:off x="5479703" y="4743891"/>
                <a:ext cx="213480" cy="433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57E248B-5890-2CD8-099F-B4E315A19D7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70703" y="4735251"/>
                  <a:ext cx="23112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E632D63-7AC0-E0AC-4472-E33348F2DD71}"/>
                    </a:ext>
                  </a:extLst>
                </p14:cNvPr>
                <p14:cNvContentPartPr/>
                <p14:nvPr/>
              </p14:nvContentPartPr>
              <p14:xfrm>
                <a:off x="6413183" y="4582251"/>
                <a:ext cx="78840" cy="633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E632D63-7AC0-E0AC-4472-E33348F2DD7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04543" y="4573611"/>
                  <a:ext cx="9648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CD7BB15-163D-5D8F-794B-4068F16BF647}"/>
                    </a:ext>
                  </a:extLst>
                </p14:cNvPr>
                <p14:cNvContentPartPr/>
                <p14:nvPr/>
              </p14:nvContentPartPr>
              <p14:xfrm>
                <a:off x="6337223" y="5156091"/>
                <a:ext cx="377640" cy="50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CD7BB15-163D-5D8F-794B-4068F16BF64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28583" y="5147451"/>
                  <a:ext cx="395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43D09F7-0539-7FF1-4136-2F9A44F4DA03}"/>
                    </a:ext>
                  </a:extLst>
                </p14:cNvPr>
                <p14:cNvContentPartPr/>
                <p14:nvPr/>
              </p14:nvContentPartPr>
              <p14:xfrm>
                <a:off x="6719543" y="4435731"/>
                <a:ext cx="865440" cy="520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43D09F7-0539-7FF1-4136-2F9A44F4DA0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10543" y="4427091"/>
                  <a:ext cx="88308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08F861-ED2C-9EB4-D3A6-8DD51627513C}"/>
                    </a:ext>
                  </a:extLst>
                </p14:cNvPr>
                <p14:cNvContentPartPr/>
                <p14:nvPr/>
              </p14:nvContentPartPr>
              <p14:xfrm>
                <a:off x="2740823" y="3280131"/>
                <a:ext cx="3162240" cy="541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08F861-ED2C-9EB4-D3A6-8DD51627513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32183" y="3271491"/>
                  <a:ext cx="317988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77AB970-F253-B6D3-F4EE-CE40925A0DD4}"/>
                    </a:ext>
                  </a:extLst>
                </p14:cNvPr>
                <p14:cNvContentPartPr/>
                <p14:nvPr/>
              </p14:nvContentPartPr>
              <p14:xfrm>
                <a:off x="2542823" y="3150531"/>
                <a:ext cx="530280" cy="360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77AB970-F253-B6D3-F4EE-CE40925A0DD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33823" y="3141531"/>
                  <a:ext cx="5479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AB7B57E-8250-36D6-67F7-79F67638E7CC}"/>
                    </a:ext>
                  </a:extLst>
                </p14:cNvPr>
                <p14:cNvContentPartPr/>
                <p14:nvPr/>
              </p14:nvContentPartPr>
              <p14:xfrm>
                <a:off x="323783" y="3603197"/>
                <a:ext cx="301320" cy="826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AB7B57E-8250-36D6-67F7-79F67638E7C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5143" y="3594557"/>
                  <a:ext cx="318960" cy="84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30FD780-C2AB-E6F0-84DD-482CD7BD0AA8}"/>
                    </a:ext>
                  </a:extLst>
                </p14:cNvPr>
                <p14:cNvContentPartPr/>
                <p14:nvPr/>
              </p14:nvContentPartPr>
              <p14:xfrm>
                <a:off x="170423" y="4028717"/>
                <a:ext cx="517680" cy="390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30FD780-C2AB-E6F0-84DD-482CD7BD0AA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1783" y="4019717"/>
                  <a:ext cx="5353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A56E714-F511-2BA0-F7B8-EF464DB2506E}"/>
                    </a:ext>
                  </a:extLst>
                </p14:cNvPr>
                <p14:cNvContentPartPr/>
                <p14:nvPr/>
              </p14:nvContentPartPr>
              <p14:xfrm>
                <a:off x="633023" y="3774917"/>
                <a:ext cx="146160" cy="758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A56E714-F511-2BA0-F7B8-EF464DB2506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4023" y="3766277"/>
                  <a:ext cx="163800" cy="7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8ECC333-8966-5CC5-AB8B-DD94677B7C92}"/>
                    </a:ext>
                  </a:extLst>
                </p14:cNvPr>
                <p14:cNvContentPartPr/>
                <p14:nvPr/>
              </p14:nvContentPartPr>
              <p14:xfrm>
                <a:off x="1016063" y="4110077"/>
                <a:ext cx="719280" cy="120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8ECC333-8966-5CC5-AB8B-DD94677B7C9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7423" y="4101077"/>
                  <a:ext cx="736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E4324A6-ED71-8C99-E07F-024EFF9E6134}"/>
                    </a:ext>
                  </a:extLst>
                </p14:cNvPr>
                <p14:cNvContentPartPr/>
                <p14:nvPr/>
              </p14:nvContentPartPr>
              <p14:xfrm>
                <a:off x="1999583" y="3946997"/>
                <a:ext cx="171720" cy="345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E4324A6-ED71-8C99-E07F-024EFF9E613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90583" y="3938357"/>
                  <a:ext cx="1893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9E5990C-2EB1-19D3-8665-A9C9D6D7629B}"/>
                    </a:ext>
                  </a:extLst>
                </p14:cNvPr>
                <p14:cNvContentPartPr/>
                <p14:nvPr/>
              </p14:nvContentPartPr>
              <p14:xfrm>
                <a:off x="1991663" y="4000997"/>
                <a:ext cx="235440" cy="19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9E5990C-2EB1-19D3-8665-A9C9D6D7629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83023" y="3991997"/>
                  <a:ext cx="253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18C9B6F-3192-8E3C-814E-56DCFEB1F396}"/>
                    </a:ext>
                  </a:extLst>
                </p14:cNvPr>
                <p14:cNvContentPartPr/>
                <p14:nvPr/>
              </p14:nvContentPartPr>
              <p14:xfrm>
                <a:off x="2569103" y="3989837"/>
                <a:ext cx="365760" cy="357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18C9B6F-3192-8E3C-814E-56DCFEB1F39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60103" y="3981197"/>
                  <a:ext cx="3834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8B59AD7-1337-7C47-0136-A138B45B6ED9}"/>
                    </a:ext>
                  </a:extLst>
                </p14:cNvPr>
                <p14:cNvContentPartPr/>
                <p14:nvPr/>
              </p14:nvContentPartPr>
              <p14:xfrm>
                <a:off x="3313583" y="4037717"/>
                <a:ext cx="759600" cy="9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8B59AD7-1337-7C47-0136-A138B45B6ED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04583" y="4029077"/>
                  <a:ext cx="777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D881CCA-1D27-DCE2-A291-D7F3D92D09F7}"/>
                    </a:ext>
                  </a:extLst>
                </p14:cNvPr>
                <p14:cNvContentPartPr/>
                <p14:nvPr/>
              </p14:nvContentPartPr>
              <p14:xfrm>
                <a:off x="3608063" y="3938357"/>
                <a:ext cx="209520" cy="420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D881CCA-1D27-DCE2-A291-D7F3D92D09F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99063" y="3929357"/>
                  <a:ext cx="2271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C2DCAC0-2419-B0E9-9705-0B5A9D5ECF31}"/>
                    </a:ext>
                  </a:extLst>
                </p14:cNvPr>
                <p14:cNvContentPartPr/>
                <p14:nvPr/>
              </p14:nvContentPartPr>
              <p14:xfrm>
                <a:off x="1909943" y="3965357"/>
                <a:ext cx="60840" cy="554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C2DCAC0-2419-B0E9-9705-0B5A9D5ECF3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00943" y="3956357"/>
                  <a:ext cx="7848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F8D6167-229F-EA22-B193-02D4F7B5BF39}"/>
                    </a:ext>
                  </a:extLst>
                </p14:cNvPr>
                <p14:cNvContentPartPr/>
                <p14:nvPr/>
              </p14:nvContentPartPr>
              <p14:xfrm>
                <a:off x="1919303" y="3919277"/>
                <a:ext cx="1297080" cy="525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F8D6167-229F-EA22-B193-02D4F7B5BF3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910303" y="3910277"/>
                  <a:ext cx="131472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9C07F44-9AC9-99D2-7027-3D5C59702FA2}"/>
                    </a:ext>
                  </a:extLst>
                </p14:cNvPr>
                <p14:cNvContentPartPr/>
                <p14:nvPr/>
              </p14:nvContentPartPr>
              <p14:xfrm>
                <a:off x="608183" y="2715797"/>
                <a:ext cx="281520" cy="560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9C07F44-9AC9-99D2-7027-3D5C59702FA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9183" y="2707157"/>
                  <a:ext cx="29916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5A6BD34-EC73-5B2F-6525-9374D18C24E4}"/>
                    </a:ext>
                  </a:extLst>
                </p14:cNvPr>
                <p14:cNvContentPartPr/>
                <p14:nvPr/>
              </p14:nvContentPartPr>
              <p14:xfrm>
                <a:off x="1237823" y="2878157"/>
                <a:ext cx="321840" cy="658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5A6BD34-EC73-5B2F-6525-9374D18C24E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28823" y="2869157"/>
                  <a:ext cx="33948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569C054-742B-415F-9EBC-D15C2168FCE9}"/>
                    </a:ext>
                  </a:extLst>
                </p14:cNvPr>
                <p14:cNvContentPartPr/>
                <p14:nvPr/>
              </p14:nvContentPartPr>
              <p14:xfrm>
                <a:off x="1819583" y="2921717"/>
                <a:ext cx="343440" cy="11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569C054-742B-415F-9EBC-D15C2168FCE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810943" y="2913077"/>
                  <a:ext cx="361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966678F-41FB-308A-5B1E-4E217B4A5D58}"/>
                    </a:ext>
                  </a:extLst>
                </p14:cNvPr>
                <p14:cNvContentPartPr/>
                <p14:nvPr/>
              </p14:nvContentPartPr>
              <p14:xfrm>
                <a:off x="3041783" y="2489357"/>
                <a:ext cx="360" cy="280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966678F-41FB-308A-5B1E-4E217B4A5D5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33143" y="2480717"/>
                  <a:ext cx="180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5AFB672-4F47-48B7-729B-A26A21D61E93}"/>
                    </a:ext>
                  </a:extLst>
                </p14:cNvPr>
                <p14:cNvContentPartPr/>
                <p14:nvPr/>
              </p14:nvContentPartPr>
              <p14:xfrm>
                <a:off x="2813543" y="2535077"/>
                <a:ext cx="47520" cy="268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5AFB672-4F47-48B7-729B-A26A21D61E9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04903" y="2526077"/>
                  <a:ext cx="65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FC4647F-4AE6-DFD2-0EFB-E401A2EE797E}"/>
                    </a:ext>
                  </a:extLst>
                </p14:cNvPr>
                <p14:cNvContentPartPr/>
                <p14:nvPr/>
              </p14:nvContentPartPr>
              <p14:xfrm>
                <a:off x="2879063" y="2824877"/>
                <a:ext cx="271800" cy="45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FC4647F-4AE6-DFD2-0EFB-E401A2EE797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70063" y="2816237"/>
                  <a:ext cx="2894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D0D4E8E-A668-0570-297F-483B59930911}"/>
                    </a:ext>
                  </a:extLst>
                </p14:cNvPr>
                <p14:cNvContentPartPr/>
                <p14:nvPr/>
              </p14:nvContentPartPr>
              <p14:xfrm>
                <a:off x="3466583" y="2452997"/>
                <a:ext cx="157680" cy="331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D0D4E8E-A668-0570-297F-483B5993091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57943" y="2444357"/>
                  <a:ext cx="1753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5506A39-D946-B64E-DFAC-BC77660B9146}"/>
                    </a:ext>
                  </a:extLst>
                </p14:cNvPr>
                <p14:cNvContentPartPr/>
                <p14:nvPr/>
              </p14:nvContentPartPr>
              <p14:xfrm>
                <a:off x="3648743" y="2734157"/>
                <a:ext cx="172080" cy="90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5506A39-D946-B64E-DFAC-BC77660B914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39743" y="2725157"/>
                  <a:ext cx="1897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5C46F4C-B0E5-8213-A159-08EF833829DB}"/>
                    </a:ext>
                  </a:extLst>
                </p14:cNvPr>
                <p14:cNvContentPartPr/>
                <p14:nvPr/>
              </p14:nvContentPartPr>
              <p14:xfrm>
                <a:off x="3507263" y="2553077"/>
                <a:ext cx="278280" cy="331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5C46F4C-B0E5-8213-A159-08EF833829D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98263" y="2544077"/>
                  <a:ext cx="2959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2808D72-D016-493A-56A9-3CCA0A4686DE}"/>
                    </a:ext>
                  </a:extLst>
                </p14:cNvPr>
                <p14:cNvContentPartPr/>
                <p14:nvPr/>
              </p14:nvContentPartPr>
              <p14:xfrm>
                <a:off x="3583223" y="5420117"/>
                <a:ext cx="203400" cy="501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2808D72-D016-493A-56A9-3CCA0A4686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74223" y="5411477"/>
                  <a:ext cx="22104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0FF5AF1-9F6B-B8B8-9F52-282BAC2CAE99}"/>
                    </a:ext>
                  </a:extLst>
                </p14:cNvPr>
                <p14:cNvContentPartPr/>
                <p14:nvPr/>
              </p14:nvContentPartPr>
              <p14:xfrm>
                <a:off x="3927023" y="5477357"/>
                <a:ext cx="576000" cy="372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0FF5AF1-9F6B-B8B8-9F52-282BAC2CAE9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918383" y="5468357"/>
                  <a:ext cx="5936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2163835-C2D8-50D3-05A9-D04CC6E6F747}"/>
                    </a:ext>
                  </a:extLst>
                </p14:cNvPr>
                <p14:cNvContentPartPr/>
                <p14:nvPr/>
              </p14:nvContentPartPr>
              <p14:xfrm>
                <a:off x="4179383" y="5637917"/>
                <a:ext cx="727560" cy="313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2163835-C2D8-50D3-05A9-D04CC6E6F74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170743" y="5629277"/>
                  <a:ext cx="7452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398752C-7233-E94F-B0E9-4DA8EF5DF3F9}"/>
                    </a:ext>
                  </a:extLst>
                </p14:cNvPr>
                <p14:cNvContentPartPr/>
                <p14:nvPr/>
              </p14:nvContentPartPr>
              <p14:xfrm>
                <a:off x="2026223" y="5249837"/>
                <a:ext cx="3426120" cy="835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398752C-7233-E94F-B0E9-4DA8EF5DF3F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17223" y="5241197"/>
                  <a:ext cx="3443760" cy="8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0C6A41D-CA90-CBD6-A276-966CC7CC66FE}"/>
                    </a:ext>
                  </a:extLst>
                </p14:cNvPr>
                <p14:cNvContentPartPr/>
                <p14:nvPr/>
              </p14:nvContentPartPr>
              <p14:xfrm>
                <a:off x="7269263" y="2543717"/>
                <a:ext cx="335880" cy="1013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0C6A41D-CA90-CBD6-A276-966CC7CC66F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260623" y="2535077"/>
                  <a:ext cx="353520" cy="10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6A1996A-4225-F4F7-EE64-91B64EC61B38}"/>
                    </a:ext>
                  </a:extLst>
                </p14:cNvPr>
                <p14:cNvContentPartPr/>
                <p14:nvPr/>
              </p14:nvContentPartPr>
              <p14:xfrm>
                <a:off x="7278623" y="3095957"/>
                <a:ext cx="52920" cy="186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6A1996A-4225-F4F7-EE64-91B64EC61B3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69983" y="3087317"/>
                  <a:ext cx="70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633572B-3536-40F0-C068-FCDC86711F4D}"/>
                    </a:ext>
                  </a:extLst>
                </p14:cNvPr>
                <p14:cNvContentPartPr/>
                <p14:nvPr/>
              </p14:nvContentPartPr>
              <p14:xfrm>
                <a:off x="7233623" y="5151197"/>
                <a:ext cx="327960" cy="573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633572B-3536-40F0-C068-FCDC86711F4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24623" y="5142557"/>
                  <a:ext cx="34560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8E76767-73D8-7198-79FD-661317ABEAA2}"/>
                    </a:ext>
                  </a:extLst>
                </p14:cNvPr>
                <p14:cNvContentPartPr/>
                <p14:nvPr/>
              </p14:nvContentPartPr>
              <p14:xfrm>
                <a:off x="6907823" y="5856797"/>
                <a:ext cx="2777040" cy="38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8E76767-73D8-7198-79FD-661317ABEAA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898823" y="5848157"/>
                  <a:ext cx="2794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9DCF6E3-9484-CC80-C8BF-F6D9FC239E94}"/>
                    </a:ext>
                  </a:extLst>
                </p14:cNvPr>
                <p14:cNvContentPartPr/>
                <p14:nvPr/>
              </p14:nvContentPartPr>
              <p14:xfrm>
                <a:off x="8844983" y="5142197"/>
                <a:ext cx="55080" cy="1465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9DCF6E3-9484-CC80-C8BF-F6D9FC239E9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835983" y="5133557"/>
                  <a:ext cx="72720" cy="14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33ADFD3-EB65-53E1-8774-D808C5F0D1E1}"/>
                    </a:ext>
                  </a:extLst>
                </p14:cNvPr>
                <p14:cNvContentPartPr/>
                <p14:nvPr/>
              </p14:nvContentPartPr>
              <p14:xfrm>
                <a:off x="9460943" y="5676077"/>
                <a:ext cx="1398240" cy="371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33ADFD3-EB65-53E1-8774-D808C5F0D1E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451943" y="5667437"/>
                  <a:ext cx="14158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5E7706C-1212-FD62-FC5D-B0A6F71F67B1}"/>
                    </a:ext>
                  </a:extLst>
                </p14:cNvPr>
                <p14:cNvContentPartPr/>
                <p14:nvPr/>
              </p14:nvContentPartPr>
              <p14:xfrm>
                <a:off x="9562823" y="4994957"/>
                <a:ext cx="342000" cy="545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5E7706C-1212-FD62-FC5D-B0A6F71F67B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554183" y="4986317"/>
                  <a:ext cx="35964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B529D99-F46D-957E-0658-77CBDB842E5B}"/>
                    </a:ext>
                  </a:extLst>
                </p14:cNvPr>
                <p14:cNvContentPartPr/>
                <p14:nvPr/>
              </p14:nvContentPartPr>
              <p14:xfrm>
                <a:off x="6496343" y="5024477"/>
                <a:ext cx="95760" cy="1391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B529D99-F46D-957E-0658-77CBDB842E5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87343" y="5015837"/>
                  <a:ext cx="113400" cy="14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1F09074-2AA9-5738-C7C9-D35BADB3393C}"/>
                    </a:ext>
                  </a:extLst>
                </p14:cNvPr>
                <p14:cNvContentPartPr/>
                <p14:nvPr/>
              </p14:nvContentPartPr>
              <p14:xfrm>
                <a:off x="4726943" y="5721437"/>
                <a:ext cx="1728360" cy="91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1F09074-2AA9-5738-C7C9-D35BADB3393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718303" y="5712437"/>
                  <a:ext cx="1746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ACBE190-202B-8E55-613E-607D8813F742}"/>
                    </a:ext>
                  </a:extLst>
                </p14:cNvPr>
                <p14:cNvContentPartPr/>
                <p14:nvPr/>
              </p14:nvContentPartPr>
              <p14:xfrm>
                <a:off x="4607423" y="5114837"/>
                <a:ext cx="201240" cy="155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ACBE190-202B-8E55-613E-607D8813F74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98423" y="5106197"/>
                  <a:ext cx="218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C651AF9-901E-C680-0B69-5A37E7D5CB2B}"/>
                    </a:ext>
                  </a:extLst>
                </p14:cNvPr>
                <p14:cNvContentPartPr/>
                <p14:nvPr/>
              </p14:nvContentPartPr>
              <p14:xfrm>
                <a:off x="4898303" y="5106197"/>
                <a:ext cx="54720" cy="151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C651AF9-901E-C680-0B69-5A37E7D5CB2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89663" y="5097197"/>
                  <a:ext cx="72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B773B3-1D0E-6478-5840-0D0CEE4920D9}"/>
                    </a:ext>
                  </a:extLst>
                </p14:cNvPr>
                <p14:cNvContentPartPr/>
                <p14:nvPr/>
              </p14:nvContentPartPr>
              <p14:xfrm>
                <a:off x="5013503" y="5187197"/>
                <a:ext cx="310680" cy="348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B773B3-1D0E-6478-5840-0D0CEE4920D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004503" y="5178197"/>
                  <a:ext cx="3283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10A994F-C85F-72A7-4682-C4CB06D298AC}"/>
                    </a:ext>
                  </a:extLst>
                </p14:cNvPr>
                <p14:cNvContentPartPr/>
                <p14:nvPr/>
              </p14:nvContentPartPr>
              <p14:xfrm>
                <a:off x="5603543" y="5332277"/>
                <a:ext cx="13320" cy="183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10A994F-C85F-72A7-4682-C4CB06D298A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594903" y="5323277"/>
                  <a:ext cx="309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3B096F5-250F-2DEC-42EB-2DA44925C44F}"/>
                    </a:ext>
                  </a:extLst>
                </p14:cNvPr>
                <p14:cNvContentPartPr/>
                <p14:nvPr/>
              </p14:nvContentPartPr>
              <p14:xfrm>
                <a:off x="5358743" y="5721797"/>
                <a:ext cx="157320" cy="1051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3B096F5-250F-2DEC-42EB-2DA44925C4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49743" y="5712797"/>
                  <a:ext cx="174960" cy="10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5661DCB-7E55-1753-3149-9608A06DA89F}"/>
                    </a:ext>
                  </a:extLst>
                </p14:cNvPr>
                <p14:cNvContentPartPr/>
                <p14:nvPr/>
              </p14:nvContentPartPr>
              <p14:xfrm>
                <a:off x="4680503" y="5757797"/>
                <a:ext cx="290160" cy="473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5661DCB-7E55-1753-3149-9608A06DA89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671863" y="5749157"/>
                  <a:ext cx="3078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410DE4E-CCC6-4F1E-7611-F67BA8EE984C}"/>
                    </a:ext>
                  </a:extLst>
                </p14:cNvPr>
                <p14:cNvContentPartPr/>
                <p14:nvPr/>
              </p14:nvContentPartPr>
              <p14:xfrm>
                <a:off x="5775983" y="5924477"/>
                <a:ext cx="200160" cy="317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410DE4E-CCC6-4F1E-7611-F67BA8EE98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766983" y="5915837"/>
                  <a:ext cx="217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7915B5D-EF83-BDDD-AC53-870BB350DACA}"/>
                    </a:ext>
                  </a:extLst>
                </p14:cNvPr>
                <p14:cNvContentPartPr/>
                <p14:nvPr/>
              </p14:nvContentPartPr>
              <p14:xfrm>
                <a:off x="6068303" y="5920877"/>
                <a:ext cx="316440" cy="416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7915B5D-EF83-BDDD-AC53-870BB350DAC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59303" y="5911877"/>
                  <a:ext cx="3340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522C4F2-229A-1132-EAE3-717AE0F892F5}"/>
                    </a:ext>
                  </a:extLst>
                </p14:cNvPr>
                <p14:cNvContentPartPr/>
                <p14:nvPr/>
              </p14:nvContentPartPr>
              <p14:xfrm>
                <a:off x="4390703" y="6514517"/>
                <a:ext cx="2113920" cy="59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522C4F2-229A-1132-EAE3-717AE0F892F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382063" y="6505517"/>
                  <a:ext cx="21315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F75A3D8-508B-90CB-E4B4-6C85A62FA229}"/>
                    </a:ext>
                  </a:extLst>
                </p14:cNvPr>
                <p14:cNvContentPartPr/>
                <p14:nvPr/>
              </p14:nvContentPartPr>
              <p14:xfrm>
                <a:off x="398303" y="2072837"/>
                <a:ext cx="46440" cy="2725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F75A3D8-508B-90CB-E4B4-6C85A62FA22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89303" y="2064197"/>
                  <a:ext cx="640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ADD9611-4036-2261-DC88-49CE5C0B07DF}"/>
                    </a:ext>
                  </a:extLst>
                </p14:cNvPr>
                <p14:cNvContentPartPr/>
                <p14:nvPr/>
              </p14:nvContentPartPr>
              <p14:xfrm>
                <a:off x="2064023" y="5205557"/>
                <a:ext cx="28080" cy="551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ADD9611-4036-2261-DC88-49CE5C0B07D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055023" y="5196917"/>
                  <a:ext cx="4572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130A1FE-F044-7DD4-F866-75BD1B5F4748}"/>
                    </a:ext>
                  </a:extLst>
                </p14:cNvPr>
                <p14:cNvContentPartPr/>
                <p14:nvPr/>
              </p14:nvContentPartPr>
              <p14:xfrm>
                <a:off x="2361023" y="5268917"/>
                <a:ext cx="175320" cy="415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130A1FE-F044-7DD4-F866-75BD1B5F474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52023" y="5260277"/>
                  <a:ext cx="1929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10C0643-498C-43A8-D715-6815FD6EB0F9}"/>
                    </a:ext>
                  </a:extLst>
                </p14:cNvPr>
                <p14:cNvContentPartPr/>
                <p14:nvPr/>
              </p14:nvContentPartPr>
              <p14:xfrm>
                <a:off x="2408183" y="5241197"/>
                <a:ext cx="389520" cy="27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10C0643-498C-43A8-D715-6815FD6EB0F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399183" y="5232557"/>
                  <a:ext cx="407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821C686-8724-754D-A21E-EEA604B0ABF8}"/>
                    </a:ext>
                  </a:extLst>
                </p14:cNvPr>
                <p14:cNvContentPartPr/>
                <p14:nvPr/>
              </p14:nvContentPartPr>
              <p14:xfrm>
                <a:off x="1095263" y="5024477"/>
                <a:ext cx="65880" cy="325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821C686-8724-754D-A21E-EEA604B0ABF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6263" y="5015837"/>
                  <a:ext cx="835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714FBF4-6C9A-0453-B79A-400CB8626B23}"/>
                    </a:ext>
                  </a:extLst>
                </p14:cNvPr>
                <p14:cNvContentPartPr/>
                <p14:nvPr/>
              </p14:nvContentPartPr>
              <p14:xfrm>
                <a:off x="1266623" y="5078837"/>
                <a:ext cx="193320" cy="520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714FBF4-6C9A-0453-B79A-400CB8626B2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57983" y="5069837"/>
                  <a:ext cx="21096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E135136-401B-1194-D728-9612D07A9542}"/>
                    </a:ext>
                  </a:extLst>
                </p14:cNvPr>
                <p14:cNvContentPartPr/>
                <p14:nvPr/>
              </p14:nvContentPartPr>
              <p14:xfrm>
                <a:off x="1258343" y="5037077"/>
                <a:ext cx="319320" cy="96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E135136-401B-1194-D728-9612D07A954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49703" y="5028077"/>
                  <a:ext cx="336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89299CC-0398-AEF4-9A91-8D7E2C07F0FE}"/>
                    </a:ext>
                  </a:extLst>
                </p14:cNvPr>
                <p14:cNvContentPartPr/>
                <p14:nvPr/>
              </p14:nvContentPartPr>
              <p14:xfrm>
                <a:off x="1674863" y="5096837"/>
                <a:ext cx="55800" cy="24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89299CC-0398-AEF4-9A91-8D7E2C07F0F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665863" y="5087837"/>
                  <a:ext cx="73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72D9F04-3FBF-1E06-0FE1-E2B8B801F73F}"/>
                    </a:ext>
                  </a:extLst>
                </p14:cNvPr>
                <p14:cNvContentPartPr/>
                <p14:nvPr/>
              </p14:nvContentPartPr>
              <p14:xfrm>
                <a:off x="667943" y="4770317"/>
                <a:ext cx="1405800" cy="789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72D9F04-3FBF-1E06-0FE1-E2B8B801F73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8943" y="4761677"/>
                  <a:ext cx="142344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8C8D295-0B6D-4D3A-5F0D-0BB42C25EF1B}"/>
                    </a:ext>
                  </a:extLst>
                </p14:cNvPr>
                <p14:cNvContentPartPr/>
                <p14:nvPr/>
              </p14:nvContentPartPr>
              <p14:xfrm>
                <a:off x="532223" y="4870037"/>
                <a:ext cx="1379520" cy="7606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8C8D295-0B6D-4D3A-5F0D-0BB42C25EF1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23223" y="4861037"/>
                  <a:ext cx="13971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F890905-BEE5-2E86-552E-FB414ADB47E8}"/>
                    </a:ext>
                  </a:extLst>
                </p14:cNvPr>
                <p14:cNvContentPartPr/>
                <p14:nvPr/>
              </p14:nvContentPartPr>
              <p14:xfrm>
                <a:off x="1076903" y="5824037"/>
                <a:ext cx="246600" cy="658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F890905-BEE5-2E86-552E-FB414ADB47E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68263" y="5815037"/>
                  <a:ext cx="26424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619B576-C06D-905D-67E4-29774A1F2DBA}"/>
                    </a:ext>
                  </a:extLst>
                </p14:cNvPr>
                <p14:cNvContentPartPr/>
                <p14:nvPr/>
              </p14:nvContentPartPr>
              <p14:xfrm>
                <a:off x="1167623" y="5766077"/>
                <a:ext cx="163440" cy="217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619B576-C06D-905D-67E4-29774A1F2DB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58983" y="5757437"/>
                  <a:ext cx="1810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CE09FC5-9A56-57DE-46E5-9CF8BA6CBBA4}"/>
                    </a:ext>
                  </a:extLst>
                </p14:cNvPr>
                <p14:cNvContentPartPr/>
                <p14:nvPr/>
              </p14:nvContentPartPr>
              <p14:xfrm>
                <a:off x="8328743" y="4325717"/>
                <a:ext cx="775440" cy="364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CE09FC5-9A56-57DE-46E5-9CF8BA6CBBA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319743" y="4316717"/>
                  <a:ext cx="7930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F5EA8E-E867-2A8A-7D4A-185B5F1747BA}"/>
                    </a:ext>
                  </a:extLst>
                </p14:cNvPr>
                <p14:cNvContentPartPr/>
                <p14:nvPr/>
              </p14:nvContentPartPr>
              <p14:xfrm>
                <a:off x="8953703" y="4182437"/>
                <a:ext cx="374040" cy="239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F5EA8E-E867-2A8A-7D4A-185B5F1747B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944703" y="4173797"/>
                  <a:ext cx="3916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FAC80AC-49AD-63C5-9B2C-C6509B1BA848}"/>
                    </a:ext>
                  </a:extLst>
                </p14:cNvPr>
                <p14:cNvContentPartPr/>
                <p14:nvPr/>
              </p14:nvContentPartPr>
              <p14:xfrm>
                <a:off x="7061543" y="6028157"/>
                <a:ext cx="207720" cy="288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FAC80AC-49AD-63C5-9B2C-C6509B1BA84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052543" y="6019157"/>
                  <a:ext cx="2253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1835471-CD39-AA6E-0514-410F2447E979}"/>
                    </a:ext>
                  </a:extLst>
                </p14:cNvPr>
                <p14:cNvContentPartPr/>
                <p14:nvPr/>
              </p14:nvContentPartPr>
              <p14:xfrm>
                <a:off x="7140743" y="6020237"/>
                <a:ext cx="20520" cy="215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1835471-CD39-AA6E-0514-410F2447E97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32103" y="6011597"/>
                  <a:ext cx="38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C1B7639-980E-A848-CC1E-596D43BB8FE6}"/>
                    </a:ext>
                  </a:extLst>
                </p14:cNvPr>
                <p14:cNvContentPartPr/>
                <p14:nvPr/>
              </p14:nvContentPartPr>
              <p14:xfrm>
                <a:off x="7268543" y="5947517"/>
                <a:ext cx="175680" cy="2574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C1B7639-980E-A848-CC1E-596D43BB8FE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259903" y="5938877"/>
                  <a:ext cx="1933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53811BB-C3E2-B19A-08B7-DF6BED843EC0}"/>
                    </a:ext>
                  </a:extLst>
                </p14:cNvPr>
                <p14:cNvContentPartPr/>
                <p14:nvPr/>
              </p14:nvContentPartPr>
              <p14:xfrm>
                <a:off x="7332263" y="5956517"/>
                <a:ext cx="403920" cy="29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53811BB-C3E2-B19A-08B7-DF6BED843EC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23623" y="5947877"/>
                  <a:ext cx="4215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EC39423-CD60-5F3F-7437-6A241940A06B}"/>
                    </a:ext>
                  </a:extLst>
                </p14:cNvPr>
                <p14:cNvContentPartPr/>
                <p14:nvPr/>
              </p14:nvContentPartPr>
              <p14:xfrm>
                <a:off x="7787303" y="6183317"/>
                <a:ext cx="245160" cy="3088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EC39423-CD60-5F3F-7437-6A241940A06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78663" y="6174317"/>
                  <a:ext cx="2628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86FB14E-8AEC-861C-329A-2702D65CF421}"/>
                    </a:ext>
                  </a:extLst>
                </p14:cNvPr>
                <p14:cNvContentPartPr/>
                <p14:nvPr/>
              </p14:nvContentPartPr>
              <p14:xfrm>
                <a:off x="7912583" y="6074597"/>
                <a:ext cx="162360" cy="10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86FB14E-8AEC-861C-329A-2702D65CF42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03583" y="6065597"/>
                  <a:ext cx="180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BA53F0E-2CA1-95B1-B37A-7F10A1E61A87}"/>
                    </a:ext>
                  </a:extLst>
                </p14:cNvPr>
                <p14:cNvContentPartPr/>
                <p14:nvPr/>
              </p14:nvContentPartPr>
              <p14:xfrm>
                <a:off x="7676423" y="6183317"/>
                <a:ext cx="55440" cy="28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BA53F0E-2CA1-95B1-B37A-7F10A1E61A8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667423" y="6174317"/>
                  <a:ext cx="730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1CC3B45-4178-CE33-9FD3-A1364AB3284C}"/>
                    </a:ext>
                  </a:extLst>
                </p14:cNvPr>
                <p14:cNvContentPartPr/>
                <p14:nvPr/>
              </p14:nvContentPartPr>
              <p14:xfrm>
                <a:off x="7779023" y="6092957"/>
                <a:ext cx="70560" cy="192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1CC3B45-4178-CE33-9FD3-A1364AB3284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70023" y="6083957"/>
                  <a:ext cx="88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73C3F6F-BA3E-D7EE-5517-F4501F5F8B2D}"/>
                    </a:ext>
                  </a:extLst>
                </p14:cNvPr>
                <p14:cNvContentPartPr/>
                <p14:nvPr/>
              </p14:nvContentPartPr>
              <p14:xfrm>
                <a:off x="7016183" y="6599117"/>
                <a:ext cx="2102400" cy="10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73C3F6F-BA3E-D7EE-5517-F4501F5F8B2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007543" y="6590477"/>
                  <a:ext cx="2120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9A7A98F-AD95-1AFD-F2F9-C35549973089}"/>
                    </a:ext>
                  </a:extLst>
                </p14:cNvPr>
                <p14:cNvContentPartPr/>
                <p14:nvPr/>
              </p14:nvContentPartPr>
              <p14:xfrm>
                <a:off x="7785863" y="6065957"/>
                <a:ext cx="289800" cy="28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9A7A98F-AD95-1AFD-F2F9-C3554997308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776863" y="6057317"/>
                  <a:ext cx="307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FE598B6-EC44-A075-1322-6612E7C88044}"/>
                    </a:ext>
                  </a:extLst>
                </p14:cNvPr>
                <p14:cNvContentPartPr/>
                <p14:nvPr/>
              </p14:nvContentPartPr>
              <p14:xfrm>
                <a:off x="9351863" y="5863277"/>
                <a:ext cx="2575080" cy="58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FE598B6-EC44-A075-1322-6612E7C8804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343223" y="5854637"/>
                  <a:ext cx="25927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0D5C39E-5BF4-2736-1EA5-7D7A99C8C189}"/>
                    </a:ext>
                  </a:extLst>
                </p14:cNvPr>
                <p14:cNvContentPartPr/>
                <p14:nvPr/>
              </p14:nvContentPartPr>
              <p14:xfrm>
                <a:off x="9396863" y="5022677"/>
                <a:ext cx="799560" cy="582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0D5C39E-5BF4-2736-1EA5-7D7A99C8C18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387863" y="5013677"/>
                  <a:ext cx="8172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FD24079-569E-CDE4-5E8F-FCEEFCE530C8}"/>
                    </a:ext>
                  </a:extLst>
                </p14:cNvPr>
                <p14:cNvContentPartPr/>
                <p14:nvPr/>
              </p14:nvContentPartPr>
              <p14:xfrm>
                <a:off x="9143783" y="6063437"/>
                <a:ext cx="180360" cy="298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FD24079-569E-CDE4-5E8F-FCEEFCE530C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35143" y="6054437"/>
                  <a:ext cx="1980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AE1F12C-D697-31D2-C623-63BFFD87239E}"/>
                    </a:ext>
                  </a:extLst>
                </p14:cNvPr>
                <p14:cNvContentPartPr/>
                <p14:nvPr/>
              </p14:nvContentPartPr>
              <p14:xfrm>
                <a:off x="9361223" y="6011597"/>
                <a:ext cx="46080" cy="1890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AE1F12C-D697-31D2-C623-63BFFD87239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352223" y="6002597"/>
                  <a:ext cx="637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C56F80E-4C95-E70F-3CD2-09D09A93B7A7}"/>
                    </a:ext>
                  </a:extLst>
                </p14:cNvPr>
                <p14:cNvContentPartPr/>
                <p14:nvPr/>
              </p14:nvContentPartPr>
              <p14:xfrm>
                <a:off x="9434663" y="6038597"/>
                <a:ext cx="189720" cy="2239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C56F80E-4C95-E70F-3CD2-09D09A93B7A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25663" y="6029597"/>
                  <a:ext cx="2073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6B4E526-4F67-2EC1-FF4C-981C9C40244D}"/>
                    </a:ext>
                  </a:extLst>
                </p14:cNvPr>
                <p14:cNvContentPartPr/>
                <p14:nvPr/>
              </p14:nvContentPartPr>
              <p14:xfrm>
                <a:off x="9478943" y="5961917"/>
                <a:ext cx="279360" cy="1404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6B4E526-4F67-2EC1-FF4C-981C9C40244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469943" y="5952917"/>
                  <a:ext cx="297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1382960-F57C-A73A-CEB2-7C1B4A10130B}"/>
                    </a:ext>
                  </a:extLst>
                </p14:cNvPr>
                <p14:cNvContentPartPr/>
                <p14:nvPr/>
              </p14:nvContentPartPr>
              <p14:xfrm>
                <a:off x="10021823" y="6164957"/>
                <a:ext cx="64080" cy="3081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1382960-F57C-A73A-CEB2-7C1B4A10130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013183" y="6156317"/>
                  <a:ext cx="817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24A9AAA-8918-6BF8-036A-F69DF129AB96}"/>
                    </a:ext>
                  </a:extLst>
                </p14:cNvPr>
                <p14:cNvContentPartPr/>
                <p14:nvPr/>
              </p14:nvContentPartPr>
              <p14:xfrm>
                <a:off x="10193903" y="6158837"/>
                <a:ext cx="292320" cy="291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24A9AAA-8918-6BF8-036A-F69DF129AB9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185263" y="6149837"/>
                  <a:ext cx="3099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A3E6606-F25E-EF3B-DABF-E5507FF0899E}"/>
                    </a:ext>
                  </a:extLst>
                </p14:cNvPr>
                <p14:cNvContentPartPr/>
                <p14:nvPr/>
              </p14:nvContentPartPr>
              <p14:xfrm>
                <a:off x="10320623" y="6320837"/>
                <a:ext cx="280080" cy="25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A3E6606-F25E-EF3B-DABF-E5507FF0899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311983" y="6311837"/>
                  <a:ext cx="297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95F2A59-48F1-FA42-3CD5-55E0B2DDC11C}"/>
                    </a:ext>
                  </a:extLst>
                </p14:cNvPr>
                <p14:cNvContentPartPr/>
                <p14:nvPr/>
              </p14:nvContentPartPr>
              <p14:xfrm>
                <a:off x="8582543" y="6533597"/>
                <a:ext cx="986760" cy="662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95F2A59-48F1-FA42-3CD5-55E0B2DDC11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573543" y="6524957"/>
                  <a:ext cx="1004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6B51705-8D4E-1E4C-2C15-0176E57BD0C5}"/>
                    </a:ext>
                  </a:extLst>
                </p14:cNvPr>
                <p14:cNvContentPartPr/>
                <p14:nvPr/>
              </p14:nvContentPartPr>
              <p14:xfrm>
                <a:off x="4671143" y="6735557"/>
                <a:ext cx="12960" cy="131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6B51705-8D4E-1E4C-2C15-0176E57BD0C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662503" y="6726557"/>
                  <a:ext cx="306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E4E73F9-99E9-3792-3891-EC54167DE988}"/>
                    </a:ext>
                  </a:extLst>
                </p14:cNvPr>
                <p14:cNvContentPartPr/>
                <p14:nvPr/>
              </p14:nvContentPartPr>
              <p14:xfrm>
                <a:off x="4788863" y="6661397"/>
                <a:ext cx="165960" cy="2322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E4E73F9-99E9-3792-3891-EC54167DE98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780223" y="6652757"/>
                  <a:ext cx="1836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872287B-B97D-DBC6-F4A5-81E6C8466C4F}"/>
                    </a:ext>
                  </a:extLst>
                </p14:cNvPr>
                <p14:cNvContentPartPr/>
                <p14:nvPr/>
              </p14:nvContentPartPr>
              <p14:xfrm>
                <a:off x="4534703" y="6581117"/>
                <a:ext cx="707400" cy="291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872287B-B97D-DBC6-F4A5-81E6C8466C4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525703" y="6572117"/>
                  <a:ext cx="7250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5886050-C43B-B449-D5A7-6F5BA15CAA97}"/>
                    </a:ext>
                  </a:extLst>
                </p14:cNvPr>
                <p14:cNvContentPartPr/>
                <p14:nvPr/>
              </p14:nvContentPartPr>
              <p14:xfrm>
                <a:off x="4825223" y="6667517"/>
                <a:ext cx="39960" cy="864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5886050-C43B-B449-D5A7-6F5BA15CAA9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816583" y="6658877"/>
                  <a:ext cx="57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69A0CB3-6B63-050C-7D56-FB907CDA592F}"/>
                    </a:ext>
                  </a:extLst>
                </p14:cNvPr>
                <p14:cNvContentPartPr/>
                <p14:nvPr/>
              </p14:nvContentPartPr>
              <p14:xfrm>
                <a:off x="7704503" y="6672197"/>
                <a:ext cx="18720" cy="117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69A0CB3-6B63-050C-7D56-FB907CDA592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95503" y="6663557"/>
                  <a:ext cx="36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D537D9A-DDC3-42A3-A03D-75EF8197EEEC}"/>
                    </a:ext>
                  </a:extLst>
                </p14:cNvPr>
                <p14:cNvContentPartPr/>
                <p14:nvPr/>
              </p14:nvContentPartPr>
              <p14:xfrm>
                <a:off x="7823663" y="6667157"/>
                <a:ext cx="221400" cy="2329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D537D9A-DDC3-42A3-A03D-75EF8197EEE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814663" y="6658157"/>
                  <a:ext cx="2390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25516A1-0839-4D7F-675D-0AFDFC223402}"/>
                    </a:ext>
                  </a:extLst>
                </p14:cNvPr>
                <p14:cNvContentPartPr/>
                <p14:nvPr/>
              </p14:nvContentPartPr>
              <p14:xfrm>
                <a:off x="7052543" y="6716837"/>
                <a:ext cx="189000" cy="190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25516A1-0839-4D7F-675D-0AFDFC22340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043543" y="6708197"/>
                  <a:ext cx="206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901235E-DC88-AEB0-D7E4-E73D064DDDD7}"/>
                    </a:ext>
                  </a:extLst>
                </p14:cNvPr>
                <p14:cNvContentPartPr/>
                <p14:nvPr/>
              </p14:nvContentPartPr>
              <p14:xfrm>
                <a:off x="7305623" y="6645197"/>
                <a:ext cx="104400" cy="2160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901235E-DC88-AEB0-D7E4-E73D064DDDD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296623" y="6636197"/>
                  <a:ext cx="122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23689AD-1198-7022-8E9F-DF71B5CE6CC9}"/>
                    </a:ext>
                  </a:extLst>
                </p14:cNvPr>
                <p14:cNvContentPartPr/>
                <p14:nvPr/>
              </p14:nvContentPartPr>
              <p14:xfrm>
                <a:off x="7342343" y="6671837"/>
                <a:ext cx="178920" cy="234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23689AD-1198-7022-8E9F-DF71B5CE6CC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333703" y="6662837"/>
                  <a:ext cx="196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ED00CC4-C0E8-802F-AC6A-991A6E0A99DA}"/>
                    </a:ext>
                  </a:extLst>
                </p14:cNvPr>
                <p14:cNvContentPartPr/>
                <p14:nvPr/>
              </p14:nvContentPartPr>
              <p14:xfrm>
                <a:off x="5821343" y="6663197"/>
                <a:ext cx="34560" cy="173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ED00CC4-C0E8-802F-AC6A-991A6E0A99D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812703" y="6654557"/>
                  <a:ext cx="52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62857D2-C27A-B491-16B5-E10C0FBACFC0}"/>
                    </a:ext>
                  </a:extLst>
                </p14:cNvPr>
                <p14:cNvContentPartPr/>
                <p14:nvPr/>
              </p14:nvContentPartPr>
              <p14:xfrm>
                <a:off x="5923583" y="6626837"/>
                <a:ext cx="522360" cy="2538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62857D2-C27A-B491-16B5-E10C0FBACFC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914943" y="6618197"/>
                  <a:ext cx="5400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FB46296-BBBC-D4A5-5A00-2014D0C894FE}"/>
                    </a:ext>
                  </a:extLst>
                </p14:cNvPr>
                <p14:cNvContentPartPr/>
                <p14:nvPr/>
              </p14:nvContentPartPr>
              <p14:xfrm>
                <a:off x="5748623" y="6561677"/>
                <a:ext cx="534960" cy="3218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FB46296-BBBC-D4A5-5A00-2014D0C894F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739623" y="6553037"/>
                  <a:ext cx="5526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BE59AA0-7B3B-B852-2006-D725245055B6}"/>
                    </a:ext>
                  </a:extLst>
                </p14:cNvPr>
                <p14:cNvContentPartPr/>
                <p14:nvPr/>
              </p14:nvContentPartPr>
              <p14:xfrm>
                <a:off x="9487943" y="6489677"/>
                <a:ext cx="1460520" cy="561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BE59AA0-7B3B-B852-2006-D725245055B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478943" y="6481037"/>
                  <a:ext cx="1478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4CA58F6-1FAD-0AE6-603C-6AE8EF2250CC}"/>
                    </a:ext>
                  </a:extLst>
                </p14:cNvPr>
                <p14:cNvContentPartPr/>
                <p14:nvPr/>
              </p14:nvContentPartPr>
              <p14:xfrm>
                <a:off x="9351863" y="6608837"/>
                <a:ext cx="60480" cy="1202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4CA58F6-1FAD-0AE6-603C-6AE8EF2250C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343223" y="6600197"/>
                  <a:ext cx="78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56C0541-05D2-88CD-B3E3-3275A68857A0}"/>
                    </a:ext>
                  </a:extLst>
                </p14:cNvPr>
                <p14:cNvContentPartPr/>
                <p14:nvPr/>
              </p14:nvContentPartPr>
              <p14:xfrm>
                <a:off x="9261503" y="6693797"/>
                <a:ext cx="156600" cy="24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56C0541-05D2-88CD-B3E3-3275A68857A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252863" y="6684797"/>
                  <a:ext cx="174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667D62B-0750-F0C5-348A-BAD19ED3B7ED}"/>
                    </a:ext>
                  </a:extLst>
                </p14:cNvPr>
                <p14:cNvContentPartPr/>
                <p14:nvPr/>
              </p14:nvContentPartPr>
              <p14:xfrm>
                <a:off x="9532943" y="6627197"/>
                <a:ext cx="27000" cy="907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667D62B-0750-F0C5-348A-BAD19ED3B7E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524303" y="6618197"/>
                  <a:ext cx="446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40CB71D-842A-2D76-16C2-82A2C642AEBB}"/>
                    </a:ext>
                  </a:extLst>
                </p14:cNvPr>
                <p14:cNvContentPartPr/>
                <p14:nvPr/>
              </p14:nvContentPartPr>
              <p14:xfrm>
                <a:off x="9688823" y="6563837"/>
                <a:ext cx="131400" cy="2091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40CB71D-842A-2D76-16C2-82A2C642AEB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679823" y="6554837"/>
                  <a:ext cx="149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E2033CB-9C97-51F6-D5D5-F4D9B735C08D}"/>
                    </a:ext>
                  </a:extLst>
                </p14:cNvPr>
                <p14:cNvContentPartPr/>
                <p14:nvPr/>
              </p14:nvContentPartPr>
              <p14:xfrm>
                <a:off x="9678023" y="6556997"/>
                <a:ext cx="200160" cy="33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E2033CB-9C97-51F6-D5D5-F4D9B735C08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669383" y="6548357"/>
                  <a:ext cx="2178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CE943B3-EC42-D9FE-6FFA-82D4BD7DD595}"/>
                    </a:ext>
                  </a:extLst>
                </p14:cNvPr>
                <p14:cNvContentPartPr/>
                <p14:nvPr/>
              </p14:nvContentPartPr>
              <p14:xfrm>
                <a:off x="10157543" y="6562397"/>
                <a:ext cx="409680" cy="279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CE943B3-EC42-D9FE-6FFA-82D4BD7DD59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148903" y="6553397"/>
                  <a:ext cx="427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D42D2A2-BB82-9A5A-A90F-1681E0DC6674}"/>
                    </a:ext>
                  </a:extLst>
                </p14:cNvPr>
                <p14:cNvContentPartPr/>
                <p14:nvPr/>
              </p14:nvContentPartPr>
              <p14:xfrm>
                <a:off x="10583423" y="6563837"/>
                <a:ext cx="238320" cy="288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D42D2A2-BB82-9A5A-A90F-1681E0DC667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574783" y="6554837"/>
                  <a:ext cx="2559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A616AFC-E861-35C6-B14F-CAB029BC69C8}"/>
                    </a:ext>
                  </a:extLst>
                </p14:cNvPr>
                <p14:cNvContentPartPr/>
                <p14:nvPr/>
              </p14:nvContentPartPr>
              <p14:xfrm>
                <a:off x="10755143" y="6655277"/>
                <a:ext cx="154440" cy="126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A616AFC-E861-35C6-B14F-CAB029BC69C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746503" y="6646277"/>
                  <a:ext cx="1720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37A454D-32B3-B672-651C-07124C5FC508}"/>
                    </a:ext>
                  </a:extLst>
                </p14:cNvPr>
                <p14:cNvContentPartPr/>
                <p14:nvPr/>
              </p14:nvContentPartPr>
              <p14:xfrm>
                <a:off x="8736263" y="253397"/>
                <a:ext cx="227160" cy="1748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37A454D-32B3-B672-651C-07124C5FC50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727623" y="244397"/>
                  <a:ext cx="244800" cy="176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EA14E70-CD16-1E0F-985C-54324F0137D8}"/>
                    </a:ext>
                  </a:extLst>
                </p14:cNvPr>
                <p14:cNvContentPartPr/>
                <p14:nvPr/>
              </p14:nvContentPartPr>
              <p14:xfrm>
                <a:off x="7586783" y="1321877"/>
                <a:ext cx="3916440" cy="76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EA14E70-CD16-1E0F-985C-54324F0137D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577783" y="1312877"/>
                  <a:ext cx="3934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6547649-4A58-F785-73A2-4BED78091CF6}"/>
                    </a:ext>
                  </a:extLst>
                </p14:cNvPr>
                <p14:cNvContentPartPr/>
                <p14:nvPr/>
              </p14:nvContentPartPr>
              <p14:xfrm>
                <a:off x="8944703" y="742277"/>
                <a:ext cx="666360" cy="4809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6547649-4A58-F785-73A2-4BED78091CF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936063" y="733277"/>
                  <a:ext cx="68400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A4EC7B2-42A2-7F03-D750-F5E2E6C4DB9E}"/>
                    </a:ext>
                  </a:extLst>
                </p14:cNvPr>
                <p14:cNvContentPartPr/>
                <p14:nvPr/>
              </p14:nvContentPartPr>
              <p14:xfrm>
                <a:off x="9433583" y="1357877"/>
                <a:ext cx="360" cy="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A4EC7B2-42A2-7F03-D750-F5E2E6C4DB9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424583" y="13488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C257E97-18F1-877B-361F-AA068F5C4A55}"/>
                    </a:ext>
                  </a:extLst>
                </p14:cNvPr>
                <p14:cNvContentPartPr/>
                <p14:nvPr/>
              </p14:nvContentPartPr>
              <p14:xfrm>
                <a:off x="8917343" y="1040717"/>
                <a:ext cx="607320" cy="544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C257E97-18F1-877B-361F-AA068F5C4A5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908703" y="1031717"/>
                  <a:ext cx="6249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C0652B7-B141-78C6-5C91-50B518F2F886}"/>
                    </a:ext>
                  </a:extLst>
                </p14:cNvPr>
                <p14:cNvContentPartPr/>
                <p14:nvPr/>
              </p14:nvContentPartPr>
              <p14:xfrm>
                <a:off x="9404423" y="912557"/>
                <a:ext cx="139680" cy="2156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C0652B7-B141-78C6-5C91-50B518F2F88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95783" y="903917"/>
                  <a:ext cx="1573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BAD3D28-10CC-1AA2-7E93-94B9DB8A0ECC}"/>
                    </a:ext>
                  </a:extLst>
                </p14:cNvPr>
                <p14:cNvContentPartPr/>
                <p14:nvPr/>
              </p14:nvContentPartPr>
              <p14:xfrm>
                <a:off x="9568943" y="725357"/>
                <a:ext cx="299520" cy="2163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BAD3D28-10CC-1AA2-7E93-94B9DB8A0EC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560303" y="716357"/>
                  <a:ext cx="317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2632DD2-75BC-3015-75D8-EC5CF84DC9DE}"/>
                    </a:ext>
                  </a:extLst>
                </p14:cNvPr>
                <p14:cNvContentPartPr/>
                <p14:nvPr/>
              </p14:nvContentPartPr>
              <p14:xfrm>
                <a:off x="9720863" y="660917"/>
                <a:ext cx="194040" cy="2268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2632DD2-75BC-3015-75D8-EC5CF84DC9D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712223" y="651917"/>
                  <a:ext cx="2116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82AB752-9B82-050E-CE4E-6D3733FE5965}"/>
                    </a:ext>
                  </a:extLst>
                </p14:cNvPr>
                <p14:cNvContentPartPr/>
                <p14:nvPr/>
              </p14:nvContentPartPr>
              <p14:xfrm>
                <a:off x="10175903" y="462197"/>
                <a:ext cx="308520" cy="277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82AB752-9B82-050E-CE4E-6D3733FE596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167263" y="453197"/>
                  <a:ext cx="326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6EC9430-E671-F306-F634-EAAE66218003}"/>
                    </a:ext>
                  </a:extLst>
                </p14:cNvPr>
                <p14:cNvContentPartPr/>
                <p14:nvPr/>
              </p14:nvContentPartPr>
              <p14:xfrm>
                <a:off x="10165103" y="447797"/>
                <a:ext cx="580680" cy="2876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6EC9430-E671-F306-F634-EAAE6621800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156463" y="439157"/>
                  <a:ext cx="5983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F53BAA4-3B49-7894-8DED-AC1626CF1BB1}"/>
                    </a:ext>
                  </a:extLst>
                </p14:cNvPr>
                <p14:cNvContentPartPr/>
                <p14:nvPr/>
              </p14:nvContentPartPr>
              <p14:xfrm>
                <a:off x="10302623" y="3585197"/>
                <a:ext cx="199800" cy="11577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F53BAA4-3B49-7894-8DED-AC1626CF1BB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293623" y="3576197"/>
                  <a:ext cx="217440" cy="11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7B953A5-E3E5-8598-A15B-1843387E6D56}"/>
                    </a:ext>
                  </a:extLst>
                </p14:cNvPr>
                <p14:cNvContentPartPr/>
                <p14:nvPr/>
              </p14:nvContentPartPr>
              <p14:xfrm>
                <a:off x="9379223" y="4278557"/>
                <a:ext cx="2288520" cy="770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7B953A5-E3E5-8598-A15B-1843387E6D5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370583" y="4269917"/>
                  <a:ext cx="2306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D90712E-9494-E237-ADFA-1DB35DC864AB}"/>
                    </a:ext>
                  </a:extLst>
                </p14:cNvPr>
                <p14:cNvContentPartPr/>
                <p14:nvPr/>
              </p14:nvContentPartPr>
              <p14:xfrm>
                <a:off x="10519703" y="3802277"/>
                <a:ext cx="757080" cy="5749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D90712E-9494-E237-ADFA-1DB35DC864A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511063" y="3793637"/>
                  <a:ext cx="77472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1A744A0-6010-5265-C862-475682ABE281}"/>
                    </a:ext>
                  </a:extLst>
                </p14:cNvPr>
                <p14:cNvContentPartPr/>
                <p14:nvPr/>
              </p14:nvContentPartPr>
              <p14:xfrm>
                <a:off x="10266623" y="3881837"/>
                <a:ext cx="897480" cy="546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1A744A0-6010-5265-C862-475682ABE28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257623" y="3872837"/>
                  <a:ext cx="9151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3255407-746E-96B8-31C2-F5558B66ADED}"/>
                    </a:ext>
                  </a:extLst>
                </p14:cNvPr>
                <p14:cNvContentPartPr/>
                <p14:nvPr/>
              </p14:nvContentPartPr>
              <p14:xfrm>
                <a:off x="11036303" y="3872837"/>
                <a:ext cx="101160" cy="943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3255407-746E-96B8-31C2-F5558B66ADE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027663" y="3863837"/>
                  <a:ext cx="118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0AE9892-6A02-E50E-FFDA-FA5B00B8B2B0}"/>
                    </a:ext>
                  </a:extLst>
                </p14:cNvPr>
                <p14:cNvContentPartPr/>
                <p14:nvPr/>
              </p14:nvContentPartPr>
              <p14:xfrm>
                <a:off x="11117663" y="3765557"/>
                <a:ext cx="171000" cy="1911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0AE9892-6A02-E50E-FFDA-FA5B00B8B2B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108663" y="3756917"/>
                  <a:ext cx="1886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AC83506-A9C8-039F-C6AB-3EAB182BC11D}"/>
                    </a:ext>
                  </a:extLst>
                </p14:cNvPr>
                <p14:cNvContentPartPr/>
                <p14:nvPr/>
              </p14:nvContentPartPr>
              <p14:xfrm>
                <a:off x="11235383" y="3729917"/>
                <a:ext cx="29520" cy="162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AC83506-A9C8-039F-C6AB-3EAB182BC11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226383" y="3720917"/>
                  <a:ext cx="47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8AEDE84-8A12-DFE2-9282-EBDF514A2DEB}"/>
                    </a:ext>
                  </a:extLst>
                </p14:cNvPr>
                <p14:cNvContentPartPr/>
                <p14:nvPr/>
              </p14:nvContentPartPr>
              <p14:xfrm>
                <a:off x="11461463" y="3781397"/>
                <a:ext cx="241560" cy="2160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8AEDE84-8A12-DFE2-9282-EBDF514A2DE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452823" y="3772757"/>
                  <a:ext cx="2592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9F10A02-902B-3013-C0B8-6EB3DC39833F}"/>
                    </a:ext>
                  </a:extLst>
                </p14:cNvPr>
                <p14:cNvContentPartPr/>
                <p14:nvPr/>
              </p14:nvContentPartPr>
              <p14:xfrm>
                <a:off x="8238023" y="2289917"/>
                <a:ext cx="2019960" cy="18493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9F10A02-902B-3013-C0B8-6EB3DC39833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229383" y="2281277"/>
                  <a:ext cx="2037600" cy="18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1532C8D-C2D0-32BC-A1DF-E09A249CF807}"/>
                    </a:ext>
                  </a:extLst>
                </p14:cNvPr>
                <p14:cNvContentPartPr/>
                <p14:nvPr/>
              </p14:nvContentPartPr>
              <p14:xfrm>
                <a:off x="2179223" y="2071397"/>
                <a:ext cx="2103480" cy="12157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1532C8D-C2D0-32BC-A1DF-E09A249CF80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170583" y="2062757"/>
                  <a:ext cx="2121120" cy="12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081184B-503D-1C7B-7011-46C7EFAC2BAB}"/>
                    </a:ext>
                  </a:extLst>
                </p14:cNvPr>
                <p14:cNvContentPartPr/>
                <p14:nvPr/>
              </p14:nvContentPartPr>
              <p14:xfrm>
                <a:off x="4915583" y="3532277"/>
                <a:ext cx="28080" cy="802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081184B-503D-1C7B-7011-46C7EFAC2BA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906583" y="3523277"/>
                  <a:ext cx="45720" cy="97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7438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1D6BF65-717A-711B-A654-FCC565A16972}"/>
              </a:ext>
            </a:extLst>
          </p:cNvPr>
          <p:cNvGrpSpPr/>
          <p:nvPr/>
        </p:nvGrpSpPr>
        <p:grpSpPr>
          <a:xfrm>
            <a:off x="1692863" y="1095291"/>
            <a:ext cx="5967360" cy="4274280"/>
            <a:chOff x="1692863" y="1095291"/>
            <a:chExt cx="5967360" cy="427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357D9F0-8F82-AEC1-24A4-E1CCB2D570CC}"/>
                    </a:ext>
                  </a:extLst>
                </p14:cNvPr>
                <p14:cNvContentPartPr/>
                <p14:nvPr/>
              </p14:nvContentPartPr>
              <p14:xfrm>
                <a:off x="2398463" y="1095291"/>
                <a:ext cx="421200" cy="4205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357D9F0-8F82-AEC1-24A4-E1CCB2D570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9823" y="1086651"/>
                  <a:ext cx="438840" cy="42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23D5D59-7416-4CDC-BD5D-1C199166FB08}"/>
                    </a:ext>
                  </a:extLst>
                </p14:cNvPr>
                <p14:cNvContentPartPr/>
                <p14:nvPr/>
              </p14:nvContentPartPr>
              <p14:xfrm>
                <a:off x="1692863" y="4988331"/>
                <a:ext cx="5967360" cy="136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23D5D59-7416-4CDC-BD5D-1C199166FB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84223" y="4979331"/>
                  <a:ext cx="5985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0C845CD-FF0E-C889-F388-735BDC45A84A}"/>
                    </a:ext>
                  </a:extLst>
                </p14:cNvPr>
                <p14:cNvContentPartPr/>
                <p14:nvPr/>
              </p14:nvContentPartPr>
              <p14:xfrm>
                <a:off x="2498543" y="1720251"/>
                <a:ext cx="3767040" cy="3533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0C845CD-FF0E-C889-F388-735BDC45A8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89543" y="1711251"/>
                  <a:ext cx="3784680" cy="355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7836A1-4C72-6D33-1735-CD3851C27D96}"/>
                    </a:ext>
                  </a:extLst>
                </p14:cNvPr>
                <p14:cNvContentPartPr/>
                <p14:nvPr/>
              </p14:nvContentPartPr>
              <p14:xfrm>
                <a:off x="2408183" y="1696491"/>
                <a:ext cx="19080" cy="24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7836A1-4C72-6D33-1735-CD3851C27D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99183" y="1687491"/>
                  <a:ext cx="367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17BB75-3711-CBBC-65A0-32B5CBD394DD}"/>
                    </a:ext>
                  </a:extLst>
                </p14:cNvPr>
                <p14:cNvContentPartPr/>
                <p14:nvPr/>
              </p14:nvContentPartPr>
              <p14:xfrm>
                <a:off x="2489543" y="3312531"/>
                <a:ext cx="331920" cy="30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17BB75-3711-CBBC-65A0-32B5CBD394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0903" y="3303891"/>
                  <a:ext cx="349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922B35-4CB7-13A7-C05E-D3246E3BBF9E}"/>
                    </a:ext>
                  </a:extLst>
                </p14:cNvPr>
                <p14:cNvContentPartPr/>
                <p14:nvPr/>
              </p14:nvContentPartPr>
              <p14:xfrm>
                <a:off x="4499423" y="5042691"/>
                <a:ext cx="18720" cy="114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922B35-4CB7-13A7-C05E-D3246E3BBF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90423" y="5034051"/>
                  <a:ext cx="36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D605311-69AB-CE26-D271-4DA8D3C0C1EA}"/>
                    </a:ext>
                  </a:extLst>
                </p14:cNvPr>
                <p14:cNvContentPartPr/>
                <p14:nvPr/>
              </p14:nvContentPartPr>
              <p14:xfrm>
                <a:off x="2797343" y="3286251"/>
                <a:ext cx="2002320" cy="2083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D605311-69AB-CE26-D271-4DA8D3C0C1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88343" y="3277611"/>
                  <a:ext cx="2019960" cy="21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19B509-38FB-D84C-859F-AA6B80CE1DDB}"/>
                    </a:ext>
                  </a:extLst>
                </p14:cNvPr>
                <p14:cNvContentPartPr/>
                <p14:nvPr/>
              </p14:nvContentPartPr>
              <p14:xfrm>
                <a:off x="4317623" y="3283731"/>
                <a:ext cx="119880" cy="236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19B509-38FB-D84C-859F-AA6B80CE1D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08623" y="3275091"/>
                  <a:ext cx="1375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77F7D0-FD07-C7E9-EB4A-83A855FC6E6C}"/>
                    </a:ext>
                  </a:extLst>
                </p14:cNvPr>
                <p14:cNvContentPartPr/>
                <p14:nvPr/>
              </p14:nvContentPartPr>
              <p14:xfrm>
                <a:off x="4751063" y="2717451"/>
                <a:ext cx="204840" cy="244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77F7D0-FD07-C7E9-EB4A-83A855FC6E6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42063" y="2708811"/>
                  <a:ext cx="2224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9D28AFD-64E4-E1A2-03EE-0F01ADF47A84}"/>
                    </a:ext>
                  </a:extLst>
                </p14:cNvPr>
                <p14:cNvContentPartPr/>
                <p14:nvPr/>
              </p14:nvContentPartPr>
              <p14:xfrm>
                <a:off x="4499783" y="3186891"/>
                <a:ext cx="227520" cy="236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9D28AFD-64E4-E1A2-03EE-0F01ADF47A8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90783" y="3177891"/>
                  <a:ext cx="245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F951456-BE39-43BD-36CA-AB355068B91D}"/>
                    </a:ext>
                  </a:extLst>
                </p14:cNvPr>
                <p14:cNvContentPartPr/>
                <p14:nvPr/>
              </p14:nvContentPartPr>
              <p14:xfrm>
                <a:off x="4553423" y="3294891"/>
                <a:ext cx="97560" cy="28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F951456-BE39-43BD-36CA-AB355068B9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44783" y="3286251"/>
                  <a:ext cx="115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081642C-2F04-6817-6287-65EC0BE0212F}"/>
                    </a:ext>
                  </a:extLst>
                </p14:cNvPr>
                <p14:cNvContentPartPr/>
                <p14:nvPr/>
              </p14:nvContentPartPr>
              <p14:xfrm>
                <a:off x="2960423" y="2833731"/>
                <a:ext cx="2143800" cy="2533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081642C-2F04-6817-6287-65EC0BE021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51423" y="2824731"/>
                  <a:ext cx="2161440" cy="25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999AC6-F712-1573-D408-8F5B81C072E9}"/>
                    </a:ext>
                  </a:extLst>
                </p14:cNvPr>
                <p14:cNvContentPartPr/>
                <p14:nvPr/>
              </p14:nvContentPartPr>
              <p14:xfrm>
                <a:off x="5123663" y="2483811"/>
                <a:ext cx="245880" cy="676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999AC6-F712-1573-D408-8F5B81C072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15023" y="2474811"/>
                  <a:ext cx="26352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010299-BEAA-41F7-8B28-8E1B4C53C0AE}"/>
                    </a:ext>
                  </a:extLst>
                </p14:cNvPr>
                <p14:cNvContentPartPr/>
                <p14:nvPr/>
              </p14:nvContentPartPr>
              <p14:xfrm>
                <a:off x="5097023" y="2755251"/>
                <a:ext cx="156600" cy="51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010299-BEAA-41F7-8B28-8E1B4C53C0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88023" y="2746611"/>
                  <a:ext cx="1742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FCA79A-872B-F77D-E4EF-66FD32CCFD2F}"/>
                    </a:ext>
                  </a:extLst>
                </p14:cNvPr>
                <p14:cNvContentPartPr/>
                <p14:nvPr/>
              </p14:nvContentPartPr>
              <p14:xfrm>
                <a:off x="5325623" y="2254131"/>
                <a:ext cx="80280" cy="308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FCA79A-872B-F77D-E4EF-66FD32CCFD2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16623" y="2245491"/>
                  <a:ext cx="979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57E9B1-1834-AC23-8381-7A0FA422CACD}"/>
                    </a:ext>
                  </a:extLst>
                </p14:cNvPr>
                <p14:cNvContentPartPr/>
                <p14:nvPr/>
              </p14:nvContentPartPr>
              <p14:xfrm>
                <a:off x="5251103" y="2263131"/>
                <a:ext cx="141840" cy="147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57E9B1-1834-AC23-8381-7A0FA422CAC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42103" y="2254491"/>
                  <a:ext cx="159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D7C38EA-C564-8BBA-4047-E4A17F6313DC}"/>
                    </a:ext>
                  </a:extLst>
                </p14:cNvPr>
                <p14:cNvContentPartPr/>
                <p14:nvPr/>
              </p14:nvContentPartPr>
              <p14:xfrm>
                <a:off x="5350463" y="2245131"/>
                <a:ext cx="154800" cy="277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D7C38EA-C564-8BBA-4047-E4A17F6313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41823" y="2236131"/>
                  <a:ext cx="1724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89CB2A4-22ED-DAAD-8CD5-86A5F53B8AD4}"/>
                    </a:ext>
                  </a:extLst>
                </p14:cNvPr>
                <p14:cNvContentPartPr/>
                <p14:nvPr/>
              </p14:nvContentPartPr>
              <p14:xfrm>
                <a:off x="5341463" y="2311731"/>
                <a:ext cx="211320" cy="142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89CB2A4-22ED-DAAD-8CD5-86A5F53B8AD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32463" y="2303091"/>
                  <a:ext cx="2289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72CBC27-09C5-7692-97B7-4F1358E34F1A}"/>
                    </a:ext>
                  </a:extLst>
                </p14:cNvPr>
                <p14:cNvContentPartPr/>
                <p14:nvPr/>
              </p14:nvContentPartPr>
              <p14:xfrm>
                <a:off x="2661623" y="3385611"/>
                <a:ext cx="1746360" cy="92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72CBC27-09C5-7692-97B7-4F1358E34F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52983" y="3376611"/>
                  <a:ext cx="1764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36EDD9E-08C5-07A8-2534-F641F3F96FA7}"/>
                    </a:ext>
                  </a:extLst>
                </p14:cNvPr>
                <p14:cNvContentPartPr/>
                <p14:nvPr/>
              </p14:nvContentPartPr>
              <p14:xfrm>
                <a:off x="4417703" y="3467331"/>
                <a:ext cx="700200" cy="1563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36EDD9E-08C5-07A8-2534-F641F3F96F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09063" y="3458331"/>
                  <a:ext cx="717840" cy="158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901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8BBC42E-5D00-03FD-26A8-93615431DCB9}"/>
              </a:ext>
            </a:extLst>
          </p:cNvPr>
          <p:cNvGrpSpPr/>
          <p:nvPr/>
        </p:nvGrpSpPr>
        <p:grpSpPr>
          <a:xfrm>
            <a:off x="1927943" y="642771"/>
            <a:ext cx="2642760" cy="656640"/>
            <a:chOff x="1927943" y="642771"/>
            <a:chExt cx="2642760" cy="65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0612994-9657-1142-FC5F-9DE97E7F2492}"/>
                    </a:ext>
                  </a:extLst>
                </p14:cNvPr>
                <p14:cNvContentPartPr/>
                <p14:nvPr/>
              </p14:nvContentPartPr>
              <p14:xfrm>
                <a:off x="1927943" y="724131"/>
                <a:ext cx="56988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0612994-9657-1142-FC5F-9DE97E7F24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19303" y="715131"/>
                  <a:ext cx="587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CC06952-269F-8E74-D76E-4A634DAD9623}"/>
                    </a:ext>
                  </a:extLst>
                </p14:cNvPr>
                <p14:cNvContentPartPr/>
                <p14:nvPr/>
              </p14:nvContentPartPr>
              <p14:xfrm>
                <a:off x="2178143" y="751131"/>
                <a:ext cx="15120" cy="548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CC06952-269F-8E74-D76E-4A634DAD96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69143" y="742131"/>
                  <a:ext cx="3276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CA80BC0-7AE6-D55E-6645-D4EFFEB2838B}"/>
                    </a:ext>
                  </a:extLst>
                </p14:cNvPr>
                <p14:cNvContentPartPr/>
                <p14:nvPr/>
              </p14:nvContentPartPr>
              <p14:xfrm>
                <a:off x="2606903" y="715491"/>
                <a:ext cx="307440" cy="392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CA80BC0-7AE6-D55E-6645-D4EFFEB283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97903" y="706851"/>
                  <a:ext cx="325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89AC7CD-1059-84BE-985A-7C9EEEC1DD22}"/>
                    </a:ext>
                  </a:extLst>
                </p14:cNvPr>
                <p14:cNvContentPartPr/>
                <p14:nvPr/>
              </p14:nvContentPartPr>
              <p14:xfrm>
                <a:off x="3061223" y="725571"/>
                <a:ext cx="307800" cy="361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89AC7CD-1059-84BE-985A-7C9EEEC1DD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52583" y="716931"/>
                  <a:ext cx="3254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1A54ABE-FAA9-4198-67F0-7634DB39D52F}"/>
                    </a:ext>
                  </a:extLst>
                </p14:cNvPr>
                <p14:cNvContentPartPr/>
                <p14:nvPr/>
              </p14:nvContentPartPr>
              <p14:xfrm>
                <a:off x="3041783" y="924651"/>
                <a:ext cx="227160" cy="27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1A54ABE-FAA9-4198-67F0-7634DB39D5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33143" y="915651"/>
                  <a:ext cx="244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AECB9DE-37AC-D002-CB3B-9387CAF47124}"/>
                    </a:ext>
                  </a:extLst>
                </p14:cNvPr>
                <p14:cNvContentPartPr/>
                <p14:nvPr/>
              </p14:nvContentPartPr>
              <p14:xfrm>
                <a:off x="3601583" y="751131"/>
                <a:ext cx="345240" cy="349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AECB9DE-37AC-D002-CB3B-9387CAF4712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92583" y="742131"/>
                  <a:ext cx="3628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D6A6B8D-1837-1F51-517E-9919AC9A66B2}"/>
                    </a:ext>
                  </a:extLst>
                </p14:cNvPr>
                <p14:cNvContentPartPr/>
                <p14:nvPr/>
              </p14:nvContentPartPr>
              <p14:xfrm>
                <a:off x="4214663" y="642771"/>
                <a:ext cx="230760" cy="572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D6A6B8D-1837-1F51-517E-9919AC9A66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06023" y="633771"/>
                  <a:ext cx="2484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70291B-EA66-749F-257F-84C8C32C3886}"/>
                    </a:ext>
                  </a:extLst>
                </p14:cNvPr>
                <p14:cNvContentPartPr/>
                <p14:nvPr/>
              </p14:nvContentPartPr>
              <p14:xfrm>
                <a:off x="4173263" y="1068291"/>
                <a:ext cx="327240" cy="3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70291B-EA66-749F-257F-84C8C32C38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64623" y="1059651"/>
                  <a:ext cx="344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7BD79F-66BF-5375-47C5-7C7A0532077D}"/>
                    </a:ext>
                  </a:extLst>
                </p14:cNvPr>
                <p14:cNvContentPartPr/>
                <p14:nvPr/>
              </p14:nvContentPartPr>
              <p14:xfrm>
                <a:off x="4218623" y="1176651"/>
                <a:ext cx="352080" cy="55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7BD79F-66BF-5375-47C5-7C7A053207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09623" y="1167651"/>
                  <a:ext cx="36972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CC9094D-1C8E-2499-1D45-C9D295961A1E}"/>
              </a:ext>
            </a:extLst>
          </p:cNvPr>
          <p:cNvGrpSpPr/>
          <p:nvPr/>
        </p:nvGrpSpPr>
        <p:grpSpPr>
          <a:xfrm>
            <a:off x="1030463" y="1775331"/>
            <a:ext cx="5190120" cy="3793680"/>
            <a:chOff x="1030463" y="1775331"/>
            <a:chExt cx="5190120" cy="37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6A4115B-AF6C-6DA9-0755-66684896FC1A}"/>
                    </a:ext>
                  </a:extLst>
                </p14:cNvPr>
                <p14:cNvContentPartPr/>
                <p14:nvPr/>
              </p14:nvContentPartPr>
              <p14:xfrm>
                <a:off x="1448423" y="1964331"/>
                <a:ext cx="345960" cy="480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6A4115B-AF6C-6DA9-0755-66684896FC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39423" y="1955691"/>
                  <a:ext cx="36360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6B174C1-2A3B-0999-5052-4A909F057A79}"/>
                    </a:ext>
                  </a:extLst>
                </p14:cNvPr>
                <p14:cNvContentPartPr/>
                <p14:nvPr/>
              </p14:nvContentPartPr>
              <p14:xfrm>
                <a:off x="1892303" y="2037051"/>
                <a:ext cx="346320" cy="482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6B174C1-2A3B-0999-5052-4A909F057A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83663" y="2028051"/>
                  <a:ext cx="36396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D4B176-662E-908B-4F59-1C38B91A75BC}"/>
                    </a:ext>
                  </a:extLst>
                </p14:cNvPr>
                <p14:cNvContentPartPr/>
                <p14:nvPr/>
              </p14:nvContentPartPr>
              <p14:xfrm>
                <a:off x="2543903" y="2027691"/>
                <a:ext cx="42480" cy="489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D4B176-662E-908B-4F59-1C38B91A75B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35263" y="2019051"/>
                  <a:ext cx="601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1A18193-733B-CE9F-E1F7-1FFE24C722F1}"/>
                    </a:ext>
                  </a:extLst>
                </p14:cNvPr>
                <p14:cNvContentPartPr/>
                <p14:nvPr/>
              </p14:nvContentPartPr>
              <p14:xfrm>
                <a:off x="2507543" y="2136411"/>
                <a:ext cx="213120" cy="12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1A18193-733B-CE9F-E1F7-1FFE24C722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98903" y="2127771"/>
                  <a:ext cx="230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10CDC3-1022-B616-34C6-91C1D85BBF98}"/>
                    </a:ext>
                  </a:extLst>
                </p14:cNvPr>
                <p14:cNvContentPartPr/>
                <p14:nvPr/>
              </p14:nvContentPartPr>
              <p14:xfrm>
                <a:off x="2562263" y="2266371"/>
                <a:ext cx="174600" cy="24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10CDC3-1022-B616-34C6-91C1D85BBF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53263" y="2257731"/>
                  <a:ext cx="192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DC1E1D4-0783-D119-3BA1-1461D9AA3AC1}"/>
                    </a:ext>
                  </a:extLst>
                </p14:cNvPr>
                <p14:cNvContentPartPr/>
                <p14:nvPr/>
              </p14:nvContentPartPr>
              <p14:xfrm>
                <a:off x="1674503" y="2951451"/>
                <a:ext cx="111240" cy="2316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DC1E1D4-0783-D119-3BA1-1461D9AA3A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5503" y="2942451"/>
                  <a:ext cx="128880" cy="23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81C302-26EC-A33B-2F8B-4BACDCE03D88}"/>
                    </a:ext>
                  </a:extLst>
                </p14:cNvPr>
                <p14:cNvContentPartPr/>
                <p14:nvPr/>
              </p14:nvContentPartPr>
              <p14:xfrm>
                <a:off x="1529783" y="4997331"/>
                <a:ext cx="2489400" cy="45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81C302-26EC-A33B-2F8B-4BACDCE03D8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20783" y="4988331"/>
                  <a:ext cx="2507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A11399D-1110-7FCB-BD4B-917146E330FD}"/>
                    </a:ext>
                  </a:extLst>
                </p14:cNvPr>
                <p14:cNvContentPartPr/>
                <p14:nvPr/>
              </p14:nvContentPartPr>
              <p14:xfrm>
                <a:off x="1837583" y="3276891"/>
                <a:ext cx="1286640" cy="1502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A11399D-1110-7FCB-BD4B-917146E330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28943" y="3268251"/>
                  <a:ext cx="1304280" cy="15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66632D5-BC21-BF6A-2D83-62F5370CF5C9}"/>
                    </a:ext>
                  </a:extLst>
                </p14:cNvPr>
                <p14:cNvContentPartPr/>
                <p14:nvPr/>
              </p14:nvContentPartPr>
              <p14:xfrm>
                <a:off x="1855943" y="3258891"/>
                <a:ext cx="78840" cy="115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66632D5-BC21-BF6A-2D83-62F5370CF5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46943" y="3250251"/>
                  <a:ext cx="964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24AB50-8FE5-028B-552E-CA44EBC1CC08}"/>
                    </a:ext>
                  </a:extLst>
                </p14:cNvPr>
                <p14:cNvContentPartPr/>
                <p14:nvPr/>
              </p14:nvContentPartPr>
              <p14:xfrm>
                <a:off x="3113783" y="4770531"/>
                <a:ext cx="43920" cy="47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24AB50-8FE5-028B-552E-CA44EBC1CC0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04783" y="4761891"/>
                  <a:ext cx="61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6EA7DF8-EC78-0CDB-2D83-639297A52C3C}"/>
                    </a:ext>
                  </a:extLst>
                </p14:cNvPr>
                <p14:cNvContentPartPr/>
                <p14:nvPr/>
              </p14:nvContentPartPr>
              <p14:xfrm>
                <a:off x="1701863" y="3106971"/>
                <a:ext cx="71280" cy="99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6EA7DF8-EC78-0CDB-2D83-639297A52C3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92863" y="3097971"/>
                  <a:ext cx="88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3D75BAD-DFDC-A827-5BAC-84FE371FDA5F}"/>
                    </a:ext>
                  </a:extLst>
                </p14:cNvPr>
                <p14:cNvContentPartPr/>
                <p14:nvPr/>
              </p14:nvContentPartPr>
              <p14:xfrm>
                <a:off x="3105143" y="5027571"/>
                <a:ext cx="46080" cy="133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3D75BAD-DFDC-A827-5BAC-84FE371FDA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96503" y="5018931"/>
                  <a:ext cx="63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85532A-305E-205A-0BC2-50464A13A5C8}"/>
                    </a:ext>
                  </a:extLst>
                </p14:cNvPr>
                <p14:cNvContentPartPr/>
                <p14:nvPr/>
              </p14:nvContentPartPr>
              <p14:xfrm>
                <a:off x="3800663" y="1973331"/>
                <a:ext cx="156960" cy="2124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85532A-305E-205A-0BC2-50464A13A5C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92023" y="1964691"/>
                  <a:ext cx="174600" cy="21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BEF43DA-237B-CFE3-0696-69E434D05354}"/>
                    </a:ext>
                  </a:extLst>
                </p14:cNvPr>
                <p14:cNvContentPartPr/>
                <p14:nvPr/>
              </p14:nvContentPartPr>
              <p14:xfrm>
                <a:off x="3267863" y="3675411"/>
                <a:ext cx="2590560" cy="156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BEF43DA-237B-CFE3-0696-69E434D053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59223" y="3666411"/>
                  <a:ext cx="2608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26C5869-7A70-55BB-D7F6-401BF2AA3019}"/>
                    </a:ext>
                  </a:extLst>
                </p14:cNvPr>
                <p14:cNvContentPartPr/>
                <p14:nvPr/>
              </p14:nvContentPartPr>
              <p14:xfrm>
                <a:off x="4091903" y="2034171"/>
                <a:ext cx="1713240" cy="1473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26C5869-7A70-55BB-D7F6-401BF2AA30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83263" y="2025531"/>
                  <a:ext cx="1730880" cy="14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4ACD082-FDC3-2ACA-496C-C7038823371D}"/>
                    </a:ext>
                  </a:extLst>
                </p14:cNvPr>
                <p14:cNvContentPartPr/>
                <p14:nvPr/>
              </p14:nvContentPartPr>
              <p14:xfrm>
                <a:off x="3927743" y="1775331"/>
                <a:ext cx="29880" cy="289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4ACD082-FDC3-2ACA-496C-C703882337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19103" y="1766691"/>
                  <a:ext cx="475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2CC9893-7A99-D76D-E1C3-3BC455203F8C}"/>
                    </a:ext>
                  </a:extLst>
                </p14:cNvPr>
                <p14:cNvContentPartPr/>
                <p14:nvPr/>
              </p14:nvContentPartPr>
              <p14:xfrm>
                <a:off x="3829463" y="2136411"/>
                <a:ext cx="198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2CC9893-7A99-D76D-E1C3-3BC455203F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20823" y="2127771"/>
                  <a:ext cx="216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2E978D-6486-4B2D-814A-8CDADD1BE4AE}"/>
                    </a:ext>
                  </a:extLst>
                </p14:cNvPr>
                <p14:cNvContentPartPr/>
                <p14:nvPr/>
              </p14:nvContentPartPr>
              <p14:xfrm>
                <a:off x="3131423" y="2219571"/>
                <a:ext cx="208080" cy="569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2E978D-6486-4B2D-814A-8CDADD1BE4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22423" y="2210571"/>
                  <a:ext cx="22572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783B39-8965-5F7D-1D2E-AA35D7E6A82C}"/>
                    </a:ext>
                  </a:extLst>
                </p14:cNvPr>
                <p14:cNvContentPartPr/>
                <p14:nvPr/>
              </p14:nvContentPartPr>
              <p14:xfrm>
                <a:off x="3403583" y="2366451"/>
                <a:ext cx="155880" cy="317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783B39-8965-5F7D-1D2E-AA35D7E6A82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94943" y="2357451"/>
                  <a:ext cx="1735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A203581-BF75-6642-6984-F1199E7F6B95}"/>
                    </a:ext>
                  </a:extLst>
                </p14:cNvPr>
                <p14:cNvContentPartPr/>
                <p14:nvPr/>
              </p14:nvContentPartPr>
              <p14:xfrm>
                <a:off x="3394943" y="2592171"/>
                <a:ext cx="137880" cy="42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A203581-BF75-6642-6984-F1199E7F6B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86303" y="2583531"/>
                  <a:ext cx="1555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64ECBE3-DA80-6F37-833C-2289155EA59C}"/>
                    </a:ext>
                  </a:extLst>
                </p14:cNvPr>
                <p14:cNvContentPartPr/>
                <p14:nvPr/>
              </p14:nvContentPartPr>
              <p14:xfrm>
                <a:off x="3576023" y="2505411"/>
                <a:ext cx="119160" cy="271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64ECBE3-DA80-6F37-833C-2289155EA59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67023" y="2496411"/>
                  <a:ext cx="1368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9E758BA-B5A3-90D1-66F6-2E0389D9C3CE}"/>
                    </a:ext>
                  </a:extLst>
                </p14:cNvPr>
                <p14:cNvContentPartPr/>
                <p14:nvPr/>
              </p14:nvContentPartPr>
              <p14:xfrm>
                <a:off x="3448943" y="1973331"/>
                <a:ext cx="360" cy="289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9E758BA-B5A3-90D1-66F6-2E0389D9C3C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40303" y="1964691"/>
                  <a:ext cx="180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90FDAC-42A0-B82C-1F23-8241245184FA}"/>
                    </a:ext>
                  </a:extLst>
                </p14:cNvPr>
                <p14:cNvContentPartPr/>
                <p14:nvPr/>
              </p14:nvContentPartPr>
              <p14:xfrm>
                <a:off x="3558023" y="1972611"/>
                <a:ext cx="83520" cy="196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90FDAC-42A0-B82C-1F23-8241245184F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49023" y="1963971"/>
                  <a:ext cx="1011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B8E6654-255B-66BC-1808-03E6A9EAD200}"/>
                    </a:ext>
                  </a:extLst>
                </p14:cNvPr>
                <p14:cNvContentPartPr/>
                <p14:nvPr/>
              </p14:nvContentPartPr>
              <p14:xfrm>
                <a:off x="4635143" y="4028211"/>
                <a:ext cx="780840" cy="113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B8E6654-255B-66BC-1808-03E6A9EAD20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26143" y="4019571"/>
                  <a:ext cx="7984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981E613-681C-BA62-7DDD-C0E0D7A205DB}"/>
                    </a:ext>
                  </a:extLst>
                </p14:cNvPr>
                <p14:cNvContentPartPr/>
                <p14:nvPr/>
              </p14:nvContentPartPr>
              <p14:xfrm>
                <a:off x="5145983" y="4046571"/>
                <a:ext cx="240840" cy="349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981E613-681C-BA62-7DDD-C0E0D7A205D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36983" y="4037571"/>
                  <a:ext cx="25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C707D4F-43F2-7F27-D8F1-1A7EA7E3B6C7}"/>
                    </a:ext>
                  </a:extLst>
                </p14:cNvPr>
                <p14:cNvContentPartPr/>
                <p14:nvPr/>
              </p14:nvContentPartPr>
              <p14:xfrm>
                <a:off x="5305823" y="4137291"/>
                <a:ext cx="226080" cy="471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C707D4F-43F2-7F27-D8F1-1A7EA7E3B6C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97183" y="4128651"/>
                  <a:ext cx="24372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B8CE47A-D7C6-3BBA-0834-E595A23ED916}"/>
                    </a:ext>
                  </a:extLst>
                </p14:cNvPr>
                <p14:cNvContentPartPr/>
                <p14:nvPr/>
              </p14:nvContentPartPr>
              <p14:xfrm>
                <a:off x="5613623" y="4363371"/>
                <a:ext cx="234000" cy="299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B8CE47A-D7C6-3BBA-0834-E595A23ED91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04983" y="4354731"/>
                  <a:ext cx="2516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5BD39F8-B8B4-37F8-EE55-5D2313524FD8}"/>
                    </a:ext>
                  </a:extLst>
                </p14:cNvPr>
                <p14:cNvContentPartPr/>
                <p14:nvPr/>
              </p14:nvContentPartPr>
              <p14:xfrm>
                <a:off x="5712623" y="3512331"/>
                <a:ext cx="276120" cy="375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5BD39F8-B8B4-37F8-EE55-5D2313524F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3623" y="3503691"/>
                  <a:ext cx="2937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D005D7A-FA7D-078B-DD97-506ACB960914}"/>
                    </a:ext>
                  </a:extLst>
                </p14:cNvPr>
                <p14:cNvContentPartPr/>
                <p14:nvPr/>
              </p14:nvContentPartPr>
              <p14:xfrm>
                <a:off x="5775983" y="3811491"/>
                <a:ext cx="280080" cy="36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D005D7A-FA7D-078B-DD97-506ACB9609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983" y="3802491"/>
                  <a:ext cx="297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6EEB4DE-3826-34E5-D9D0-BABB1889CCD8}"/>
                    </a:ext>
                  </a:extLst>
                </p14:cNvPr>
                <p14:cNvContentPartPr/>
                <p14:nvPr/>
              </p14:nvContentPartPr>
              <p14:xfrm>
                <a:off x="5964983" y="3648411"/>
                <a:ext cx="11160" cy="243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6EEB4DE-3826-34E5-D9D0-BABB1889CCD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55983" y="3639411"/>
                  <a:ext cx="288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4813E8B-3879-318C-16F8-F683391383AC}"/>
                    </a:ext>
                  </a:extLst>
                </p14:cNvPr>
                <p14:cNvContentPartPr/>
                <p14:nvPr/>
              </p14:nvContentPartPr>
              <p14:xfrm>
                <a:off x="5944823" y="3959811"/>
                <a:ext cx="275760" cy="293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813E8B-3879-318C-16F8-F683391383A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36183" y="3950811"/>
                  <a:ext cx="2934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686E273-5CAC-7A89-EFB5-6681794D4D2E}"/>
                    </a:ext>
                  </a:extLst>
                </p14:cNvPr>
                <p14:cNvContentPartPr/>
                <p14:nvPr/>
              </p14:nvContentPartPr>
              <p14:xfrm>
                <a:off x="5922143" y="3919131"/>
                <a:ext cx="272520" cy="237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686E273-5CAC-7A89-EFB5-6681794D4D2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13143" y="3910491"/>
                  <a:ext cx="2901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B441741-0F49-203C-C452-2324149B28C4}"/>
                    </a:ext>
                  </a:extLst>
                </p14:cNvPr>
                <p14:cNvContentPartPr/>
                <p14:nvPr/>
              </p14:nvContentPartPr>
              <p14:xfrm>
                <a:off x="1030463" y="2787291"/>
                <a:ext cx="2718720" cy="2781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B441741-0F49-203C-C452-2324149B28C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1823" y="2778651"/>
                  <a:ext cx="2736360" cy="27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3A51F81-7704-3674-4EC0-C2489D58B431}"/>
                    </a:ext>
                  </a:extLst>
                </p14:cNvPr>
                <p14:cNvContentPartPr/>
                <p14:nvPr/>
              </p14:nvContentPartPr>
              <p14:xfrm>
                <a:off x="1882943" y="3311451"/>
                <a:ext cx="1223280" cy="1533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3A51F81-7704-3674-4EC0-C2489D58B43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73943" y="3302811"/>
                  <a:ext cx="1240920" cy="155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2ED4475-F21E-37E1-4AB1-E5BEBBBA1057}"/>
                  </a:ext>
                </a:extLst>
              </p14:cNvPr>
              <p14:cNvContentPartPr/>
              <p14:nvPr/>
            </p14:nvContentPartPr>
            <p14:xfrm>
              <a:off x="6617663" y="2498571"/>
              <a:ext cx="65160" cy="1058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2ED4475-F21E-37E1-4AB1-E5BEBBBA105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609023" y="2489931"/>
                <a:ext cx="828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2EE4CCD-EAD1-284E-3C65-C07F1DE4D515}"/>
                  </a:ext>
                </a:extLst>
              </p14:cNvPr>
              <p14:cNvContentPartPr/>
              <p14:nvPr/>
            </p14:nvContentPartPr>
            <p14:xfrm>
              <a:off x="6145343" y="528291"/>
              <a:ext cx="309960" cy="4219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2EE4CCD-EAD1-284E-3C65-C07F1DE4D51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136703" y="519291"/>
                <a:ext cx="327600" cy="43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79AA552-9854-4597-2AAC-77F099C16981}"/>
              </a:ext>
            </a:extLst>
          </p:cNvPr>
          <p:cNvGrpSpPr/>
          <p:nvPr/>
        </p:nvGrpSpPr>
        <p:grpSpPr>
          <a:xfrm>
            <a:off x="4118903" y="-100269"/>
            <a:ext cx="7931520" cy="5062826"/>
            <a:chOff x="4118903" y="-100269"/>
            <a:chExt cx="7931520" cy="506282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356BA13-FA1A-B8A4-3CBC-5EC4395B076F}"/>
                    </a:ext>
                  </a:extLst>
                </p14:cNvPr>
                <p14:cNvContentPartPr/>
                <p14:nvPr/>
              </p14:nvContentPartPr>
              <p14:xfrm>
                <a:off x="4128263" y="2064051"/>
                <a:ext cx="1675440" cy="1628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356BA13-FA1A-B8A4-3CBC-5EC4395B076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19623" y="2055051"/>
                  <a:ext cx="169308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18592C0-1E1D-73AB-74DB-27E5F9A0F123}"/>
                    </a:ext>
                  </a:extLst>
                </p14:cNvPr>
                <p14:cNvContentPartPr/>
                <p14:nvPr/>
              </p14:nvContentPartPr>
              <p14:xfrm>
                <a:off x="4118903" y="2064051"/>
                <a:ext cx="1621440" cy="1549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18592C0-1E1D-73AB-74DB-27E5F9A0F12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10263" y="2055051"/>
                  <a:ext cx="1639080" cy="15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84B6B8C-A868-1704-5EC1-97149FB5ACAE}"/>
                    </a:ext>
                  </a:extLst>
                </p14:cNvPr>
                <p14:cNvContentPartPr/>
                <p14:nvPr/>
              </p14:nvContentPartPr>
              <p14:xfrm>
                <a:off x="6436943" y="678771"/>
                <a:ext cx="199440" cy="1792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84B6B8C-A868-1704-5EC1-97149FB5ACA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28303" y="670131"/>
                  <a:ext cx="217080" cy="18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3DAFCBE-C4BA-AE36-A009-5D1AA649ACC9}"/>
                    </a:ext>
                  </a:extLst>
                </p14:cNvPr>
                <p14:cNvContentPartPr/>
                <p14:nvPr/>
              </p14:nvContentPartPr>
              <p14:xfrm>
                <a:off x="6282863" y="2372931"/>
                <a:ext cx="2532960" cy="135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3DAFCBE-C4BA-AE36-A009-5D1AA649ACC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74223" y="2363931"/>
                  <a:ext cx="2550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D392FE3-C188-BE92-A2F0-CFEC3646CAE6}"/>
                    </a:ext>
                  </a:extLst>
                </p14:cNvPr>
                <p14:cNvContentPartPr/>
                <p14:nvPr/>
              </p14:nvContentPartPr>
              <p14:xfrm>
                <a:off x="6490943" y="769131"/>
                <a:ext cx="43200" cy="19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D392FE3-C188-BE92-A2F0-CFEC3646CAE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82303" y="760491"/>
                  <a:ext cx="60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CC81508-C206-582F-A05E-E7E93662F29B}"/>
                    </a:ext>
                  </a:extLst>
                </p14:cNvPr>
                <p14:cNvContentPartPr/>
                <p14:nvPr/>
              </p14:nvContentPartPr>
              <p14:xfrm>
                <a:off x="6699383" y="832851"/>
                <a:ext cx="1967760" cy="1461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CC81508-C206-582F-A05E-E7E93662F29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90743" y="824211"/>
                  <a:ext cx="1985400" cy="14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194F14-0B04-3F6B-B659-9F54A856564D}"/>
                    </a:ext>
                  </a:extLst>
                </p14:cNvPr>
                <p14:cNvContentPartPr/>
                <p14:nvPr/>
              </p14:nvContentPartPr>
              <p14:xfrm>
                <a:off x="5467103" y="995211"/>
                <a:ext cx="561960" cy="969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194F14-0B04-3F6B-B659-9F54A856564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58463" y="986211"/>
                  <a:ext cx="579600" cy="9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A6ADE14-19B4-F42E-B3D8-5A3004C3E5AA}"/>
                    </a:ext>
                  </a:extLst>
                </p14:cNvPr>
                <p14:cNvContentPartPr/>
                <p14:nvPr/>
              </p14:nvContentPartPr>
              <p14:xfrm>
                <a:off x="7496063" y="2888091"/>
                <a:ext cx="950040" cy="100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A6ADE14-19B4-F42E-B3D8-5A3004C3E5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87063" y="2879091"/>
                  <a:ext cx="967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ADA1DF0-B2E2-6127-2E2B-C0F0B9819B8E}"/>
                    </a:ext>
                  </a:extLst>
                </p14:cNvPr>
                <p14:cNvContentPartPr/>
                <p14:nvPr/>
              </p14:nvContentPartPr>
              <p14:xfrm>
                <a:off x="8211383" y="2815371"/>
                <a:ext cx="219960" cy="330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ADA1DF0-B2E2-6127-2E2B-C0F0B9819B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02743" y="2806731"/>
                  <a:ext cx="237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BE23F08-0AFB-9192-D127-012CE02B4439}"/>
                    </a:ext>
                  </a:extLst>
                </p14:cNvPr>
                <p14:cNvContentPartPr/>
                <p14:nvPr/>
              </p14:nvContentPartPr>
              <p14:xfrm>
                <a:off x="8771903" y="2740851"/>
                <a:ext cx="157680" cy="406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BE23F08-0AFB-9192-D127-012CE02B44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762903" y="2732211"/>
                  <a:ext cx="175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71AD148-A6E9-D51E-45B9-6619001A17F1}"/>
                    </a:ext>
                  </a:extLst>
                </p14:cNvPr>
                <p14:cNvContentPartPr/>
                <p14:nvPr/>
              </p14:nvContentPartPr>
              <p14:xfrm>
                <a:off x="9062423" y="2805651"/>
                <a:ext cx="116280" cy="295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71AD148-A6E9-D51E-45B9-6619001A17F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53783" y="2797011"/>
                  <a:ext cx="1339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C5DB470-DAC3-5CD0-704F-BB6F20CEB9DE}"/>
                    </a:ext>
                  </a:extLst>
                </p14:cNvPr>
                <p14:cNvContentPartPr/>
                <p14:nvPr/>
              </p14:nvContentPartPr>
              <p14:xfrm>
                <a:off x="9269423" y="2806731"/>
                <a:ext cx="215280" cy="263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C5DB470-DAC3-5CD0-704F-BB6F20CEB9D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60783" y="2797731"/>
                  <a:ext cx="2329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DC38383-16DC-16D2-30FB-7DCD7E110577}"/>
                    </a:ext>
                  </a:extLst>
                </p14:cNvPr>
                <p14:cNvContentPartPr/>
                <p14:nvPr/>
              </p14:nvContentPartPr>
              <p14:xfrm>
                <a:off x="5946983" y="765171"/>
                <a:ext cx="174240" cy="473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DC38383-16DC-16D2-30FB-7DCD7E11057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37983" y="756531"/>
                  <a:ext cx="19188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E41284-1741-34B1-5342-123A0846D181}"/>
                    </a:ext>
                  </a:extLst>
                </p14:cNvPr>
                <p14:cNvContentPartPr/>
                <p14:nvPr/>
              </p14:nvContentPartPr>
              <p14:xfrm>
                <a:off x="5875343" y="1098171"/>
                <a:ext cx="147240" cy="60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E41284-1741-34B1-5342-123A0846D18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66703" y="1089531"/>
                  <a:ext cx="164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BE70857-A5F0-9AC7-EC7D-E4C9491A162A}"/>
                    </a:ext>
                  </a:extLst>
                </p14:cNvPr>
                <p14:cNvContentPartPr/>
                <p14:nvPr/>
              </p14:nvContentPartPr>
              <p14:xfrm>
                <a:off x="6436943" y="760131"/>
                <a:ext cx="198360" cy="17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BE70857-A5F0-9AC7-EC7D-E4C9491A162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28303" y="751131"/>
                  <a:ext cx="216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18D79D9-C62F-20BA-37D3-A9750BCA0473}"/>
                    </a:ext>
                  </a:extLst>
                </p14:cNvPr>
                <p14:cNvContentPartPr/>
                <p14:nvPr/>
              </p14:nvContentPartPr>
              <p14:xfrm>
                <a:off x="6156143" y="552051"/>
                <a:ext cx="37080" cy="317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18D79D9-C62F-20BA-37D3-A9750BCA047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47143" y="543051"/>
                  <a:ext cx="547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3E36EF5-DB79-A773-60E1-1C618EDDE901}"/>
                    </a:ext>
                  </a:extLst>
                </p14:cNvPr>
                <p14:cNvContentPartPr/>
                <p14:nvPr/>
              </p14:nvContentPartPr>
              <p14:xfrm>
                <a:off x="6155423" y="606411"/>
                <a:ext cx="48960" cy="177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3E36EF5-DB79-A773-60E1-1C618EDDE90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46423" y="597411"/>
                  <a:ext cx="66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F45E6A9-A0FB-DB30-9767-203BBDF17D85}"/>
                    </a:ext>
                  </a:extLst>
                </p14:cNvPr>
                <p14:cNvContentPartPr/>
                <p14:nvPr/>
              </p14:nvContentPartPr>
              <p14:xfrm>
                <a:off x="6101783" y="604611"/>
                <a:ext cx="236880" cy="185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F45E6A9-A0FB-DB30-9767-203BBDF17D8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93143" y="595611"/>
                  <a:ext cx="254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186795F-FF40-660C-DC05-C470C785F442}"/>
                    </a:ext>
                  </a:extLst>
                </p14:cNvPr>
                <p14:cNvContentPartPr/>
                <p14:nvPr/>
              </p14:nvContentPartPr>
              <p14:xfrm>
                <a:off x="8555543" y="2441691"/>
                <a:ext cx="345600" cy="30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186795F-FF40-660C-DC05-C470C785F44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46543" y="2433051"/>
                  <a:ext cx="363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6687CC5-6E0D-6F33-A634-D54E93F2520D}"/>
                    </a:ext>
                  </a:extLst>
                </p14:cNvPr>
                <p14:cNvContentPartPr/>
                <p14:nvPr/>
              </p14:nvContentPartPr>
              <p14:xfrm>
                <a:off x="8790623" y="2417211"/>
                <a:ext cx="46440" cy="89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6687CC5-6E0D-6F33-A634-D54E93F2520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81983" y="2408211"/>
                  <a:ext cx="64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1C81580-D823-87CD-BE3F-61332593E5CF}"/>
                    </a:ext>
                  </a:extLst>
                </p14:cNvPr>
                <p14:cNvContentPartPr/>
                <p14:nvPr/>
              </p14:nvContentPartPr>
              <p14:xfrm>
                <a:off x="8920223" y="2507211"/>
                <a:ext cx="186480" cy="219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1C81580-D823-87CD-BE3F-61332593E5C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11583" y="2498571"/>
                  <a:ext cx="204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6F6CC46-890A-DB09-7E34-0E40DC613F73}"/>
                    </a:ext>
                  </a:extLst>
                </p14:cNvPr>
                <p14:cNvContentPartPr/>
                <p14:nvPr/>
              </p14:nvContentPartPr>
              <p14:xfrm>
                <a:off x="9115703" y="2510811"/>
                <a:ext cx="74160" cy="150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6F6CC46-890A-DB09-7E34-0E40DC613F7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107063" y="2502171"/>
                  <a:ext cx="918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4CCC501-19EA-6F78-82A2-2651ACDF80E3}"/>
                    </a:ext>
                  </a:extLst>
                </p14:cNvPr>
                <p14:cNvContentPartPr/>
                <p14:nvPr/>
              </p14:nvContentPartPr>
              <p14:xfrm>
                <a:off x="6490943" y="789291"/>
                <a:ext cx="18000" cy="7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4CCC501-19EA-6F78-82A2-2651ACDF80E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82303" y="780651"/>
                  <a:ext cx="35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3A83A90-0BBE-6ECD-907F-D13A8518F385}"/>
                    </a:ext>
                  </a:extLst>
                </p14:cNvPr>
                <p14:cNvContentPartPr/>
                <p14:nvPr/>
              </p14:nvContentPartPr>
              <p14:xfrm>
                <a:off x="6463943" y="796491"/>
                <a:ext cx="36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3A83A90-0BBE-6ECD-907F-D13A8518F38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455303" y="7878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DC5DC4C-5FCF-4784-5180-BF7D0B50556A}"/>
                    </a:ext>
                  </a:extLst>
                </p14:cNvPr>
                <p14:cNvContentPartPr/>
                <p14:nvPr/>
              </p14:nvContentPartPr>
              <p14:xfrm>
                <a:off x="6581303" y="2173851"/>
                <a:ext cx="73440" cy="298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DC5DC4C-5FCF-4784-5180-BF7D0B50556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72663" y="2164851"/>
                  <a:ext cx="910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9A4222C-E160-771A-3793-6A038F625044}"/>
                    </a:ext>
                  </a:extLst>
                </p14:cNvPr>
                <p14:cNvContentPartPr/>
                <p14:nvPr/>
              </p14:nvContentPartPr>
              <p14:xfrm>
                <a:off x="6618023" y="2480571"/>
                <a:ext cx="360" cy="1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9A4222C-E160-771A-3793-6A038F6250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609023" y="2471571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6E1159E-AA81-9CBF-ED55-E22DA7529358}"/>
                    </a:ext>
                  </a:extLst>
                </p14:cNvPr>
                <p14:cNvContentPartPr/>
                <p14:nvPr/>
              </p14:nvContentPartPr>
              <p14:xfrm>
                <a:off x="6400583" y="826371"/>
                <a:ext cx="360" cy="24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6E1159E-AA81-9CBF-ED55-E22DA752935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391943" y="817731"/>
                  <a:ext cx="18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BA2B014-4157-940B-D919-F6433A893A6B}"/>
                    </a:ext>
                  </a:extLst>
                </p14:cNvPr>
                <p14:cNvContentPartPr/>
                <p14:nvPr/>
              </p14:nvContentPartPr>
              <p14:xfrm>
                <a:off x="6436943" y="842931"/>
                <a:ext cx="233280" cy="1683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BA2B014-4157-940B-D919-F6433A893A6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427943" y="833931"/>
                  <a:ext cx="250920" cy="17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2720EE9-5CBB-91A9-FAA4-98B6CF6B218C}"/>
                    </a:ext>
                  </a:extLst>
                </p14:cNvPr>
                <p14:cNvContentPartPr/>
                <p14:nvPr/>
              </p14:nvContentPartPr>
              <p14:xfrm>
                <a:off x="6225263" y="649251"/>
                <a:ext cx="237600" cy="147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2720EE9-5CBB-91A9-FAA4-98B6CF6B218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216623" y="640611"/>
                  <a:ext cx="255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919F78F-B941-F26C-8956-84D73A4BD9EA}"/>
                    </a:ext>
                  </a:extLst>
                </p14:cNvPr>
                <p14:cNvContentPartPr/>
                <p14:nvPr/>
              </p14:nvContentPartPr>
              <p14:xfrm>
                <a:off x="7196543" y="388971"/>
                <a:ext cx="164160" cy="184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919F78F-B941-F26C-8956-84D73A4BD9E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187543" y="380331"/>
                  <a:ext cx="181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394B3D8-FCDF-7FFC-BB23-89CA7C72D6CE}"/>
                    </a:ext>
                  </a:extLst>
                </p14:cNvPr>
                <p14:cNvContentPartPr/>
                <p14:nvPr/>
              </p14:nvContentPartPr>
              <p14:xfrm>
                <a:off x="7445663" y="561051"/>
                <a:ext cx="41760" cy="84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394B3D8-FCDF-7FFC-BB23-89CA7C72D6C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436663" y="552411"/>
                  <a:ext cx="59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D697AC2-3A83-8725-CAB3-5CAD3CCFD254}"/>
                    </a:ext>
                  </a:extLst>
                </p14:cNvPr>
                <p14:cNvContentPartPr/>
                <p14:nvPr/>
              </p14:nvContentPartPr>
              <p14:xfrm>
                <a:off x="7622783" y="380331"/>
                <a:ext cx="54000" cy="189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D697AC2-3A83-8725-CAB3-5CAD3CCFD25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614143" y="371331"/>
                  <a:ext cx="71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2F856D9-DB2F-AEE0-B526-332DFA7CCA7A}"/>
                    </a:ext>
                  </a:extLst>
                </p14:cNvPr>
                <p14:cNvContentPartPr/>
                <p14:nvPr/>
              </p14:nvContentPartPr>
              <p14:xfrm>
                <a:off x="7792703" y="379611"/>
                <a:ext cx="164520" cy="147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2F856D9-DB2F-AEE0-B526-332DFA7CCA7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784063" y="370611"/>
                  <a:ext cx="1821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9994C4D-3850-F422-32C5-9666D0711221}"/>
                    </a:ext>
                  </a:extLst>
                </p14:cNvPr>
                <p14:cNvContentPartPr/>
                <p14:nvPr/>
              </p14:nvContentPartPr>
              <p14:xfrm>
                <a:off x="7215263" y="614691"/>
                <a:ext cx="188280" cy="73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9994C4D-3850-F422-32C5-9666D071122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206623" y="605691"/>
                  <a:ext cx="2059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EE50808-6972-DB5D-3C92-30E2EFDABBEC}"/>
                    </a:ext>
                  </a:extLst>
                </p14:cNvPr>
                <p14:cNvContentPartPr/>
                <p14:nvPr/>
              </p14:nvContentPartPr>
              <p14:xfrm>
                <a:off x="7378343" y="778491"/>
                <a:ext cx="2147040" cy="1985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EE50808-6972-DB5D-3C92-30E2EFDABB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369343" y="769491"/>
                  <a:ext cx="2164680" cy="20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F9AC598-AC45-683C-5B3E-1118B2FC507B}"/>
                    </a:ext>
                  </a:extLst>
                </p14:cNvPr>
                <p14:cNvContentPartPr/>
                <p14:nvPr/>
              </p14:nvContentPartPr>
              <p14:xfrm>
                <a:off x="9421703" y="2670651"/>
                <a:ext cx="194040" cy="147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F9AC598-AC45-683C-5B3E-1118B2FC507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412703" y="2662011"/>
                  <a:ext cx="211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5093E89-732A-8A4E-3B21-4D1D6B8F31E8}"/>
                    </a:ext>
                  </a:extLst>
                </p14:cNvPr>
                <p14:cNvContentPartPr/>
                <p14:nvPr/>
              </p14:nvContentPartPr>
              <p14:xfrm>
                <a:off x="6400223" y="-100269"/>
                <a:ext cx="1658520" cy="743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5093E89-732A-8A4E-3B21-4D1D6B8F31E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391583" y="-108909"/>
                  <a:ext cx="167616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3E549D6-6A16-C10F-2013-799958204274}"/>
                    </a:ext>
                  </a:extLst>
                </p14:cNvPr>
                <p14:cNvContentPartPr/>
                <p14:nvPr/>
              </p14:nvContentPartPr>
              <p14:xfrm>
                <a:off x="6364223" y="253397"/>
                <a:ext cx="194400" cy="254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3E549D6-6A16-C10F-2013-79995820427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355583" y="244397"/>
                  <a:ext cx="2120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1DCA90F-BAF3-EC66-717A-7C1B517FF6A8}"/>
                    </a:ext>
                  </a:extLst>
                </p14:cNvPr>
                <p14:cNvContentPartPr/>
                <p14:nvPr/>
              </p14:nvContentPartPr>
              <p14:xfrm>
                <a:off x="7569863" y="1456877"/>
                <a:ext cx="70200" cy="67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1DCA90F-BAF3-EC66-717A-7C1B517FF6A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561223" y="1448237"/>
                  <a:ext cx="878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5EEC9D7-1751-5B85-547C-FA01E4B096A8}"/>
                    </a:ext>
                  </a:extLst>
                </p14:cNvPr>
                <p14:cNvContentPartPr/>
                <p14:nvPr/>
              </p14:nvContentPartPr>
              <p14:xfrm>
                <a:off x="6590663" y="1701317"/>
                <a:ext cx="141840" cy="28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5EEC9D7-1751-5B85-547C-FA01E4B096A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581663" y="1692317"/>
                  <a:ext cx="159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8E7C747-C5B3-F722-3EA6-82A6C10D7D0D}"/>
                    </a:ext>
                  </a:extLst>
                </p14:cNvPr>
                <p14:cNvContentPartPr/>
                <p14:nvPr/>
              </p14:nvContentPartPr>
              <p14:xfrm>
                <a:off x="6102503" y="1692677"/>
                <a:ext cx="145440" cy="271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8E7C747-C5B3-F722-3EA6-82A6C10D7D0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093863" y="1684037"/>
                  <a:ext cx="1630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B52CE4D-512D-34DE-DADA-CA5C6222EA84}"/>
                    </a:ext>
                  </a:extLst>
                </p14:cNvPr>
                <p14:cNvContentPartPr/>
                <p14:nvPr/>
              </p14:nvContentPartPr>
              <p14:xfrm>
                <a:off x="6110783" y="1765397"/>
                <a:ext cx="16560" cy="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B52CE4D-512D-34DE-DADA-CA5C6222EA8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102143" y="1756397"/>
                  <a:ext cx="3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4EE7524-D12F-7E0D-01A1-6BB6B5261DB0}"/>
                    </a:ext>
                  </a:extLst>
                </p14:cNvPr>
                <p14:cNvContentPartPr/>
                <p14:nvPr/>
              </p14:nvContentPartPr>
              <p14:xfrm>
                <a:off x="6572663" y="1685837"/>
                <a:ext cx="1220760" cy="52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4EE7524-D12F-7E0D-01A1-6BB6B5261DB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564023" y="1677197"/>
                  <a:ext cx="12384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ADA416D-80B2-A87C-BF17-0A01F1E37C47}"/>
                    </a:ext>
                  </a:extLst>
                </p14:cNvPr>
                <p14:cNvContentPartPr/>
                <p14:nvPr/>
              </p14:nvContentPartPr>
              <p14:xfrm>
                <a:off x="7722503" y="1684037"/>
                <a:ext cx="360" cy="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ADA416D-80B2-A87C-BF17-0A01F1E37C4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3863" y="16750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EDA4DA9-41F7-C903-C8AA-094ADE38E39F}"/>
                    </a:ext>
                  </a:extLst>
                </p14:cNvPr>
                <p14:cNvContentPartPr/>
                <p14:nvPr/>
              </p14:nvContentPartPr>
              <p14:xfrm>
                <a:off x="7720343" y="1684037"/>
                <a:ext cx="57240" cy="815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EDA4DA9-41F7-C903-C8AA-094ADE38E39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11703" y="1675037"/>
                  <a:ext cx="74880" cy="83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3BC5EDF-AFD2-E9B6-FDEF-3329C5B99C6C}"/>
                    </a:ext>
                  </a:extLst>
                </p14:cNvPr>
                <p14:cNvContentPartPr/>
                <p14:nvPr/>
              </p14:nvContentPartPr>
              <p14:xfrm>
                <a:off x="7803863" y="2398277"/>
                <a:ext cx="83160" cy="172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3BC5EDF-AFD2-E9B6-FDEF-3329C5B99C6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794863" y="2389637"/>
                  <a:ext cx="100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9178783-1635-A119-11DC-629DA76AB27C}"/>
                    </a:ext>
                  </a:extLst>
                </p14:cNvPr>
                <p14:cNvContentPartPr/>
                <p14:nvPr/>
              </p14:nvContentPartPr>
              <p14:xfrm>
                <a:off x="7867223" y="2697797"/>
                <a:ext cx="48960" cy="167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9178783-1635-A119-11DC-629DA76AB27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858583" y="2689157"/>
                  <a:ext cx="66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8EA4111-FBF2-57FD-A004-75FA6634C583}"/>
                    </a:ext>
                  </a:extLst>
                </p14:cNvPr>
                <p14:cNvContentPartPr/>
                <p14:nvPr/>
              </p14:nvContentPartPr>
              <p14:xfrm>
                <a:off x="7818983" y="2650277"/>
                <a:ext cx="294840" cy="150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8EA4111-FBF2-57FD-A004-75FA6634C58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810343" y="2641637"/>
                  <a:ext cx="312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9CD8CD6-5F81-576B-9A21-8C88469BF42E}"/>
                    </a:ext>
                  </a:extLst>
                </p14:cNvPr>
                <p14:cNvContentPartPr/>
                <p14:nvPr/>
              </p14:nvContentPartPr>
              <p14:xfrm>
                <a:off x="9292103" y="495531"/>
                <a:ext cx="448920" cy="384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9CD8CD6-5F81-576B-9A21-8C88469BF42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283463" y="486891"/>
                  <a:ext cx="4665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5A5FEA1-337C-A7F8-DD8C-D1251EB61395}"/>
                    </a:ext>
                  </a:extLst>
                </p14:cNvPr>
                <p14:cNvContentPartPr/>
                <p14:nvPr/>
              </p14:nvContentPartPr>
              <p14:xfrm>
                <a:off x="9913463" y="452331"/>
                <a:ext cx="273240" cy="451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5A5FEA1-337C-A7F8-DD8C-D1251EB6139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904823" y="443691"/>
                  <a:ext cx="2908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2D200E-4F4A-3E89-CE27-86671155F83D}"/>
                    </a:ext>
                  </a:extLst>
                </p14:cNvPr>
                <p14:cNvContentPartPr/>
                <p14:nvPr/>
              </p14:nvContentPartPr>
              <p14:xfrm>
                <a:off x="10255463" y="633771"/>
                <a:ext cx="65520" cy="229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2D200E-4F4A-3E89-CE27-86671155F83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246823" y="624771"/>
                  <a:ext cx="83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A6ADEE2-B06C-D5E2-62A5-4EDB64714DE5}"/>
                    </a:ext>
                  </a:extLst>
                </p14:cNvPr>
                <p14:cNvContentPartPr/>
                <p14:nvPr/>
              </p14:nvContentPartPr>
              <p14:xfrm>
                <a:off x="10447343" y="669771"/>
                <a:ext cx="129240" cy="137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A6ADEE2-B06C-D5E2-62A5-4EDB64714DE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438703" y="660771"/>
                  <a:ext cx="1468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71B97DE-4C19-ACCC-6862-DF3ABB1A97BC}"/>
                    </a:ext>
                  </a:extLst>
                </p14:cNvPr>
                <p14:cNvContentPartPr/>
                <p14:nvPr/>
              </p14:nvContentPartPr>
              <p14:xfrm>
                <a:off x="10701143" y="597411"/>
                <a:ext cx="136440" cy="159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71B97DE-4C19-ACCC-6862-DF3ABB1A97B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692143" y="588771"/>
                  <a:ext cx="154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B9BB037-33B0-362D-72E2-214BF6486482}"/>
                    </a:ext>
                  </a:extLst>
                </p14:cNvPr>
                <p14:cNvContentPartPr/>
                <p14:nvPr/>
              </p14:nvContentPartPr>
              <p14:xfrm>
                <a:off x="10839023" y="552051"/>
                <a:ext cx="262440" cy="391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B9BB037-33B0-362D-72E2-214BF648648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830383" y="543051"/>
                  <a:ext cx="2800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344D941-8C07-E491-42AC-401680A4CF70}"/>
                    </a:ext>
                  </a:extLst>
                </p14:cNvPr>
                <p14:cNvContentPartPr/>
                <p14:nvPr/>
              </p14:nvContentPartPr>
              <p14:xfrm>
                <a:off x="9082583" y="298251"/>
                <a:ext cx="2342880" cy="853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344D941-8C07-E491-42AC-401680A4CF7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073943" y="289611"/>
                  <a:ext cx="2360520" cy="87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F13558D-2665-DBA4-1022-FC71CF9E6DE9}"/>
                    </a:ext>
                  </a:extLst>
                </p14:cNvPr>
                <p14:cNvContentPartPr/>
                <p14:nvPr/>
              </p14:nvContentPartPr>
              <p14:xfrm>
                <a:off x="8632223" y="1113437"/>
                <a:ext cx="1554120" cy="354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F13558D-2665-DBA4-1022-FC71CF9E6DE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23583" y="1104797"/>
                  <a:ext cx="15717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3EE570F-CD33-A633-D259-D38D81B24C1A}"/>
                    </a:ext>
                  </a:extLst>
                </p14:cNvPr>
                <p14:cNvContentPartPr/>
                <p14:nvPr/>
              </p14:nvContentPartPr>
              <p14:xfrm>
                <a:off x="8617103" y="986717"/>
                <a:ext cx="83160" cy="245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3EE570F-CD33-A633-D259-D38D81B24C1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608463" y="977717"/>
                  <a:ext cx="1008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587FDD2-CC1B-E7AC-F661-F74E47D2BED0}"/>
                    </a:ext>
                  </a:extLst>
                </p14:cNvPr>
                <p14:cNvContentPartPr/>
                <p14:nvPr/>
              </p14:nvContentPartPr>
              <p14:xfrm>
                <a:off x="6083783" y="1533917"/>
                <a:ext cx="283680" cy="141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587FDD2-CC1B-E7AC-F661-F74E47D2BED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075143" y="1524917"/>
                  <a:ext cx="301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F5C83DA-8331-A93B-962D-195041218B04}"/>
                    </a:ext>
                  </a:extLst>
                </p14:cNvPr>
                <p14:cNvContentPartPr/>
                <p14:nvPr/>
              </p14:nvContentPartPr>
              <p14:xfrm>
                <a:off x="6010703" y="1502597"/>
                <a:ext cx="481680" cy="517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F5C83DA-8331-A93B-962D-195041218B0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02063" y="1493597"/>
                  <a:ext cx="49932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022B410-8DF0-84D6-1F5B-48E9E13ED8ED}"/>
                    </a:ext>
                  </a:extLst>
                </p14:cNvPr>
                <p14:cNvContentPartPr/>
                <p14:nvPr/>
              </p14:nvContentPartPr>
              <p14:xfrm>
                <a:off x="6645023" y="1701317"/>
                <a:ext cx="1187640" cy="19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022B410-8DF0-84D6-1F5B-48E9E13ED8E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636023" y="1692317"/>
                  <a:ext cx="1205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2C9145B-BE1E-58B4-99AA-AF1B7F6B4464}"/>
                    </a:ext>
                  </a:extLst>
                </p14:cNvPr>
                <p14:cNvContentPartPr/>
                <p14:nvPr/>
              </p14:nvContentPartPr>
              <p14:xfrm>
                <a:off x="7722503" y="1684037"/>
                <a:ext cx="141840" cy="934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2C9145B-BE1E-58B4-99AA-AF1B7F6B446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13863" y="1675037"/>
                  <a:ext cx="159480" cy="9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22500EC-738D-8AF0-035A-D9E064D74E25}"/>
                    </a:ext>
                  </a:extLst>
                </p14:cNvPr>
                <p14:cNvContentPartPr/>
                <p14:nvPr/>
              </p14:nvContentPartPr>
              <p14:xfrm>
                <a:off x="7649783" y="2398997"/>
                <a:ext cx="263520" cy="365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22500EC-738D-8AF0-035A-D9E064D74E2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640783" y="2390357"/>
                  <a:ext cx="2811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8CDB56F-5F73-8217-7B9A-99EE4A6488DF}"/>
                    </a:ext>
                  </a:extLst>
                </p14:cNvPr>
                <p14:cNvContentPartPr/>
                <p14:nvPr/>
              </p14:nvContentPartPr>
              <p14:xfrm>
                <a:off x="10293623" y="1086077"/>
                <a:ext cx="199800" cy="397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8CDB56F-5F73-8217-7B9A-99EE4A6488D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284983" y="1077437"/>
                  <a:ext cx="2174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44F6988-211D-DD4F-6CD1-13BE4FD749F6}"/>
                    </a:ext>
                  </a:extLst>
                </p14:cNvPr>
                <p14:cNvContentPartPr/>
                <p14:nvPr/>
              </p14:nvContentPartPr>
              <p14:xfrm>
                <a:off x="10545983" y="1566317"/>
                <a:ext cx="310320" cy="690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44F6988-211D-DD4F-6CD1-13BE4FD749F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537343" y="1557317"/>
                  <a:ext cx="32796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2034168-778D-0FB8-A242-5341254EF325}"/>
                    </a:ext>
                  </a:extLst>
                </p14:cNvPr>
                <p14:cNvContentPartPr/>
                <p14:nvPr/>
              </p14:nvContentPartPr>
              <p14:xfrm>
                <a:off x="11071943" y="1701677"/>
                <a:ext cx="317160" cy="398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2034168-778D-0FB8-A242-5341254EF32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063303" y="1693037"/>
                  <a:ext cx="3348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D01C552-AE10-2EF7-9FA6-8F27C61FBA0F}"/>
                    </a:ext>
                  </a:extLst>
                </p14:cNvPr>
                <p14:cNvContentPartPr/>
                <p14:nvPr/>
              </p14:nvContentPartPr>
              <p14:xfrm>
                <a:off x="11379743" y="1775477"/>
                <a:ext cx="174960" cy="286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D01C552-AE10-2EF7-9FA6-8F27C61FBA0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70743" y="1766477"/>
                  <a:ext cx="1926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22192FF-7698-7759-BAAE-8ACA9E7739F9}"/>
                    </a:ext>
                  </a:extLst>
                </p14:cNvPr>
                <p14:cNvContentPartPr/>
                <p14:nvPr/>
              </p14:nvContentPartPr>
              <p14:xfrm>
                <a:off x="10256903" y="1113437"/>
                <a:ext cx="254160" cy="940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22192FF-7698-7759-BAAE-8ACA9E7739F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48263" y="1104797"/>
                  <a:ext cx="271800" cy="9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7402437-FDCC-E4A5-8275-D12B23CFCAD4}"/>
                    </a:ext>
                  </a:extLst>
                </p14:cNvPr>
                <p14:cNvContentPartPr/>
                <p14:nvPr/>
              </p14:nvContentPartPr>
              <p14:xfrm>
                <a:off x="10193183" y="2417357"/>
                <a:ext cx="192600" cy="435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7402437-FDCC-E4A5-8275-D12B23CFCAD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184183" y="2408357"/>
                  <a:ext cx="2102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8221C5A-13BA-7AC6-B1B0-2BFBD4800896}"/>
                    </a:ext>
                  </a:extLst>
                </p14:cNvPr>
                <p14:cNvContentPartPr/>
                <p14:nvPr/>
              </p14:nvContentPartPr>
              <p14:xfrm>
                <a:off x="10583063" y="2525717"/>
                <a:ext cx="285480" cy="351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8221C5A-13BA-7AC6-B1B0-2BFBD480089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574063" y="2516717"/>
                  <a:ext cx="3031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7DC171D-A2D8-7CA6-EA0A-55719484E893}"/>
                    </a:ext>
                  </a:extLst>
                </p14:cNvPr>
                <p14:cNvContentPartPr/>
                <p14:nvPr/>
              </p14:nvContentPartPr>
              <p14:xfrm>
                <a:off x="10853423" y="2643077"/>
                <a:ext cx="137880" cy="246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7DC171D-A2D8-7CA6-EA0A-55719484E89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844783" y="2634437"/>
                  <a:ext cx="1555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750379B-39D7-FA60-8AA6-065C8F6739F2}"/>
                    </a:ext>
                  </a:extLst>
                </p14:cNvPr>
                <p14:cNvContentPartPr/>
                <p14:nvPr/>
              </p14:nvContentPartPr>
              <p14:xfrm>
                <a:off x="11135303" y="2580077"/>
                <a:ext cx="41040" cy="210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750379B-39D7-FA60-8AA6-065C8F6739F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126303" y="2571437"/>
                  <a:ext cx="58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81B4D9D-8781-FE63-F518-3A92CEA728C0}"/>
                    </a:ext>
                  </a:extLst>
                </p14:cNvPr>
                <p14:cNvContentPartPr/>
                <p14:nvPr/>
              </p14:nvContentPartPr>
              <p14:xfrm>
                <a:off x="11153663" y="2586557"/>
                <a:ext cx="273600" cy="2293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81B4D9D-8781-FE63-F518-3A92CEA728C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144663" y="2577557"/>
                  <a:ext cx="2912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1896E5F-BEC6-104C-A29F-DBC6C47C7C8B}"/>
                    </a:ext>
                  </a:extLst>
                </p14:cNvPr>
                <p14:cNvContentPartPr/>
                <p14:nvPr/>
              </p14:nvContentPartPr>
              <p14:xfrm>
                <a:off x="11650463" y="2598077"/>
                <a:ext cx="55800" cy="241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1896E5F-BEC6-104C-A29F-DBC6C47C7C8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641463" y="2589437"/>
                  <a:ext cx="734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FCA7096-06B2-CC1D-FC1A-46665C106C04}"/>
                    </a:ext>
                  </a:extLst>
                </p14:cNvPr>
                <p14:cNvContentPartPr/>
                <p14:nvPr/>
              </p14:nvContentPartPr>
              <p14:xfrm>
                <a:off x="11786903" y="2525717"/>
                <a:ext cx="76320" cy="351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FCA7096-06B2-CC1D-FC1A-46665C106C0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777903" y="2516717"/>
                  <a:ext cx="939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1DFED85-2F9F-5476-18FD-CE6D4F84F20F}"/>
                    </a:ext>
                  </a:extLst>
                </p14:cNvPr>
                <p14:cNvContentPartPr/>
                <p14:nvPr/>
              </p14:nvContentPartPr>
              <p14:xfrm>
                <a:off x="9965303" y="2298557"/>
                <a:ext cx="2085120" cy="807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1DFED85-2F9F-5476-18FD-CE6D4F84F20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956303" y="2289557"/>
                  <a:ext cx="210276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695D1D0-B556-5BD7-64D9-5B54D1CD4CB0}"/>
                    </a:ext>
                  </a:extLst>
                </p14:cNvPr>
                <p14:cNvContentPartPr/>
                <p14:nvPr/>
              </p14:nvContentPartPr>
              <p14:xfrm>
                <a:off x="6672383" y="2381717"/>
                <a:ext cx="1801800" cy="126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695D1D0-B556-5BD7-64D9-5B54D1CD4CB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663383" y="2373077"/>
                  <a:ext cx="1819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08E3392-FD82-A818-9CB1-3C71C1A6397C}"/>
                    </a:ext>
                  </a:extLst>
                </p14:cNvPr>
                <p14:cNvContentPartPr/>
                <p14:nvPr/>
              </p14:nvContentPartPr>
              <p14:xfrm>
                <a:off x="8680103" y="2380277"/>
                <a:ext cx="645120" cy="509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08E3392-FD82-A818-9CB1-3C71C1A6397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671463" y="2371637"/>
                  <a:ext cx="662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356C772-13D7-3D7D-F8DE-F7AE2D32B6D3}"/>
                    </a:ext>
                  </a:extLst>
                </p14:cNvPr>
                <p14:cNvContentPartPr/>
                <p14:nvPr/>
              </p14:nvContentPartPr>
              <p14:xfrm>
                <a:off x="8926703" y="3476117"/>
                <a:ext cx="207360" cy="165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356C772-13D7-3D7D-F8DE-F7AE2D32B6D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918063" y="3467477"/>
                  <a:ext cx="225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0368869-57C7-BB5E-9EB7-A9EE0142BA12}"/>
                    </a:ext>
                  </a:extLst>
                </p14:cNvPr>
                <p14:cNvContentPartPr/>
                <p14:nvPr/>
              </p14:nvContentPartPr>
              <p14:xfrm>
                <a:off x="6544583" y="1069877"/>
                <a:ext cx="155520" cy="1437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0368869-57C7-BB5E-9EB7-A9EE0142BA1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535943" y="1061237"/>
                  <a:ext cx="173160" cy="14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7D6814B-6008-0CEB-3C9D-79492F693B03}"/>
                    </a:ext>
                  </a:extLst>
                </p14:cNvPr>
                <p14:cNvContentPartPr/>
                <p14:nvPr/>
              </p14:nvContentPartPr>
              <p14:xfrm>
                <a:off x="7828343" y="3576917"/>
                <a:ext cx="298080" cy="4737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7D6814B-6008-0CEB-3C9D-79492F693B0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819343" y="3568277"/>
                  <a:ext cx="3157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C3BDBD0-1D99-A05C-A38F-3058718FE103}"/>
                    </a:ext>
                  </a:extLst>
                </p14:cNvPr>
                <p14:cNvContentPartPr/>
                <p14:nvPr/>
              </p14:nvContentPartPr>
              <p14:xfrm>
                <a:off x="8111303" y="3666557"/>
                <a:ext cx="120600" cy="335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C3BDBD0-1D99-A05C-A38F-3058718FE10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102303" y="3657557"/>
                  <a:ext cx="1382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7F6EFBE-4DCB-4648-8B6E-9512E1757306}"/>
                    </a:ext>
                  </a:extLst>
                </p14:cNvPr>
                <p14:cNvContentPartPr/>
                <p14:nvPr/>
              </p14:nvContentPartPr>
              <p14:xfrm>
                <a:off x="8382743" y="3946997"/>
                <a:ext cx="135360" cy="252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7F6EFBE-4DCB-4648-8B6E-9512E175730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373743" y="3938357"/>
                  <a:ext cx="153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91285CE-7191-EAF3-3B03-131359B06F0E}"/>
                    </a:ext>
                  </a:extLst>
                </p14:cNvPr>
                <p14:cNvContentPartPr/>
                <p14:nvPr/>
              </p14:nvContentPartPr>
              <p14:xfrm>
                <a:off x="8762543" y="3774917"/>
                <a:ext cx="201960" cy="381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91285CE-7191-EAF3-3B03-131359B06F0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753903" y="3766277"/>
                  <a:ext cx="2196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8B941F8-15D0-5079-DDE7-2384FB10F68C}"/>
                    </a:ext>
                  </a:extLst>
                </p14:cNvPr>
                <p14:cNvContentPartPr/>
                <p14:nvPr/>
              </p14:nvContentPartPr>
              <p14:xfrm>
                <a:off x="7794143" y="3538757"/>
                <a:ext cx="1487880" cy="1423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8B941F8-15D0-5079-DDE7-2384FB10F68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785503" y="3529757"/>
                  <a:ext cx="1505520" cy="14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0A572AB-FD76-B2AB-C30C-606D3F370F1E}"/>
                    </a:ext>
                  </a:extLst>
                </p14:cNvPr>
                <p14:cNvContentPartPr/>
                <p14:nvPr/>
              </p14:nvContentPartPr>
              <p14:xfrm>
                <a:off x="8147663" y="2833157"/>
                <a:ext cx="896040" cy="9331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0A572AB-FD76-B2AB-C30C-606D3F370F1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138663" y="2824517"/>
                  <a:ext cx="913680" cy="95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665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C0B9612A-7060-F781-1F6F-1A302192D812}"/>
              </a:ext>
            </a:extLst>
          </p:cNvPr>
          <p:cNvGrpSpPr/>
          <p:nvPr/>
        </p:nvGrpSpPr>
        <p:grpSpPr>
          <a:xfrm>
            <a:off x="1836503" y="351531"/>
            <a:ext cx="7390080" cy="4915080"/>
            <a:chOff x="1836503" y="351531"/>
            <a:chExt cx="7390080" cy="491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C1B3F60-6984-65F2-A8D8-E0D6A8AF21DD}"/>
                    </a:ext>
                  </a:extLst>
                </p14:cNvPr>
                <p14:cNvContentPartPr/>
                <p14:nvPr/>
              </p14:nvContentPartPr>
              <p14:xfrm>
                <a:off x="2082023" y="1267371"/>
                <a:ext cx="288000" cy="64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C1B3F60-6984-65F2-A8D8-E0D6A8AF21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73383" y="1258731"/>
                  <a:ext cx="3056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DD8A2A4-FFFE-E7DD-92E1-A106EBD27A45}"/>
                    </a:ext>
                  </a:extLst>
                </p14:cNvPr>
                <p14:cNvContentPartPr/>
                <p14:nvPr/>
              </p14:nvContentPartPr>
              <p14:xfrm>
                <a:off x="2161583" y="1321371"/>
                <a:ext cx="58680" cy="299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DD8A2A4-FFFE-E7DD-92E1-A106EBD27A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52583" y="1312731"/>
                  <a:ext cx="763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A9BFB5F-DA05-F226-9977-84C4D61963C6}"/>
                    </a:ext>
                  </a:extLst>
                </p14:cNvPr>
                <p14:cNvContentPartPr/>
                <p14:nvPr/>
              </p14:nvContentPartPr>
              <p14:xfrm>
                <a:off x="2488823" y="1275291"/>
                <a:ext cx="186120" cy="213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A9BFB5F-DA05-F226-9977-84C4D61963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80183" y="1266291"/>
                  <a:ext cx="203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89712E3-A6CB-0FFF-AFCB-6DD4509A5273}"/>
                    </a:ext>
                  </a:extLst>
                </p14:cNvPr>
                <p14:cNvContentPartPr/>
                <p14:nvPr/>
              </p14:nvContentPartPr>
              <p14:xfrm>
                <a:off x="2869343" y="1281771"/>
                <a:ext cx="237960" cy="290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89712E3-A6CB-0FFF-AFCB-6DD4509A52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0703" y="1272771"/>
                  <a:ext cx="255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74AA24C-E1DE-5D19-F02F-EC01BE8657B1}"/>
                    </a:ext>
                  </a:extLst>
                </p14:cNvPr>
                <p14:cNvContentPartPr/>
                <p14:nvPr/>
              </p14:nvContentPartPr>
              <p14:xfrm>
                <a:off x="2851703" y="1466451"/>
                <a:ext cx="348480" cy="19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74AA24C-E1DE-5D19-F02F-EC01BE8657B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42703" y="1457811"/>
                  <a:ext cx="366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CE81C67-D49D-9E68-A9DA-7068C3195954}"/>
                    </a:ext>
                  </a:extLst>
                </p14:cNvPr>
                <p14:cNvContentPartPr/>
                <p14:nvPr/>
              </p14:nvContentPartPr>
              <p14:xfrm>
                <a:off x="3330503" y="1267371"/>
                <a:ext cx="183600" cy="337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CE81C67-D49D-9E68-A9DA-7068C31959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21863" y="1258731"/>
                  <a:ext cx="2012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F1B4A51-53A9-D8B5-F7FD-D65D3D5A87DB}"/>
                    </a:ext>
                  </a:extLst>
                </p14:cNvPr>
                <p14:cNvContentPartPr/>
                <p14:nvPr/>
              </p14:nvContentPartPr>
              <p14:xfrm>
                <a:off x="3612383" y="1326771"/>
                <a:ext cx="196200" cy="209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F1B4A51-53A9-D8B5-F7FD-D65D3D5A87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03383" y="1317771"/>
                  <a:ext cx="2138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6F7D8FA-BD4B-269D-CE02-B61743582541}"/>
                    </a:ext>
                  </a:extLst>
                </p14:cNvPr>
                <p14:cNvContentPartPr/>
                <p14:nvPr/>
              </p14:nvContentPartPr>
              <p14:xfrm>
                <a:off x="3566663" y="1457451"/>
                <a:ext cx="256680" cy="58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6F7D8FA-BD4B-269D-CE02-B617435825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58023" y="1448451"/>
                  <a:ext cx="274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A556BA-64B6-848B-994C-E14BE14028B5}"/>
                    </a:ext>
                  </a:extLst>
                </p14:cNvPr>
                <p14:cNvContentPartPr/>
                <p14:nvPr/>
              </p14:nvContentPartPr>
              <p14:xfrm>
                <a:off x="3539663" y="1548531"/>
                <a:ext cx="282960" cy="38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A556BA-64B6-848B-994C-E14BE14028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31023" y="1539531"/>
                  <a:ext cx="3006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ABADB9C-C2D4-8D87-2C05-DEA488D9ED00}"/>
                    </a:ext>
                  </a:extLst>
                </p14:cNvPr>
                <p14:cNvContentPartPr/>
                <p14:nvPr/>
              </p14:nvContentPartPr>
              <p14:xfrm>
                <a:off x="1836503" y="1002411"/>
                <a:ext cx="2284200" cy="1180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ABADB9C-C2D4-8D87-2C05-DEA488D9ED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27503" y="993411"/>
                  <a:ext cx="2301840" cy="11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5F00261-38A9-5408-98E2-AB8B67689156}"/>
                    </a:ext>
                  </a:extLst>
                </p14:cNvPr>
                <p14:cNvContentPartPr/>
                <p14:nvPr/>
              </p14:nvContentPartPr>
              <p14:xfrm>
                <a:off x="5019263" y="850851"/>
                <a:ext cx="400320" cy="446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5F00261-38A9-5408-98E2-AB8B6768915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10263" y="842211"/>
                  <a:ext cx="4179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273F6CA-51C4-BC62-24B8-7AD6D545CCA5}"/>
                    </a:ext>
                  </a:extLst>
                </p14:cNvPr>
                <p14:cNvContentPartPr/>
                <p14:nvPr/>
              </p14:nvContentPartPr>
              <p14:xfrm>
                <a:off x="5069663" y="1053891"/>
                <a:ext cx="311040" cy="32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273F6CA-51C4-BC62-24B8-7AD6D545CC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60663" y="1044891"/>
                  <a:ext cx="328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CA91ED-A426-86AB-E8D7-566B7F78456B}"/>
                    </a:ext>
                  </a:extLst>
                </p14:cNvPr>
                <p14:cNvContentPartPr/>
                <p14:nvPr/>
              </p14:nvContentPartPr>
              <p14:xfrm>
                <a:off x="4662503" y="587331"/>
                <a:ext cx="1095840" cy="953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CA91ED-A426-86AB-E8D7-566B7F7845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53503" y="578691"/>
                  <a:ext cx="111348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D2056D-BFFE-CE42-55FA-075593FEC8AF}"/>
                    </a:ext>
                  </a:extLst>
                </p14:cNvPr>
                <p14:cNvContentPartPr/>
                <p14:nvPr/>
              </p14:nvContentPartPr>
              <p14:xfrm>
                <a:off x="8600543" y="642771"/>
                <a:ext cx="365040" cy="545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D2056D-BFFE-CE42-55FA-075593FEC8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91543" y="633771"/>
                  <a:ext cx="38268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FA39E74-F515-DAB8-5C65-AB3F23EC1FF4}"/>
                    </a:ext>
                  </a:extLst>
                </p14:cNvPr>
                <p14:cNvContentPartPr/>
                <p14:nvPr/>
              </p14:nvContentPartPr>
              <p14:xfrm>
                <a:off x="8381303" y="569691"/>
                <a:ext cx="845280" cy="781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FA39E74-F515-DAB8-5C65-AB3F23EC1F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2663" y="560691"/>
                  <a:ext cx="86292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A6FCAFF-B49B-F8F9-48A0-8CBB5FD01980}"/>
                    </a:ext>
                  </a:extLst>
                </p14:cNvPr>
                <p14:cNvContentPartPr/>
                <p14:nvPr/>
              </p14:nvContentPartPr>
              <p14:xfrm>
                <a:off x="5784983" y="351531"/>
                <a:ext cx="2635560" cy="599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A6FCAFF-B49B-F8F9-48A0-8CBB5FD019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76343" y="342531"/>
                  <a:ext cx="265320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A7526C4-3C14-D020-CBCB-F0D71923956E}"/>
                    </a:ext>
                  </a:extLst>
                </p14:cNvPr>
                <p14:cNvContentPartPr/>
                <p14:nvPr/>
              </p14:nvContentPartPr>
              <p14:xfrm>
                <a:off x="8254583" y="434331"/>
                <a:ext cx="256680" cy="767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A7526C4-3C14-D020-CBCB-F0D7192395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45583" y="425331"/>
                  <a:ext cx="27432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57DF775-A3F0-83D7-B4E7-55DF98C707FE}"/>
                    </a:ext>
                  </a:extLst>
                </p14:cNvPr>
                <p14:cNvContentPartPr/>
                <p14:nvPr/>
              </p14:nvContentPartPr>
              <p14:xfrm>
                <a:off x="5940503" y="597411"/>
                <a:ext cx="169560" cy="480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57DF775-A3F0-83D7-B4E7-55DF98C707F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31503" y="588771"/>
                  <a:ext cx="1872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3458E00-08BA-B3D2-BA42-66ABD2FF0AC4}"/>
                    </a:ext>
                  </a:extLst>
                </p14:cNvPr>
                <p14:cNvContentPartPr/>
                <p14:nvPr/>
              </p14:nvContentPartPr>
              <p14:xfrm>
                <a:off x="5679503" y="1077291"/>
                <a:ext cx="2832480" cy="797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3458E00-08BA-B3D2-BA42-66ABD2FF0AC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70863" y="1068291"/>
                  <a:ext cx="2850120" cy="81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DE33F48-9A0D-2362-7E3F-27011AA1CDB0}"/>
                    </a:ext>
                  </a:extLst>
                </p14:cNvPr>
                <p14:cNvContentPartPr/>
                <p14:nvPr/>
              </p14:nvContentPartPr>
              <p14:xfrm>
                <a:off x="5476463" y="1276371"/>
                <a:ext cx="716400" cy="570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DE33F48-9A0D-2362-7E3F-27011AA1CDB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67463" y="1267371"/>
                  <a:ext cx="73404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B6D841-DA67-1DAE-5837-0006E16D1490}"/>
                    </a:ext>
                  </a:extLst>
                </p14:cNvPr>
                <p14:cNvContentPartPr/>
                <p14:nvPr/>
              </p14:nvContentPartPr>
              <p14:xfrm>
                <a:off x="2696543" y="2734011"/>
                <a:ext cx="192240" cy="2532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B6D841-DA67-1DAE-5837-0006E16D14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87543" y="2725371"/>
                  <a:ext cx="209880" cy="25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FA6E894-82BF-3D1F-145D-C202DBB43405}"/>
                    </a:ext>
                  </a:extLst>
                </p14:cNvPr>
                <p14:cNvContentPartPr/>
                <p14:nvPr/>
              </p14:nvContentPartPr>
              <p14:xfrm>
                <a:off x="1964303" y="4480731"/>
                <a:ext cx="3856680" cy="209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FA6E894-82BF-3D1F-145D-C202DBB4340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55663" y="4472091"/>
                  <a:ext cx="3874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B1DCE47-91BE-FD3E-1CE3-C5F7C7D6C309}"/>
                    </a:ext>
                  </a:extLst>
                </p14:cNvPr>
                <p14:cNvContentPartPr/>
                <p14:nvPr/>
              </p14:nvContentPartPr>
              <p14:xfrm>
                <a:off x="3277223" y="2933091"/>
                <a:ext cx="2414880" cy="1401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B1DCE47-91BE-FD3E-1CE3-C5F7C7D6C30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68583" y="2924451"/>
                  <a:ext cx="2432520" cy="14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6F01F9-ECFB-F81F-C865-A00BFBF8DFEE}"/>
                    </a:ext>
                  </a:extLst>
                </p14:cNvPr>
                <p14:cNvContentPartPr/>
                <p14:nvPr/>
              </p14:nvContentPartPr>
              <p14:xfrm>
                <a:off x="3655583" y="2977731"/>
                <a:ext cx="183960" cy="155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6F01F9-ECFB-F81F-C865-A00BFBF8DFE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46583" y="2969091"/>
                  <a:ext cx="201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2432184-5EEE-5665-86A8-0890D686F784}"/>
                    </a:ext>
                  </a:extLst>
                </p14:cNvPr>
                <p14:cNvContentPartPr/>
                <p14:nvPr/>
              </p14:nvContentPartPr>
              <p14:xfrm>
                <a:off x="4351463" y="2498571"/>
                <a:ext cx="382320" cy="573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2432184-5EEE-5665-86A8-0890D686F7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42463" y="2489931"/>
                  <a:ext cx="39996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661A9B3-73DE-872D-753F-5A3C950E401B}"/>
                    </a:ext>
                  </a:extLst>
                </p14:cNvPr>
                <p14:cNvContentPartPr/>
                <p14:nvPr/>
              </p14:nvContentPartPr>
              <p14:xfrm>
                <a:off x="4481423" y="2746251"/>
                <a:ext cx="401040" cy="51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661A9B3-73DE-872D-753F-5A3C950E401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72423" y="2737611"/>
                  <a:ext cx="418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2117058-E715-6688-4955-616BFA168E76}"/>
                    </a:ext>
                  </a:extLst>
                </p14:cNvPr>
                <p14:cNvContentPartPr/>
                <p14:nvPr/>
              </p14:nvContentPartPr>
              <p14:xfrm>
                <a:off x="4263263" y="2288331"/>
                <a:ext cx="807120" cy="799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2117058-E715-6688-4955-616BFA168E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54263" y="2279691"/>
                  <a:ext cx="824760" cy="8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46D9C3-CA6A-6778-5F3A-F84EFC635799}"/>
                    </a:ext>
                  </a:extLst>
                </p14:cNvPr>
                <p14:cNvContentPartPr/>
                <p14:nvPr/>
              </p14:nvContentPartPr>
              <p14:xfrm>
                <a:off x="3750623" y="2994291"/>
                <a:ext cx="116280" cy="146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46D9C3-CA6A-6778-5F3A-F84EFC63579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41983" y="2985291"/>
                  <a:ext cx="1339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D7EA7E-62DA-5B6F-D329-001905F8D5F0}"/>
                    </a:ext>
                  </a:extLst>
                </p14:cNvPr>
                <p14:cNvContentPartPr/>
                <p14:nvPr/>
              </p14:nvContentPartPr>
              <p14:xfrm>
                <a:off x="3757103" y="2692251"/>
                <a:ext cx="147600" cy="322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D7EA7E-62DA-5B6F-D329-001905F8D5F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48103" y="2683251"/>
                  <a:ext cx="1652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DF72904-B6E5-62DA-DAFA-32D695B0D32E}"/>
                    </a:ext>
                  </a:extLst>
                </p14:cNvPr>
                <p14:cNvContentPartPr/>
                <p14:nvPr/>
              </p14:nvContentPartPr>
              <p14:xfrm>
                <a:off x="3897143" y="2136771"/>
                <a:ext cx="198000" cy="387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DF72904-B6E5-62DA-DAFA-32D695B0D32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88503" y="2127771"/>
                  <a:ext cx="2156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7CABC3F-2615-8E20-55F5-B47634C6C65F}"/>
                    </a:ext>
                  </a:extLst>
                </p14:cNvPr>
                <p14:cNvContentPartPr/>
                <p14:nvPr/>
              </p14:nvContentPartPr>
              <p14:xfrm>
                <a:off x="3700223" y="3168531"/>
                <a:ext cx="129960" cy="1476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7CABC3F-2615-8E20-55F5-B47634C6C65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91583" y="3159891"/>
                  <a:ext cx="147600" cy="14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A5198A2-4581-3FD1-3AD4-104DA871D96C}"/>
                    </a:ext>
                  </a:extLst>
                </p14:cNvPr>
                <p14:cNvContentPartPr/>
                <p14:nvPr/>
              </p14:nvContentPartPr>
              <p14:xfrm>
                <a:off x="2788343" y="3077811"/>
                <a:ext cx="1094400" cy="162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A5198A2-4581-3FD1-3AD4-104DA871D96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79343" y="3069171"/>
                  <a:ext cx="11120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F01CC5F-7F84-F3FB-6623-E36BA01D84D9}"/>
                    </a:ext>
                  </a:extLst>
                </p14:cNvPr>
                <p14:cNvContentPartPr/>
                <p14:nvPr/>
              </p14:nvContentPartPr>
              <p14:xfrm>
                <a:off x="4799663" y="3602331"/>
                <a:ext cx="124560" cy="109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F01CC5F-7F84-F3FB-6623-E36BA01D84D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91023" y="3593691"/>
                  <a:ext cx="142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1D8DD2B-10AB-4129-38CE-30CB226BE197}"/>
                    </a:ext>
                  </a:extLst>
                </p14:cNvPr>
                <p14:cNvContentPartPr/>
                <p14:nvPr/>
              </p14:nvContentPartPr>
              <p14:xfrm>
                <a:off x="5246063" y="3148731"/>
                <a:ext cx="233640" cy="351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1D8DD2B-10AB-4129-38CE-30CB226BE19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37423" y="3140091"/>
                  <a:ext cx="2512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397F1A2-3DC1-00C1-432B-3D2B8F625339}"/>
                    </a:ext>
                  </a:extLst>
                </p14:cNvPr>
                <p14:cNvContentPartPr/>
                <p14:nvPr/>
              </p14:nvContentPartPr>
              <p14:xfrm>
                <a:off x="5502743" y="3421971"/>
                <a:ext cx="339480" cy="373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397F1A2-3DC1-00C1-432B-3D2B8F6253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93743" y="3413331"/>
                  <a:ext cx="3571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135650F-2C1A-A48E-126B-F115F8E599D9}"/>
                    </a:ext>
                  </a:extLst>
                </p14:cNvPr>
                <p14:cNvContentPartPr/>
                <p14:nvPr/>
              </p14:nvContentPartPr>
              <p14:xfrm>
                <a:off x="2851703" y="3639411"/>
                <a:ext cx="2010960" cy="70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135650F-2C1A-A48E-126B-F115F8E599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42703" y="3630771"/>
                  <a:ext cx="2028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CB3F1FC-3B2C-F377-1922-C6C94856E0E2}"/>
                    </a:ext>
                  </a:extLst>
                </p14:cNvPr>
                <p14:cNvContentPartPr/>
                <p14:nvPr/>
              </p14:nvContentPartPr>
              <p14:xfrm>
                <a:off x="4788503" y="3666411"/>
                <a:ext cx="84960" cy="877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CB3F1FC-3B2C-F377-1922-C6C94856E0E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79863" y="3657771"/>
                  <a:ext cx="102600" cy="89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0B6758-9A80-AD33-9C85-6E0DB65AF89F}"/>
                    </a:ext>
                  </a:extLst>
                </p14:cNvPr>
                <p14:cNvContentPartPr/>
                <p14:nvPr/>
              </p14:nvContentPartPr>
              <p14:xfrm>
                <a:off x="5658263" y="2699091"/>
                <a:ext cx="120240" cy="99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0B6758-9A80-AD33-9C85-6E0DB65AF89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49263" y="2690091"/>
                  <a:ext cx="137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A3BF31C-4975-FAA3-D536-FF4FF43905A2}"/>
                    </a:ext>
                  </a:extLst>
                </p14:cNvPr>
                <p14:cNvContentPartPr/>
                <p14:nvPr/>
              </p14:nvContentPartPr>
              <p14:xfrm>
                <a:off x="6085583" y="2507571"/>
                <a:ext cx="145440" cy="329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A3BF31C-4975-FAA3-D536-FF4FF43905A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76583" y="2498571"/>
                  <a:ext cx="1630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ECC6934-266D-A758-05CB-D57251596754}"/>
                    </a:ext>
                  </a:extLst>
                </p14:cNvPr>
                <p14:cNvContentPartPr/>
                <p14:nvPr/>
              </p14:nvContentPartPr>
              <p14:xfrm>
                <a:off x="6301223" y="2655531"/>
                <a:ext cx="262080" cy="296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ECC6934-266D-A758-05CB-D5725159675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92223" y="2646891"/>
                  <a:ext cx="2797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1A4CE27-F706-4221-E5B3-D5CE6441D8A7}"/>
                    </a:ext>
                  </a:extLst>
                </p14:cNvPr>
                <p14:cNvContentPartPr/>
                <p14:nvPr/>
              </p14:nvContentPartPr>
              <p14:xfrm>
                <a:off x="5784983" y="2752011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1A4CE27-F706-4221-E5B3-D5CE6441D8A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76343" y="27433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085ED3-303E-99D7-67E4-B8FA91FE5944}"/>
                    </a:ext>
                  </a:extLst>
                </p14:cNvPr>
                <p14:cNvContentPartPr/>
                <p14:nvPr/>
              </p14:nvContentPartPr>
              <p14:xfrm>
                <a:off x="2879063" y="2634291"/>
                <a:ext cx="2784960" cy="172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085ED3-303E-99D7-67E4-B8FA91FE594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70063" y="2625291"/>
                  <a:ext cx="2802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09BD0A2-2066-1522-4F90-7CFD547662A5}"/>
                    </a:ext>
                  </a:extLst>
                </p14:cNvPr>
                <p14:cNvContentPartPr/>
                <p14:nvPr/>
              </p14:nvContentPartPr>
              <p14:xfrm>
                <a:off x="5561783" y="2652651"/>
                <a:ext cx="178920" cy="2410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09BD0A2-2066-1522-4F90-7CFD547662A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52783" y="2643651"/>
                  <a:ext cx="196560" cy="24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7AA6F68-F04A-1A3D-C5C3-A8920DD69CDD}"/>
                    </a:ext>
                  </a:extLst>
                </p14:cNvPr>
                <p14:cNvContentPartPr/>
                <p14:nvPr/>
              </p14:nvContentPartPr>
              <p14:xfrm>
                <a:off x="5644583" y="2569491"/>
                <a:ext cx="263160" cy="204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7AA6F68-F04A-1A3D-C5C3-A8920DD69CD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635943" y="2560491"/>
                  <a:ext cx="280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4F5B75B-83BA-B10A-4FE3-E06B7719239A}"/>
                    </a:ext>
                  </a:extLst>
                </p14:cNvPr>
                <p14:cNvContentPartPr/>
                <p14:nvPr/>
              </p14:nvContentPartPr>
              <p14:xfrm>
                <a:off x="2508263" y="1918251"/>
                <a:ext cx="3351600" cy="509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4F5B75B-83BA-B10A-4FE3-E06B7719239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99263" y="1909611"/>
                  <a:ext cx="336924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15A2E76-F06D-AB1F-CAF8-7024108025F8}"/>
                    </a:ext>
                  </a:extLst>
                </p14:cNvPr>
                <p14:cNvContentPartPr/>
                <p14:nvPr/>
              </p14:nvContentPartPr>
              <p14:xfrm>
                <a:off x="5757263" y="2254131"/>
                <a:ext cx="444600" cy="210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15A2E76-F06D-AB1F-CAF8-7024108025F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48263" y="2245491"/>
                  <a:ext cx="462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1CFBB49-78B0-BA57-586B-075D71ED0699}"/>
                    </a:ext>
                  </a:extLst>
                </p14:cNvPr>
                <p14:cNvContentPartPr/>
                <p14:nvPr/>
              </p14:nvContentPartPr>
              <p14:xfrm>
                <a:off x="7196183" y="2471571"/>
                <a:ext cx="65520" cy="2353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1CFBB49-78B0-BA57-586B-075D71ED069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87543" y="2462931"/>
                  <a:ext cx="83160" cy="23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8A7551E-DBDF-FAA1-A987-7A520DA5E33C}"/>
                    </a:ext>
                  </a:extLst>
                </p14:cNvPr>
                <p14:cNvContentPartPr/>
                <p14:nvPr/>
              </p14:nvContentPartPr>
              <p14:xfrm>
                <a:off x="6690383" y="4245651"/>
                <a:ext cx="2419200" cy="388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8A7551E-DBDF-FAA1-A987-7A520DA5E33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681743" y="4237011"/>
                  <a:ext cx="24368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91A7E98-B146-6909-A520-3A9BF2302DC7}"/>
                    </a:ext>
                  </a:extLst>
                </p14:cNvPr>
                <p14:cNvContentPartPr/>
                <p14:nvPr/>
              </p14:nvContentPartPr>
              <p14:xfrm>
                <a:off x="7224623" y="2869731"/>
                <a:ext cx="1136160" cy="1688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91A7E98-B146-6909-A520-3A9BF2302DC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15983" y="2861091"/>
                  <a:ext cx="1153800" cy="17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FFD525D-7CF5-0D68-E03A-3433FDC9BBA6}"/>
                    </a:ext>
                  </a:extLst>
                </p14:cNvPr>
                <p14:cNvContentPartPr/>
                <p14:nvPr/>
              </p14:nvContentPartPr>
              <p14:xfrm>
                <a:off x="8142263" y="3259251"/>
                <a:ext cx="108000" cy="129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FFD525D-7CF5-0D68-E03A-3433FDC9BB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33623" y="3250251"/>
                  <a:ext cx="1256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E183077-7399-B62C-6AEB-D76AF7E2F892}"/>
                    </a:ext>
                  </a:extLst>
                </p14:cNvPr>
                <p14:cNvContentPartPr/>
                <p14:nvPr/>
              </p14:nvContentPartPr>
              <p14:xfrm>
                <a:off x="7160903" y="3186891"/>
                <a:ext cx="1125000" cy="1432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E183077-7399-B62C-6AEB-D76AF7E2F89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52263" y="3177891"/>
                  <a:ext cx="1142640" cy="145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237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207AE74-D8DA-2C0E-EF15-B68DBBA3A99B}"/>
                  </a:ext>
                </a:extLst>
              </p14:cNvPr>
              <p14:cNvContentPartPr/>
              <p14:nvPr/>
            </p14:nvContentPartPr>
            <p14:xfrm>
              <a:off x="2199383" y="777771"/>
              <a:ext cx="3577680" cy="2790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207AE74-D8DA-2C0E-EF15-B68DBBA3A9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0383" y="768771"/>
                <a:ext cx="3595320" cy="28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CA4ECAF0-65EF-9D37-41A1-DD55A3A970AD}"/>
                  </a:ext>
                </a:extLst>
              </p14:cNvPr>
              <p14:cNvContentPartPr/>
              <p14:nvPr/>
            </p14:nvContentPartPr>
            <p14:xfrm>
              <a:off x="2715263" y="2552571"/>
              <a:ext cx="897120" cy="73476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CA4ECAF0-65EF-9D37-41A1-DD55A3A970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6623" y="2543571"/>
                <a:ext cx="914760" cy="7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729E8C84-A190-593D-82E2-C8E7B11229E8}"/>
                  </a:ext>
                </a:extLst>
              </p14:cNvPr>
              <p14:cNvContentPartPr/>
              <p14:nvPr/>
            </p14:nvContentPartPr>
            <p14:xfrm>
              <a:off x="4606703" y="1745451"/>
              <a:ext cx="293400" cy="70452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729E8C84-A190-593D-82E2-C8E7B11229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98063" y="1736451"/>
                <a:ext cx="311040" cy="72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2" name="Group 271">
            <a:extLst>
              <a:ext uri="{FF2B5EF4-FFF2-40B4-BE49-F238E27FC236}">
                <a16:creationId xmlns:a16="http://schemas.microsoft.com/office/drawing/2014/main" id="{2833D4B1-F7ED-2864-DD4C-E6D51D6499B1}"/>
              </a:ext>
            </a:extLst>
          </p:cNvPr>
          <p:cNvGrpSpPr/>
          <p:nvPr/>
        </p:nvGrpSpPr>
        <p:grpSpPr>
          <a:xfrm>
            <a:off x="489023" y="162531"/>
            <a:ext cx="11687760" cy="5976360"/>
            <a:chOff x="489023" y="162531"/>
            <a:chExt cx="11687760" cy="597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1D824CA-9C82-7817-1BD7-B29269140111}"/>
                    </a:ext>
                  </a:extLst>
                </p14:cNvPr>
                <p14:cNvContentPartPr/>
                <p14:nvPr/>
              </p14:nvContentPartPr>
              <p14:xfrm>
                <a:off x="678743" y="1538811"/>
                <a:ext cx="310680" cy="507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1D824CA-9C82-7817-1BD7-B292691401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0103" y="1529811"/>
                  <a:ext cx="32832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D12849D-9140-7ECE-96CE-9033437697E2}"/>
                    </a:ext>
                  </a:extLst>
                </p14:cNvPr>
                <p14:cNvContentPartPr/>
                <p14:nvPr/>
              </p14:nvContentPartPr>
              <p14:xfrm>
                <a:off x="745343" y="2335851"/>
                <a:ext cx="339120" cy="786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D12849D-9140-7ECE-96CE-9033437697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6703" y="2326851"/>
                  <a:ext cx="356760" cy="80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8AB826D-2E42-5FE1-8D67-5FD247A73DCF}"/>
                    </a:ext>
                  </a:extLst>
                </p14:cNvPr>
                <p14:cNvContentPartPr/>
                <p14:nvPr/>
              </p14:nvContentPartPr>
              <p14:xfrm>
                <a:off x="2724983" y="1310931"/>
                <a:ext cx="381240" cy="555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8AB826D-2E42-5FE1-8D67-5FD247A73D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15983" y="1302291"/>
                  <a:ext cx="3988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100CAA-05CA-BB74-E9F0-B07391EE7998}"/>
                    </a:ext>
                  </a:extLst>
                </p14:cNvPr>
                <p14:cNvContentPartPr/>
                <p14:nvPr/>
              </p14:nvContentPartPr>
              <p14:xfrm>
                <a:off x="4635143" y="1313811"/>
                <a:ext cx="246240" cy="484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100CAA-05CA-BB74-E9F0-B07391EE79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26143" y="1305171"/>
                  <a:ext cx="2638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A924CF4-831E-66AF-B776-2733A11FE9D5}"/>
                    </a:ext>
                  </a:extLst>
                </p14:cNvPr>
                <p14:cNvContentPartPr/>
                <p14:nvPr/>
              </p14:nvContentPartPr>
              <p14:xfrm>
                <a:off x="2772863" y="2700171"/>
                <a:ext cx="219600" cy="381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A924CF4-831E-66AF-B776-2733A11FE9D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63863" y="2691171"/>
                  <a:ext cx="2372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A7AC3E0-B1AB-1423-6F4F-3493F13BBF34}"/>
                    </a:ext>
                  </a:extLst>
                </p14:cNvPr>
                <p14:cNvContentPartPr/>
                <p14:nvPr/>
              </p14:nvContentPartPr>
              <p14:xfrm>
                <a:off x="3144023" y="2797371"/>
                <a:ext cx="253440" cy="374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A7AC3E0-B1AB-1423-6F4F-3493F13BBF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35383" y="2788371"/>
                  <a:ext cx="2710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2140BA-7226-B5B1-F237-4EA4DAC493FD}"/>
                    </a:ext>
                  </a:extLst>
                </p14:cNvPr>
                <p14:cNvContentPartPr/>
                <p14:nvPr/>
              </p14:nvContentPartPr>
              <p14:xfrm>
                <a:off x="2824703" y="244251"/>
                <a:ext cx="288360" cy="73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2140BA-7226-B5B1-F237-4EA4DAC493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15703" y="235611"/>
                  <a:ext cx="306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6B9EA9-6C8D-0B87-3B8F-AD060A89EE4F}"/>
                    </a:ext>
                  </a:extLst>
                </p14:cNvPr>
                <p14:cNvContentPartPr/>
                <p14:nvPr/>
              </p14:nvContentPartPr>
              <p14:xfrm>
                <a:off x="3177863" y="1448451"/>
                <a:ext cx="189360" cy="154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F6B9EA9-6C8D-0B87-3B8F-AD060A89EE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68863" y="1439451"/>
                  <a:ext cx="207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4E763A4-5949-1BEB-9A08-4D5146D85162}"/>
                    </a:ext>
                  </a:extLst>
                </p14:cNvPr>
                <p14:cNvContentPartPr/>
                <p14:nvPr/>
              </p14:nvContentPartPr>
              <p14:xfrm>
                <a:off x="3267863" y="1376091"/>
                <a:ext cx="227520" cy="165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4E763A4-5949-1BEB-9A08-4D5146D851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59223" y="1367091"/>
                  <a:ext cx="245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0C508CC-071E-FD0E-4DE9-8FF341C539E3}"/>
                    </a:ext>
                  </a:extLst>
                </p14:cNvPr>
                <p14:cNvContentPartPr/>
                <p14:nvPr/>
              </p14:nvContentPartPr>
              <p14:xfrm>
                <a:off x="2730023" y="2132091"/>
                <a:ext cx="231480" cy="273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C508CC-071E-FD0E-4DE9-8FF341C539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21023" y="2123091"/>
                  <a:ext cx="2491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050C1F-3831-BD37-470A-7B33A71FF12D}"/>
                    </a:ext>
                  </a:extLst>
                </p14:cNvPr>
                <p14:cNvContentPartPr/>
                <p14:nvPr/>
              </p14:nvContentPartPr>
              <p14:xfrm>
                <a:off x="3059783" y="2190771"/>
                <a:ext cx="102240" cy="19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050C1F-3831-BD37-470A-7B33A71FF1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51143" y="2181771"/>
                  <a:ext cx="119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F694A2A-8E43-17AD-6E14-F4B1F8888A11}"/>
                    </a:ext>
                  </a:extLst>
                </p14:cNvPr>
                <p14:cNvContentPartPr/>
                <p14:nvPr/>
              </p14:nvContentPartPr>
              <p14:xfrm>
                <a:off x="3295583" y="2076651"/>
                <a:ext cx="624600" cy="222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F694A2A-8E43-17AD-6E14-F4B1F8888A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86583" y="2068011"/>
                  <a:ext cx="6422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974D363-3BC0-282A-7AD9-BA260EA732E4}"/>
                    </a:ext>
                  </a:extLst>
                </p14:cNvPr>
                <p14:cNvContentPartPr/>
                <p14:nvPr/>
              </p14:nvContentPartPr>
              <p14:xfrm>
                <a:off x="4037543" y="2046051"/>
                <a:ext cx="10080" cy="227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974D363-3BC0-282A-7AD9-BA260EA732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28903" y="2037051"/>
                  <a:ext cx="277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35B453E-4CA4-62DF-2A68-BAA5C26C7BFF}"/>
                    </a:ext>
                  </a:extLst>
                </p14:cNvPr>
                <p14:cNvContentPartPr/>
                <p14:nvPr/>
              </p14:nvContentPartPr>
              <p14:xfrm>
                <a:off x="3793103" y="1973331"/>
                <a:ext cx="16560" cy="8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35B453E-4CA4-62DF-2A68-BAA5C26C7B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84463" y="1964691"/>
                  <a:ext cx="34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0EFF7FF-3E99-7E29-F7FF-BC471BAF4A52}"/>
                    </a:ext>
                  </a:extLst>
                </p14:cNvPr>
                <p14:cNvContentPartPr/>
                <p14:nvPr/>
              </p14:nvContentPartPr>
              <p14:xfrm>
                <a:off x="2751983" y="2471211"/>
                <a:ext cx="1069200" cy="64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0EFF7FF-3E99-7E29-F7FF-BC471BAF4A5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43343" y="2462211"/>
                  <a:ext cx="1086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B0F324C-9482-BE16-6661-F07D8A977557}"/>
                    </a:ext>
                  </a:extLst>
                </p14:cNvPr>
                <p14:cNvContentPartPr/>
                <p14:nvPr/>
              </p14:nvContentPartPr>
              <p14:xfrm>
                <a:off x="2607263" y="2073051"/>
                <a:ext cx="146160" cy="511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B0F324C-9482-BE16-6661-F07D8A9775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98623" y="2064051"/>
                  <a:ext cx="16380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E1D30F9-5DB5-B202-3228-C568AEA29035}"/>
                    </a:ext>
                  </a:extLst>
                </p14:cNvPr>
                <p14:cNvContentPartPr/>
                <p14:nvPr/>
              </p14:nvContentPartPr>
              <p14:xfrm>
                <a:off x="2697623" y="1864611"/>
                <a:ext cx="1576080" cy="713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E1D30F9-5DB5-B202-3228-C568AEA2903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88983" y="1855611"/>
                  <a:ext cx="159372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2C784AF-AE42-965B-09E8-2B118F1BCD42}"/>
                    </a:ext>
                  </a:extLst>
                </p14:cNvPr>
                <p14:cNvContentPartPr/>
                <p14:nvPr/>
              </p14:nvContentPartPr>
              <p14:xfrm>
                <a:off x="3231863" y="1690371"/>
                <a:ext cx="236880" cy="203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2C784AF-AE42-965B-09E8-2B118F1BCD4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22863" y="1681371"/>
                  <a:ext cx="254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EF47F82-5813-5276-7E66-EA03153417DE}"/>
                    </a:ext>
                  </a:extLst>
                </p14:cNvPr>
                <p14:cNvContentPartPr/>
                <p14:nvPr/>
              </p14:nvContentPartPr>
              <p14:xfrm>
                <a:off x="3379823" y="1614411"/>
                <a:ext cx="133200" cy="132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EF47F82-5813-5276-7E66-EA03153417D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70823" y="1605411"/>
                  <a:ext cx="150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82AC4E7-8E37-31D6-3741-CBF145A38E21}"/>
                    </a:ext>
                  </a:extLst>
                </p14:cNvPr>
                <p14:cNvContentPartPr/>
                <p14:nvPr/>
              </p14:nvContentPartPr>
              <p14:xfrm>
                <a:off x="996623" y="5087331"/>
                <a:ext cx="345600" cy="411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82AC4E7-8E37-31D6-3741-CBF145A38E2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7623" y="5078331"/>
                  <a:ext cx="3632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EC71F17-7002-62AD-1C87-B0C9EEE7C395}"/>
                    </a:ext>
                  </a:extLst>
                </p14:cNvPr>
                <p14:cNvContentPartPr/>
                <p14:nvPr/>
              </p14:nvContentPartPr>
              <p14:xfrm>
                <a:off x="1004903" y="4906971"/>
                <a:ext cx="94320" cy="690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EC71F17-7002-62AD-1C87-B0C9EEE7C3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5903" y="4897971"/>
                  <a:ext cx="11196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A9BC390-EC25-5D6B-CFCF-D4800DDDAF30}"/>
                    </a:ext>
                  </a:extLst>
                </p14:cNvPr>
                <p14:cNvContentPartPr/>
                <p14:nvPr/>
              </p14:nvContentPartPr>
              <p14:xfrm>
                <a:off x="1476503" y="4743891"/>
                <a:ext cx="354600" cy="996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A9BC390-EC25-5D6B-CFCF-D4800DDDAF3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67863" y="4735251"/>
                  <a:ext cx="372240" cy="10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BFBED3E-17A0-393A-FBE2-F25C4C3E1D04}"/>
                    </a:ext>
                  </a:extLst>
                </p14:cNvPr>
                <p14:cNvContentPartPr/>
                <p14:nvPr/>
              </p14:nvContentPartPr>
              <p14:xfrm>
                <a:off x="2471183" y="4915611"/>
                <a:ext cx="625680" cy="617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BFBED3E-17A0-393A-FBE2-F25C4C3E1D0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62543" y="4906971"/>
                  <a:ext cx="64332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5B0F148-511E-1394-F1A2-72B6F1376E9B}"/>
                    </a:ext>
                  </a:extLst>
                </p14:cNvPr>
                <p14:cNvContentPartPr/>
                <p14:nvPr/>
              </p14:nvContentPartPr>
              <p14:xfrm>
                <a:off x="3078143" y="5203971"/>
                <a:ext cx="710640" cy="322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5B0F148-511E-1394-F1A2-72B6F1376E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69143" y="5195331"/>
                  <a:ext cx="7282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5C40227-068F-F957-A5A6-0844B6AD099A}"/>
                    </a:ext>
                  </a:extLst>
                </p14:cNvPr>
                <p14:cNvContentPartPr/>
                <p14:nvPr/>
              </p14:nvContentPartPr>
              <p14:xfrm>
                <a:off x="4091903" y="5169051"/>
                <a:ext cx="390960" cy="695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5C40227-068F-F957-A5A6-0844B6AD099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82903" y="5160051"/>
                  <a:ext cx="40860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09B7229-FFFE-0D91-A8C1-32D5A2DAB57D}"/>
                    </a:ext>
                  </a:extLst>
                </p14:cNvPr>
                <p14:cNvContentPartPr/>
                <p14:nvPr/>
              </p14:nvContentPartPr>
              <p14:xfrm>
                <a:off x="4634063" y="5124051"/>
                <a:ext cx="297720" cy="436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09B7229-FFFE-0D91-A8C1-32D5A2DAB57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25063" y="5115411"/>
                  <a:ext cx="3153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885B14D-1250-5271-5D33-41D3AFC11B90}"/>
                    </a:ext>
                  </a:extLst>
                </p14:cNvPr>
                <p14:cNvContentPartPr/>
                <p14:nvPr/>
              </p14:nvContentPartPr>
              <p14:xfrm>
                <a:off x="5151383" y="5160411"/>
                <a:ext cx="183600" cy="334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885B14D-1250-5271-5D33-41D3AFC11B9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42743" y="5151411"/>
                  <a:ext cx="2012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4774EA8-5DBC-29BD-8DF7-D00113A7E0E8}"/>
                    </a:ext>
                  </a:extLst>
                </p14:cNvPr>
                <p14:cNvContentPartPr/>
                <p14:nvPr/>
              </p14:nvContentPartPr>
              <p14:xfrm>
                <a:off x="5521823" y="5016771"/>
                <a:ext cx="405000" cy="497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4774EA8-5DBC-29BD-8DF7-D00113A7E0E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12823" y="5008131"/>
                  <a:ext cx="42264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73FA173-07B3-43A1-A162-CCBD7BFE7D37}"/>
                    </a:ext>
                  </a:extLst>
                </p14:cNvPr>
                <p14:cNvContentPartPr/>
                <p14:nvPr/>
              </p14:nvContentPartPr>
              <p14:xfrm>
                <a:off x="5966063" y="4797891"/>
                <a:ext cx="70560" cy="600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73FA173-07B3-43A1-A162-CCBD7BFE7D3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57423" y="4789251"/>
                  <a:ext cx="8820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5B6B65F-ACDB-4A2C-00E1-D9A7E3A97FBE}"/>
                    </a:ext>
                  </a:extLst>
                </p14:cNvPr>
                <p14:cNvContentPartPr/>
                <p14:nvPr/>
              </p14:nvContentPartPr>
              <p14:xfrm>
                <a:off x="5884703" y="5079051"/>
                <a:ext cx="319680" cy="60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5B6B65F-ACDB-4A2C-00E1-D9A7E3A97FB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75703" y="5070051"/>
                  <a:ext cx="3373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01E3F57-1C4C-C960-CFA6-88AFF27A9210}"/>
                    </a:ext>
                  </a:extLst>
                </p14:cNvPr>
                <p14:cNvContentPartPr/>
                <p14:nvPr/>
              </p14:nvContentPartPr>
              <p14:xfrm>
                <a:off x="6319223" y="5079051"/>
                <a:ext cx="74520" cy="192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01E3F57-1C4C-C960-CFA6-88AFF27A921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10583" y="5070051"/>
                  <a:ext cx="92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F2A83A3-41CD-DC70-E5D0-0AC2F5E22184}"/>
                    </a:ext>
                  </a:extLst>
                </p14:cNvPr>
                <p14:cNvContentPartPr/>
                <p14:nvPr/>
              </p14:nvContentPartPr>
              <p14:xfrm>
                <a:off x="6282863" y="4906971"/>
                <a:ext cx="15120" cy="102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F2A83A3-41CD-DC70-E5D0-0AC2F5E221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74223" y="4897971"/>
                  <a:ext cx="32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8E73FD4-C0CB-DC8B-1DE7-236D7DD68390}"/>
                    </a:ext>
                  </a:extLst>
                </p14:cNvPr>
                <p14:cNvContentPartPr/>
                <p14:nvPr/>
              </p14:nvContentPartPr>
              <p14:xfrm>
                <a:off x="6436943" y="5097771"/>
                <a:ext cx="219600" cy="349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8E73FD4-C0CB-DC8B-1DE7-236D7DD6839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28303" y="5089131"/>
                  <a:ext cx="2372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2F73549-C161-292F-6014-72921F878F7B}"/>
                    </a:ext>
                  </a:extLst>
                </p14:cNvPr>
                <p14:cNvContentPartPr/>
                <p14:nvPr/>
              </p14:nvContentPartPr>
              <p14:xfrm>
                <a:off x="6871463" y="5077251"/>
                <a:ext cx="216000" cy="328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2F73549-C161-292F-6014-72921F878F7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62823" y="5068611"/>
                  <a:ext cx="2336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52651C4-5D3B-9DE8-AE98-A274B4A5E8C2}"/>
                    </a:ext>
                  </a:extLst>
                </p14:cNvPr>
                <p14:cNvContentPartPr/>
                <p14:nvPr/>
              </p14:nvContentPartPr>
              <p14:xfrm>
                <a:off x="7330823" y="5024691"/>
                <a:ext cx="283680" cy="336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52651C4-5D3B-9DE8-AE98-A274B4A5E8C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22183" y="5015691"/>
                  <a:ext cx="3013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3741CAE-DAAA-0015-CD05-CDC7FC18EC93}"/>
                    </a:ext>
                  </a:extLst>
                </p14:cNvPr>
                <p14:cNvContentPartPr/>
                <p14:nvPr/>
              </p14:nvContentPartPr>
              <p14:xfrm>
                <a:off x="7648703" y="4834251"/>
                <a:ext cx="128880" cy="677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3741CAE-DAAA-0015-CD05-CDC7FC18EC9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40063" y="4825611"/>
                  <a:ext cx="14652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3AB8FB4-B73B-BCA1-F098-8F6885E25C87}"/>
                    </a:ext>
                  </a:extLst>
                </p14:cNvPr>
                <p14:cNvContentPartPr/>
                <p14:nvPr/>
              </p14:nvContentPartPr>
              <p14:xfrm>
                <a:off x="696023" y="4046211"/>
                <a:ext cx="491040" cy="463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3AB8FB4-B73B-BCA1-F098-8F6885E25C8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7023" y="4037211"/>
                  <a:ext cx="50868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4880563-9B43-4FF5-A329-6F958C67DA59}"/>
                    </a:ext>
                  </a:extLst>
                </p14:cNvPr>
                <p14:cNvContentPartPr/>
                <p14:nvPr/>
              </p14:nvContentPartPr>
              <p14:xfrm>
                <a:off x="975383" y="3757131"/>
                <a:ext cx="710640" cy="891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4880563-9B43-4FF5-A329-6F958C67DA5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6383" y="3748491"/>
                  <a:ext cx="728280" cy="90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7A689A4-9961-787C-AB4F-B5DD7F5E2B67}"/>
                    </a:ext>
                  </a:extLst>
                </p14:cNvPr>
                <p14:cNvContentPartPr/>
                <p14:nvPr/>
              </p14:nvContentPartPr>
              <p14:xfrm>
                <a:off x="2152943" y="3876651"/>
                <a:ext cx="455400" cy="564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7A689A4-9961-787C-AB4F-B5DD7F5E2B6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43943" y="3867651"/>
                  <a:ext cx="47304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AC681E6-AF1C-8B5B-1788-A03BD1250715}"/>
                    </a:ext>
                  </a:extLst>
                </p14:cNvPr>
                <p14:cNvContentPartPr/>
                <p14:nvPr/>
              </p14:nvContentPartPr>
              <p14:xfrm>
                <a:off x="2209103" y="4197771"/>
                <a:ext cx="564120" cy="39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AC681E6-AF1C-8B5B-1788-A03BD125071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00103" y="4189131"/>
                  <a:ext cx="581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435B11E-A96D-AC27-571B-3D390BC3E709}"/>
                    </a:ext>
                  </a:extLst>
                </p14:cNvPr>
                <p14:cNvContentPartPr/>
                <p14:nvPr/>
              </p14:nvContentPartPr>
              <p14:xfrm>
                <a:off x="2849903" y="4046571"/>
                <a:ext cx="419040" cy="626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435B11E-A96D-AC27-571B-3D390BC3E70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41263" y="4037931"/>
                  <a:ext cx="43668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5A3F51D-4FAF-19AA-E640-E2B4AD5A7994}"/>
                    </a:ext>
                  </a:extLst>
                </p14:cNvPr>
                <p14:cNvContentPartPr/>
                <p14:nvPr/>
              </p14:nvContentPartPr>
              <p14:xfrm>
                <a:off x="3338783" y="4064571"/>
                <a:ext cx="320040" cy="651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5A3F51D-4FAF-19AA-E640-E2B4AD5A799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29783" y="4055931"/>
                  <a:ext cx="33768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FD00C56-113F-EBC2-4A38-ECA10B0B4083}"/>
                    </a:ext>
                  </a:extLst>
                </p14:cNvPr>
                <p14:cNvContentPartPr/>
                <p14:nvPr/>
              </p14:nvContentPartPr>
              <p14:xfrm>
                <a:off x="3851063" y="4449411"/>
                <a:ext cx="51120" cy="14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FD00C56-113F-EBC2-4A38-ECA10B0B408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42063" y="4440411"/>
                  <a:ext cx="68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73AA0CC-DA70-4963-3009-08740DB95788}"/>
                    </a:ext>
                  </a:extLst>
                </p14:cNvPr>
                <p14:cNvContentPartPr/>
                <p14:nvPr/>
              </p14:nvContentPartPr>
              <p14:xfrm>
                <a:off x="822383" y="3524571"/>
                <a:ext cx="123120" cy="381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73AA0CC-DA70-4963-3009-08740DB9578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3743" y="3515931"/>
                  <a:ext cx="1407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1724EC6-EF7B-40BC-7685-0DABBEA6F94C}"/>
                    </a:ext>
                  </a:extLst>
                </p14:cNvPr>
                <p14:cNvContentPartPr/>
                <p14:nvPr/>
              </p14:nvContentPartPr>
              <p14:xfrm>
                <a:off x="995543" y="3639411"/>
                <a:ext cx="73440" cy="153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1724EC6-EF7B-40BC-7685-0DABBEA6F94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6903" y="3630771"/>
                  <a:ext cx="91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1907EE6-5788-E92D-063D-947269915C2C}"/>
                    </a:ext>
                  </a:extLst>
                </p14:cNvPr>
                <p14:cNvContentPartPr/>
                <p14:nvPr/>
              </p14:nvContentPartPr>
              <p14:xfrm>
                <a:off x="1151063" y="3476331"/>
                <a:ext cx="145080" cy="635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1907EE6-5788-E92D-063D-947269915C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42423" y="3467331"/>
                  <a:ext cx="16272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D051421-20F8-A859-7EF0-572DAB8FF511}"/>
                    </a:ext>
                  </a:extLst>
                </p14:cNvPr>
                <p14:cNvContentPartPr/>
                <p14:nvPr/>
              </p14:nvContentPartPr>
              <p14:xfrm>
                <a:off x="1702583" y="3564891"/>
                <a:ext cx="330840" cy="234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D051421-20F8-A859-7EF0-572DAB8FF51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93583" y="3555891"/>
                  <a:ext cx="3484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E026C68-C033-1558-351E-5982496C071F}"/>
                    </a:ext>
                  </a:extLst>
                </p14:cNvPr>
                <p14:cNvContentPartPr/>
                <p14:nvPr/>
              </p14:nvContentPartPr>
              <p14:xfrm>
                <a:off x="2226023" y="3555891"/>
                <a:ext cx="257040" cy="307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E026C68-C033-1558-351E-5982496C071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17383" y="3546891"/>
                  <a:ext cx="2746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80217E3-23AC-1D7F-5E55-90C20820020F}"/>
                    </a:ext>
                  </a:extLst>
                </p14:cNvPr>
                <p14:cNvContentPartPr/>
                <p14:nvPr/>
              </p14:nvContentPartPr>
              <p14:xfrm>
                <a:off x="2634263" y="3742371"/>
                <a:ext cx="19440" cy="30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80217E3-23AC-1D7F-5E55-90C20820020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25623" y="3733731"/>
                  <a:ext cx="370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18A63E7-229D-D069-B1E3-BFF5D32AC950}"/>
                    </a:ext>
                  </a:extLst>
                </p14:cNvPr>
                <p14:cNvContentPartPr/>
                <p14:nvPr/>
              </p14:nvContentPartPr>
              <p14:xfrm>
                <a:off x="3004343" y="3484611"/>
                <a:ext cx="236880" cy="401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18A63E7-229D-D069-B1E3-BFF5D32AC95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95703" y="3475971"/>
                  <a:ext cx="2545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ABE61BD-62F2-36F3-0148-053806B2192D}"/>
                    </a:ext>
                  </a:extLst>
                </p14:cNvPr>
                <p14:cNvContentPartPr/>
                <p14:nvPr/>
              </p14:nvContentPartPr>
              <p14:xfrm>
                <a:off x="3322583" y="3583971"/>
                <a:ext cx="147240" cy="158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ABE61BD-62F2-36F3-0148-053806B2192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13583" y="3574971"/>
                  <a:ext cx="164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6B2A90E-D949-2043-41A6-073D983DCE50}"/>
                    </a:ext>
                  </a:extLst>
                </p14:cNvPr>
                <p14:cNvContentPartPr/>
                <p14:nvPr/>
              </p14:nvContentPartPr>
              <p14:xfrm>
                <a:off x="3530663" y="3594051"/>
                <a:ext cx="211320" cy="363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6B2A90E-D949-2043-41A6-073D983DCE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22023" y="3585051"/>
                  <a:ext cx="2289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C8B30E7-BE57-FA35-6ABA-707FA354A29C}"/>
                    </a:ext>
                  </a:extLst>
                </p14:cNvPr>
                <p14:cNvContentPartPr/>
                <p14:nvPr/>
              </p14:nvContentPartPr>
              <p14:xfrm>
                <a:off x="3865823" y="3449331"/>
                <a:ext cx="127440" cy="424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C8B30E7-BE57-FA35-6ABA-707FA354A29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56823" y="3440331"/>
                  <a:ext cx="1450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273B1DB-7135-3A07-9B9B-5CA678448F02}"/>
                    </a:ext>
                  </a:extLst>
                </p14:cNvPr>
                <p14:cNvContentPartPr/>
                <p14:nvPr/>
              </p14:nvContentPartPr>
              <p14:xfrm>
                <a:off x="3820463" y="3693051"/>
                <a:ext cx="222120" cy="19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273B1DB-7135-3A07-9B9B-5CA678448F0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11463" y="3684051"/>
                  <a:ext cx="239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B6EEE1-9110-A66E-9C46-C4456F86959E}"/>
                    </a:ext>
                  </a:extLst>
                </p14:cNvPr>
                <p14:cNvContentPartPr/>
                <p14:nvPr/>
              </p14:nvContentPartPr>
              <p14:xfrm>
                <a:off x="4770863" y="2661651"/>
                <a:ext cx="24120" cy="374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B6EEE1-9110-A66E-9C46-C4456F86959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62223" y="2652651"/>
                  <a:ext cx="417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86AC11B-5D40-3312-E7DE-83AE21AA888E}"/>
                    </a:ext>
                  </a:extLst>
                </p14:cNvPr>
                <p14:cNvContentPartPr/>
                <p14:nvPr/>
              </p14:nvContentPartPr>
              <p14:xfrm>
                <a:off x="4995503" y="2724651"/>
                <a:ext cx="185040" cy="335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86AC11B-5D40-3312-E7DE-83AE21AA888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86503" y="2716011"/>
                  <a:ext cx="2026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D517A3C-24DD-8B71-4884-4AAFB658B957}"/>
                    </a:ext>
                  </a:extLst>
                </p14:cNvPr>
                <p14:cNvContentPartPr/>
                <p14:nvPr/>
              </p14:nvContentPartPr>
              <p14:xfrm>
                <a:off x="4698503" y="2082051"/>
                <a:ext cx="51120" cy="247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D517A3C-24DD-8B71-4884-4AAFB658B95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89863" y="2073411"/>
                  <a:ext cx="68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C83246-F70C-E928-755D-0C3847E2216B}"/>
                    </a:ext>
                  </a:extLst>
                </p14:cNvPr>
                <p14:cNvContentPartPr/>
                <p14:nvPr/>
              </p14:nvContentPartPr>
              <p14:xfrm>
                <a:off x="4906583" y="2091051"/>
                <a:ext cx="245880" cy="406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C83246-F70C-E928-755D-0C3847E2216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97943" y="2082411"/>
                  <a:ext cx="2635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806F7DA-6219-7DCC-833B-CB775B57049D}"/>
                    </a:ext>
                  </a:extLst>
                </p14:cNvPr>
                <p14:cNvContentPartPr/>
                <p14:nvPr/>
              </p14:nvContentPartPr>
              <p14:xfrm>
                <a:off x="4915943" y="2127051"/>
                <a:ext cx="225360" cy="64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806F7DA-6219-7DCC-833B-CB775B57049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07303" y="2118051"/>
                  <a:ext cx="243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7871FCE-8C70-135E-B393-205B32E8327D}"/>
                    </a:ext>
                  </a:extLst>
                </p14:cNvPr>
                <p14:cNvContentPartPr/>
                <p14:nvPr/>
              </p14:nvContentPartPr>
              <p14:xfrm>
                <a:off x="4888583" y="1526571"/>
                <a:ext cx="168120" cy="58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7871FCE-8C70-135E-B393-205B32E8327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79943" y="1517571"/>
                  <a:ext cx="185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15ADA35-83A9-42DF-D751-30395AFB1A69}"/>
                    </a:ext>
                  </a:extLst>
                </p14:cNvPr>
                <p14:cNvContentPartPr/>
                <p14:nvPr/>
              </p14:nvContentPartPr>
              <p14:xfrm>
                <a:off x="5021063" y="1502811"/>
                <a:ext cx="204840" cy="276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15ADA35-83A9-42DF-D751-30395AFB1A6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12063" y="1494171"/>
                  <a:ext cx="2224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3950CA7-A718-E93C-52DF-208B586B1C88}"/>
                    </a:ext>
                  </a:extLst>
                </p14:cNvPr>
                <p14:cNvContentPartPr/>
                <p14:nvPr/>
              </p14:nvContentPartPr>
              <p14:xfrm>
                <a:off x="5160383" y="1616571"/>
                <a:ext cx="173880" cy="439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3950CA7-A718-E93C-52DF-208B586B1C8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151383" y="1607931"/>
                  <a:ext cx="1915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2F35CC9-CC91-ADD2-63AE-BEB25590D7C7}"/>
                    </a:ext>
                  </a:extLst>
                </p14:cNvPr>
                <p14:cNvContentPartPr/>
                <p14:nvPr/>
              </p14:nvContentPartPr>
              <p14:xfrm>
                <a:off x="5222663" y="1502811"/>
                <a:ext cx="116280" cy="288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2F35CC9-CC91-ADD2-63AE-BEB25590D7C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14023" y="1494171"/>
                  <a:ext cx="133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1BF7174-7E99-779D-33DF-1D64FAFC41A6}"/>
                    </a:ext>
                  </a:extLst>
                </p14:cNvPr>
                <p14:cNvContentPartPr/>
                <p14:nvPr/>
              </p14:nvContentPartPr>
              <p14:xfrm>
                <a:off x="8519183" y="4415211"/>
                <a:ext cx="282600" cy="4071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1BF7174-7E99-779D-33DF-1D64FAFC41A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10183" y="4406571"/>
                  <a:ext cx="30024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1106CCF-B631-F886-23FE-882BC36168FE}"/>
                    </a:ext>
                  </a:extLst>
                </p14:cNvPr>
                <p14:cNvContentPartPr/>
                <p14:nvPr/>
              </p14:nvContentPartPr>
              <p14:xfrm>
                <a:off x="8938583" y="4499451"/>
                <a:ext cx="199440" cy="277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1106CCF-B631-F886-23FE-882BC36168F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29943" y="4490451"/>
                  <a:ext cx="2170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1BE31DA-5980-2D01-60FD-5895EC1C1F7A}"/>
                    </a:ext>
                  </a:extLst>
                </p14:cNvPr>
                <p14:cNvContentPartPr/>
                <p14:nvPr/>
              </p14:nvContentPartPr>
              <p14:xfrm>
                <a:off x="8961263" y="4758291"/>
                <a:ext cx="1800" cy="3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1BE31DA-5980-2D01-60FD-5895EC1C1F7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52623" y="4749651"/>
                  <a:ext cx="19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5A9FDA7-395A-16EB-89F9-1F6E5EF6DF13}"/>
                    </a:ext>
                  </a:extLst>
                </p14:cNvPr>
                <p14:cNvContentPartPr/>
                <p14:nvPr/>
              </p14:nvContentPartPr>
              <p14:xfrm>
                <a:off x="9953063" y="4389651"/>
                <a:ext cx="324360" cy="5684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5A9FDA7-395A-16EB-89F9-1F6E5EF6DF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944063" y="4381011"/>
                  <a:ext cx="34200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FCE369B-AA98-8DDC-BD75-2016250C06AD}"/>
                    </a:ext>
                  </a:extLst>
                </p14:cNvPr>
                <p14:cNvContentPartPr/>
                <p14:nvPr/>
              </p14:nvContentPartPr>
              <p14:xfrm>
                <a:off x="10497383" y="4426731"/>
                <a:ext cx="311760" cy="3085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FCE369B-AA98-8DDC-BD75-2016250C06A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488383" y="4418091"/>
                  <a:ext cx="329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A2B90D3-D1D0-371B-2845-F23CA94B0850}"/>
                    </a:ext>
                  </a:extLst>
                </p14:cNvPr>
                <p14:cNvContentPartPr/>
                <p14:nvPr/>
              </p14:nvContentPartPr>
              <p14:xfrm>
                <a:off x="11008223" y="4334571"/>
                <a:ext cx="209520" cy="4518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A2B90D3-D1D0-371B-2845-F23CA94B085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999583" y="4325571"/>
                  <a:ext cx="22716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C36CA57-BCEF-992C-FC3C-71B1CDE0C17B}"/>
                    </a:ext>
                  </a:extLst>
                </p14:cNvPr>
                <p14:cNvContentPartPr/>
                <p14:nvPr/>
              </p14:nvContentPartPr>
              <p14:xfrm>
                <a:off x="9976823" y="4806531"/>
                <a:ext cx="897120" cy="1645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C36CA57-BCEF-992C-FC3C-71B1CDE0C17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967823" y="4797891"/>
                  <a:ext cx="914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2FE5D6C-3967-9F6D-C6FD-A679BDBD1FE5}"/>
                    </a:ext>
                  </a:extLst>
                </p14:cNvPr>
                <p14:cNvContentPartPr/>
                <p14:nvPr/>
              </p14:nvContentPartPr>
              <p14:xfrm>
                <a:off x="7849223" y="1103931"/>
                <a:ext cx="46800" cy="1875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2FE5D6C-3967-9F6D-C6FD-A679BDBD1FE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40223" y="1094931"/>
                  <a:ext cx="64440" cy="18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8B2D09B-28CF-5489-23C7-FCA8E299FE46}"/>
                    </a:ext>
                  </a:extLst>
                </p14:cNvPr>
                <p14:cNvContentPartPr/>
                <p14:nvPr/>
              </p14:nvContentPartPr>
              <p14:xfrm>
                <a:off x="5748983" y="2116251"/>
                <a:ext cx="3294720" cy="74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8B2D09B-28CF-5489-23C7-FCA8E299FE4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739983" y="2107611"/>
                  <a:ext cx="33123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5B3A48-C0A7-AC19-2CE9-CEC68DEC7C99}"/>
                    </a:ext>
                  </a:extLst>
                </p14:cNvPr>
                <p14:cNvContentPartPr/>
                <p14:nvPr/>
              </p14:nvContentPartPr>
              <p14:xfrm>
                <a:off x="6566543" y="1420371"/>
                <a:ext cx="306360" cy="314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5B3A48-C0A7-AC19-2CE9-CEC68DEC7C9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557903" y="1411371"/>
                  <a:ext cx="3240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52B4179-F68B-38BA-9E29-CED6987A1FC6}"/>
                    </a:ext>
                  </a:extLst>
                </p14:cNvPr>
                <p14:cNvContentPartPr/>
                <p14:nvPr/>
              </p14:nvContentPartPr>
              <p14:xfrm>
                <a:off x="7155863" y="1419291"/>
                <a:ext cx="123480" cy="257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52B4179-F68B-38BA-9E29-CED6987A1FC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46863" y="1410291"/>
                  <a:ext cx="1411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5BBF4C4-6389-F967-C56B-2F74DD88CE8E}"/>
                    </a:ext>
                  </a:extLst>
                </p14:cNvPr>
                <p14:cNvContentPartPr/>
                <p14:nvPr/>
              </p14:nvContentPartPr>
              <p14:xfrm>
                <a:off x="8019503" y="1494171"/>
                <a:ext cx="306720" cy="488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5BBF4C4-6389-F967-C56B-2F74DD88CE8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10503" y="1485171"/>
                  <a:ext cx="3243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A408617-CEEC-CB51-8CF9-1192E1889397}"/>
                    </a:ext>
                  </a:extLst>
                </p14:cNvPr>
                <p14:cNvContentPartPr/>
                <p14:nvPr/>
              </p14:nvContentPartPr>
              <p14:xfrm>
                <a:off x="8449703" y="1421091"/>
                <a:ext cx="438120" cy="353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A408617-CEEC-CB51-8CF9-1192E188939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40703" y="1412091"/>
                  <a:ext cx="4557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0555C75-7C0D-649C-5223-BC848F064733}"/>
                    </a:ext>
                  </a:extLst>
                </p14:cNvPr>
                <p14:cNvContentPartPr/>
                <p14:nvPr/>
              </p14:nvContentPartPr>
              <p14:xfrm>
                <a:off x="6445583" y="2452491"/>
                <a:ext cx="343800" cy="465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0555C75-7C0D-649C-5223-BC848F06473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36583" y="2443851"/>
                  <a:ext cx="3614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9CD4779-B341-FC2E-07E9-6E9590530470}"/>
                    </a:ext>
                  </a:extLst>
                </p14:cNvPr>
                <p14:cNvContentPartPr/>
                <p14:nvPr/>
              </p14:nvContentPartPr>
              <p14:xfrm>
                <a:off x="7006823" y="2507571"/>
                <a:ext cx="246240" cy="812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9CD4779-B341-FC2E-07E9-6E959053047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997823" y="2498571"/>
                  <a:ext cx="26388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0CF84BB-2C30-E976-704D-F5B0E7BC2B35}"/>
                    </a:ext>
                  </a:extLst>
                </p14:cNvPr>
                <p14:cNvContentPartPr/>
                <p14:nvPr/>
              </p14:nvContentPartPr>
              <p14:xfrm>
                <a:off x="8254943" y="2480571"/>
                <a:ext cx="324000" cy="651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CF84BB-2C30-E976-704D-F5B0E7BC2B3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246303" y="2471571"/>
                  <a:ext cx="34164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63D0455-CF03-4493-D393-93A861632352}"/>
                    </a:ext>
                  </a:extLst>
                </p14:cNvPr>
                <p14:cNvContentPartPr/>
                <p14:nvPr/>
              </p14:nvContentPartPr>
              <p14:xfrm>
                <a:off x="8817263" y="2516571"/>
                <a:ext cx="229320" cy="520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63D0455-CF03-4493-D393-93A86163235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808263" y="2507931"/>
                  <a:ext cx="2469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EA75856-A525-BCF8-2795-94D7F340CAC3}"/>
                    </a:ext>
                  </a:extLst>
                </p14:cNvPr>
                <p14:cNvContentPartPr/>
                <p14:nvPr/>
              </p14:nvContentPartPr>
              <p14:xfrm>
                <a:off x="6960023" y="488691"/>
                <a:ext cx="328320" cy="379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EA75856-A525-BCF8-2795-94D7F340CAC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51023" y="480051"/>
                  <a:ext cx="3459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549E530-0BF0-F7D2-D5DA-3CA270C8DA0E}"/>
                    </a:ext>
                  </a:extLst>
                </p14:cNvPr>
                <p14:cNvContentPartPr/>
                <p14:nvPr/>
              </p14:nvContentPartPr>
              <p14:xfrm>
                <a:off x="7450703" y="488691"/>
                <a:ext cx="415080" cy="336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549E530-0BF0-F7D2-D5DA-3CA270C8DA0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42063" y="479691"/>
                  <a:ext cx="4327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B8195DB-19C4-D111-20FC-A9FEF4914736}"/>
                    </a:ext>
                  </a:extLst>
                </p14:cNvPr>
                <p14:cNvContentPartPr/>
                <p14:nvPr/>
              </p14:nvContentPartPr>
              <p14:xfrm>
                <a:off x="7894223" y="669771"/>
                <a:ext cx="119160" cy="368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B8195DB-19C4-D111-20FC-A9FEF491473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885223" y="660771"/>
                  <a:ext cx="1368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27B7DC-1991-39A4-02A1-2114620E6B3E}"/>
                    </a:ext>
                  </a:extLst>
                </p14:cNvPr>
                <p14:cNvContentPartPr/>
                <p14:nvPr/>
              </p14:nvContentPartPr>
              <p14:xfrm>
                <a:off x="8202383" y="633771"/>
                <a:ext cx="163080" cy="247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27B7DC-1991-39A4-02A1-2114620E6B3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193383" y="624771"/>
                  <a:ext cx="180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2CB77B9-6194-E1C8-6F85-53614392B735}"/>
                    </a:ext>
                  </a:extLst>
                </p14:cNvPr>
                <p14:cNvContentPartPr/>
                <p14:nvPr/>
              </p14:nvContentPartPr>
              <p14:xfrm>
                <a:off x="8546183" y="633771"/>
                <a:ext cx="210240" cy="281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2CB77B9-6194-E1C8-6F85-53614392B73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37183" y="624771"/>
                  <a:ext cx="2278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C7CD385-FF83-E360-C75E-997167B0536F}"/>
                    </a:ext>
                  </a:extLst>
                </p14:cNvPr>
                <p14:cNvContentPartPr/>
                <p14:nvPr/>
              </p14:nvContentPartPr>
              <p14:xfrm>
                <a:off x="8741663" y="633771"/>
                <a:ext cx="220320" cy="308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C7CD385-FF83-E360-C75E-997167B0536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32663" y="624771"/>
                  <a:ext cx="2379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A2BA82F-F6D5-4116-8E8D-371F3C11F1EE}"/>
                    </a:ext>
                  </a:extLst>
                </p14:cNvPr>
                <p14:cNvContentPartPr/>
                <p14:nvPr/>
              </p14:nvContentPartPr>
              <p14:xfrm>
                <a:off x="6654383" y="1022211"/>
                <a:ext cx="2307600" cy="64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A2BA82F-F6D5-4116-8E8D-371F3C11F1E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645383" y="1013571"/>
                  <a:ext cx="2325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F077747-78F4-4421-8805-46C19450939C}"/>
                    </a:ext>
                  </a:extLst>
                </p14:cNvPr>
                <p14:cNvContentPartPr/>
                <p14:nvPr/>
              </p14:nvContentPartPr>
              <p14:xfrm>
                <a:off x="8926703" y="1049931"/>
                <a:ext cx="578520" cy="18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F077747-78F4-4421-8805-46C19450939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917703" y="1041291"/>
                  <a:ext cx="596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4D3859E-ACF9-0E1E-744F-D9B22281E94A}"/>
                    </a:ext>
                  </a:extLst>
                </p14:cNvPr>
                <p14:cNvContentPartPr/>
                <p14:nvPr/>
              </p14:nvContentPartPr>
              <p14:xfrm>
                <a:off x="9044423" y="2069451"/>
                <a:ext cx="629280" cy="39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4D3859E-ACF9-0E1E-744F-D9B22281E94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035423" y="2060451"/>
                  <a:ext cx="646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16AC12B-F092-20AE-C58F-AC9139E18FC7}"/>
                    </a:ext>
                  </a:extLst>
                </p14:cNvPr>
                <p14:cNvContentPartPr/>
                <p14:nvPr/>
              </p14:nvContentPartPr>
              <p14:xfrm>
                <a:off x="8990063" y="1423971"/>
                <a:ext cx="356040" cy="269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16AC12B-F092-20AE-C58F-AC9139E18FC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981063" y="1414971"/>
                  <a:ext cx="3736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85562EB-4CB5-8BF8-8E20-BA5FE6C5BBE8}"/>
                    </a:ext>
                  </a:extLst>
                </p14:cNvPr>
                <p14:cNvContentPartPr/>
                <p14:nvPr/>
              </p14:nvContentPartPr>
              <p14:xfrm>
                <a:off x="9297863" y="1421091"/>
                <a:ext cx="156240" cy="146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85562EB-4CB5-8BF8-8E20-BA5FE6C5BBE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289223" y="1412091"/>
                  <a:ext cx="173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66BE86D-BF27-D163-6BAA-A3E790C7E6C4}"/>
                    </a:ext>
                  </a:extLst>
                </p14:cNvPr>
                <p14:cNvContentPartPr/>
                <p14:nvPr/>
              </p14:nvContentPartPr>
              <p14:xfrm>
                <a:off x="6137783" y="486531"/>
                <a:ext cx="3631680" cy="3048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66BE86D-BF27-D163-6BAA-A3E790C7E6C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29143" y="477531"/>
                  <a:ext cx="3649320" cy="30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6FE01C5-25A5-D5B2-F1FD-FBA4F954BB96}"/>
                    </a:ext>
                  </a:extLst>
                </p14:cNvPr>
                <p14:cNvContentPartPr/>
                <p14:nvPr/>
              </p14:nvContentPartPr>
              <p14:xfrm>
                <a:off x="9612863" y="750411"/>
                <a:ext cx="252720" cy="118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6FE01C5-25A5-D5B2-F1FD-FBA4F954BB9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603863" y="741771"/>
                  <a:ext cx="270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8B9343B-31E7-8BE5-9E8F-DFBC71723681}"/>
                    </a:ext>
                  </a:extLst>
                </p14:cNvPr>
                <p14:cNvContentPartPr/>
                <p14:nvPr/>
              </p14:nvContentPartPr>
              <p14:xfrm>
                <a:off x="9795743" y="597411"/>
                <a:ext cx="183240" cy="385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8B9343B-31E7-8BE5-9E8F-DFBC7172368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87103" y="588771"/>
                  <a:ext cx="20088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501CD5D-6B3F-4474-3F5B-31B0067D5FBE}"/>
                    </a:ext>
                  </a:extLst>
                </p14:cNvPr>
                <p14:cNvContentPartPr/>
                <p14:nvPr/>
              </p14:nvContentPartPr>
              <p14:xfrm>
                <a:off x="6418943" y="1489131"/>
                <a:ext cx="1051200" cy="558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501CD5D-6B3F-4474-3F5B-31B0067D5FB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409943" y="1480491"/>
                  <a:ext cx="10688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0A031EC-F56A-A0E3-C888-E301786855A1}"/>
                    </a:ext>
                  </a:extLst>
                </p14:cNvPr>
                <p14:cNvContentPartPr/>
                <p14:nvPr/>
              </p14:nvContentPartPr>
              <p14:xfrm>
                <a:off x="7947863" y="1274571"/>
                <a:ext cx="1017000" cy="898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0A031EC-F56A-A0E3-C888-E301786855A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39223" y="1265571"/>
                  <a:ext cx="1034640" cy="9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97AC61-DC1A-07B8-5F89-14030A289D5F}"/>
                    </a:ext>
                  </a:extLst>
                </p14:cNvPr>
                <p14:cNvContentPartPr/>
                <p14:nvPr/>
              </p14:nvContentPartPr>
              <p14:xfrm>
                <a:off x="10311623" y="1050291"/>
                <a:ext cx="27720" cy="432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97AC61-DC1A-07B8-5F89-14030A289D5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302983" y="1041291"/>
                  <a:ext cx="4536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D55D6F9-6D31-0209-9E03-78D8343E7C53}"/>
                    </a:ext>
                  </a:extLst>
                </p14:cNvPr>
                <p14:cNvContentPartPr/>
                <p14:nvPr/>
              </p14:nvContentPartPr>
              <p14:xfrm>
                <a:off x="10287143" y="1058931"/>
                <a:ext cx="54360" cy="201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D55D6F9-6D31-0209-9E03-78D8343E7C5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78503" y="1050291"/>
                  <a:ext cx="72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2B937AE-4641-F9F5-8247-35CFBD97F1A7}"/>
                    </a:ext>
                  </a:extLst>
                </p14:cNvPr>
                <p14:cNvContentPartPr/>
                <p14:nvPr/>
              </p14:nvContentPartPr>
              <p14:xfrm>
                <a:off x="10193903" y="1499211"/>
                <a:ext cx="195120" cy="12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2B937AE-4641-F9F5-8247-35CFBD97F1A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85263" y="1490211"/>
                  <a:ext cx="212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54DB7B7-BC52-D6C3-4686-5DCEAC117CD2}"/>
                    </a:ext>
                  </a:extLst>
                </p14:cNvPr>
                <p14:cNvContentPartPr/>
                <p14:nvPr/>
              </p14:nvContentPartPr>
              <p14:xfrm>
                <a:off x="10547063" y="989091"/>
                <a:ext cx="270360" cy="445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54DB7B7-BC52-D6C3-4686-5DCEAC117CD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538423" y="980091"/>
                  <a:ext cx="28800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5F2C76A-A8F0-E0AD-F39E-12949FDC5C31}"/>
                    </a:ext>
                  </a:extLst>
                </p14:cNvPr>
                <p14:cNvContentPartPr/>
                <p14:nvPr/>
              </p14:nvContentPartPr>
              <p14:xfrm>
                <a:off x="10864223" y="1265211"/>
                <a:ext cx="207000" cy="12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5F2C76A-A8F0-E0AD-F39E-12949FDC5C3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855223" y="1256571"/>
                  <a:ext cx="2246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E943009-DD3F-1923-69A7-0269FA88AE14}"/>
                    </a:ext>
                  </a:extLst>
                </p14:cNvPr>
                <p14:cNvContentPartPr/>
                <p14:nvPr/>
              </p14:nvContentPartPr>
              <p14:xfrm>
                <a:off x="10952063" y="1131651"/>
                <a:ext cx="175680" cy="395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E943009-DD3F-1923-69A7-0269FA88AE1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943063" y="1122651"/>
                  <a:ext cx="1933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9DB0A10-7E0F-46ED-2A8B-1938658053B4}"/>
                    </a:ext>
                  </a:extLst>
                </p14:cNvPr>
                <p14:cNvContentPartPr/>
                <p14:nvPr/>
              </p14:nvContentPartPr>
              <p14:xfrm>
                <a:off x="11235383" y="895491"/>
                <a:ext cx="245880" cy="396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9DB0A10-7E0F-46ED-2A8B-1938658053B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226383" y="886491"/>
                  <a:ext cx="2635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DB356BB-1F9A-26B4-1321-DF173FD1B392}"/>
                    </a:ext>
                  </a:extLst>
                </p14:cNvPr>
                <p14:cNvContentPartPr/>
                <p14:nvPr/>
              </p14:nvContentPartPr>
              <p14:xfrm>
                <a:off x="11607983" y="932571"/>
                <a:ext cx="163800" cy="273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DB356BB-1F9A-26B4-1321-DF173FD1B39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599343" y="923571"/>
                  <a:ext cx="1814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2B2F3BE-22AE-BD12-863B-89346F635227}"/>
                    </a:ext>
                  </a:extLst>
                </p14:cNvPr>
                <p14:cNvContentPartPr/>
                <p14:nvPr/>
              </p14:nvContentPartPr>
              <p14:xfrm>
                <a:off x="11199023" y="1385451"/>
                <a:ext cx="570600" cy="126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2B2F3BE-22AE-BD12-863B-89346F63522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190383" y="1376811"/>
                  <a:ext cx="588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6C447DA-E68D-DD72-18FA-64D5D08D38CF}"/>
                    </a:ext>
                  </a:extLst>
                </p14:cNvPr>
                <p14:cNvContentPartPr/>
                <p14:nvPr/>
              </p14:nvContentPartPr>
              <p14:xfrm>
                <a:off x="11431943" y="1483011"/>
                <a:ext cx="304200" cy="313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6C447DA-E68D-DD72-18FA-64D5D08D38C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422943" y="1474371"/>
                  <a:ext cx="3218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67E33EB-0332-DFC1-1384-EBF4E2E9E100}"/>
                    </a:ext>
                  </a:extLst>
                </p14:cNvPr>
                <p14:cNvContentPartPr/>
                <p14:nvPr/>
              </p14:nvContentPartPr>
              <p14:xfrm>
                <a:off x="10255823" y="243171"/>
                <a:ext cx="292320" cy="2386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67E33EB-0332-DFC1-1384-EBF4E2E9E10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247183" y="234171"/>
                  <a:ext cx="3099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2BB224C-0F3A-7B71-ABE3-722E389BD3E2}"/>
                    </a:ext>
                  </a:extLst>
                </p14:cNvPr>
                <p14:cNvContentPartPr/>
                <p14:nvPr/>
              </p14:nvContentPartPr>
              <p14:xfrm>
                <a:off x="10284263" y="519291"/>
                <a:ext cx="473400" cy="105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2BB224C-0F3A-7B71-ABE3-722E389BD3E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75623" y="510291"/>
                  <a:ext cx="491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36EDF95-CAFE-2F86-CFCE-AA25E6EABC0D}"/>
                    </a:ext>
                  </a:extLst>
                </p14:cNvPr>
                <p14:cNvContentPartPr/>
                <p14:nvPr/>
              </p14:nvContentPartPr>
              <p14:xfrm>
                <a:off x="10499543" y="669771"/>
                <a:ext cx="321480" cy="220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36EDF95-CAFE-2F86-CFCE-AA25E6EABC0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490903" y="660771"/>
                  <a:ext cx="339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528939B-5185-6184-27A7-AFCDCE2CBE44}"/>
                    </a:ext>
                  </a:extLst>
                </p14:cNvPr>
                <p14:cNvContentPartPr/>
                <p14:nvPr/>
              </p14:nvContentPartPr>
              <p14:xfrm>
                <a:off x="11168063" y="181611"/>
                <a:ext cx="184680" cy="275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528939B-5185-6184-27A7-AFCDCE2CBE4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159423" y="172971"/>
                  <a:ext cx="2023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6123C2A-FE1C-3072-D14D-69E89BF70CD6}"/>
                    </a:ext>
                  </a:extLst>
                </p14:cNvPr>
                <p14:cNvContentPartPr/>
                <p14:nvPr/>
              </p14:nvContentPartPr>
              <p14:xfrm>
                <a:off x="11458583" y="162531"/>
                <a:ext cx="269640" cy="2368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6123C2A-FE1C-3072-D14D-69E89BF70CD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49943" y="153891"/>
                  <a:ext cx="2872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1E338E4-B453-B834-0C04-5CCEF8DFDF3C}"/>
                    </a:ext>
                  </a:extLst>
                </p14:cNvPr>
                <p14:cNvContentPartPr/>
                <p14:nvPr/>
              </p14:nvContentPartPr>
              <p14:xfrm>
                <a:off x="11350583" y="434331"/>
                <a:ext cx="329400" cy="91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1E338E4-B453-B834-0C04-5CCEF8DFDF3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341943" y="425331"/>
                  <a:ext cx="347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9EA6EAE-2D60-62DF-7AB9-E0D92F723EFD}"/>
                    </a:ext>
                  </a:extLst>
                </p14:cNvPr>
                <p14:cNvContentPartPr/>
                <p14:nvPr/>
              </p14:nvContentPartPr>
              <p14:xfrm>
                <a:off x="11481263" y="530811"/>
                <a:ext cx="240840" cy="182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9EA6EAE-2D60-62DF-7AB9-E0D92F723EF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472623" y="521811"/>
                  <a:ext cx="258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A570B7D-949A-FDE1-102D-F4AA911831DA}"/>
                    </a:ext>
                  </a:extLst>
                </p14:cNvPr>
                <p14:cNvContentPartPr/>
                <p14:nvPr/>
              </p14:nvContentPartPr>
              <p14:xfrm>
                <a:off x="11081303" y="2038851"/>
                <a:ext cx="179280" cy="125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A570B7D-949A-FDE1-102D-F4AA911831D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072663" y="2029851"/>
                  <a:ext cx="1969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81B4312-92BA-B7D6-CE63-015B529C4B1D}"/>
                    </a:ext>
                  </a:extLst>
                </p14:cNvPr>
                <p14:cNvContentPartPr/>
                <p14:nvPr/>
              </p14:nvContentPartPr>
              <p14:xfrm>
                <a:off x="11099303" y="2186811"/>
                <a:ext cx="212760" cy="23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81B4312-92BA-B7D6-CE63-015B529C4B1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090663" y="2177811"/>
                  <a:ext cx="230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A926606-78BB-46F6-F888-C6A96B04072D}"/>
                    </a:ext>
                  </a:extLst>
                </p14:cNvPr>
                <p14:cNvContentPartPr/>
                <p14:nvPr/>
              </p14:nvContentPartPr>
              <p14:xfrm>
                <a:off x="11351303" y="2027691"/>
                <a:ext cx="275400" cy="2728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A926606-78BB-46F6-F888-C6A96B04072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42303" y="2019051"/>
                  <a:ext cx="2930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3356B8B-6DB3-AB25-B87A-98015C2B0B6D}"/>
                    </a:ext>
                  </a:extLst>
                </p14:cNvPr>
                <p14:cNvContentPartPr/>
                <p14:nvPr/>
              </p14:nvContentPartPr>
              <p14:xfrm>
                <a:off x="11722463" y="1962531"/>
                <a:ext cx="156240" cy="267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3356B8B-6DB3-AB25-B87A-98015C2B0B6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713823" y="1953891"/>
                  <a:ext cx="1738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C230318-8F87-6F14-3AF8-C082BB2E0A4E}"/>
                    </a:ext>
                  </a:extLst>
                </p14:cNvPr>
                <p14:cNvContentPartPr/>
                <p14:nvPr/>
              </p14:nvContentPartPr>
              <p14:xfrm>
                <a:off x="11875463" y="1976211"/>
                <a:ext cx="192600" cy="203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C230318-8F87-6F14-3AF8-C082BB2E0A4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866823" y="1967571"/>
                  <a:ext cx="2102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04C1C30-5191-8D6E-3B43-DE122CBC5A97}"/>
                    </a:ext>
                  </a:extLst>
                </p14:cNvPr>
                <p14:cNvContentPartPr/>
                <p14:nvPr/>
              </p14:nvContentPartPr>
              <p14:xfrm>
                <a:off x="12131423" y="1946331"/>
                <a:ext cx="45360" cy="1602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04C1C30-5191-8D6E-3B43-DE122CBC5A9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2122783" y="1937331"/>
                  <a:ext cx="630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E568B51-E8CF-123F-89FA-414123F370B2}"/>
                    </a:ext>
                  </a:extLst>
                </p14:cNvPr>
                <p14:cNvContentPartPr/>
                <p14:nvPr/>
              </p14:nvContentPartPr>
              <p14:xfrm>
                <a:off x="11669903" y="2254131"/>
                <a:ext cx="197280" cy="426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E568B51-E8CF-123F-89FA-414123F370B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60903" y="2245491"/>
                  <a:ext cx="2149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F5D92A8-4EDC-86AF-659C-AA28C1888C8B}"/>
                    </a:ext>
                  </a:extLst>
                </p14:cNvPr>
                <p14:cNvContentPartPr/>
                <p14:nvPr/>
              </p14:nvContentPartPr>
              <p14:xfrm>
                <a:off x="11787623" y="2410011"/>
                <a:ext cx="39960" cy="8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F5D92A8-4EDC-86AF-659C-AA28C1888C8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778623" y="2401011"/>
                  <a:ext cx="57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9E5BDC3-375C-1BA9-6EAA-F4BBB15D3CD4}"/>
                    </a:ext>
                  </a:extLst>
                </p14:cNvPr>
                <p14:cNvContentPartPr/>
                <p14:nvPr/>
              </p14:nvContentPartPr>
              <p14:xfrm>
                <a:off x="11530943" y="2389851"/>
                <a:ext cx="364320" cy="142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9E5BDC3-375C-1BA9-6EAA-F4BBB15D3CD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522303" y="2380851"/>
                  <a:ext cx="3819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49BDF45-778B-746B-204E-3A4B322B27AB}"/>
                    </a:ext>
                  </a:extLst>
                </p14:cNvPr>
                <p14:cNvContentPartPr/>
                <p14:nvPr/>
              </p14:nvContentPartPr>
              <p14:xfrm>
                <a:off x="11958983" y="2299491"/>
                <a:ext cx="118800" cy="237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49BDF45-778B-746B-204E-3A4B322B27A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950343" y="2290491"/>
                  <a:ext cx="136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DC2A821-D14B-AA39-6F89-FDD5F9B179A9}"/>
                    </a:ext>
                  </a:extLst>
                </p14:cNvPr>
                <p14:cNvContentPartPr/>
                <p14:nvPr/>
              </p14:nvContentPartPr>
              <p14:xfrm>
                <a:off x="11936663" y="2448171"/>
                <a:ext cx="158400" cy="105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DC2A821-D14B-AA39-6F89-FDD5F9B179A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928023" y="2439531"/>
                  <a:ext cx="176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2E158E0-40C3-4AEF-C66B-CD85115FFD8C}"/>
                    </a:ext>
                  </a:extLst>
                </p14:cNvPr>
                <p14:cNvContentPartPr/>
                <p14:nvPr/>
              </p14:nvContentPartPr>
              <p14:xfrm>
                <a:off x="10040183" y="3194091"/>
                <a:ext cx="121680" cy="432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2E158E0-40C3-4AEF-C66B-CD85115FFD8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031183" y="3185091"/>
                  <a:ext cx="1393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37E67E0-7A92-D93F-B2DF-4FFFF028AF1F}"/>
                    </a:ext>
                  </a:extLst>
                </p14:cNvPr>
                <p14:cNvContentPartPr/>
                <p14:nvPr/>
              </p14:nvContentPartPr>
              <p14:xfrm>
                <a:off x="10067183" y="3659931"/>
                <a:ext cx="274320" cy="36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37E67E0-7A92-D93F-B2DF-4FFFF028AF1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058183" y="3650931"/>
                  <a:ext cx="291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5F1B872-7D48-9958-F117-8A7454EA078F}"/>
                    </a:ext>
                  </a:extLst>
                </p14:cNvPr>
                <p14:cNvContentPartPr/>
                <p14:nvPr/>
              </p14:nvContentPartPr>
              <p14:xfrm>
                <a:off x="10574063" y="3304611"/>
                <a:ext cx="246600" cy="3618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5F1B872-7D48-9958-F117-8A7454EA078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565063" y="3295971"/>
                  <a:ext cx="2642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75A16F8-25E9-6BA9-665A-AB3CDB8A07D9}"/>
                    </a:ext>
                  </a:extLst>
                </p14:cNvPr>
                <p14:cNvContentPartPr/>
                <p14:nvPr/>
              </p14:nvContentPartPr>
              <p14:xfrm>
                <a:off x="11099303" y="3421971"/>
                <a:ext cx="479160" cy="20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75A16F8-25E9-6BA9-665A-AB3CDB8A07D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090663" y="3413331"/>
                  <a:ext cx="496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08193AC-502B-1331-5855-0FAF9B42AF79}"/>
                    </a:ext>
                  </a:extLst>
                </p14:cNvPr>
                <p14:cNvContentPartPr/>
                <p14:nvPr/>
              </p14:nvContentPartPr>
              <p14:xfrm>
                <a:off x="11357783" y="3295611"/>
                <a:ext cx="201960" cy="358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08193AC-502B-1331-5855-0FAF9B42AF7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48783" y="3286971"/>
                  <a:ext cx="2196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DD33675-2E54-2407-60B4-F590C03E51EA}"/>
                    </a:ext>
                  </a:extLst>
                </p14:cNvPr>
                <p14:cNvContentPartPr/>
                <p14:nvPr/>
              </p14:nvContentPartPr>
              <p14:xfrm>
                <a:off x="6862103" y="2027691"/>
                <a:ext cx="2418840" cy="1364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DD33675-2E54-2407-60B4-F590C03E51E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853463" y="2018691"/>
                  <a:ext cx="2436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2D9C0CE-77B7-AE87-A4FB-0123A48B107A}"/>
                    </a:ext>
                  </a:extLst>
                </p14:cNvPr>
                <p14:cNvContentPartPr/>
                <p14:nvPr/>
              </p14:nvContentPartPr>
              <p14:xfrm>
                <a:off x="8781623" y="5268771"/>
                <a:ext cx="30240" cy="3628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2D9C0CE-77B7-AE87-A4FB-0123A48B107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772623" y="5260131"/>
                  <a:ext cx="478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19B2DDE-8ABC-D21F-145C-1D7A1C3E3403}"/>
                    </a:ext>
                  </a:extLst>
                </p14:cNvPr>
                <p14:cNvContentPartPr/>
                <p14:nvPr/>
              </p14:nvContentPartPr>
              <p14:xfrm>
                <a:off x="8685143" y="5232771"/>
                <a:ext cx="97560" cy="3214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19B2DDE-8ABC-D21F-145C-1D7A1C3E340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676503" y="5223771"/>
                  <a:ext cx="1152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2A9760B-3EC1-6CE8-E84C-BB732ECA3E7C}"/>
                    </a:ext>
                  </a:extLst>
                </p14:cNvPr>
                <p14:cNvContentPartPr/>
                <p14:nvPr/>
              </p14:nvContentPartPr>
              <p14:xfrm>
                <a:off x="8727623" y="5675571"/>
                <a:ext cx="153360" cy="100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2A9760B-3EC1-6CE8-E84C-BB732ECA3E7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718623" y="5666571"/>
                  <a:ext cx="171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2C05685-F58F-F906-505B-F03DB6E16214}"/>
                    </a:ext>
                  </a:extLst>
                </p14:cNvPr>
                <p14:cNvContentPartPr/>
                <p14:nvPr/>
              </p14:nvContentPartPr>
              <p14:xfrm>
                <a:off x="9042623" y="5331051"/>
                <a:ext cx="265680" cy="3988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2C05685-F58F-F906-505B-F03DB6E1621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033983" y="5322411"/>
                  <a:ext cx="2833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E829D73-49F8-B58F-03F8-3A9C693D08B9}"/>
                    </a:ext>
                  </a:extLst>
                </p14:cNvPr>
                <p14:cNvContentPartPr/>
                <p14:nvPr/>
              </p14:nvContentPartPr>
              <p14:xfrm>
                <a:off x="10121543" y="5187051"/>
                <a:ext cx="281520" cy="369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E829D73-49F8-B58F-03F8-3A9C693D08B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112543" y="5178411"/>
                  <a:ext cx="2991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264D85D-24EE-5C26-401D-A2EEEA32BEEE}"/>
                    </a:ext>
                  </a:extLst>
                </p14:cNvPr>
                <p14:cNvContentPartPr/>
                <p14:nvPr/>
              </p14:nvContentPartPr>
              <p14:xfrm>
                <a:off x="10375343" y="5212971"/>
                <a:ext cx="126720" cy="3006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264D85D-24EE-5C26-401D-A2EEEA32BEE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366343" y="5204331"/>
                  <a:ext cx="1443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5F8DE4D-343F-58BC-BEFA-CB33DCD3B2DD}"/>
                    </a:ext>
                  </a:extLst>
                </p14:cNvPr>
                <p14:cNvContentPartPr/>
                <p14:nvPr/>
              </p14:nvContentPartPr>
              <p14:xfrm>
                <a:off x="10139543" y="5587371"/>
                <a:ext cx="515520" cy="982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5F8DE4D-343F-58BC-BEFA-CB33DCD3B2D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130903" y="5578371"/>
                  <a:ext cx="5331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715E3FF-9030-CD0E-D327-FA654F1E6845}"/>
                    </a:ext>
                  </a:extLst>
                </p14:cNvPr>
                <p14:cNvContentPartPr/>
                <p14:nvPr/>
              </p14:nvContentPartPr>
              <p14:xfrm>
                <a:off x="10202903" y="5674131"/>
                <a:ext cx="453240" cy="3636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715E3FF-9030-CD0E-D327-FA654F1E684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194263" y="5665131"/>
                  <a:ext cx="4708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128240D-D778-61FA-F89D-D091BA2A825F}"/>
                    </a:ext>
                  </a:extLst>
                </p14:cNvPr>
                <p14:cNvContentPartPr/>
                <p14:nvPr/>
              </p14:nvContentPartPr>
              <p14:xfrm>
                <a:off x="10583423" y="5613651"/>
                <a:ext cx="34920" cy="180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128240D-D778-61FA-F89D-D091BA2A825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574783" y="5605011"/>
                  <a:ext cx="525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AF92B3B-42CC-DEC0-BECE-0FCD60A83D56}"/>
                    </a:ext>
                  </a:extLst>
                </p14:cNvPr>
                <p14:cNvContentPartPr/>
                <p14:nvPr/>
              </p14:nvContentPartPr>
              <p14:xfrm>
                <a:off x="10782503" y="5478291"/>
                <a:ext cx="184680" cy="774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AF92B3B-42CC-DEC0-BECE-0FCD60A83D5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773863" y="5469651"/>
                  <a:ext cx="2023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CFD5BC7-0859-2915-25AD-F04169FAC3FD}"/>
                    </a:ext>
                  </a:extLst>
                </p14:cNvPr>
                <p14:cNvContentPartPr/>
                <p14:nvPr/>
              </p14:nvContentPartPr>
              <p14:xfrm>
                <a:off x="10755143" y="5587731"/>
                <a:ext cx="254880" cy="439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CFD5BC7-0859-2915-25AD-F04169FAC3F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746503" y="5578731"/>
                  <a:ext cx="272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8505475-D207-167E-23D6-9B5DF11A0354}"/>
                    </a:ext>
                  </a:extLst>
                </p14:cNvPr>
                <p14:cNvContentPartPr/>
                <p14:nvPr/>
              </p14:nvContentPartPr>
              <p14:xfrm>
                <a:off x="11143943" y="5278131"/>
                <a:ext cx="299880" cy="441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8505475-D207-167E-23D6-9B5DF11A035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135303" y="5269131"/>
                  <a:ext cx="3175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14F9AA5-5959-5FE7-73C0-1F0591DCAA9C}"/>
                    </a:ext>
                  </a:extLst>
                </p14:cNvPr>
                <p14:cNvContentPartPr/>
                <p14:nvPr/>
              </p14:nvContentPartPr>
              <p14:xfrm>
                <a:off x="11576663" y="5232411"/>
                <a:ext cx="175320" cy="398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14F9AA5-5959-5FE7-73C0-1F0591DCAA9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568023" y="5223411"/>
                  <a:ext cx="1929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D6CEB3C-7E31-B835-BD0E-1F5DD2D689E2}"/>
                    </a:ext>
                  </a:extLst>
                </p14:cNvPr>
                <p14:cNvContentPartPr/>
                <p14:nvPr/>
              </p14:nvContentPartPr>
              <p14:xfrm>
                <a:off x="8473823" y="5060691"/>
                <a:ext cx="128880" cy="8532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D6CEB3C-7E31-B835-BD0E-1F5DD2D689E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465183" y="5052051"/>
                  <a:ext cx="146520" cy="87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1F78BA3-509A-0A8D-0105-EDEC54D9DB08}"/>
                    </a:ext>
                  </a:extLst>
                </p14:cNvPr>
                <p14:cNvContentPartPr/>
                <p14:nvPr/>
              </p14:nvContentPartPr>
              <p14:xfrm>
                <a:off x="8577503" y="5046291"/>
                <a:ext cx="3516480" cy="10926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1F78BA3-509A-0A8D-0105-EDEC54D9DB0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568503" y="5037291"/>
                  <a:ext cx="3534120" cy="11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C8AC236-62DF-FE12-7CF5-F9633B222D2B}"/>
                    </a:ext>
                  </a:extLst>
                </p14:cNvPr>
                <p14:cNvContentPartPr/>
                <p14:nvPr/>
              </p14:nvContentPartPr>
              <p14:xfrm>
                <a:off x="7956143" y="4853331"/>
                <a:ext cx="185400" cy="433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C8AC236-62DF-FE12-7CF5-F9633B222D2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947143" y="4844331"/>
                  <a:ext cx="2030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BD6698D-08DD-7C3C-6A5D-208B0AAAE685}"/>
                    </a:ext>
                  </a:extLst>
                </p14:cNvPr>
                <p14:cNvContentPartPr/>
                <p14:nvPr/>
              </p14:nvContentPartPr>
              <p14:xfrm>
                <a:off x="8256743" y="5006331"/>
                <a:ext cx="1800" cy="3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BD6698D-08DD-7C3C-6A5D-208B0AAAE68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247743" y="4997691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2A643C9-42D8-281F-DBEE-BAC6DA5B4706}"/>
                    </a:ext>
                  </a:extLst>
                </p14:cNvPr>
                <p14:cNvContentPartPr/>
                <p14:nvPr/>
              </p14:nvContentPartPr>
              <p14:xfrm>
                <a:off x="8489303" y="4895451"/>
                <a:ext cx="294840" cy="4190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2A643C9-42D8-281F-DBEE-BAC6DA5B470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480663" y="4886811"/>
                  <a:ext cx="3124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60C9127-7955-95A7-C00F-179B2B8C1D41}"/>
                    </a:ext>
                  </a:extLst>
                </p14:cNvPr>
                <p14:cNvContentPartPr/>
                <p14:nvPr/>
              </p14:nvContentPartPr>
              <p14:xfrm>
                <a:off x="8681543" y="5141331"/>
                <a:ext cx="806760" cy="8082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60C9127-7955-95A7-C00F-179B2B8C1D4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72543" y="5132691"/>
                  <a:ext cx="824400" cy="8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974BF10-03CC-B6DF-688D-A9872346B3D4}"/>
                    </a:ext>
                  </a:extLst>
                </p14:cNvPr>
                <p14:cNvContentPartPr/>
                <p14:nvPr/>
              </p14:nvContentPartPr>
              <p14:xfrm>
                <a:off x="9315143" y="4924251"/>
                <a:ext cx="207720" cy="3898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974BF10-03CC-B6DF-688D-A9872346B3D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306143" y="4915611"/>
                  <a:ext cx="2253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49BEBDC-2CEE-22EF-63B0-C23C7B1AB8A2}"/>
                    </a:ext>
                  </a:extLst>
                </p14:cNvPr>
                <p14:cNvContentPartPr/>
                <p14:nvPr/>
              </p14:nvContentPartPr>
              <p14:xfrm>
                <a:off x="9343223" y="4861611"/>
                <a:ext cx="264600" cy="2757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49BEBDC-2CEE-22EF-63B0-C23C7B1AB8A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334223" y="4852971"/>
                  <a:ext cx="282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7E1321E-381C-FB24-A083-5EE335F75419}"/>
                    </a:ext>
                  </a:extLst>
                </p14:cNvPr>
                <p14:cNvContentPartPr/>
                <p14:nvPr/>
              </p14:nvContentPartPr>
              <p14:xfrm>
                <a:off x="9513143" y="3974571"/>
                <a:ext cx="73440" cy="6429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7E1321E-381C-FB24-A083-5EE335F7541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504503" y="3965571"/>
                  <a:ext cx="9108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055790A-4CA9-30EF-4CD8-C87A35415B61}"/>
                    </a:ext>
                  </a:extLst>
                </p14:cNvPr>
                <p14:cNvContentPartPr/>
                <p14:nvPr/>
              </p14:nvContentPartPr>
              <p14:xfrm>
                <a:off x="9569303" y="3938211"/>
                <a:ext cx="133560" cy="1832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055790A-4CA9-30EF-4CD8-C87A35415B6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560303" y="3929211"/>
                  <a:ext cx="151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4A9896F-B26A-0369-39C7-C1C300E15615}"/>
                    </a:ext>
                  </a:extLst>
                </p14:cNvPr>
                <p14:cNvContentPartPr/>
                <p14:nvPr/>
              </p14:nvContentPartPr>
              <p14:xfrm>
                <a:off x="10998143" y="5074371"/>
                <a:ext cx="591480" cy="7045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4A9896F-B26A-0369-39C7-C1C300E1561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989143" y="5065371"/>
                  <a:ext cx="60912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665EEA3-181D-D756-F741-1BF274E6F86C}"/>
                    </a:ext>
                  </a:extLst>
                </p14:cNvPr>
                <p14:cNvContentPartPr/>
                <p14:nvPr/>
              </p14:nvContentPartPr>
              <p14:xfrm>
                <a:off x="11334743" y="4761531"/>
                <a:ext cx="442440" cy="4262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665EEA3-181D-D756-F741-1BF274E6F86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326103" y="4752891"/>
                  <a:ext cx="4600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B4FE205-ADF6-BFC0-C064-481313D8EDD8}"/>
                    </a:ext>
                  </a:extLst>
                </p14:cNvPr>
                <p14:cNvContentPartPr/>
                <p14:nvPr/>
              </p14:nvContentPartPr>
              <p14:xfrm>
                <a:off x="11506823" y="4691331"/>
                <a:ext cx="264240" cy="3391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B4FE205-ADF6-BFC0-C064-481313D8EDD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497823" y="4682691"/>
                  <a:ext cx="2818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C9D6933-A274-581C-CF80-A549AB035612}"/>
                    </a:ext>
                  </a:extLst>
                </p14:cNvPr>
                <p14:cNvContentPartPr/>
                <p14:nvPr/>
              </p14:nvContentPartPr>
              <p14:xfrm>
                <a:off x="11353463" y="3937851"/>
                <a:ext cx="156240" cy="3110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C9D6933-A274-581C-CF80-A549AB03561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344823" y="3928851"/>
                  <a:ext cx="1738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50801E6-53D6-DFD9-4A30-BCC8DA5B6D44}"/>
                    </a:ext>
                  </a:extLst>
                </p14:cNvPr>
                <p14:cNvContentPartPr/>
                <p14:nvPr/>
              </p14:nvContentPartPr>
              <p14:xfrm>
                <a:off x="11687183" y="4010211"/>
                <a:ext cx="101160" cy="2073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50801E6-53D6-DFD9-4A30-BCC8DA5B6D4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678543" y="4001571"/>
                  <a:ext cx="118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11B6253-7C54-ACB2-E819-613537CDBC48}"/>
                    </a:ext>
                  </a:extLst>
                </p14:cNvPr>
                <p14:cNvContentPartPr/>
                <p14:nvPr/>
              </p14:nvContentPartPr>
              <p14:xfrm>
                <a:off x="11290463" y="3857931"/>
                <a:ext cx="634680" cy="5968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11B6253-7C54-ACB2-E819-613537CDBC4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281823" y="3849291"/>
                  <a:ext cx="65232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AD43198-F78D-FA98-10F2-204E2B89D45B}"/>
                    </a:ext>
                  </a:extLst>
                </p14:cNvPr>
                <p14:cNvContentPartPr/>
                <p14:nvPr/>
              </p14:nvContentPartPr>
              <p14:xfrm>
                <a:off x="4536503" y="4010211"/>
                <a:ext cx="241920" cy="551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AD43198-F78D-FA98-10F2-204E2B89D45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527863" y="4001571"/>
                  <a:ext cx="25956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01D128A-1439-1E4B-4586-F056DB6BE800}"/>
                    </a:ext>
                  </a:extLst>
                </p14:cNvPr>
                <p14:cNvContentPartPr/>
                <p14:nvPr/>
              </p14:nvContentPartPr>
              <p14:xfrm>
                <a:off x="4644143" y="4299291"/>
                <a:ext cx="171360" cy="10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01D128A-1439-1E4B-4586-F056DB6BE80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635503" y="4290651"/>
                  <a:ext cx="189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73D6DE8-7666-408E-263B-3B70F5829C56}"/>
                    </a:ext>
                  </a:extLst>
                </p14:cNvPr>
                <p14:cNvContentPartPr/>
                <p14:nvPr/>
              </p14:nvContentPartPr>
              <p14:xfrm>
                <a:off x="5022863" y="4055931"/>
                <a:ext cx="196920" cy="408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73D6DE8-7666-408E-263B-3B70F5829C5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014223" y="4046931"/>
                  <a:ext cx="2145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804CBA5-6238-2E68-4D52-6FDD4707C132}"/>
                    </a:ext>
                  </a:extLst>
                </p14:cNvPr>
                <p14:cNvContentPartPr/>
                <p14:nvPr/>
              </p14:nvContentPartPr>
              <p14:xfrm>
                <a:off x="5422823" y="4006611"/>
                <a:ext cx="318240" cy="369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804CBA5-6238-2E68-4D52-6FDD4707C13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413823" y="3997971"/>
                  <a:ext cx="3358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E1DA150-0691-8FBD-DEB8-A31C7A4EF1C5}"/>
                    </a:ext>
                  </a:extLst>
                </p14:cNvPr>
                <p14:cNvContentPartPr/>
                <p14:nvPr/>
              </p14:nvContentPartPr>
              <p14:xfrm>
                <a:off x="5703263" y="4173651"/>
                <a:ext cx="199080" cy="277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E1DA150-0691-8FBD-DEB8-A31C7A4EF1C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694263" y="4164651"/>
                  <a:ext cx="2167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3C0ED93-613D-7780-F78F-2204247864D8}"/>
                    </a:ext>
                  </a:extLst>
                </p14:cNvPr>
                <p14:cNvContentPartPr/>
                <p14:nvPr/>
              </p14:nvContentPartPr>
              <p14:xfrm>
                <a:off x="6059663" y="4173651"/>
                <a:ext cx="152280" cy="250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3C0ED93-613D-7780-F78F-2204247864D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050663" y="4164651"/>
                  <a:ext cx="1699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80F5C15-CEB4-4D97-BE73-E9F991E8F5B7}"/>
                    </a:ext>
                  </a:extLst>
                </p14:cNvPr>
                <p14:cNvContentPartPr/>
                <p14:nvPr/>
              </p14:nvContentPartPr>
              <p14:xfrm>
                <a:off x="6427583" y="3956211"/>
                <a:ext cx="156960" cy="435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80F5C15-CEB4-4D97-BE73-E9F991E8F5B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418943" y="3947571"/>
                  <a:ext cx="1746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95EE95B-5FFF-5340-5D52-B04F362B91D4}"/>
                    </a:ext>
                  </a:extLst>
                </p14:cNvPr>
                <p14:cNvContentPartPr/>
                <p14:nvPr/>
              </p14:nvContentPartPr>
              <p14:xfrm>
                <a:off x="6400583" y="4200651"/>
                <a:ext cx="272520" cy="53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95EE95B-5FFF-5340-5D52-B04F362B91D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391943" y="4191651"/>
                  <a:ext cx="2901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74A5373-70C0-DE6C-373F-38657B3A11FA}"/>
                    </a:ext>
                  </a:extLst>
                </p14:cNvPr>
                <p14:cNvContentPartPr/>
                <p14:nvPr/>
              </p14:nvContentPartPr>
              <p14:xfrm>
                <a:off x="6807743" y="4165731"/>
                <a:ext cx="297720" cy="1530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74A5373-70C0-DE6C-373F-38657B3A11F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799103" y="4156731"/>
                  <a:ext cx="315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1432266-25E4-E049-7196-CA053DDB2BE9}"/>
                    </a:ext>
                  </a:extLst>
                </p14:cNvPr>
                <p14:cNvContentPartPr/>
                <p14:nvPr/>
              </p14:nvContentPartPr>
              <p14:xfrm>
                <a:off x="7043183" y="4092291"/>
                <a:ext cx="109440" cy="2178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1432266-25E4-E049-7196-CA053DDB2BE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034543" y="4083291"/>
                  <a:ext cx="127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D2AF692-42CD-D313-DD28-AA30DBC52223}"/>
                    </a:ext>
                  </a:extLst>
                </p14:cNvPr>
                <p14:cNvContentPartPr/>
                <p14:nvPr/>
              </p14:nvContentPartPr>
              <p14:xfrm>
                <a:off x="7477703" y="3895731"/>
                <a:ext cx="218160" cy="2800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D2AF692-42CD-D313-DD28-AA30DBC5222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469063" y="3887091"/>
                  <a:ext cx="235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0977F76-BF2E-44FE-0936-4A5BA1E588B2}"/>
                    </a:ext>
                  </a:extLst>
                </p14:cNvPr>
                <p14:cNvContentPartPr/>
                <p14:nvPr/>
              </p14:nvContentPartPr>
              <p14:xfrm>
                <a:off x="7749503" y="3765771"/>
                <a:ext cx="225360" cy="3690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0977F76-BF2E-44FE-0936-4A5BA1E588B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740863" y="3757131"/>
                  <a:ext cx="2430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2E7E87F-5B67-289A-2254-2610CF727599}"/>
                    </a:ext>
                  </a:extLst>
                </p14:cNvPr>
                <p14:cNvContentPartPr/>
                <p14:nvPr/>
              </p14:nvContentPartPr>
              <p14:xfrm>
                <a:off x="7695143" y="3968091"/>
                <a:ext cx="346680" cy="604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2E7E87F-5B67-289A-2254-2610CF72759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686143" y="3959451"/>
                  <a:ext cx="3643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D1B1CA2-66FA-F69A-48A1-26730F01C4EF}"/>
                    </a:ext>
                  </a:extLst>
                </p14:cNvPr>
                <p14:cNvContentPartPr/>
                <p14:nvPr/>
              </p14:nvContentPartPr>
              <p14:xfrm>
                <a:off x="8075663" y="3639051"/>
                <a:ext cx="210600" cy="4802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D1B1CA2-66FA-F69A-48A1-26730F01C4E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066663" y="3630051"/>
                  <a:ext cx="2282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E98F896-90F6-829E-B520-A2C161D7F9AB}"/>
                    </a:ext>
                  </a:extLst>
                </p14:cNvPr>
                <p14:cNvContentPartPr/>
                <p14:nvPr/>
              </p14:nvContentPartPr>
              <p14:xfrm>
                <a:off x="7975943" y="3910491"/>
                <a:ext cx="460800" cy="367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E98F896-90F6-829E-B520-A2C161D7F9A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967303" y="3901851"/>
                  <a:ext cx="478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2C523D8-86DA-BBAB-55C9-BAF022F0AA72}"/>
                    </a:ext>
                  </a:extLst>
                </p14:cNvPr>
                <p14:cNvContentPartPr/>
                <p14:nvPr/>
              </p14:nvContentPartPr>
              <p14:xfrm>
                <a:off x="8455823" y="3802131"/>
                <a:ext cx="56520" cy="1785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2C523D8-86DA-BBAB-55C9-BAF022F0AA7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446823" y="3793491"/>
                  <a:ext cx="741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CE7A7BE-EF4C-8941-0B93-C88BFDEDB8C8}"/>
                    </a:ext>
                  </a:extLst>
                </p14:cNvPr>
                <p14:cNvContentPartPr/>
                <p14:nvPr/>
              </p14:nvContentPartPr>
              <p14:xfrm>
                <a:off x="8338103" y="3693411"/>
                <a:ext cx="11160" cy="140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CE7A7BE-EF4C-8941-0B93-C88BFDEDB8C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329103" y="3684771"/>
                  <a:ext cx="288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4AE7045-591E-C1CD-E172-9256156ECA87}"/>
                    </a:ext>
                  </a:extLst>
                </p14:cNvPr>
                <p14:cNvContentPartPr/>
                <p14:nvPr/>
              </p14:nvContentPartPr>
              <p14:xfrm>
                <a:off x="8654903" y="3766131"/>
                <a:ext cx="46080" cy="1062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4AE7045-591E-C1CD-E172-9256156ECA8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646263" y="3757131"/>
                  <a:ext cx="63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BC8CFF2-36E0-DE33-B085-1B0D7F5EBF07}"/>
                    </a:ext>
                  </a:extLst>
                </p14:cNvPr>
                <p14:cNvContentPartPr/>
                <p14:nvPr/>
              </p14:nvContentPartPr>
              <p14:xfrm>
                <a:off x="7566263" y="3222531"/>
                <a:ext cx="1562040" cy="9882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BC8CFF2-36E0-DE33-B085-1B0D7F5EBF0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557263" y="3213891"/>
                  <a:ext cx="1579680" cy="10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F302760-89F0-697A-0B3B-9C846EF2BFC8}"/>
                    </a:ext>
                  </a:extLst>
                </p14:cNvPr>
                <p14:cNvContentPartPr/>
                <p14:nvPr/>
              </p14:nvContentPartPr>
              <p14:xfrm>
                <a:off x="7468343" y="3520611"/>
                <a:ext cx="1293840" cy="7909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F302760-89F0-697A-0B3B-9C846EF2BFC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459343" y="3511971"/>
                  <a:ext cx="131148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26C06CF-8D16-ABBD-BE7D-B44E32560842}"/>
                    </a:ext>
                  </a:extLst>
                </p14:cNvPr>
                <p14:cNvContentPartPr/>
                <p14:nvPr/>
              </p14:nvContentPartPr>
              <p14:xfrm>
                <a:off x="7604783" y="3601251"/>
                <a:ext cx="958320" cy="6649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26C06CF-8D16-ABBD-BE7D-B44E3256084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596143" y="3592611"/>
                  <a:ext cx="9759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2003D7F-7BF5-8397-3048-713071DD6BD8}"/>
                    </a:ext>
                  </a:extLst>
                </p14:cNvPr>
                <p14:cNvContentPartPr/>
                <p14:nvPr/>
              </p14:nvContentPartPr>
              <p14:xfrm>
                <a:off x="2706263" y="2624571"/>
                <a:ext cx="897120" cy="7992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2003D7F-7BF5-8397-3048-713071DD6BD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697263" y="2615931"/>
                  <a:ext cx="91476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3B416F0-EBBE-937F-1603-39495914CD07}"/>
                    </a:ext>
                  </a:extLst>
                </p14:cNvPr>
                <p14:cNvContentPartPr/>
                <p14:nvPr/>
              </p14:nvContentPartPr>
              <p14:xfrm>
                <a:off x="3521663" y="2733651"/>
                <a:ext cx="289080" cy="1818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3B416F0-EBBE-937F-1603-39495914CD0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512663" y="2724651"/>
                  <a:ext cx="3067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E60BB82-C4EE-2430-900D-0C3ABE562A76}"/>
                    </a:ext>
                  </a:extLst>
                </p14:cNvPr>
                <p14:cNvContentPartPr/>
                <p14:nvPr/>
              </p14:nvContentPartPr>
              <p14:xfrm>
                <a:off x="3648383" y="2589291"/>
                <a:ext cx="194400" cy="3013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E60BB82-C4EE-2430-900D-0C3ABE562A7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639743" y="2580291"/>
                  <a:ext cx="2120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6DD0E78-5CAF-8C3F-2844-E2E35CC0411D}"/>
                    </a:ext>
                  </a:extLst>
                </p14:cNvPr>
                <p14:cNvContentPartPr/>
                <p14:nvPr/>
              </p14:nvContentPartPr>
              <p14:xfrm>
                <a:off x="4714703" y="2545011"/>
                <a:ext cx="638280" cy="7876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6DD0E78-5CAF-8C3F-2844-E2E35CC0411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705703" y="2536011"/>
                  <a:ext cx="65592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053DD11-A21C-A4B5-9E25-06C3BD38697B}"/>
                    </a:ext>
                  </a:extLst>
                </p14:cNvPr>
                <p14:cNvContentPartPr/>
                <p14:nvPr/>
              </p14:nvContentPartPr>
              <p14:xfrm>
                <a:off x="4355783" y="2190771"/>
                <a:ext cx="534240" cy="4802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053DD11-A21C-A4B5-9E25-06C3BD38697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346783" y="2182131"/>
                  <a:ext cx="5518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910E7EC-776A-E892-60D4-F7697E128CBD}"/>
                    </a:ext>
                  </a:extLst>
                </p14:cNvPr>
                <p14:cNvContentPartPr/>
                <p14:nvPr/>
              </p14:nvContentPartPr>
              <p14:xfrm>
                <a:off x="4317263" y="2181771"/>
                <a:ext cx="209160" cy="1832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910E7EC-776A-E892-60D4-F7697E128CB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308623" y="2172771"/>
                  <a:ext cx="226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0F5920F-5341-49F6-06BD-ED53F97A763B}"/>
                    </a:ext>
                  </a:extLst>
                </p14:cNvPr>
                <p14:cNvContentPartPr/>
                <p14:nvPr/>
              </p14:nvContentPartPr>
              <p14:xfrm>
                <a:off x="2822543" y="2550771"/>
                <a:ext cx="1007280" cy="7905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0F5920F-5341-49F6-06BD-ED53F97A763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813903" y="2541771"/>
                  <a:ext cx="1024920" cy="80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D818DEA-590C-5487-3B49-B342BA0B4B0E}"/>
                    </a:ext>
                  </a:extLst>
                </p14:cNvPr>
                <p14:cNvContentPartPr/>
                <p14:nvPr/>
              </p14:nvContentPartPr>
              <p14:xfrm>
                <a:off x="2832983" y="2488851"/>
                <a:ext cx="798120" cy="8892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D818DEA-590C-5487-3B49-B342BA0B4B0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824343" y="2480211"/>
                  <a:ext cx="815760" cy="90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36CED69-F6C0-04A2-51B9-D9116E507C7E}"/>
                    </a:ext>
                  </a:extLst>
                </p14:cNvPr>
                <p14:cNvContentPartPr/>
                <p14:nvPr/>
              </p14:nvContentPartPr>
              <p14:xfrm>
                <a:off x="4290623" y="2380491"/>
                <a:ext cx="1225080" cy="11242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36CED69-F6C0-04A2-51B9-D9116E507C7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281983" y="2371491"/>
                  <a:ext cx="1242720" cy="11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DA45FBC-09D9-4814-F9B3-343870ED50D4}"/>
                    </a:ext>
                  </a:extLst>
                </p14:cNvPr>
                <p14:cNvContentPartPr/>
                <p14:nvPr/>
              </p14:nvContentPartPr>
              <p14:xfrm>
                <a:off x="3838463" y="3068451"/>
                <a:ext cx="434160" cy="374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DA45FBC-09D9-4814-F9B3-343870ED50D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829463" y="3059451"/>
                  <a:ext cx="451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300A1F4-795F-A01F-CD62-2A9C67543FA3}"/>
                    </a:ext>
                  </a:extLst>
                </p14:cNvPr>
                <p14:cNvContentPartPr/>
                <p14:nvPr/>
              </p14:nvContentPartPr>
              <p14:xfrm>
                <a:off x="4083983" y="2931651"/>
                <a:ext cx="290520" cy="3193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300A1F4-795F-A01F-CD62-2A9C67543FA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075343" y="2922651"/>
                  <a:ext cx="3081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BA03F68-824F-41EE-16D2-3723146EA241}"/>
                    </a:ext>
                  </a:extLst>
                </p14:cNvPr>
                <p14:cNvContentPartPr/>
                <p14:nvPr/>
              </p14:nvContentPartPr>
              <p14:xfrm>
                <a:off x="2761343" y="5702931"/>
                <a:ext cx="5516640" cy="1468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BA03F68-824F-41EE-16D2-3723146EA24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752343" y="5694291"/>
                  <a:ext cx="5534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274AD9A-9A67-376A-A04D-4955693E8D62}"/>
                    </a:ext>
                  </a:extLst>
                </p14:cNvPr>
                <p14:cNvContentPartPr/>
                <p14:nvPr/>
              </p14:nvContentPartPr>
              <p14:xfrm>
                <a:off x="2082023" y="4942971"/>
                <a:ext cx="1275480" cy="10598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274AD9A-9A67-376A-A04D-4955693E8D6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073383" y="4934331"/>
                  <a:ext cx="1293120" cy="10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C87A227-100A-DA60-BA30-A385D406AF62}"/>
                    </a:ext>
                  </a:extLst>
                </p14:cNvPr>
                <p14:cNvContentPartPr/>
                <p14:nvPr/>
              </p14:nvContentPartPr>
              <p14:xfrm>
                <a:off x="4707503" y="2208771"/>
                <a:ext cx="82080" cy="1918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C87A227-100A-DA60-BA30-A385D406AF6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698863" y="2200131"/>
                  <a:ext cx="99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DA9BE7F-96D1-6D97-E91D-9498C0EB785A}"/>
                    </a:ext>
                  </a:extLst>
                </p14:cNvPr>
                <p14:cNvContentPartPr/>
                <p14:nvPr/>
              </p14:nvContentPartPr>
              <p14:xfrm>
                <a:off x="4692743" y="2073051"/>
                <a:ext cx="82800" cy="3175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DA9BE7F-96D1-6D97-E91D-9498C0EB785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684103" y="2064051"/>
                  <a:ext cx="1004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BBF7F22-8CCB-8917-EBBC-3BB7426FF7F1}"/>
                    </a:ext>
                  </a:extLst>
                </p14:cNvPr>
                <p14:cNvContentPartPr/>
                <p14:nvPr/>
              </p14:nvContentPartPr>
              <p14:xfrm>
                <a:off x="4490423" y="2545731"/>
                <a:ext cx="245880" cy="75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BBF7F22-8CCB-8917-EBBC-3BB7426FF7F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481423" y="2537091"/>
                  <a:ext cx="263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85F0478-2169-A35F-1D01-AEB4B2493A51}"/>
                    </a:ext>
                  </a:extLst>
                </p14:cNvPr>
                <p14:cNvContentPartPr/>
                <p14:nvPr/>
              </p14:nvContentPartPr>
              <p14:xfrm>
                <a:off x="3648383" y="3139731"/>
                <a:ext cx="641520" cy="302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85F0478-2169-A35F-1D01-AEB4B2493A5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639743" y="3130731"/>
                  <a:ext cx="6591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91CB12A-2348-C0CF-AC05-7ED12A46EEDE}"/>
                    </a:ext>
                  </a:extLst>
                </p14:cNvPr>
                <p14:cNvContentPartPr/>
                <p14:nvPr/>
              </p14:nvContentPartPr>
              <p14:xfrm>
                <a:off x="4091903" y="2978451"/>
                <a:ext cx="279720" cy="2660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91CB12A-2348-C0CF-AC05-7ED12A46EED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083263" y="2969451"/>
                  <a:ext cx="2973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D093B11-1ABB-49D0-577F-5C5893A5E78F}"/>
                    </a:ext>
                  </a:extLst>
                </p14:cNvPr>
                <p14:cNvContentPartPr/>
                <p14:nvPr/>
              </p14:nvContentPartPr>
              <p14:xfrm>
                <a:off x="8101583" y="1403091"/>
                <a:ext cx="272880" cy="75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D093B11-1ABB-49D0-577F-5C5893A5E78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092943" y="1394091"/>
                  <a:ext cx="290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565E8D7-7AF9-FFCE-783E-7674332AE220}"/>
                    </a:ext>
                  </a:extLst>
                </p14:cNvPr>
                <p14:cNvContentPartPr/>
                <p14:nvPr/>
              </p14:nvContentPartPr>
              <p14:xfrm>
                <a:off x="8101943" y="1312731"/>
                <a:ext cx="743400" cy="1346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565E8D7-7AF9-FFCE-783E-7674332AE22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093303" y="1303731"/>
                  <a:ext cx="761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8AE0F05-BF1E-8578-3965-E850D86DE655}"/>
                    </a:ext>
                  </a:extLst>
                </p14:cNvPr>
                <p14:cNvContentPartPr/>
                <p14:nvPr/>
              </p14:nvContentPartPr>
              <p14:xfrm>
                <a:off x="785663" y="3314331"/>
                <a:ext cx="840960" cy="5526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8AE0F05-BF1E-8578-3965-E850D86DE65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77023" y="3305691"/>
                  <a:ext cx="85860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B0BB9A5-D3E6-D8CE-38C7-97D51E24E78E}"/>
                    </a:ext>
                  </a:extLst>
                </p14:cNvPr>
                <p14:cNvContentPartPr/>
                <p14:nvPr/>
              </p14:nvContentPartPr>
              <p14:xfrm>
                <a:off x="742103" y="3126411"/>
                <a:ext cx="1161360" cy="7135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B0BB9A5-D3E6-D8CE-38C7-97D51E24E78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33103" y="3117411"/>
                  <a:ext cx="117900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5CB7781E-4FB4-1636-C1AE-EABB028B8FCB}"/>
                    </a:ext>
                  </a:extLst>
                </p14:cNvPr>
                <p14:cNvContentPartPr/>
                <p14:nvPr/>
              </p14:nvContentPartPr>
              <p14:xfrm>
                <a:off x="497303" y="3837411"/>
                <a:ext cx="906840" cy="9723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5CB7781E-4FB4-1636-C1AE-EABB028B8FC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88303" y="3828771"/>
                  <a:ext cx="924480" cy="9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AEA1F959-00CB-E1C4-CB24-3595979BDEA6}"/>
                    </a:ext>
                  </a:extLst>
                </p14:cNvPr>
                <p14:cNvContentPartPr/>
                <p14:nvPr/>
              </p14:nvContentPartPr>
              <p14:xfrm>
                <a:off x="489023" y="4262931"/>
                <a:ext cx="1242720" cy="5990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AEA1F959-00CB-E1C4-CB24-3595979BDEA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80023" y="4253931"/>
                  <a:ext cx="126036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1FB002D-0F86-D81A-7627-48FD2A5487D8}"/>
                    </a:ext>
                  </a:extLst>
                </p14:cNvPr>
                <p14:cNvContentPartPr/>
                <p14:nvPr/>
              </p14:nvContentPartPr>
              <p14:xfrm>
                <a:off x="804743" y="4969251"/>
                <a:ext cx="680040" cy="8442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1FB002D-0F86-D81A-7627-48FD2A5487D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96103" y="4960611"/>
                  <a:ext cx="697680" cy="86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6720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D69EEF41-FD18-5B21-25A0-65E7FFE055AD}"/>
              </a:ext>
            </a:extLst>
          </p:cNvPr>
          <p:cNvGrpSpPr/>
          <p:nvPr/>
        </p:nvGrpSpPr>
        <p:grpSpPr>
          <a:xfrm>
            <a:off x="1319543" y="384291"/>
            <a:ext cx="7361640" cy="3568320"/>
            <a:chOff x="1319543" y="384291"/>
            <a:chExt cx="7361640" cy="356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E86B5B6-06C3-CEE7-765E-998BB799A210}"/>
                    </a:ext>
                  </a:extLst>
                </p14:cNvPr>
                <p14:cNvContentPartPr/>
                <p14:nvPr/>
              </p14:nvContentPartPr>
              <p14:xfrm>
                <a:off x="1319543" y="813771"/>
                <a:ext cx="327960" cy="464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E86B5B6-06C3-CEE7-765E-998BB799A2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10903" y="805131"/>
                  <a:ext cx="34560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C42C083-6E7A-ECE9-4FF3-5D4ACB119057}"/>
                    </a:ext>
                  </a:extLst>
                </p14:cNvPr>
                <p14:cNvContentPartPr/>
                <p14:nvPr/>
              </p14:nvContentPartPr>
              <p14:xfrm>
                <a:off x="1762703" y="950571"/>
                <a:ext cx="282600" cy="364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C42C083-6E7A-ECE9-4FF3-5D4ACB1190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54063" y="941931"/>
                  <a:ext cx="3002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804B28E-75FB-9EEB-889D-4AD6E88EE8E7}"/>
                    </a:ext>
                  </a:extLst>
                </p14:cNvPr>
                <p14:cNvContentPartPr/>
                <p14:nvPr/>
              </p14:nvContentPartPr>
              <p14:xfrm>
                <a:off x="2606903" y="633051"/>
                <a:ext cx="379800" cy="737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804B28E-75FB-9EEB-889D-4AD6E88EE8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97903" y="624051"/>
                  <a:ext cx="39744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4D38B40-0721-4E77-3991-CA391FF3744B}"/>
                    </a:ext>
                  </a:extLst>
                </p14:cNvPr>
                <p14:cNvContentPartPr/>
                <p14:nvPr/>
              </p14:nvContentPartPr>
              <p14:xfrm>
                <a:off x="2516543" y="995931"/>
                <a:ext cx="451440" cy="43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4D38B40-0721-4E77-3991-CA391FF374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07903" y="986931"/>
                  <a:ext cx="469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CC93C92-E858-914F-8DCF-84228DE259BD}"/>
                    </a:ext>
                  </a:extLst>
                </p14:cNvPr>
                <p14:cNvContentPartPr/>
                <p14:nvPr/>
              </p14:nvContentPartPr>
              <p14:xfrm>
                <a:off x="2995703" y="941931"/>
                <a:ext cx="272880" cy="308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CC93C92-E858-914F-8DCF-84228DE259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87063" y="932931"/>
                  <a:ext cx="2905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42F5397-ACDA-E423-5CFF-85172A40D768}"/>
                    </a:ext>
                  </a:extLst>
                </p14:cNvPr>
                <p14:cNvContentPartPr/>
                <p14:nvPr/>
              </p14:nvContentPartPr>
              <p14:xfrm>
                <a:off x="3421943" y="1013931"/>
                <a:ext cx="154440" cy="323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42F5397-ACDA-E423-5CFF-85172A40D7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13303" y="1004931"/>
                  <a:ext cx="1720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5D56DFE-1113-0C82-C450-7ACBA8D4AF56}"/>
                    </a:ext>
                  </a:extLst>
                </p14:cNvPr>
                <p14:cNvContentPartPr/>
                <p14:nvPr/>
              </p14:nvContentPartPr>
              <p14:xfrm>
                <a:off x="2815343" y="1855611"/>
                <a:ext cx="82800" cy="497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5D56DFE-1113-0C82-C450-7ACBA8D4AF5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06343" y="1846971"/>
                  <a:ext cx="10044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C763027-9272-9F16-4597-D2533EF79D06}"/>
                    </a:ext>
                  </a:extLst>
                </p14:cNvPr>
                <p14:cNvContentPartPr/>
                <p14:nvPr/>
              </p14:nvContentPartPr>
              <p14:xfrm>
                <a:off x="2778983" y="1882971"/>
                <a:ext cx="100440" cy="285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C763027-9272-9F16-4597-D2533EF79D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69983" y="1874331"/>
                  <a:ext cx="1180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626310-D88F-E700-05AC-E60CCFDB1EB3}"/>
                    </a:ext>
                  </a:extLst>
                </p14:cNvPr>
                <p14:cNvContentPartPr/>
                <p14:nvPr/>
              </p14:nvContentPartPr>
              <p14:xfrm>
                <a:off x="2851703" y="2425491"/>
                <a:ext cx="234720" cy="19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626310-D88F-E700-05AC-E60CCFDB1E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42703" y="2416851"/>
                  <a:ext cx="2523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E38D673-5245-6D9F-66A7-522B401321A7}"/>
                    </a:ext>
                  </a:extLst>
                </p14:cNvPr>
                <p14:cNvContentPartPr/>
                <p14:nvPr/>
              </p14:nvContentPartPr>
              <p14:xfrm>
                <a:off x="3357503" y="1872891"/>
                <a:ext cx="382320" cy="650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E38D673-5245-6D9F-66A7-522B401321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48503" y="1863891"/>
                  <a:ext cx="39996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98254AB-1431-B667-C684-FD77E7A33CE0}"/>
                    </a:ext>
                  </a:extLst>
                </p14:cNvPr>
                <p14:cNvContentPartPr/>
                <p14:nvPr/>
              </p14:nvContentPartPr>
              <p14:xfrm>
                <a:off x="3965543" y="2036331"/>
                <a:ext cx="448200" cy="94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98254AB-1431-B667-C684-FD77E7A33C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56543" y="2027331"/>
                  <a:ext cx="465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6E8653-316B-D501-0007-C608631E8422}"/>
                    </a:ext>
                  </a:extLst>
                </p14:cNvPr>
                <p14:cNvContentPartPr/>
                <p14:nvPr/>
              </p14:nvContentPartPr>
              <p14:xfrm>
                <a:off x="3983183" y="2231811"/>
                <a:ext cx="332280" cy="22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6E8653-316B-D501-0007-C608631E84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74543" y="2223171"/>
                  <a:ext cx="349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A5590C4-2C0E-1A1F-0C02-8C89DF1C4730}"/>
                    </a:ext>
                  </a:extLst>
                </p14:cNvPr>
                <p14:cNvContentPartPr/>
                <p14:nvPr/>
              </p14:nvContentPartPr>
              <p14:xfrm>
                <a:off x="4688783" y="1692891"/>
                <a:ext cx="463320" cy="667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A5590C4-2C0E-1A1F-0C02-8C89DF1C473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79783" y="1683891"/>
                  <a:ext cx="48096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90D0649-5121-B745-D8A5-38DA9E9063FD}"/>
                    </a:ext>
                  </a:extLst>
                </p14:cNvPr>
                <p14:cNvContentPartPr/>
                <p14:nvPr/>
              </p14:nvContentPartPr>
              <p14:xfrm>
                <a:off x="5848343" y="1654731"/>
                <a:ext cx="489960" cy="795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90D0649-5121-B745-D8A5-38DA9E9063F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39703" y="1645731"/>
                  <a:ext cx="50760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F833A4-CAE7-8C84-ED97-EFF4BDD0F11A}"/>
                    </a:ext>
                  </a:extLst>
                </p14:cNvPr>
                <p14:cNvContentPartPr/>
                <p14:nvPr/>
              </p14:nvContentPartPr>
              <p14:xfrm>
                <a:off x="2390183" y="1493451"/>
                <a:ext cx="263520" cy="1862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F833A4-CAE7-8C84-ED97-EFF4BDD0F1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81183" y="1484811"/>
                  <a:ext cx="281160" cy="18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9F01756-802D-9062-F28A-1874FCCA7009}"/>
                    </a:ext>
                  </a:extLst>
                </p14:cNvPr>
                <p14:cNvContentPartPr/>
                <p14:nvPr/>
              </p14:nvContentPartPr>
              <p14:xfrm>
                <a:off x="2326823" y="1492371"/>
                <a:ext cx="4528080" cy="1714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9F01756-802D-9062-F28A-1874FCCA70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17823" y="1483731"/>
                  <a:ext cx="4545720" cy="173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2F7EEAD-0A73-47BE-3E90-1C073BAB6C79}"/>
                    </a:ext>
                  </a:extLst>
                </p14:cNvPr>
                <p14:cNvContentPartPr/>
                <p14:nvPr/>
              </p14:nvContentPartPr>
              <p14:xfrm>
                <a:off x="4952303" y="384291"/>
                <a:ext cx="543240" cy="540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2F7EEAD-0A73-47BE-3E90-1C073BAB6C7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43303" y="375651"/>
                  <a:ext cx="56088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7AC4A99-F019-8FB7-F679-56C7FE6C111A}"/>
                    </a:ext>
                  </a:extLst>
                </p14:cNvPr>
                <p14:cNvContentPartPr/>
                <p14:nvPr/>
              </p14:nvContentPartPr>
              <p14:xfrm>
                <a:off x="5711543" y="561051"/>
                <a:ext cx="659880" cy="609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7AC4A99-F019-8FB7-F679-56C7FE6C111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02543" y="552411"/>
                  <a:ext cx="67752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BBDC9A-9D76-2772-9B7D-6F3E9990F9E6}"/>
                    </a:ext>
                  </a:extLst>
                </p14:cNvPr>
                <p14:cNvContentPartPr/>
                <p14:nvPr/>
              </p14:nvContentPartPr>
              <p14:xfrm>
                <a:off x="2642543" y="1655091"/>
                <a:ext cx="1171080" cy="1152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BBDC9A-9D76-2772-9B7D-6F3E9990F9E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33903" y="1646091"/>
                  <a:ext cx="1188720" cy="11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127289E-C78C-2D3F-DAEA-63D402DDEAB3}"/>
                    </a:ext>
                  </a:extLst>
                </p14:cNvPr>
                <p14:cNvContentPartPr/>
                <p14:nvPr/>
              </p14:nvContentPartPr>
              <p14:xfrm>
                <a:off x="3548663" y="1330371"/>
                <a:ext cx="435960" cy="245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127289E-C78C-2D3F-DAEA-63D402DDEAB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39663" y="1321371"/>
                  <a:ext cx="4536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49F5847-61A0-BB74-11B5-76F127506539}"/>
                    </a:ext>
                  </a:extLst>
                </p14:cNvPr>
                <p14:cNvContentPartPr/>
                <p14:nvPr/>
              </p14:nvContentPartPr>
              <p14:xfrm>
                <a:off x="3802103" y="1222011"/>
                <a:ext cx="338400" cy="286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49F5847-61A0-BB74-11B5-76F12750653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93463" y="1213011"/>
                  <a:ext cx="3560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56059FE-5BB8-661A-6088-C9170BC2F3E2}"/>
                    </a:ext>
                  </a:extLst>
                </p14:cNvPr>
                <p14:cNvContentPartPr/>
                <p14:nvPr/>
              </p14:nvContentPartPr>
              <p14:xfrm>
                <a:off x="4173263" y="967491"/>
                <a:ext cx="399240" cy="275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56059FE-5BB8-661A-6088-C9170BC2F3E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64623" y="958491"/>
                  <a:ext cx="416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F874D0-A1B4-9120-AF99-20000CE09AAB}"/>
                    </a:ext>
                  </a:extLst>
                </p14:cNvPr>
                <p14:cNvContentPartPr/>
                <p14:nvPr/>
              </p14:nvContentPartPr>
              <p14:xfrm>
                <a:off x="4626143" y="975411"/>
                <a:ext cx="125280" cy="184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F874D0-A1B4-9120-AF99-20000CE09A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17143" y="966771"/>
                  <a:ext cx="1429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EA139E-FCAC-8D2B-D8A4-498F44F2B92B}"/>
                    </a:ext>
                  </a:extLst>
                </p14:cNvPr>
                <p14:cNvContentPartPr/>
                <p14:nvPr/>
              </p14:nvContentPartPr>
              <p14:xfrm>
                <a:off x="4770503" y="924651"/>
                <a:ext cx="111600" cy="290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EA139E-FCAC-8D2B-D8A4-498F44F2B9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61863" y="915651"/>
                  <a:ext cx="129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EB47912-B990-C749-7021-2506F218B133}"/>
                    </a:ext>
                  </a:extLst>
                </p14:cNvPr>
                <p14:cNvContentPartPr/>
                <p14:nvPr/>
              </p14:nvContentPartPr>
              <p14:xfrm>
                <a:off x="4743863" y="1000611"/>
                <a:ext cx="182880" cy="32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EB47912-B990-C749-7021-2506F218B1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34863" y="991611"/>
                  <a:ext cx="2005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265F12B-C1A6-00C3-6616-3D5C23520D03}"/>
                    </a:ext>
                  </a:extLst>
                </p14:cNvPr>
                <p14:cNvContentPartPr/>
                <p14:nvPr/>
              </p14:nvContentPartPr>
              <p14:xfrm>
                <a:off x="4969943" y="977211"/>
                <a:ext cx="89640" cy="178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265F12B-C1A6-00C3-6616-3D5C23520D0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61303" y="968571"/>
                  <a:ext cx="107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ADFB662-3E3F-4280-A3EC-0A0047EFD6B1}"/>
                    </a:ext>
                  </a:extLst>
                </p14:cNvPr>
                <p14:cNvContentPartPr/>
                <p14:nvPr/>
              </p14:nvContentPartPr>
              <p14:xfrm>
                <a:off x="5095223" y="1013931"/>
                <a:ext cx="83880" cy="183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ADFB662-3E3F-4280-A3EC-0A0047EFD6B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86223" y="1004931"/>
                  <a:ext cx="1015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4CF90B-F644-9E93-902A-F69E48B560A0}"/>
                    </a:ext>
                  </a:extLst>
                </p14:cNvPr>
                <p14:cNvContentPartPr/>
                <p14:nvPr/>
              </p14:nvContentPartPr>
              <p14:xfrm>
                <a:off x="4489343" y="1418931"/>
                <a:ext cx="1214280" cy="1153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4CF90B-F644-9E93-902A-F69E48B560A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80703" y="1410291"/>
                  <a:ext cx="1231920" cy="11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F974CF2-1D46-5D01-46C3-A8080A0F8876}"/>
                    </a:ext>
                  </a:extLst>
                </p14:cNvPr>
                <p14:cNvContentPartPr/>
                <p14:nvPr/>
              </p14:nvContentPartPr>
              <p14:xfrm>
                <a:off x="5223023" y="2471571"/>
                <a:ext cx="686880" cy="1005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F974CF2-1D46-5D01-46C3-A8080A0F887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14023" y="2462931"/>
                  <a:ext cx="704520" cy="10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4C5FE6C-13A4-0F41-E2C1-7EE067469FF7}"/>
                    </a:ext>
                  </a:extLst>
                </p14:cNvPr>
                <p14:cNvContentPartPr/>
                <p14:nvPr/>
              </p14:nvContentPartPr>
              <p14:xfrm>
                <a:off x="5838983" y="3340611"/>
                <a:ext cx="155520" cy="347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4C5FE6C-13A4-0F41-E2C1-7EE067469FF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30343" y="3331971"/>
                  <a:ext cx="1731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FCB8DE-B1BB-847F-B8BB-D43DDC3CD152}"/>
                    </a:ext>
                  </a:extLst>
                </p14:cNvPr>
                <p14:cNvContentPartPr/>
                <p14:nvPr/>
              </p14:nvContentPartPr>
              <p14:xfrm>
                <a:off x="6264503" y="3340611"/>
                <a:ext cx="201600" cy="483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FCB8DE-B1BB-847F-B8BB-D43DDC3CD15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55863" y="3331971"/>
                  <a:ext cx="2192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CBBC17E-E2F1-3F0B-B9A3-D85FCC5DED62}"/>
                    </a:ext>
                  </a:extLst>
                </p14:cNvPr>
                <p14:cNvContentPartPr/>
                <p14:nvPr/>
              </p14:nvContentPartPr>
              <p14:xfrm>
                <a:off x="6680663" y="3476331"/>
                <a:ext cx="356040" cy="255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CBBC17E-E2F1-3F0B-B9A3-D85FCC5DED6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71663" y="3467331"/>
                  <a:ext cx="3736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DE3EE2-F6EA-5DE4-D72F-59B0367B4656}"/>
                    </a:ext>
                  </a:extLst>
                </p14:cNvPr>
                <p14:cNvContentPartPr/>
                <p14:nvPr/>
              </p14:nvContentPartPr>
              <p14:xfrm>
                <a:off x="7071623" y="3474531"/>
                <a:ext cx="207360" cy="219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DE3EE2-F6EA-5DE4-D72F-59B0367B46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62983" y="3465891"/>
                  <a:ext cx="2250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AFD593-0315-0841-E73C-8410B4400E5C}"/>
                    </a:ext>
                  </a:extLst>
                </p14:cNvPr>
                <p14:cNvContentPartPr/>
                <p14:nvPr/>
              </p14:nvContentPartPr>
              <p14:xfrm>
                <a:off x="7324343" y="3476331"/>
                <a:ext cx="92520" cy="148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AFD593-0315-0841-E73C-8410B4400E5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15343" y="3467331"/>
                  <a:ext cx="110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56742D-853A-CC07-B52E-F0AE2CB34E17}"/>
                    </a:ext>
                  </a:extLst>
                </p14:cNvPr>
                <p14:cNvContentPartPr/>
                <p14:nvPr/>
              </p14:nvContentPartPr>
              <p14:xfrm>
                <a:off x="7494983" y="3331611"/>
                <a:ext cx="216720" cy="291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56742D-853A-CC07-B52E-F0AE2CB34E1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86343" y="3322611"/>
                  <a:ext cx="2343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41F4DAC-80EF-9660-8066-E7CBD5C24160}"/>
                    </a:ext>
                  </a:extLst>
                </p14:cNvPr>
                <p14:cNvContentPartPr/>
                <p14:nvPr/>
              </p14:nvContentPartPr>
              <p14:xfrm>
                <a:off x="7532423" y="3488211"/>
                <a:ext cx="74880" cy="42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41F4DAC-80EF-9660-8066-E7CBD5C2416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23423" y="3479571"/>
                  <a:ext cx="925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DE7876D-C2CB-234A-D817-31F8AA550D39}"/>
                    </a:ext>
                  </a:extLst>
                </p14:cNvPr>
                <p14:cNvContentPartPr/>
                <p14:nvPr/>
              </p14:nvContentPartPr>
              <p14:xfrm>
                <a:off x="3001823" y="2824371"/>
                <a:ext cx="85680" cy="944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DE7876D-C2CB-234A-D817-31F8AA550D3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92823" y="2815371"/>
                  <a:ext cx="103320" cy="9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40FF6D2-5373-AE19-53CD-F7AD3599ACBB}"/>
                    </a:ext>
                  </a:extLst>
                </p14:cNvPr>
                <p14:cNvContentPartPr/>
                <p14:nvPr/>
              </p14:nvContentPartPr>
              <p14:xfrm>
                <a:off x="2887703" y="3566691"/>
                <a:ext cx="462240" cy="385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40FF6D2-5373-AE19-53CD-F7AD3599AC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79063" y="3558051"/>
                  <a:ext cx="47988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86DCDA6-BFE7-6419-F28C-8D03CE576EC6}"/>
                    </a:ext>
                  </a:extLst>
                </p14:cNvPr>
                <p14:cNvContentPartPr/>
                <p14:nvPr/>
              </p14:nvContentPartPr>
              <p14:xfrm>
                <a:off x="5567903" y="1366371"/>
                <a:ext cx="1167480" cy="471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86DCDA6-BFE7-6419-F28C-8D03CE576EC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58903" y="1357731"/>
                  <a:ext cx="118512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DF2BB90-FD1B-6CEF-7A0B-4D9929E083DB}"/>
                    </a:ext>
                  </a:extLst>
                </p14:cNvPr>
                <p14:cNvContentPartPr/>
                <p14:nvPr/>
              </p14:nvContentPartPr>
              <p14:xfrm>
                <a:off x="6608663" y="1222011"/>
                <a:ext cx="243720" cy="304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DF2BB90-FD1B-6CEF-7A0B-4D9929E083D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0023" y="1213011"/>
                  <a:ext cx="2613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11447AE-49E3-8830-1D03-77033EFCF1CB}"/>
                    </a:ext>
                  </a:extLst>
                </p14:cNvPr>
                <p14:cNvContentPartPr/>
                <p14:nvPr/>
              </p14:nvContentPartPr>
              <p14:xfrm>
                <a:off x="7622783" y="1003131"/>
                <a:ext cx="290520" cy="311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11447AE-49E3-8830-1D03-77033EFCF1C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14143" y="994491"/>
                  <a:ext cx="3081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130DDA1-621C-6A77-7A04-D5ADF2AFA658}"/>
                    </a:ext>
                  </a:extLst>
                </p14:cNvPr>
                <p14:cNvContentPartPr/>
                <p14:nvPr/>
              </p14:nvContentPartPr>
              <p14:xfrm>
                <a:off x="8102303" y="964971"/>
                <a:ext cx="297720" cy="249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130DDA1-621C-6A77-7A04-D5ADF2AFA65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93663" y="955971"/>
                  <a:ext cx="3153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1A9F0E1-A97E-B188-085A-AF8CC1EB090A}"/>
                    </a:ext>
                  </a:extLst>
                </p14:cNvPr>
                <p14:cNvContentPartPr/>
                <p14:nvPr/>
              </p14:nvContentPartPr>
              <p14:xfrm>
                <a:off x="8564183" y="796491"/>
                <a:ext cx="117000" cy="303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1A9F0E1-A97E-B188-085A-AF8CC1EB090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55543" y="787851"/>
                  <a:ext cx="1346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31FA954-A4A6-E2F8-654F-CFC8ECADB058}"/>
                    </a:ext>
                  </a:extLst>
                </p14:cNvPr>
                <p14:cNvContentPartPr/>
                <p14:nvPr/>
              </p14:nvContentPartPr>
              <p14:xfrm>
                <a:off x="8492183" y="1025811"/>
                <a:ext cx="120240" cy="24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31FA954-A4A6-E2F8-654F-CFC8ECADB0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83183" y="1016811"/>
                  <a:ext cx="13788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F908B1D-5570-7C50-139C-A5CC20202E1F}"/>
              </a:ext>
            </a:extLst>
          </p:cNvPr>
          <p:cNvGrpSpPr/>
          <p:nvPr/>
        </p:nvGrpSpPr>
        <p:grpSpPr>
          <a:xfrm>
            <a:off x="2426183" y="4245651"/>
            <a:ext cx="6827040" cy="2528280"/>
            <a:chOff x="2426183" y="4245651"/>
            <a:chExt cx="6827040" cy="252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24B9D15-0243-F64B-3C96-2DE56CC6562F}"/>
                    </a:ext>
                  </a:extLst>
                </p14:cNvPr>
                <p14:cNvContentPartPr/>
                <p14:nvPr/>
              </p14:nvContentPartPr>
              <p14:xfrm>
                <a:off x="3315743" y="4273011"/>
                <a:ext cx="34560" cy="345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24B9D15-0243-F64B-3C96-2DE56CC656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06743" y="4264371"/>
                  <a:ext cx="522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AE911F1-27C6-6653-4340-C3C04ED61AA3}"/>
                    </a:ext>
                  </a:extLst>
                </p14:cNvPr>
                <p14:cNvContentPartPr/>
                <p14:nvPr/>
              </p14:nvContentPartPr>
              <p14:xfrm>
                <a:off x="3336983" y="4245651"/>
                <a:ext cx="76320" cy="276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AE911F1-27C6-6653-4340-C3C04ED61AA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28343" y="4237011"/>
                  <a:ext cx="939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2DB89EC-8F1E-4708-7816-DB8FEAD3D33F}"/>
                    </a:ext>
                  </a:extLst>
                </p14:cNvPr>
                <p14:cNvContentPartPr/>
                <p14:nvPr/>
              </p14:nvContentPartPr>
              <p14:xfrm>
                <a:off x="3096143" y="4667571"/>
                <a:ext cx="402840" cy="104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2DB89EC-8F1E-4708-7816-DB8FEAD3D3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87503" y="4658571"/>
                  <a:ext cx="420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65ADCA-1C42-75A3-1E90-24A02FB36835}"/>
                    </a:ext>
                  </a:extLst>
                </p14:cNvPr>
                <p14:cNvContentPartPr/>
                <p14:nvPr/>
              </p14:nvContentPartPr>
              <p14:xfrm>
                <a:off x="3738743" y="4327731"/>
                <a:ext cx="410040" cy="416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65ADCA-1C42-75A3-1E90-24A02FB3683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30103" y="4319091"/>
                  <a:ext cx="4276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26807B9-5B43-BA9E-9BD5-E51A9E0BFD76}"/>
                    </a:ext>
                  </a:extLst>
                </p14:cNvPr>
                <p14:cNvContentPartPr/>
                <p14:nvPr/>
              </p14:nvContentPartPr>
              <p14:xfrm>
                <a:off x="4254263" y="4535451"/>
                <a:ext cx="168120" cy="293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26807B9-5B43-BA9E-9BD5-E51A9E0BFD7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45263" y="4526811"/>
                  <a:ext cx="1857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210DC67-3559-FBEE-7CBF-EF0A0AB6F8D2}"/>
                    </a:ext>
                  </a:extLst>
                </p14:cNvPr>
                <p14:cNvContentPartPr/>
                <p14:nvPr/>
              </p14:nvContentPartPr>
              <p14:xfrm>
                <a:off x="4200623" y="4473171"/>
                <a:ext cx="445680" cy="417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210DC67-3559-FBEE-7CBF-EF0A0AB6F8D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91623" y="4464531"/>
                  <a:ext cx="4633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A117470-9A59-846D-579A-217F17E59784}"/>
                    </a:ext>
                  </a:extLst>
                </p14:cNvPr>
                <p14:cNvContentPartPr/>
                <p14:nvPr/>
              </p14:nvContentPartPr>
              <p14:xfrm>
                <a:off x="3104423" y="5187411"/>
                <a:ext cx="27360" cy="761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A117470-9A59-846D-579A-217F17E5978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95783" y="5178771"/>
                  <a:ext cx="45000" cy="7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5250210-9807-29C9-E2A5-C32F49244A62}"/>
                    </a:ext>
                  </a:extLst>
                </p14:cNvPr>
                <p14:cNvContentPartPr/>
                <p14:nvPr/>
              </p14:nvContentPartPr>
              <p14:xfrm>
                <a:off x="2953223" y="5214411"/>
                <a:ext cx="197640" cy="481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5250210-9807-29C9-E2A5-C32F49244A6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44223" y="5205771"/>
                  <a:ext cx="2152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34256F1-03CB-4C76-DD28-DCBA6C8F0919}"/>
                    </a:ext>
                  </a:extLst>
                </p14:cNvPr>
                <p14:cNvContentPartPr/>
                <p14:nvPr/>
              </p14:nvContentPartPr>
              <p14:xfrm>
                <a:off x="2879063" y="6052851"/>
                <a:ext cx="475200" cy="22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34256F1-03CB-4C76-DD28-DCBA6C8F091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70063" y="6043851"/>
                  <a:ext cx="492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240A97-D665-6246-936E-20A532CE434C}"/>
                    </a:ext>
                  </a:extLst>
                </p14:cNvPr>
                <p14:cNvContentPartPr/>
                <p14:nvPr/>
              </p14:nvContentPartPr>
              <p14:xfrm>
                <a:off x="3648383" y="5176611"/>
                <a:ext cx="354600" cy="903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240A97-D665-6246-936E-20A532CE434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39743" y="5167611"/>
                  <a:ext cx="372240" cy="9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4EB0D4F-EA7F-5067-5A92-5075FF0813D4}"/>
                    </a:ext>
                  </a:extLst>
                </p14:cNvPr>
                <p14:cNvContentPartPr/>
                <p14:nvPr/>
              </p14:nvContentPartPr>
              <p14:xfrm>
                <a:off x="4761863" y="5467851"/>
                <a:ext cx="427680" cy="113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4EB0D4F-EA7F-5067-5A92-5075FF0813D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53223" y="5459211"/>
                  <a:ext cx="445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80A4A60-DEBD-D19F-ECBB-ED482C16604B}"/>
                    </a:ext>
                  </a:extLst>
                </p14:cNvPr>
                <p14:cNvContentPartPr/>
                <p14:nvPr/>
              </p14:nvContentPartPr>
              <p14:xfrm>
                <a:off x="4952303" y="5766651"/>
                <a:ext cx="288720" cy="29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80A4A60-DEBD-D19F-ECBB-ED482C16604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43303" y="5758011"/>
                  <a:ext cx="3063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0C17734-5132-7CC5-1131-8F14E1C6E746}"/>
                    </a:ext>
                  </a:extLst>
                </p14:cNvPr>
                <p14:cNvContentPartPr/>
                <p14:nvPr/>
              </p14:nvContentPartPr>
              <p14:xfrm>
                <a:off x="6436943" y="4668291"/>
                <a:ext cx="47160" cy="788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0C17734-5132-7CC5-1131-8F14E1C6E74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28303" y="4659291"/>
                  <a:ext cx="6480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B35130-5BAC-E1C2-4454-C4B26DF4DCD4}"/>
                    </a:ext>
                  </a:extLst>
                </p14:cNvPr>
                <p14:cNvContentPartPr/>
                <p14:nvPr/>
              </p14:nvContentPartPr>
              <p14:xfrm>
                <a:off x="5803343" y="5491971"/>
                <a:ext cx="1185840" cy="48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B35130-5BAC-E1C2-4454-C4B26DF4DCD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94343" y="5482971"/>
                  <a:ext cx="1203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2EF1CBE-8811-EBD2-F78E-7490DD22A1F7}"/>
                    </a:ext>
                  </a:extLst>
                </p14:cNvPr>
                <p14:cNvContentPartPr/>
                <p14:nvPr/>
              </p14:nvContentPartPr>
              <p14:xfrm>
                <a:off x="6382943" y="5676291"/>
                <a:ext cx="640800" cy="772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2EF1CBE-8811-EBD2-F78E-7490DD22A1F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74303" y="5667651"/>
                  <a:ext cx="658440" cy="78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F3EB50A-6558-AA6A-5384-65AACF360E14}"/>
                    </a:ext>
                  </a:extLst>
                </p14:cNvPr>
                <p14:cNvContentPartPr/>
                <p14:nvPr/>
              </p14:nvContentPartPr>
              <p14:xfrm>
                <a:off x="7496063" y="5142051"/>
                <a:ext cx="500040" cy="950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F3EB50A-6558-AA6A-5384-65AACF360E1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87063" y="5133051"/>
                  <a:ext cx="517680" cy="9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554DEA8-E14F-B479-0A27-A0FACF15BDC7}"/>
                    </a:ext>
                  </a:extLst>
                </p14:cNvPr>
                <p14:cNvContentPartPr/>
                <p14:nvPr/>
              </p14:nvContentPartPr>
              <p14:xfrm>
                <a:off x="7776863" y="5440851"/>
                <a:ext cx="254160" cy="482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554DEA8-E14F-B479-0A27-A0FACF15BDC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68223" y="5432211"/>
                  <a:ext cx="2718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F57AD86-34F2-2FFC-BAA1-7469EE36BAF1}"/>
                    </a:ext>
                  </a:extLst>
                </p14:cNvPr>
                <p14:cNvContentPartPr/>
                <p14:nvPr/>
              </p14:nvContentPartPr>
              <p14:xfrm>
                <a:off x="2426183" y="5033331"/>
                <a:ext cx="253800" cy="1402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F57AD86-34F2-2FFC-BAA1-7469EE36BAF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17543" y="5024691"/>
                  <a:ext cx="271440" cy="14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44A4419-D994-68F0-1687-219A6BC4042C}"/>
                    </a:ext>
                  </a:extLst>
                </p14:cNvPr>
                <p14:cNvContentPartPr/>
                <p14:nvPr/>
              </p14:nvContentPartPr>
              <p14:xfrm>
                <a:off x="2624903" y="5130531"/>
                <a:ext cx="6628320" cy="1643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44A4419-D994-68F0-1687-219A6BC4042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16263" y="5121891"/>
                  <a:ext cx="6645960" cy="16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DBB60FC-6127-8993-DC0F-FA30907D5F3F}"/>
                    </a:ext>
                  </a:extLst>
                </p14:cNvPr>
                <p14:cNvContentPartPr/>
                <p14:nvPr/>
              </p14:nvContentPartPr>
              <p14:xfrm>
                <a:off x="4100903" y="4978971"/>
                <a:ext cx="552960" cy="507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DBB60FC-6127-8993-DC0F-FA30907D5F3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91903" y="4969971"/>
                  <a:ext cx="570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3C91EBF-BF2D-FFFD-C7D7-0EF42A3717CF}"/>
                    </a:ext>
                  </a:extLst>
                </p14:cNvPr>
                <p14:cNvContentPartPr/>
                <p14:nvPr/>
              </p14:nvContentPartPr>
              <p14:xfrm>
                <a:off x="4508423" y="4942251"/>
                <a:ext cx="236160" cy="285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3C91EBF-BF2D-FFFD-C7D7-0EF42A3717C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99783" y="4933611"/>
                  <a:ext cx="2538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694064B-53CF-7F32-4DFA-09BDF3A8DAE2}"/>
                    </a:ext>
                  </a:extLst>
                </p14:cNvPr>
                <p14:cNvContentPartPr/>
                <p14:nvPr/>
              </p14:nvContentPartPr>
              <p14:xfrm>
                <a:off x="4951583" y="4408371"/>
                <a:ext cx="462960" cy="571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694064B-53CF-7F32-4DFA-09BDF3A8DAE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42583" y="4399731"/>
                  <a:ext cx="48060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BEFDA0B-9BDE-6741-04C9-59B618CE77E1}"/>
                    </a:ext>
                  </a:extLst>
                </p14:cNvPr>
                <p14:cNvContentPartPr/>
                <p14:nvPr/>
              </p14:nvContentPartPr>
              <p14:xfrm>
                <a:off x="5169383" y="4318371"/>
                <a:ext cx="210240" cy="380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BEFDA0B-9BDE-6741-04C9-59B618CE77E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60743" y="4309371"/>
                  <a:ext cx="2278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79AE9FD-6D78-5C67-9ED4-238138D0953A}"/>
                    </a:ext>
                  </a:extLst>
                </p14:cNvPr>
                <p14:cNvContentPartPr/>
                <p14:nvPr/>
              </p14:nvContentPartPr>
              <p14:xfrm>
                <a:off x="5675183" y="4533291"/>
                <a:ext cx="1640880" cy="2213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79AE9FD-6D78-5C67-9ED4-238138D0953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66543" y="4524291"/>
                  <a:ext cx="1658520" cy="22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6B78DCA-7FDB-75FC-104A-A8000EBCE5E9}"/>
                    </a:ext>
                  </a:extLst>
                </p14:cNvPr>
                <p14:cNvContentPartPr/>
                <p14:nvPr/>
              </p14:nvContentPartPr>
              <p14:xfrm>
                <a:off x="7006463" y="4583331"/>
                <a:ext cx="1008360" cy="595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6B78DCA-7FDB-75FC-104A-A8000EBCE5E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97463" y="4574691"/>
                  <a:ext cx="102600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9E05088-5932-E0CE-71E8-52C79BF2C2AD}"/>
                    </a:ext>
                  </a:extLst>
                </p14:cNvPr>
                <p14:cNvContentPartPr/>
                <p14:nvPr/>
              </p14:nvContentPartPr>
              <p14:xfrm>
                <a:off x="7572743" y="4354731"/>
                <a:ext cx="602640" cy="474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9E05088-5932-E0CE-71E8-52C79BF2C2A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64103" y="4345731"/>
                  <a:ext cx="620280" cy="49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163963E-9D23-817F-EE51-CF69D4AB440E}"/>
              </a:ext>
            </a:extLst>
          </p:cNvPr>
          <p:cNvGrpSpPr/>
          <p:nvPr/>
        </p:nvGrpSpPr>
        <p:grpSpPr>
          <a:xfrm>
            <a:off x="8653463" y="3919851"/>
            <a:ext cx="1260720" cy="482760"/>
            <a:chOff x="8653463" y="3919851"/>
            <a:chExt cx="1260720" cy="48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B6C3D84-5384-A7A3-E21F-694B510B07DC}"/>
                    </a:ext>
                  </a:extLst>
                </p14:cNvPr>
                <p14:cNvContentPartPr/>
                <p14:nvPr/>
              </p14:nvContentPartPr>
              <p14:xfrm>
                <a:off x="8653463" y="4064931"/>
                <a:ext cx="208440" cy="311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B6C3D84-5384-A7A3-E21F-694B510B07D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644823" y="4055931"/>
                  <a:ext cx="2260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F405900-B3B7-73C8-3409-4C37CF488AC8}"/>
                    </a:ext>
                  </a:extLst>
                </p14:cNvPr>
                <p14:cNvContentPartPr/>
                <p14:nvPr/>
              </p14:nvContentPartPr>
              <p14:xfrm>
                <a:off x="8997623" y="4146291"/>
                <a:ext cx="217440" cy="256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F405900-B3B7-73C8-3409-4C37CF488AC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988983" y="4137291"/>
                  <a:ext cx="2350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D451954-B934-EE18-2EE0-5630CF3A3488}"/>
                    </a:ext>
                  </a:extLst>
                </p14:cNvPr>
                <p14:cNvContentPartPr/>
                <p14:nvPr/>
              </p14:nvContentPartPr>
              <p14:xfrm>
                <a:off x="9315863" y="4151691"/>
                <a:ext cx="144360" cy="160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D451954-B934-EE18-2EE0-5630CF3A348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306863" y="4142691"/>
                  <a:ext cx="162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70D3D80-B31D-BB6A-559D-77715A1C6420}"/>
                    </a:ext>
                  </a:extLst>
                </p14:cNvPr>
                <p14:cNvContentPartPr/>
                <p14:nvPr/>
              </p14:nvContentPartPr>
              <p14:xfrm>
                <a:off x="9550943" y="4071411"/>
                <a:ext cx="123840" cy="169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70D3D80-B31D-BB6A-559D-77715A1C642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542303" y="4062411"/>
                  <a:ext cx="141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69FE32-B7E2-1CF3-A1F6-4D1BBF22BBD6}"/>
                    </a:ext>
                  </a:extLst>
                </p14:cNvPr>
                <p14:cNvContentPartPr/>
                <p14:nvPr/>
              </p14:nvContentPartPr>
              <p14:xfrm>
                <a:off x="9868103" y="4064931"/>
                <a:ext cx="46080" cy="126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69FE32-B7E2-1CF3-A1F6-4D1BBF22BBD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59103" y="4055931"/>
                  <a:ext cx="63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5ACEA67-73B0-2035-8D6A-01D75E588518}"/>
                    </a:ext>
                  </a:extLst>
                </p14:cNvPr>
                <p14:cNvContentPartPr/>
                <p14:nvPr/>
              </p14:nvContentPartPr>
              <p14:xfrm>
                <a:off x="9786383" y="3919851"/>
                <a:ext cx="360" cy="9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5ACEA67-73B0-2035-8D6A-01D75E58851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77743" y="3911211"/>
                  <a:ext cx="1800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318CA33-2346-39BA-E0A3-9E3FAD1611B4}"/>
              </a:ext>
            </a:extLst>
          </p:cNvPr>
          <p:cNvGrpSpPr/>
          <p:nvPr/>
        </p:nvGrpSpPr>
        <p:grpSpPr>
          <a:xfrm>
            <a:off x="9170783" y="5232411"/>
            <a:ext cx="719640" cy="371880"/>
            <a:chOff x="9170783" y="5232411"/>
            <a:chExt cx="719640" cy="37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54264BB-F19D-9862-708B-EAD5DD467465}"/>
                    </a:ext>
                  </a:extLst>
                </p14:cNvPr>
                <p14:cNvContentPartPr/>
                <p14:nvPr/>
              </p14:nvContentPartPr>
              <p14:xfrm>
                <a:off x="9170783" y="5331051"/>
                <a:ext cx="719640" cy="273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54264BB-F19D-9862-708B-EAD5DD46746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162143" y="5322411"/>
                  <a:ext cx="7372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E3EB955-5F91-C683-DE9C-6D3DA386CF1E}"/>
                    </a:ext>
                  </a:extLst>
                </p14:cNvPr>
                <p14:cNvContentPartPr/>
                <p14:nvPr/>
              </p14:nvContentPartPr>
              <p14:xfrm>
                <a:off x="9569303" y="5232411"/>
                <a:ext cx="297720" cy="294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E3EB955-5F91-C683-DE9C-6D3DA386CF1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560303" y="5223771"/>
                  <a:ext cx="315360" cy="31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3864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D96D3076-01C3-7704-019E-97A03AFDF8E5}"/>
              </a:ext>
            </a:extLst>
          </p:cNvPr>
          <p:cNvGrpSpPr/>
          <p:nvPr/>
        </p:nvGrpSpPr>
        <p:grpSpPr>
          <a:xfrm>
            <a:off x="2380823" y="207891"/>
            <a:ext cx="9361800" cy="6123960"/>
            <a:chOff x="2380823" y="207891"/>
            <a:chExt cx="9361800" cy="612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AD4582F-8D96-C879-4C56-52A0D11DFB3D}"/>
                    </a:ext>
                  </a:extLst>
                </p14:cNvPr>
                <p14:cNvContentPartPr/>
                <p14:nvPr/>
              </p14:nvContentPartPr>
              <p14:xfrm>
                <a:off x="2585303" y="1183851"/>
                <a:ext cx="447120" cy="400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AD4582F-8D96-C879-4C56-52A0D11DFB3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76663" y="1175211"/>
                  <a:ext cx="4647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12873E2-4318-9335-873A-047CFB106422}"/>
                    </a:ext>
                  </a:extLst>
                </p14:cNvPr>
                <p14:cNvContentPartPr/>
                <p14:nvPr/>
              </p14:nvContentPartPr>
              <p14:xfrm>
                <a:off x="3213863" y="1140651"/>
                <a:ext cx="310320" cy="667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12873E2-4318-9335-873A-047CFB1064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05223" y="1131651"/>
                  <a:ext cx="32796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392EFFA-05B4-64F6-9097-D376CD2ADBAF}"/>
                    </a:ext>
                  </a:extLst>
                </p14:cNvPr>
                <p14:cNvContentPartPr/>
                <p14:nvPr/>
              </p14:nvContentPartPr>
              <p14:xfrm>
                <a:off x="3983183" y="1127691"/>
                <a:ext cx="347040" cy="376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392EFFA-05B4-64F6-9097-D376CD2ADB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74543" y="1118691"/>
                  <a:ext cx="3646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3D4297-E96D-B380-D51D-D8B3FA4DEC62}"/>
                    </a:ext>
                  </a:extLst>
                </p14:cNvPr>
                <p14:cNvContentPartPr/>
                <p14:nvPr/>
              </p14:nvContentPartPr>
              <p14:xfrm>
                <a:off x="3130343" y="2131371"/>
                <a:ext cx="57960" cy="684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3D4297-E96D-B380-D51D-D8B3FA4DEC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21343" y="2122371"/>
                  <a:ext cx="7560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F04EDC6-55AA-A73A-5142-668457BD21DC}"/>
                    </a:ext>
                  </a:extLst>
                </p14:cNvPr>
                <p14:cNvContentPartPr/>
                <p14:nvPr/>
              </p14:nvContentPartPr>
              <p14:xfrm>
                <a:off x="4027103" y="2134971"/>
                <a:ext cx="538200" cy="654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F04EDC6-55AA-A73A-5142-668457BD21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18103" y="2125971"/>
                  <a:ext cx="55584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3D6395-7BBE-F247-741F-3E4441C9846B}"/>
                    </a:ext>
                  </a:extLst>
                </p14:cNvPr>
                <p14:cNvContentPartPr/>
                <p14:nvPr/>
              </p14:nvContentPartPr>
              <p14:xfrm>
                <a:off x="5248583" y="1149651"/>
                <a:ext cx="262080" cy="147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3D6395-7BBE-F247-741F-3E4441C9846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39943" y="1141011"/>
                  <a:ext cx="2797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7388DB8-74B9-443D-4FA8-87563BB98C0B}"/>
                    </a:ext>
                  </a:extLst>
                </p14:cNvPr>
                <p14:cNvContentPartPr/>
                <p14:nvPr/>
              </p14:nvContentPartPr>
              <p14:xfrm>
                <a:off x="5160383" y="1421091"/>
                <a:ext cx="407520" cy="47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7388DB8-74B9-443D-4FA8-87563BB98C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1383" y="1412091"/>
                  <a:ext cx="425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445D11-20A8-E6C1-ABF5-B7BC0883444F}"/>
                    </a:ext>
                  </a:extLst>
                </p14:cNvPr>
                <p14:cNvContentPartPr/>
                <p14:nvPr/>
              </p14:nvContentPartPr>
              <p14:xfrm>
                <a:off x="6020423" y="841851"/>
                <a:ext cx="453960" cy="883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445D11-20A8-E6C1-ABF5-B7BC088344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11783" y="832851"/>
                  <a:ext cx="471600" cy="90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4C8FFFD-4628-1255-E09A-A456F51D33A7}"/>
                    </a:ext>
                  </a:extLst>
                </p14:cNvPr>
                <p14:cNvContentPartPr/>
                <p14:nvPr/>
              </p14:nvContentPartPr>
              <p14:xfrm>
                <a:off x="6823583" y="884331"/>
                <a:ext cx="340560" cy="594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4C8FFFD-4628-1255-E09A-A456F51D33A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14943" y="875691"/>
                  <a:ext cx="35820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AB8CE2-7584-0603-D786-9DB9B0FC6D38}"/>
                    </a:ext>
                  </a:extLst>
                </p14:cNvPr>
                <p14:cNvContentPartPr/>
                <p14:nvPr/>
              </p14:nvContentPartPr>
              <p14:xfrm>
                <a:off x="7521983" y="923211"/>
                <a:ext cx="282960" cy="732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AB8CE2-7584-0603-D786-9DB9B0FC6D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12983" y="914571"/>
                  <a:ext cx="30060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4FB4F48-F602-E3A4-8FFF-A97F85360B0B}"/>
                    </a:ext>
                  </a:extLst>
                </p14:cNvPr>
                <p14:cNvContentPartPr/>
                <p14:nvPr/>
              </p14:nvContentPartPr>
              <p14:xfrm>
                <a:off x="5205383" y="2156211"/>
                <a:ext cx="388440" cy="71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4FB4F48-F602-E3A4-8FFF-A97F85360B0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96743" y="2147571"/>
                  <a:ext cx="4060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9D26E97-EECD-D86C-4D7D-3BD33C6F0A73}"/>
                    </a:ext>
                  </a:extLst>
                </p14:cNvPr>
                <p14:cNvContentPartPr/>
                <p14:nvPr/>
              </p14:nvContentPartPr>
              <p14:xfrm>
                <a:off x="5087663" y="2571291"/>
                <a:ext cx="895680" cy="91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9D26E97-EECD-D86C-4D7D-3BD33C6F0A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79023" y="2562291"/>
                  <a:ext cx="913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3D87D91-A1F5-CB4A-F4D2-CE2CC157C85F}"/>
                    </a:ext>
                  </a:extLst>
                </p14:cNvPr>
                <p14:cNvContentPartPr/>
                <p14:nvPr/>
              </p14:nvContentPartPr>
              <p14:xfrm>
                <a:off x="6717023" y="1946331"/>
                <a:ext cx="381240" cy="560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3D87D91-A1F5-CB4A-F4D2-CE2CC157C8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8383" y="1937331"/>
                  <a:ext cx="39888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37C529-A3C9-DF9F-54B7-F7C278D90896}"/>
                    </a:ext>
                  </a:extLst>
                </p14:cNvPr>
                <p14:cNvContentPartPr/>
                <p14:nvPr/>
              </p14:nvContentPartPr>
              <p14:xfrm>
                <a:off x="7125623" y="1966491"/>
                <a:ext cx="437040" cy="506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37C529-A3C9-DF9F-54B7-F7C278D908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16623" y="1957851"/>
                  <a:ext cx="4546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F12B6B1-18BC-F761-01F6-24EE6F55239D}"/>
                    </a:ext>
                  </a:extLst>
                </p14:cNvPr>
                <p14:cNvContentPartPr/>
                <p14:nvPr/>
              </p14:nvContentPartPr>
              <p14:xfrm>
                <a:off x="6663023" y="2660931"/>
                <a:ext cx="1017360" cy="136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F12B6B1-18BC-F761-01F6-24EE6F5523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54383" y="2651931"/>
                  <a:ext cx="1035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D8F5314-FDC8-F7A3-B972-B0DE8DB9580F}"/>
                    </a:ext>
                  </a:extLst>
                </p14:cNvPr>
                <p14:cNvContentPartPr/>
                <p14:nvPr/>
              </p14:nvContentPartPr>
              <p14:xfrm>
                <a:off x="7041743" y="2805651"/>
                <a:ext cx="457200" cy="464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D8F5314-FDC8-F7A3-B972-B0DE8DB9580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32743" y="2796651"/>
                  <a:ext cx="47484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61E54F-0484-B40F-E334-816AD31B5EED}"/>
                    </a:ext>
                  </a:extLst>
                </p14:cNvPr>
                <p14:cNvContentPartPr/>
                <p14:nvPr/>
              </p14:nvContentPartPr>
              <p14:xfrm>
                <a:off x="7512983" y="2933091"/>
                <a:ext cx="283320" cy="405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61E54F-0484-B40F-E334-816AD31B5E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04343" y="2924451"/>
                  <a:ext cx="3009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5BA66A-1463-028A-6B86-F260DBE609EE}"/>
                    </a:ext>
                  </a:extLst>
                </p14:cNvPr>
                <p14:cNvContentPartPr/>
                <p14:nvPr/>
              </p14:nvContentPartPr>
              <p14:xfrm>
                <a:off x="8030303" y="2326491"/>
                <a:ext cx="361440" cy="131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5BA66A-1463-028A-6B86-F260DBE609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21303" y="2317491"/>
                  <a:ext cx="379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609621D-E3E4-F2DD-7B07-56B680C0740D}"/>
                    </a:ext>
                  </a:extLst>
                </p14:cNvPr>
                <p14:cNvContentPartPr/>
                <p14:nvPr/>
              </p14:nvContentPartPr>
              <p14:xfrm>
                <a:off x="8075663" y="2613051"/>
                <a:ext cx="312840" cy="130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609621D-E3E4-F2DD-7B07-56B680C0740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66663" y="2604051"/>
                  <a:ext cx="330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69B233-107F-3B61-0A5C-6543410B0CFC}"/>
                    </a:ext>
                  </a:extLst>
                </p14:cNvPr>
                <p14:cNvContentPartPr/>
                <p14:nvPr/>
              </p14:nvContentPartPr>
              <p14:xfrm>
                <a:off x="8772623" y="2026611"/>
                <a:ext cx="487080" cy="473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69B233-107F-3B61-0A5C-6543410B0CF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63983" y="2017611"/>
                  <a:ext cx="5047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5C2D34A-BCD5-0586-3B21-5BD2C7BC65F1}"/>
                    </a:ext>
                  </a:extLst>
                </p14:cNvPr>
                <p14:cNvContentPartPr/>
                <p14:nvPr/>
              </p14:nvContentPartPr>
              <p14:xfrm>
                <a:off x="9481823" y="1955331"/>
                <a:ext cx="142560" cy="687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5C2D34A-BCD5-0586-3B21-5BD2C7BC65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73183" y="1946331"/>
                  <a:ext cx="16020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164F8CC-34E1-78AF-673C-57BFA48E11E7}"/>
                    </a:ext>
                  </a:extLst>
                </p14:cNvPr>
                <p14:cNvContentPartPr/>
                <p14:nvPr/>
              </p14:nvContentPartPr>
              <p14:xfrm>
                <a:off x="9458783" y="1664451"/>
                <a:ext cx="447840" cy="528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164F8CC-34E1-78AF-673C-57BFA48E11E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49783" y="1655451"/>
                  <a:ext cx="46548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8DEADD4-EA30-3A1A-3044-EF10ADBB5973}"/>
                    </a:ext>
                  </a:extLst>
                </p14:cNvPr>
                <p14:cNvContentPartPr/>
                <p14:nvPr/>
              </p14:nvContentPartPr>
              <p14:xfrm>
                <a:off x="2579903" y="1946331"/>
                <a:ext cx="208440" cy="1478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8DEADD4-EA30-3A1A-3044-EF10ADBB597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71263" y="1937331"/>
                  <a:ext cx="226080" cy="14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4916D47-6B4A-CBCF-FB24-BB51936DBB9A}"/>
                    </a:ext>
                  </a:extLst>
                </p14:cNvPr>
                <p14:cNvContentPartPr/>
                <p14:nvPr/>
              </p14:nvContentPartPr>
              <p14:xfrm>
                <a:off x="2679623" y="1428651"/>
                <a:ext cx="7498800" cy="2563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4916D47-6B4A-CBCF-FB24-BB51936DBB9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70623" y="1420011"/>
                  <a:ext cx="7516440" cy="25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F8FCC76-B904-CEA5-0BFB-4B92504C9FF1}"/>
                    </a:ext>
                  </a:extLst>
                </p14:cNvPr>
                <p14:cNvContentPartPr/>
                <p14:nvPr/>
              </p14:nvContentPartPr>
              <p14:xfrm>
                <a:off x="2624903" y="1882251"/>
                <a:ext cx="2445480" cy="1505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F8FCC76-B904-CEA5-0BFB-4B92504C9FF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15903" y="1873251"/>
                  <a:ext cx="2463120" cy="15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488FBA-178B-9908-036C-8250842A8977}"/>
                    </a:ext>
                  </a:extLst>
                </p14:cNvPr>
                <p14:cNvContentPartPr/>
                <p14:nvPr/>
              </p14:nvContentPartPr>
              <p14:xfrm>
                <a:off x="4417343" y="643131"/>
                <a:ext cx="459000" cy="1312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488FBA-178B-9908-036C-8250842A89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08703" y="634491"/>
                  <a:ext cx="476640" cy="13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073F8E1-9C59-D67C-941A-853E0FC02616}"/>
                    </a:ext>
                  </a:extLst>
                </p14:cNvPr>
                <p14:cNvContentPartPr/>
                <p14:nvPr/>
              </p14:nvContentPartPr>
              <p14:xfrm>
                <a:off x="4345703" y="352971"/>
                <a:ext cx="676440" cy="429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073F8E1-9C59-D67C-941A-853E0FC026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36703" y="343971"/>
                  <a:ext cx="69408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6902FE-DBAC-CFC9-9F48-2DD61E561764}"/>
                    </a:ext>
                  </a:extLst>
                </p14:cNvPr>
                <p14:cNvContentPartPr/>
                <p14:nvPr/>
              </p14:nvContentPartPr>
              <p14:xfrm>
                <a:off x="8582183" y="1420011"/>
                <a:ext cx="1558800" cy="1731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6902FE-DBAC-CFC9-9F48-2DD61E5617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73183" y="1411011"/>
                  <a:ext cx="1576440" cy="17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1269D8D-2908-E8A3-1E08-1D48687A0CDF}"/>
                    </a:ext>
                  </a:extLst>
                </p14:cNvPr>
                <p14:cNvContentPartPr/>
                <p14:nvPr/>
              </p14:nvContentPartPr>
              <p14:xfrm>
                <a:off x="10556063" y="1972971"/>
                <a:ext cx="254880" cy="1201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1269D8D-2908-E8A3-1E08-1D48687A0C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47423" y="1964331"/>
                  <a:ext cx="272520" cy="12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A75130B-EEAC-7126-5562-4F897E0CFD2A}"/>
                    </a:ext>
                  </a:extLst>
                </p14:cNvPr>
                <p14:cNvContentPartPr/>
                <p14:nvPr/>
              </p14:nvContentPartPr>
              <p14:xfrm>
                <a:off x="10529063" y="2726451"/>
                <a:ext cx="370080" cy="473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A75130B-EEAC-7126-5562-4F897E0CFD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520063" y="2717451"/>
                  <a:ext cx="38772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A7C246-6F92-6A34-FA3E-B9B4C5F5691C}"/>
                    </a:ext>
                  </a:extLst>
                </p14:cNvPr>
                <p14:cNvContentPartPr/>
                <p14:nvPr/>
              </p14:nvContentPartPr>
              <p14:xfrm>
                <a:off x="2840543" y="4933971"/>
                <a:ext cx="32760" cy="684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A7C246-6F92-6A34-FA3E-B9B4C5F5691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31543" y="4924971"/>
                  <a:ext cx="504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9C0A6F-D269-9825-4D89-7E52ED7BEADE}"/>
                    </a:ext>
                  </a:extLst>
                </p14:cNvPr>
                <p14:cNvContentPartPr/>
                <p14:nvPr/>
              </p14:nvContentPartPr>
              <p14:xfrm>
                <a:off x="3358583" y="4869171"/>
                <a:ext cx="471600" cy="1027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9C0A6F-D269-9825-4D89-7E52ED7BEAD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49583" y="4860531"/>
                  <a:ext cx="489240" cy="10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49339F4-559B-1B14-C2FA-26902931697E}"/>
                    </a:ext>
                  </a:extLst>
                </p14:cNvPr>
                <p14:cNvContentPartPr/>
                <p14:nvPr/>
              </p14:nvContentPartPr>
              <p14:xfrm>
                <a:off x="4490423" y="5140251"/>
                <a:ext cx="360720" cy="30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49339F4-559B-1B14-C2FA-26902931697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81423" y="5131611"/>
                  <a:ext cx="378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A23ED62-E151-0D62-9C39-B130108B437F}"/>
                    </a:ext>
                  </a:extLst>
                </p14:cNvPr>
                <p14:cNvContentPartPr/>
                <p14:nvPr/>
              </p14:nvContentPartPr>
              <p14:xfrm>
                <a:off x="4282343" y="5413491"/>
                <a:ext cx="983160" cy="73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A23ED62-E151-0D62-9C39-B130108B437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73343" y="5404491"/>
                  <a:ext cx="1000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B98966A-E2A6-3F31-BFD7-3C4B8F7A69B6}"/>
                    </a:ext>
                  </a:extLst>
                </p14:cNvPr>
                <p14:cNvContentPartPr/>
                <p14:nvPr/>
              </p14:nvContentPartPr>
              <p14:xfrm>
                <a:off x="6943823" y="4019571"/>
                <a:ext cx="221760" cy="1027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B98966A-E2A6-3F31-BFD7-3C4B8F7A69B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34823" y="4010571"/>
                  <a:ext cx="239400" cy="10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E78B3F8-66F6-C7B4-B8A2-26E853FD46AA}"/>
                    </a:ext>
                  </a:extLst>
                </p14:cNvPr>
                <p14:cNvContentPartPr/>
                <p14:nvPr/>
              </p14:nvContentPartPr>
              <p14:xfrm>
                <a:off x="6490943" y="5162211"/>
                <a:ext cx="762120" cy="143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E78B3F8-66F6-C7B4-B8A2-26E853FD46A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82303" y="5153571"/>
                  <a:ext cx="779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9185A1E-5CC6-B837-673F-550CF9151B05}"/>
                    </a:ext>
                  </a:extLst>
                </p14:cNvPr>
                <p14:cNvContentPartPr/>
                <p14:nvPr/>
              </p14:nvContentPartPr>
              <p14:xfrm>
                <a:off x="6974423" y="5358411"/>
                <a:ext cx="777240" cy="554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9185A1E-5CC6-B837-673F-550CF9151B0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65783" y="5349771"/>
                  <a:ext cx="79488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A3D95D8-7476-B41F-7ED2-D1F2B6944720}"/>
                    </a:ext>
                  </a:extLst>
                </p14:cNvPr>
                <p14:cNvContentPartPr/>
                <p14:nvPr/>
              </p14:nvContentPartPr>
              <p14:xfrm>
                <a:off x="7912583" y="4716171"/>
                <a:ext cx="517320" cy="770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A3D95D8-7476-B41F-7ED2-D1F2B694472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3583" y="4707171"/>
                  <a:ext cx="534960" cy="78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B1EDA48-19FF-DEBD-A1E8-C49EBEA7B71A}"/>
                    </a:ext>
                  </a:extLst>
                </p14:cNvPr>
                <p14:cNvContentPartPr/>
                <p14:nvPr/>
              </p14:nvContentPartPr>
              <p14:xfrm>
                <a:off x="2380823" y="4671531"/>
                <a:ext cx="236160" cy="1513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B1EDA48-19FF-DEBD-A1E8-C49EBEA7B71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71823" y="4662531"/>
                  <a:ext cx="253800" cy="15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483F248-E99C-B944-73A9-BC0BE6442DE0}"/>
                    </a:ext>
                  </a:extLst>
                </p14:cNvPr>
                <p14:cNvContentPartPr/>
                <p14:nvPr/>
              </p14:nvContentPartPr>
              <p14:xfrm>
                <a:off x="2534903" y="4022091"/>
                <a:ext cx="6356520" cy="2309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483F248-E99C-B944-73A9-BC0BE6442DE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25903" y="4013451"/>
                  <a:ext cx="6374160" cy="23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3286200-444A-7ACC-6076-182742FA2B04}"/>
                    </a:ext>
                  </a:extLst>
                </p14:cNvPr>
                <p14:cNvContentPartPr/>
                <p14:nvPr/>
              </p14:nvContentPartPr>
              <p14:xfrm>
                <a:off x="8462663" y="425331"/>
                <a:ext cx="381600" cy="326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3286200-444A-7ACC-6076-182742FA2B0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54023" y="416331"/>
                  <a:ext cx="3992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A071979-D38D-8C29-4656-94B07A1314D4}"/>
                    </a:ext>
                  </a:extLst>
                </p14:cNvPr>
                <p14:cNvContentPartPr/>
                <p14:nvPr/>
              </p14:nvContentPartPr>
              <p14:xfrm>
                <a:off x="8900063" y="406971"/>
                <a:ext cx="187200" cy="361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A071979-D38D-8C29-4656-94B07A1314D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91063" y="397971"/>
                  <a:ext cx="204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2753021-DB48-0C33-477F-5C4DA72DEC87}"/>
                    </a:ext>
                  </a:extLst>
                </p14:cNvPr>
                <p14:cNvContentPartPr/>
                <p14:nvPr/>
              </p14:nvContentPartPr>
              <p14:xfrm>
                <a:off x="9560303" y="541611"/>
                <a:ext cx="415440" cy="182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2753021-DB48-0C33-477F-5C4DA72DEC8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51663" y="532611"/>
                  <a:ext cx="433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3DCBFD3-F2DB-74F2-2CDB-C44CE3F45627}"/>
                    </a:ext>
                  </a:extLst>
                </p14:cNvPr>
                <p14:cNvContentPartPr/>
                <p14:nvPr/>
              </p14:nvContentPartPr>
              <p14:xfrm>
                <a:off x="9523943" y="792891"/>
                <a:ext cx="593280" cy="67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3DCBFD3-F2DB-74F2-2CDB-C44CE3F4562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15303" y="783891"/>
                  <a:ext cx="6109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CA3A04A-A5A5-68D3-9B5B-82EAC1F10258}"/>
                    </a:ext>
                  </a:extLst>
                </p14:cNvPr>
                <p14:cNvContentPartPr/>
                <p14:nvPr/>
              </p14:nvContentPartPr>
              <p14:xfrm>
                <a:off x="10484063" y="207891"/>
                <a:ext cx="110520" cy="396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CA3A04A-A5A5-68D3-9B5B-82EAC1F1025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475063" y="199251"/>
                  <a:ext cx="1281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5F18F99-C393-8566-50B8-C0660C5379EA}"/>
                    </a:ext>
                  </a:extLst>
                </p14:cNvPr>
                <p14:cNvContentPartPr/>
                <p14:nvPr/>
              </p14:nvContentPartPr>
              <p14:xfrm>
                <a:off x="10410983" y="253251"/>
                <a:ext cx="854280" cy="463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F18F99-C393-8566-50B8-C0660C5379E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402343" y="244251"/>
                  <a:ext cx="8719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D590A32-3B4E-B832-21AE-B32AF5BEFBA4}"/>
                    </a:ext>
                  </a:extLst>
                </p14:cNvPr>
                <p14:cNvContentPartPr/>
                <p14:nvPr/>
              </p14:nvContentPartPr>
              <p14:xfrm>
                <a:off x="8963063" y="1004571"/>
                <a:ext cx="81720" cy="276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D590A32-3B4E-B832-21AE-B32AF5BEFBA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54063" y="995931"/>
                  <a:ext cx="993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0CEBC1-ED14-A910-6EF9-01B399C3C784}"/>
                    </a:ext>
                  </a:extLst>
                </p14:cNvPr>
                <p14:cNvContentPartPr/>
                <p14:nvPr/>
              </p14:nvContentPartPr>
              <p14:xfrm>
                <a:off x="8609903" y="1385451"/>
                <a:ext cx="488520" cy="100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0CEBC1-ED14-A910-6EF9-01B399C3C78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00903" y="1376451"/>
                  <a:ext cx="506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70DA9E1-EDDA-4F34-4AE8-A73564C60064}"/>
                    </a:ext>
                  </a:extLst>
                </p14:cNvPr>
                <p14:cNvContentPartPr/>
                <p14:nvPr/>
              </p14:nvContentPartPr>
              <p14:xfrm>
                <a:off x="10202903" y="1066131"/>
                <a:ext cx="216720" cy="20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70DA9E1-EDDA-4F34-4AE8-A73564C6006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94263" y="1057131"/>
                  <a:ext cx="2343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6F09358-C096-EF55-666F-EE074F638034}"/>
                    </a:ext>
                  </a:extLst>
                </p14:cNvPr>
                <p14:cNvContentPartPr/>
                <p14:nvPr/>
              </p14:nvContentPartPr>
              <p14:xfrm>
                <a:off x="10103543" y="1137051"/>
                <a:ext cx="530640" cy="239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6F09358-C096-EF55-666F-EE074F63803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94543" y="1128411"/>
                  <a:ext cx="548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8215FFC-F314-0B2C-F6F2-15DE5C184D61}"/>
                    </a:ext>
                  </a:extLst>
                </p14:cNvPr>
                <p14:cNvContentPartPr/>
                <p14:nvPr/>
              </p14:nvContentPartPr>
              <p14:xfrm>
                <a:off x="10981583" y="660411"/>
                <a:ext cx="123480" cy="410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8215FFC-F314-0B2C-F6F2-15DE5C184D6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72943" y="651411"/>
                  <a:ext cx="14112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9E8F7DB-F2D9-D4AA-5D33-E9CD8BE35457}"/>
                    </a:ext>
                  </a:extLst>
                </p14:cNvPr>
                <p14:cNvContentPartPr/>
                <p14:nvPr/>
              </p14:nvContentPartPr>
              <p14:xfrm>
                <a:off x="10918583" y="1132011"/>
                <a:ext cx="385200" cy="72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9E8F7DB-F2D9-D4AA-5D33-E9CD8BE3545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909583" y="1123371"/>
                  <a:ext cx="4028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A515B1-4F9A-00CE-0915-A4EE17129289}"/>
                    </a:ext>
                  </a:extLst>
                </p14:cNvPr>
                <p14:cNvContentPartPr/>
                <p14:nvPr/>
              </p14:nvContentPartPr>
              <p14:xfrm>
                <a:off x="11117663" y="1302651"/>
                <a:ext cx="304200" cy="280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A515B1-4F9A-00CE-0915-A4EE1712928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108663" y="1293651"/>
                  <a:ext cx="3218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98BE35D-F0F2-F87A-7D85-5A34B59ADA89}"/>
                    </a:ext>
                  </a:extLst>
                </p14:cNvPr>
                <p14:cNvContentPartPr/>
                <p14:nvPr/>
              </p14:nvContentPartPr>
              <p14:xfrm>
                <a:off x="11340503" y="930771"/>
                <a:ext cx="402120" cy="392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98BE35D-F0F2-F87A-7D85-5A34B59ADA8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331863" y="922131"/>
                  <a:ext cx="4197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62604F6-A38A-EF47-78EB-800E573F1748}"/>
                    </a:ext>
                  </a:extLst>
                </p14:cNvPr>
                <p14:cNvContentPartPr/>
                <p14:nvPr/>
              </p14:nvContentPartPr>
              <p14:xfrm>
                <a:off x="8853983" y="3132171"/>
                <a:ext cx="464760" cy="381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62604F6-A38A-EF47-78EB-800E573F174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45343" y="3123531"/>
                  <a:ext cx="4824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92FD82F-3C49-DC1E-0F8C-9F6DC87E7492}"/>
                    </a:ext>
                  </a:extLst>
                </p14:cNvPr>
                <p14:cNvContentPartPr/>
                <p14:nvPr/>
              </p14:nvContentPartPr>
              <p14:xfrm>
                <a:off x="9180143" y="3331611"/>
                <a:ext cx="218520" cy="406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92FD82F-3C49-DC1E-0F8C-9F6DC87E749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171503" y="3322611"/>
                  <a:ext cx="2361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4D30F34-A70F-F4E8-E4AD-6BE98435F043}"/>
                    </a:ext>
                  </a:extLst>
                </p14:cNvPr>
                <p14:cNvContentPartPr/>
                <p14:nvPr/>
              </p14:nvContentPartPr>
              <p14:xfrm>
                <a:off x="9505223" y="3367611"/>
                <a:ext cx="516240" cy="390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4D30F34-A70F-F4E8-E4AD-6BE98435F04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96583" y="3358971"/>
                  <a:ext cx="5338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631A114-15CC-D067-841F-388E2E429CF3}"/>
                    </a:ext>
                  </a:extLst>
                </p14:cNvPr>
                <p14:cNvContentPartPr/>
                <p14:nvPr/>
              </p14:nvContentPartPr>
              <p14:xfrm>
                <a:off x="10221263" y="3585051"/>
                <a:ext cx="7920" cy="1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631A114-15CC-D067-841F-388E2E429CF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12263" y="3576051"/>
                  <a:ext cx="255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AB31B3A-7FD0-9F6A-EEA8-64B179EEC6F3}"/>
                    </a:ext>
                  </a:extLst>
                </p14:cNvPr>
                <p14:cNvContentPartPr/>
                <p14:nvPr/>
              </p14:nvContentPartPr>
              <p14:xfrm>
                <a:off x="10737143" y="3195531"/>
                <a:ext cx="389880" cy="590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AB31B3A-7FD0-9F6A-EEA8-64B179EEC6F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728143" y="3186891"/>
                  <a:ext cx="40752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17CA1F6-54EA-4C00-3291-453ACA981E3D}"/>
                    </a:ext>
                  </a:extLst>
                </p14:cNvPr>
                <p14:cNvContentPartPr/>
                <p14:nvPr/>
              </p14:nvContentPartPr>
              <p14:xfrm>
                <a:off x="11280383" y="3467331"/>
                <a:ext cx="257040" cy="338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17CA1F6-54EA-4C00-3291-453ACA981E3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71743" y="3458331"/>
                  <a:ext cx="2746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4E0FB48-D968-91EE-D2A3-CD996FA9BB12}"/>
                    </a:ext>
                  </a:extLst>
                </p14:cNvPr>
                <p14:cNvContentPartPr/>
                <p14:nvPr/>
              </p14:nvContentPartPr>
              <p14:xfrm>
                <a:off x="11660183" y="3476331"/>
                <a:ext cx="28800" cy="288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4E0FB48-D968-91EE-D2A3-CD996FA9BB1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51543" y="3467331"/>
                  <a:ext cx="464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3FFE804-6539-AA23-439B-7440B32D5F24}"/>
                    </a:ext>
                  </a:extLst>
                </p14:cNvPr>
                <p14:cNvContentPartPr/>
                <p14:nvPr/>
              </p14:nvContentPartPr>
              <p14:xfrm>
                <a:off x="9756503" y="4264011"/>
                <a:ext cx="193680" cy="130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3FFE804-6539-AA23-439B-7440B32D5F2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747863" y="4255011"/>
                  <a:ext cx="211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6BF77A5-D2C5-6867-3274-E9AE8CC770E5}"/>
                    </a:ext>
                  </a:extLst>
                </p14:cNvPr>
                <p14:cNvContentPartPr/>
                <p14:nvPr/>
              </p14:nvContentPartPr>
              <p14:xfrm>
                <a:off x="10963583" y="3811131"/>
                <a:ext cx="32400" cy="11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6BF77A5-D2C5-6867-3274-E9AE8CC770E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954943" y="3802491"/>
                  <a:ext cx="50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6E21E69-8B2F-C773-87FC-0590BA385A99}"/>
                    </a:ext>
                  </a:extLst>
                </p14:cNvPr>
                <p14:cNvContentPartPr/>
                <p14:nvPr/>
              </p14:nvContentPartPr>
              <p14:xfrm>
                <a:off x="10716983" y="4081851"/>
                <a:ext cx="349200" cy="788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6E21E69-8B2F-C773-87FC-0590BA385A9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708343" y="4072851"/>
                  <a:ext cx="3668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61EBAA3-4F28-7725-56DA-F7FEC7799E5D}"/>
                    </a:ext>
                  </a:extLst>
                </p14:cNvPr>
                <p14:cNvContentPartPr/>
                <p14:nvPr/>
              </p14:nvContentPartPr>
              <p14:xfrm>
                <a:off x="11226023" y="4318371"/>
                <a:ext cx="82800" cy="466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61EBAA3-4F28-7725-56DA-F7FEC7799E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17383" y="4309371"/>
                  <a:ext cx="10044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90AE5A3-6110-F6D0-17D6-C0323926D1A7}"/>
                    </a:ext>
                  </a:extLst>
                </p14:cNvPr>
                <p14:cNvContentPartPr/>
                <p14:nvPr/>
              </p14:nvContentPartPr>
              <p14:xfrm>
                <a:off x="11542823" y="4261851"/>
                <a:ext cx="82080" cy="511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90AE5A3-6110-F6D0-17D6-C0323926D1A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534183" y="4252851"/>
                  <a:ext cx="9972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352E389-7029-0E8D-5625-1D0028F560FD}"/>
                    </a:ext>
                  </a:extLst>
                </p14:cNvPr>
                <p14:cNvContentPartPr/>
                <p14:nvPr/>
              </p14:nvContentPartPr>
              <p14:xfrm>
                <a:off x="2787983" y="1891611"/>
                <a:ext cx="2039760" cy="1415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352E389-7029-0E8D-5625-1D0028F560F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79343" y="1882611"/>
                  <a:ext cx="2057400" cy="143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594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roup 262">
            <a:extLst>
              <a:ext uri="{FF2B5EF4-FFF2-40B4-BE49-F238E27FC236}">
                <a16:creationId xmlns:a16="http://schemas.microsoft.com/office/drawing/2014/main" id="{115DCDE9-E798-3C87-DA84-3030924AF2F3}"/>
              </a:ext>
            </a:extLst>
          </p:cNvPr>
          <p:cNvGrpSpPr/>
          <p:nvPr/>
        </p:nvGrpSpPr>
        <p:grpSpPr>
          <a:xfrm>
            <a:off x="352943" y="261531"/>
            <a:ext cx="10586160" cy="2059560"/>
            <a:chOff x="352943" y="261531"/>
            <a:chExt cx="10586160" cy="20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E5B5DE-A382-168E-641B-79126A34111E}"/>
                    </a:ext>
                  </a:extLst>
                </p14:cNvPr>
                <p14:cNvContentPartPr/>
                <p14:nvPr/>
              </p14:nvContentPartPr>
              <p14:xfrm>
                <a:off x="6888023" y="380331"/>
                <a:ext cx="264960" cy="7146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E5B5DE-A382-168E-641B-79126A3411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79383" y="371331"/>
                  <a:ext cx="2826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D83637C-8FB5-677B-83F8-0DE706932788}"/>
                    </a:ext>
                  </a:extLst>
                </p14:cNvPr>
                <p14:cNvContentPartPr/>
                <p14:nvPr/>
              </p14:nvContentPartPr>
              <p14:xfrm>
                <a:off x="7396343" y="652131"/>
                <a:ext cx="348480" cy="2815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D83637C-8FB5-677B-83F8-0DE7069327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87703" y="643491"/>
                  <a:ext cx="3661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F4FD975-336E-C644-2A7B-7B0FA54CDB8C}"/>
                    </a:ext>
                  </a:extLst>
                </p14:cNvPr>
                <p14:cNvContentPartPr/>
                <p14:nvPr/>
              </p14:nvContentPartPr>
              <p14:xfrm>
                <a:off x="7957943" y="633771"/>
                <a:ext cx="516960" cy="7153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F4FD975-336E-C644-2A7B-7B0FA54CDB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48943" y="624771"/>
                  <a:ext cx="53460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B4E3A7D-C8BF-951A-3AE3-9558332889A1}"/>
                    </a:ext>
                  </a:extLst>
                </p14:cNvPr>
                <p14:cNvContentPartPr/>
                <p14:nvPr/>
              </p14:nvContentPartPr>
              <p14:xfrm>
                <a:off x="8951543" y="752571"/>
                <a:ext cx="318960" cy="5533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B4E3A7D-C8BF-951A-3AE3-9558332889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42903" y="743571"/>
                  <a:ext cx="33660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C57BE6E-A12A-7B6B-940C-E6436BCFF208}"/>
                    </a:ext>
                  </a:extLst>
                </p14:cNvPr>
                <p14:cNvContentPartPr/>
                <p14:nvPr/>
              </p14:nvContentPartPr>
              <p14:xfrm>
                <a:off x="9641303" y="604971"/>
                <a:ext cx="109080" cy="5277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C57BE6E-A12A-7B6B-940C-E6436BCFF2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32663" y="595971"/>
                  <a:ext cx="12672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B236F90-DEBA-AFDF-E13E-3AA8C7623850}"/>
                    </a:ext>
                  </a:extLst>
                </p14:cNvPr>
                <p14:cNvContentPartPr/>
                <p14:nvPr/>
              </p14:nvContentPartPr>
              <p14:xfrm>
                <a:off x="9750383" y="795411"/>
                <a:ext cx="390960" cy="5724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B236F90-DEBA-AFDF-E13E-3AA8C762385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41383" y="786771"/>
                  <a:ext cx="4086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C3E15A3-B4A7-920C-4EA9-F1AC6DC8E1C4}"/>
                    </a:ext>
                  </a:extLst>
                </p14:cNvPr>
                <p14:cNvContentPartPr/>
                <p14:nvPr/>
              </p14:nvContentPartPr>
              <p14:xfrm>
                <a:off x="6762383" y="1267371"/>
                <a:ext cx="4176720" cy="914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C3E15A3-B4A7-920C-4EA9-F1AC6DC8E1C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53743" y="1258731"/>
                  <a:ext cx="4194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467B13D-2472-8DEA-719A-E4CB11A5498E}"/>
                    </a:ext>
                  </a:extLst>
                </p14:cNvPr>
                <p14:cNvContentPartPr/>
                <p14:nvPr/>
              </p14:nvContentPartPr>
              <p14:xfrm>
                <a:off x="2480183" y="633771"/>
                <a:ext cx="112680" cy="5212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467B13D-2472-8DEA-719A-E4CB11A549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71543" y="624771"/>
                  <a:ext cx="13032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D8B8152-26D1-928D-BDF8-F8C20AB975A6}"/>
                    </a:ext>
                  </a:extLst>
                </p14:cNvPr>
                <p14:cNvContentPartPr/>
                <p14:nvPr/>
              </p14:nvContentPartPr>
              <p14:xfrm>
                <a:off x="2471543" y="714771"/>
                <a:ext cx="264960" cy="5389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D8B8152-26D1-928D-BDF8-F8C20AB975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62543" y="706131"/>
                  <a:ext cx="28260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3C3B14C-7D0E-4AE9-8413-037BDDFEE621}"/>
                    </a:ext>
                  </a:extLst>
                </p14:cNvPr>
                <p14:cNvContentPartPr/>
                <p14:nvPr/>
              </p14:nvContentPartPr>
              <p14:xfrm>
                <a:off x="2833343" y="929691"/>
                <a:ext cx="74880" cy="1591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3C3B14C-7D0E-4AE9-8413-037BDDFEE6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24703" y="920691"/>
                  <a:ext cx="92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6C01BFB-A63A-413B-C94B-D53D8326992E}"/>
                    </a:ext>
                  </a:extLst>
                </p14:cNvPr>
                <p14:cNvContentPartPr/>
                <p14:nvPr/>
              </p14:nvContentPartPr>
              <p14:xfrm>
                <a:off x="3041783" y="829611"/>
                <a:ext cx="553320" cy="3769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6C01BFB-A63A-413B-C94B-D53D832699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33143" y="820611"/>
                  <a:ext cx="5709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9467CA1-12D3-E208-323E-59A62BDC5374}"/>
                    </a:ext>
                  </a:extLst>
                </p14:cNvPr>
                <p14:cNvContentPartPr/>
                <p14:nvPr/>
              </p14:nvContentPartPr>
              <p14:xfrm>
                <a:off x="3711023" y="760491"/>
                <a:ext cx="223920" cy="3772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9467CA1-12D3-E208-323E-59A62BDC53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02383" y="751491"/>
                  <a:ext cx="2415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71FC0FE-F8A4-F603-AE7D-8D248535518F}"/>
                    </a:ext>
                  </a:extLst>
                </p14:cNvPr>
                <p14:cNvContentPartPr/>
                <p14:nvPr/>
              </p14:nvContentPartPr>
              <p14:xfrm>
                <a:off x="4245983" y="795771"/>
                <a:ext cx="254160" cy="3427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71FC0FE-F8A4-F603-AE7D-8D248535518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36983" y="786771"/>
                  <a:ext cx="2718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28CC20A-72DB-C7E4-97CC-4909B1678D8F}"/>
                    </a:ext>
                  </a:extLst>
                </p14:cNvPr>
                <p14:cNvContentPartPr/>
                <p14:nvPr/>
              </p14:nvContentPartPr>
              <p14:xfrm>
                <a:off x="4616783" y="642771"/>
                <a:ext cx="146160" cy="5032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28CC20A-72DB-C7E4-97CC-4909B1678D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07783" y="633771"/>
                  <a:ext cx="16380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19DC91-AF53-895B-03E0-0E4C7DC595C1}"/>
                    </a:ext>
                  </a:extLst>
                </p14:cNvPr>
                <p14:cNvContentPartPr/>
                <p14:nvPr/>
              </p14:nvContentPartPr>
              <p14:xfrm>
                <a:off x="5413823" y="1022931"/>
                <a:ext cx="360" cy="3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19DC91-AF53-895B-03E0-0E4C7DC595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05183" y="10139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FC401B1-BB5D-7A9C-9A4C-3BCEF2E08F93}"/>
                    </a:ext>
                  </a:extLst>
                </p14:cNvPr>
                <p14:cNvContentPartPr/>
                <p14:nvPr/>
              </p14:nvContentPartPr>
              <p14:xfrm>
                <a:off x="5314103" y="779571"/>
                <a:ext cx="681480" cy="727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FC401B1-BB5D-7A9C-9A4C-3BCEF2E08F9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05463" y="770931"/>
                  <a:ext cx="6991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2B22A48-CE71-B634-A8BD-A75EF5DA5E51}"/>
                    </a:ext>
                  </a:extLst>
                </p14:cNvPr>
                <p14:cNvContentPartPr/>
                <p14:nvPr/>
              </p14:nvContentPartPr>
              <p14:xfrm>
                <a:off x="5921063" y="606411"/>
                <a:ext cx="145800" cy="3153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2B22A48-CE71-B634-A8BD-A75EF5DA5E5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12063" y="597411"/>
                  <a:ext cx="1634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E5A8F19-24C5-FDB0-B20B-64E31910AA05}"/>
                    </a:ext>
                  </a:extLst>
                </p14:cNvPr>
                <p14:cNvContentPartPr/>
                <p14:nvPr/>
              </p14:nvContentPartPr>
              <p14:xfrm>
                <a:off x="2317463" y="1249011"/>
                <a:ext cx="2353680" cy="1915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E5A8F19-24C5-FDB0-B20B-64E31910AA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08823" y="1240011"/>
                  <a:ext cx="23713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C489E8D-45C7-C2F7-B52F-0ADFBA785FCB}"/>
                    </a:ext>
                  </a:extLst>
                </p14:cNvPr>
                <p14:cNvContentPartPr/>
                <p14:nvPr/>
              </p14:nvContentPartPr>
              <p14:xfrm>
                <a:off x="1801583" y="1239651"/>
                <a:ext cx="3482280" cy="3088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C489E8D-45C7-C2F7-B52F-0ADFBA785FC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92583" y="1230651"/>
                  <a:ext cx="34999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5D44081-D348-3EE4-E0F0-1034FF033C83}"/>
                    </a:ext>
                  </a:extLst>
                </p14:cNvPr>
                <p14:cNvContentPartPr/>
                <p14:nvPr/>
              </p14:nvContentPartPr>
              <p14:xfrm>
                <a:off x="1954583" y="579411"/>
                <a:ext cx="91800" cy="11386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5D44081-D348-3EE4-E0F0-1034FF033C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45943" y="570411"/>
                  <a:ext cx="109440" cy="11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92A1E4A-70F8-0CFB-86B1-9AC3725EE8FC}"/>
                    </a:ext>
                  </a:extLst>
                </p14:cNvPr>
                <p14:cNvContentPartPr/>
                <p14:nvPr/>
              </p14:nvContentPartPr>
              <p14:xfrm>
                <a:off x="1846583" y="531891"/>
                <a:ext cx="3143880" cy="10515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92A1E4A-70F8-0CFB-86B1-9AC3725EE8F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37943" y="522891"/>
                  <a:ext cx="3161520" cy="10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C3C0983-B1FA-4E96-9CDE-D85496AA1FF4}"/>
                    </a:ext>
                  </a:extLst>
                </p14:cNvPr>
                <p14:cNvContentPartPr/>
                <p14:nvPr/>
              </p14:nvContentPartPr>
              <p14:xfrm>
                <a:off x="352943" y="559251"/>
                <a:ext cx="19440" cy="925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C3C0983-B1FA-4E96-9CDE-D85496AA1FF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4303" y="550611"/>
                  <a:ext cx="37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6440180-1AB4-353E-6358-C450F3FCFBDD}"/>
                    </a:ext>
                  </a:extLst>
                </p14:cNvPr>
                <p14:cNvContentPartPr/>
                <p14:nvPr/>
              </p14:nvContentPartPr>
              <p14:xfrm>
                <a:off x="932183" y="878211"/>
                <a:ext cx="578520" cy="1184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6440180-1AB4-353E-6358-C450F3FCFBD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3543" y="869211"/>
                  <a:ext cx="596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514D649-CBDF-6482-9B4C-7CF8491FAB19}"/>
                    </a:ext>
                  </a:extLst>
                </p14:cNvPr>
                <p14:cNvContentPartPr/>
                <p14:nvPr/>
              </p14:nvContentPartPr>
              <p14:xfrm>
                <a:off x="1324583" y="895851"/>
                <a:ext cx="15840" cy="277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514D649-CBDF-6482-9B4C-7CF8491FAB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15583" y="887211"/>
                  <a:ext cx="334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52DDFF0-D728-F037-1769-0357C02BDFC2}"/>
                    </a:ext>
                  </a:extLst>
                </p14:cNvPr>
                <p14:cNvContentPartPr/>
                <p14:nvPr/>
              </p14:nvContentPartPr>
              <p14:xfrm>
                <a:off x="1321703" y="886851"/>
                <a:ext cx="155160" cy="2224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52DDFF0-D728-F037-1769-0357C02BDF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13063" y="878211"/>
                  <a:ext cx="1728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55C774C-8F43-815B-BD73-890351875BD7}"/>
                    </a:ext>
                  </a:extLst>
                </p14:cNvPr>
                <p14:cNvContentPartPr/>
                <p14:nvPr/>
              </p14:nvContentPartPr>
              <p14:xfrm>
                <a:off x="3123143" y="1466451"/>
                <a:ext cx="19800" cy="3646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55C774C-8F43-815B-BD73-890351875BD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14503" y="1457811"/>
                  <a:ext cx="374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3C9834F-F9DB-D619-A22C-4A9E7144F862}"/>
                    </a:ext>
                  </a:extLst>
                </p14:cNvPr>
                <p14:cNvContentPartPr/>
                <p14:nvPr/>
              </p14:nvContentPartPr>
              <p14:xfrm>
                <a:off x="3041783" y="1710891"/>
                <a:ext cx="241920" cy="1911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3C9834F-F9DB-D619-A22C-4A9E7144F86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33143" y="1702251"/>
                  <a:ext cx="259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639A084-B07F-EB4E-F1F1-C43253EAB4E1}"/>
                    </a:ext>
                  </a:extLst>
                </p14:cNvPr>
                <p14:cNvContentPartPr/>
                <p14:nvPr/>
              </p14:nvContentPartPr>
              <p14:xfrm>
                <a:off x="2735423" y="2043531"/>
                <a:ext cx="167040" cy="1587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639A084-B07F-EB4E-F1F1-C43253EAB4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26783" y="2034531"/>
                  <a:ext cx="184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F9A7D2A-0324-2064-F06A-8A00F6992A10}"/>
                    </a:ext>
                  </a:extLst>
                </p14:cNvPr>
                <p14:cNvContentPartPr/>
                <p14:nvPr/>
              </p14:nvContentPartPr>
              <p14:xfrm>
                <a:off x="2924063" y="2095011"/>
                <a:ext cx="72000" cy="1270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F9A7D2A-0324-2064-F06A-8A00F6992A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15423" y="2086011"/>
                  <a:ext cx="89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7D74540-22A3-4811-F729-777BA08CC494}"/>
                    </a:ext>
                  </a:extLst>
                </p14:cNvPr>
                <p14:cNvContentPartPr/>
                <p14:nvPr/>
              </p14:nvContentPartPr>
              <p14:xfrm>
                <a:off x="3168503" y="2082051"/>
                <a:ext cx="120600" cy="2048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7D74540-22A3-4811-F729-777BA08CC49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59503" y="2073411"/>
                  <a:ext cx="138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16E0BF6-3EE3-0CCE-3A94-3300F83C6483}"/>
                    </a:ext>
                  </a:extLst>
                </p14:cNvPr>
                <p14:cNvContentPartPr/>
                <p14:nvPr/>
              </p14:nvContentPartPr>
              <p14:xfrm>
                <a:off x="3367583" y="2027691"/>
                <a:ext cx="62280" cy="2275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16E0BF6-3EE3-0CCE-3A94-3300F83C64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58943" y="2019051"/>
                  <a:ext cx="79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EAB63C0-BE14-D081-1C27-820F60112D73}"/>
                    </a:ext>
                  </a:extLst>
                </p14:cNvPr>
                <p14:cNvContentPartPr/>
                <p14:nvPr/>
              </p14:nvContentPartPr>
              <p14:xfrm>
                <a:off x="3313583" y="2127411"/>
                <a:ext cx="89280" cy="100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EAB63C0-BE14-D081-1C27-820F60112D7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04583" y="2118411"/>
                  <a:ext cx="106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DA903CF-AF76-3937-E536-BB076908ECA9}"/>
                    </a:ext>
                  </a:extLst>
                </p14:cNvPr>
                <p14:cNvContentPartPr/>
                <p14:nvPr/>
              </p14:nvContentPartPr>
              <p14:xfrm>
                <a:off x="6726383" y="561051"/>
                <a:ext cx="64440" cy="8121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DA903CF-AF76-3937-E536-BB076908ECA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17743" y="552411"/>
                  <a:ext cx="8208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470B5ED-7E53-3CAC-DB14-6AC321477582}"/>
                    </a:ext>
                  </a:extLst>
                </p14:cNvPr>
                <p14:cNvContentPartPr/>
                <p14:nvPr/>
              </p14:nvContentPartPr>
              <p14:xfrm>
                <a:off x="6580943" y="261531"/>
                <a:ext cx="4132800" cy="11340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470B5ED-7E53-3CAC-DB14-6AC3214775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72303" y="252531"/>
                  <a:ext cx="4150440" cy="11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BBF310C-B1EB-F7B2-36CB-0D2A9CC4F071}"/>
                    </a:ext>
                  </a:extLst>
                </p14:cNvPr>
                <p14:cNvContentPartPr/>
                <p14:nvPr/>
              </p14:nvContentPartPr>
              <p14:xfrm>
                <a:off x="8663903" y="1394091"/>
                <a:ext cx="22320" cy="3218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BBF310C-B1EB-F7B2-36CB-0D2A9CC4F07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54903" y="1385091"/>
                  <a:ext cx="399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94804C2-19DE-1063-6BAF-3F22BC76062D}"/>
                    </a:ext>
                  </a:extLst>
                </p14:cNvPr>
                <p14:cNvContentPartPr/>
                <p14:nvPr/>
              </p14:nvContentPartPr>
              <p14:xfrm>
                <a:off x="8591543" y="1623771"/>
                <a:ext cx="365040" cy="1864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94804C2-19DE-1063-6BAF-3F22BC76062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82903" y="1614771"/>
                  <a:ext cx="3826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4808E01-D37C-A0D4-3931-8BFBBC949EC3}"/>
                    </a:ext>
                  </a:extLst>
                </p14:cNvPr>
                <p14:cNvContentPartPr/>
                <p14:nvPr/>
              </p14:nvContentPartPr>
              <p14:xfrm>
                <a:off x="8356103" y="1817811"/>
                <a:ext cx="281520" cy="5032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4808E01-D37C-A0D4-3931-8BFBBC949E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47463" y="1808811"/>
                  <a:ext cx="2991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979A0538-6508-D64F-F259-0EE09E662260}"/>
                    </a:ext>
                  </a:extLst>
                </p14:cNvPr>
                <p14:cNvContentPartPr/>
                <p14:nvPr/>
              </p14:nvContentPartPr>
              <p14:xfrm>
                <a:off x="8772623" y="1921491"/>
                <a:ext cx="110160" cy="2703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979A0538-6508-D64F-F259-0EE09E66226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63983" y="1912851"/>
                  <a:ext cx="1278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5880FE6-2E46-43CA-28F4-4E11EDFE8386}"/>
                    </a:ext>
                  </a:extLst>
                </p14:cNvPr>
                <p14:cNvContentPartPr/>
                <p14:nvPr/>
              </p14:nvContentPartPr>
              <p14:xfrm>
                <a:off x="8983943" y="1928331"/>
                <a:ext cx="217080" cy="3009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5880FE6-2E46-43CA-28F4-4E11EDFE838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74943" y="1919331"/>
                  <a:ext cx="2347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463782F-AE05-FF1C-7593-675A9AE49348}"/>
                    </a:ext>
                  </a:extLst>
                </p14:cNvPr>
                <p14:cNvContentPartPr/>
                <p14:nvPr/>
              </p14:nvContentPartPr>
              <p14:xfrm>
                <a:off x="9334583" y="1891971"/>
                <a:ext cx="153720" cy="3250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463782F-AE05-FF1C-7593-675A9AE493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25583" y="1882971"/>
                  <a:ext cx="1713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183E570-A5ED-56EE-DA64-ADF975B51415}"/>
                    </a:ext>
                  </a:extLst>
                </p14:cNvPr>
                <p14:cNvContentPartPr/>
                <p14:nvPr/>
              </p14:nvContentPartPr>
              <p14:xfrm>
                <a:off x="9668663" y="2027691"/>
                <a:ext cx="76680" cy="1861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183E570-A5ED-56EE-DA64-ADF975B5141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60023" y="2019051"/>
                  <a:ext cx="943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1503ADA-1A07-677C-C3E1-C8742048D88D}"/>
                    </a:ext>
                  </a:extLst>
                </p14:cNvPr>
                <p14:cNvContentPartPr/>
                <p14:nvPr/>
              </p14:nvContentPartPr>
              <p14:xfrm>
                <a:off x="1819583" y="497691"/>
                <a:ext cx="3279600" cy="13392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1503ADA-1A07-677C-C3E1-C8742048D88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10943" y="488691"/>
                  <a:ext cx="3297240" cy="135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39BEE0AD-8B54-F5D1-655A-F0B812210C14}"/>
              </a:ext>
            </a:extLst>
          </p:cNvPr>
          <p:cNvGrpSpPr/>
          <p:nvPr/>
        </p:nvGrpSpPr>
        <p:grpSpPr>
          <a:xfrm>
            <a:off x="3736943" y="2534571"/>
            <a:ext cx="5662800" cy="1060200"/>
            <a:chOff x="3736943" y="2534571"/>
            <a:chExt cx="5662800" cy="106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0402F76-B2EC-F9FE-29A2-A3306A05C456}"/>
                    </a:ext>
                  </a:extLst>
                </p14:cNvPr>
                <p14:cNvContentPartPr/>
                <p14:nvPr/>
              </p14:nvContentPartPr>
              <p14:xfrm>
                <a:off x="3947183" y="2534931"/>
                <a:ext cx="74160" cy="7246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0402F76-B2EC-F9FE-29A2-A3306A05C45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38543" y="2525931"/>
                  <a:ext cx="9180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E78B731-40FD-3D03-2269-F70A4066D08C}"/>
                    </a:ext>
                  </a:extLst>
                </p14:cNvPr>
                <p14:cNvContentPartPr/>
                <p14:nvPr/>
              </p14:nvContentPartPr>
              <p14:xfrm>
                <a:off x="4073903" y="3179331"/>
                <a:ext cx="327240" cy="1044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E78B731-40FD-3D03-2269-F70A4066D08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64903" y="3170331"/>
                  <a:ext cx="344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4D54C78-A09C-E015-EF26-0448BA9CBBF5}"/>
                    </a:ext>
                  </a:extLst>
                </p14:cNvPr>
                <p14:cNvContentPartPr/>
                <p14:nvPr/>
              </p14:nvContentPartPr>
              <p14:xfrm>
                <a:off x="4463063" y="2933091"/>
                <a:ext cx="195480" cy="2692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4D54C78-A09C-E015-EF26-0448BA9CBBF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54063" y="2924451"/>
                  <a:ext cx="2131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05D5C64-7C1E-2DF7-7D1D-5BE69703F8C8}"/>
                    </a:ext>
                  </a:extLst>
                </p14:cNvPr>
                <p14:cNvContentPartPr/>
                <p14:nvPr/>
              </p14:nvContentPartPr>
              <p14:xfrm>
                <a:off x="4752863" y="3000411"/>
                <a:ext cx="416520" cy="3016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05D5C64-7C1E-2DF7-7D1D-5BE69703F8C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43863" y="2991411"/>
                  <a:ext cx="4341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650EC81F-39B5-F834-79D1-A116B2D041EE}"/>
                    </a:ext>
                  </a:extLst>
                </p14:cNvPr>
                <p14:cNvContentPartPr/>
                <p14:nvPr/>
              </p14:nvContentPartPr>
              <p14:xfrm>
                <a:off x="5757623" y="2661651"/>
                <a:ext cx="517680" cy="5493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50EC81F-39B5-F834-79D1-A116B2D041E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48983" y="2652651"/>
                  <a:ext cx="5353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F66A523-81BF-1D86-A6B0-476EA11D5108}"/>
                    </a:ext>
                  </a:extLst>
                </p14:cNvPr>
                <p14:cNvContentPartPr/>
                <p14:nvPr/>
              </p14:nvContentPartPr>
              <p14:xfrm>
                <a:off x="6346223" y="2813571"/>
                <a:ext cx="236880" cy="3376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F66A523-81BF-1D86-A6B0-476EA11D510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37583" y="2804931"/>
                  <a:ext cx="2545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98B4698-1CCD-CFFE-F18E-549897C2DD7B}"/>
                    </a:ext>
                  </a:extLst>
                </p14:cNvPr>
                <p14:cNvContentPartPr/>
                <p14:nvPr/>
              </p14:nvContentPartPr>
              <p14:xfrm>
                <a:off x="6817103" y="2841291"/>
                <a:ext cx="671400" cy="4341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98B4698-1CCD-CFFE-F18E-549897C2DD7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08463" y="2832651"/>
                  <a:ext cx="6890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4393DC8-066A-C1E2-1808-382C6C21F50F}"/>
                    </a:ext>
                  </a:extLst>
                </p14:cNvPr>
                <p14:cNvContentPartPr/>
                <p14:nvPr/>
              </p14:nvContentPartPr>
              <p14:xfrm>
                <a:off x="7714223" y="2888091"/>
                <a:ext cx="284040" cy="3369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4393DC8-066A-C1E2-1808-382C6C21F50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05583" y="2879091"/>
                  <a:ext cx="3016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7ACE1F4-39BD-5769-2D50-821333471B90}"/>
                    </a:ext>
                  </a:extLst>
                </p14:cNvPr>
                <p14:cNvContentPartPr/>
                <p14:nvPr/>
              </p14:nvContentPartPr>
              <p14:xfrm>
                <a:off x="8129663" y="2833371"/>
                <a:ext cx="489960" cy="3596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7ACE1F4-39BD-5769-2D50-821333471B9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21023" y="2824731"/>
                  <a:ext cx="5076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40F399D-3E59-AA39-07D0-27AA5FBF1C42}"/>
                    </a:ext>
                  </a:extLst>
                </p14:cNvPr>
                <p14:cNvContentPartPr/>
                <p14:nvPr/>
              </p14:nvContentPartPr>
              <p14:xfrm>
                <a:off x="8762183" y="2670651"/>
                <a:ext cx="253440" cy="5810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40F399D-3E59-AA39-07D0-27AA5FBF1C4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53543" y="2662011"/>
                  <a:ext cx="27108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CF519B4A-44D6-4D6C-8F09-56D7E74E0EF7}"/>
                    </a:ext>
                  </a:extLst>
                </p14:cNvPr>
                <p14:cNvContentPartPr/>
                <p14:nvPr/>
              </p14:nvContentPartPr>
              <p14:xfrm>
                <a:off x="3736943" y="2534571"/>
                <a:ext cx="5662800" cy="10602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CF519B4A-44D6-4D6C-8F09-56D7E74E0EF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27943" y="2525571"/>
                  <a:ext cx="5680440" cy="10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CD9BD8A-2A7D-5F90-EC20-AE1A6D057F67}"/>
              </a:ext>
            </a:extLst>
          </p:cNvPr>
          <p:cNvGrpSpPr/>
          <p:nvPr/>
        </p:nvGrpSpPr>
        <p:grpSpPr>
          <a:xfrm>
            <a:off x="1873223" y="3675411"/>
            <a:ext cx="595800" cy="390240"/>
            <a:chOff x="1873223" y="3675411"/>
            <a:chExt cx="595800" cy="39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A40514D-4959-1EF4-4E5C-77A74F80803D}"/>
                    </a:ext>
                  </a:extLst>
                </p14:cNvPr>
                <p14:cNvContentPartPr/>
                <p14:nvPr/>
              </p14:nvContentPartPr>
              <p14:xfrm>
                <a:off x="1873223" y="3720051"/>
                <a:ext cx="256320" cy="3456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A40514D-4959-1EF4-4E5C-77A74F80803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64223" y="3711411"/>
                  <a:ext cx="2739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5223DF03-79AE-C116-CCCC-04CF14A3901D}"/>
                    </a:ext>
                  </a:extLst>
                </p14:cNvPr>
                <p14:cNvContentPartPr/>
                <p14:nvPr/>
              </p14:nvContentPartPr>
              <p14:xfrm>
                <a:off x="2136383" y="3742371"/>
                <a:ext cx="283680" cy="691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5223DF03-79AE-C116-CCCC-04CF14A3901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27743" y="3733731"/>
                  <a:ext cx="3013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6D18B30-C81F-74E9-584C-2C2C6A6A0944}"/>
                    </a:ext>
                  </a:extLst>
                </p14:cNvPr>
                <p14:cNvContentPartPr/>
                <p14:nvPr/>
              </p14:nvContentPartPr>
              <p14:xfrm>
                <a:off x="2272463" y="3675411"/>
                <a:ext cx="196560" cy="1893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6D18B30-C81F-74E9-584C-2C2C6A6A094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63463" y="3666771"/>
                  <a:ext cx="21420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F8856277-D323-5D8B-9C16-7A0BA256F6C8}"/>
              </a:ext>
            </a:extLst>
          </p:cNvPr>
          <p:cNvGrpSpPr/>
          <p:nvPr/>
        </p:nvGrpSpPr>
        <p:grpSpPr>
          <a:xfrm>
            <a:off x="3574943" y="4015971"/>
            <a:ext cx="1674360" cy="710280"/>
            <a:chOff x="3574943" y="4015971"/>
            <a:chExt cx="1674360" cy="71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EFF1AE6-3B44-FE5F-F881-5605533A64AF}"/>
                    </a:ext>
                  </a:extLst>
                </p14:cNvPr>
                <p14:cNvContentPartPr/>
                <p14:nvPr/>
              </p14:nvContentPartPr>
              <p14:xfrm>
                <a:off x="3574943" y="4015971"/>
                <a:ext cx="314280" cy="7102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EFF1AE6-3B44-FE5F-F881-5605533A64A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66303" y="4006971"/>
                  <a:ext cx="33192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5A0104A-6019-6ED1-6BFF-CDA440F6E1D6}"/>
                    </a:ext>
                  </a:extLst>
                </p14:cNvPr>
                <p14:cNvContentPartPr/>
                <p14:nvPr/>
              </p14:nvContentPartPr>
              <p14:xfrm>
                <a:off x="3974183" y="4318371"/>
                <a:ext cx="165240" cy="3060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5A0104A-6019-6ED1-6BFF-CDA440F6E1D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65543" y="4309371"/>
                  <a:ext cx="1828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203A0E65-4F7A-33A5-D198-B04375E94723}"/>
                    </a:ext>
                  </a:extLst>
                </p14:cNvPr>
                <p14:cNvContentPartPr/>
                <p14:nvPr/>
              </p14:nvContentPartPr>
              <p14:xfrm>
                <a:off x="4245983" y="4327371"/>
                <a:ext cx="207360" cy="3416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203A0E65-4F7A-33A5-D198-B04375E9472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236983" y="4318731"/>
                  <a:ext cx="2250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9117613-9B2E-B97C-03D9-65B95C1EC205}"/>
                    </a:ext>
                  </a:extLst>
                </p14:cNvPr>
                <p14:cNvContentPartPr/>
                <p14:nvPr/>
              </p14:nvContentPartPr>
              <p14:xfrm>
                <a:off x="4544783" y="4427091"/>
                <a:ext cx="64080" cy="2048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9117613-9B2E-B97C-03D9-65B95C1EC20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535783" y="4418451"/>
                  <a:ext cx="817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40B82C3-633C-BA25-54A9-A5F07048249A}"/>
                    </a:ext>
                  </a:extLst>
                </p14:cNvPr>
                <p14:cNvContentPartPr/>
                <p14:nvPr/>
              </p14:nvContentPartPr>
              <p14:xfrm>
                <a:off x="4581143" y="4285611"/>
                <a:ext cx="28080" cy="208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40B82C3-633C-BA25-54A9-A5F07048249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72143" y="4276611"/>
                  <a:ext cx="45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45D4D3D-989C-E079-81A6-ED1D70F4EAFC}"/>
                    </a:ext>
                  </a:extLst>
                </p14:cNvPr>
                <p14:cNvContentPartPr/>
                <p14:nvPr/>
              </p14:nvContentPartPr>
              <p14:xfrm>
                <a:off x="4589063" y="4191651"/>
                <a:ext cx="19080" cy="1080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45D4D3D-989C-E079-81A6-ED1D70F4EAF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80423" y="4183011"/>
                  <a:ext cx="36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DC2E1AD-0ADE-B6F2-7B4A-815086A7AB11}"/>
                    </a:ext>
                  </a:extLst>
                </p14:cNvPr>
                <p14:cNvContentPartPr/>
                <p14:nvPr/>
              </p14:nvContentPartPr>
              <p14:xfrm>
                <a:off x="4706783" y="4316211"/>
                <a:ext cx="542520" cy="3945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DC2E1AD-0ADE-B6F2-7B4A-815086A7AB1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697783" y="4307211"/>
                  <a:ext cx="560160" cy="41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004EB8F-E77C-11B2-300F-C4EF86F3DDED}"/>
              </a:ext>
            </a:extLst>
          </p:cNvPr>
          <p:cNvGrpSpPr/>
          <p:nvPr/>
        </p:nvGrpSpPr>
        <p:grpSpPr>
          <a:xfrm>
            <a:off x="813743" y="2471571"/>
            <a:ext cx="1106280" cy="774000"/>
            <a:chOff x="813743" y="2471571"/>
            <a:chExt cx="1106280" cy="77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E9A471EF-1DFC-4CD0-AB86-5FD70EC96154}"/>
                    </a:ext>
                  </a:extLst>
                </p14:cNvPr>
                <p14:cNvContentPartPr/>
                <p14:nvPr/>
              </p14:nvContentPartPr>
              <p14:xfrm>
                <a:off x="813743" y="2833731"/>
                <a:ext cx="46800" cy="4118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E9A471EF-1DFC-4CD0-AB86-5FD70EC9615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5103" y="2824731"/>
                  <a:ext cx="644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10C19670-9892-0F8C-D502-AE8124592E5B}"/>
                    </a:ext>
                  </a:extLst>
                </p14:cNvPr>
                <p14:cNvContentPartPr/>
                <p14:nvPr/>
              </p14:nvContentPartPr>
              <p14:xfrm>
                <a:off x="923543" y="2964411"/>
                <a:ext cx="347400" cy="1047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10C19670-9892-0F8C-D502-AE8124592E5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4543" y="2955771"/>
                  <a:ext cx="365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CAEDF1C-092B-2098-FC38-3B7B7A3A1707}"/>
                    </a:ext>
                  </a:extLst>
                </p14:cNvPr>
                <p14:cNvContentPartPr/>
                <p14:nvPr/>
              </p14:nvContentPartPr>
              <p14:xfrm>
                <a:off x="1194623" y="2906091"/>
                <a:ext cx="192960" cy="1512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CAEDF1C-092B-2098-FC38-3B7B7A3A170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85983" y="2897451"/>
                  <a:ext cx="210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3CB49941-46F8-53DD-9A38-37B6E461A4BF}"/>
                    </a:ext>
                  </a:extLst>
                </p14:cNvPr>
                <p14:cNvContentPartPr/>
                <p14:nvPr/>
              </p14:nvContentPartPr>
              <p14:xfrm>
                <a:off x="1269863" y="2553291"/>
                <a:ext cx="287640" cy="4435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3CB49941-46F8-53DD-9A38-37B6E461A4B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61223" y="2544291"/>
                  <a:ext cx="30528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8B007C5-A3CB-6602-BB1C-53246F81CA79}"/>
                    </a:ext>
                  </a:extLst>
                </p14:cNvPr>
                <p14:cNvContentPartPr/>
                <p14:nvPr/>
              </p14:nvContentPartPr>
              <p14:xfrm>
                <a:off x="1602143" y="2471571"/>
                <a:ext cx="159840" cy="3466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8B007C5-A3CB-6602-BB1C-53246F81CA7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93503" y="2462931"/>
                  <a:ext cx="177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A60EAA2-B46F-46B2-A684-78F8BC0B969A}"/>
                    </a:ext>
                  </a:extLst>
                </p14:cNvPr>
                <p14:cNvContentPartPr/>
                <p14:nvPr/>
              </p14:nvContentPartPr>
              <p14:xfrm>
                <a:off x="1593143" y="2716011"/>
                <a:ext cx="326880" cy="1105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A60EAA2-B46F-46B2-A684-78F8BC0B969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84143" y="2707011"/>
                  <a:ext cx="34452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C1F66CCE-6FB2-EB7C-0048-7A5921E7FE6B}"/>
              </a:ext>
            </a:extLst>
          </p:cNvPr>
          <p:cNvGrpSpPr/>
          <p:nvPr/>
        </p:nvGrpSpPr>
        <p:grpSpPr>
          <a:xfrm>
            <a:off x="3720743" y="4997331"/>
            <a:ext cx="1564560" cy="581760"/>
            <a:chOff x="3720743" y="4997331"/>
            <a:chExt cx="1564560" cy="58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473D71D-2F67-9C1E-B149-CD6245089092}"/>
                    </a:ext>
                  </a:extLst>
                </p14:cNvPr>
                <p14:cNvContentPartPr/>
                <p14:nvPr/>
              </p14:nvContentPartPr>
              <p14:xfrm>
                <a:off x="3784103" y="4997331"/>
                <a:ext cx="38520" cy="49752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473D71D-2F67-9C1E-B149-CD624508909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75103" y="4988331"/>
                  <a:ext cx="561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3C9118C4-C5ED-2C2E-87F4-C1020D59886C}"/>
                    </a:ext>
                  </a:extLst>
                </p14:cNvPr>
                <p14:cNvContentPartPr/>
                <p14:nvPr/>
              </p14:nvContentPartPr>
              <p14:xfrm>
                <a:off x="3720743" y="5306211"/>
                <a:ext cx="362880" cy="2728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3C9118C4-C5ED-2C2E-87F4-C1020D59886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11743" y="5297571"/>
                  <a:ext cx="3805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040AC03E-4636-173E-0BA8-6B4AF232AE4E}"/>
                    </a:ext>
                  </a:extLst>
                </p14:cNvPr>
                <p14:cNvContentPartPr/>
                <p14:nvPr/>
              </p14:nvContentPartPr>
              <p14:xfrm>
                <a:off x="4172183" y="5160411"/>
                <a:ext cx="101160" cy="3499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040AC03E-4636-173E-0BA8-6B4AF232AE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63543" y="5151411"/>
                  <a:ext cx="1188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015C66DC-50E9-9E8D-3042-CF28856EC594}"/>
                    </a:ext>
                  </a:extLst>
                </p14:cNvPr>
                <p14:cNvContentPartPr/>
                <p14:nvPr/>
              </p14:nvContentPartPr>
              <p14:xfrm>
                <a:off x="4526423" y="5169411"/>
                <a:ext cx="145440" cy="2937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015C66DC-50E9-9E8D-3042-CF28856EC59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17783" y="5160411"/>
                  <a:ext cx="16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EAD7D02-135C-80B3-EC72-7F9775C29223}"/>
                    </a:ext>
                  </a:extLst>
                </p14:cNvPr>
                <p14:cNvContentPartPr/>
                <p14:nvPr/>
              </p14:nvContentPartPr>
              <p14:xfrm>
                <a:off x="4788863" y="5250771"/>
                <a:ext cx="36360" cy="1256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EAD7D02-135C-80B3-EC72-7F9775C2922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80223" y="5241771"/>
                  <a:ext cx="54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60FD1723-B736-455C-32B1-0DAE3CBC27F2}"/>
                    </a:ext>
                  </a:extLst>
                </p14:cNvPr>
                <p14:cNvContentPartPr/>
                <p14:nvPr/>
              </p14:nvContentPartPr>
              <p14:xfrm>
                <a:off x="4941503" y="5127651"/>
                <a:ext cx="343800" cy="2898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60FD1723-B736-455C-32B1-0DAE3CBC27F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32503" y="5118651"/>
                  <a:ext cx="3614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02666B2-F583-A292-13EE-42731748F723}"/>
                    </a:ext>
                  </a:extLst>
                </p14:cNvPr>
                <p14:cNvContentPartPr/>
                <p14:nvPr/>
              </p14:nvContentPartPr>
              <p14:xfrm>
                <a:off x="4798223" y="5178411"/>
                <a:ext cx="1800" cy="3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02666B2-F583-A292-13EE-42731748F7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89583" y="5169771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8FF0833E-D789-C941-B3BF-2D9D5C07C371}"/>
              </a:ext>
            </a:extLst>
          </p:cNvPr>
          <p:cNvGrpSpPr/>
          <p:nvPr/>
        </p:nvGrpSpPr>
        <p:grpSpPr>
          <a:xfrm>
            <a:off x="678743" y="4037571"/>
            <a:ext cx="1917720" cy="834840"/>
            <a:chOff x="678743" y="4037571"/>
            <a:chExt cx="1917720" cy="83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03A83A3E-3EEC-D64A-8937-B6AFE86D5B78}"/>
                    </a:ext>
                  </a:extLst>
                </p14:cNvPr>
                <p14:cNvContentPartPr/>
                <p14:nvPr/>
              </p14:nvContentPartPr>
              <p14:xfrm>
                <a:off x="750743" y="4037571"/>
                <a:ext cx="91080" cy="6602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03A83A3E-3EEC-D64A-8937-B6AFE86D5B7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42103" y="4028931"/>
                  <a:ext cx="10872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7ADC5A71-0AF9-82BB-0A1B-8587CD995C41}"/>
                    </a:ext>
                  </a:extLst>
                </p14:cNvPr>
                <p14:cNvContentPartPr/>
                <p14:nvPr/>
              </p14:nvContentPartPr>
              <p14:xfrm>
                <a:off x="678743" y="4544811"/>
                <a:ext cx="199440" cy="3276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7ADC5A71-0AF9-82BB-0A1B-8587CD995C4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70103" y="4536171"/>
                  <a:ext cx="2170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956725C6-5968-307B-5B06-EE2A21F687F7}"/>
                    </a:ext>
                  </a:extLst>
                </p14:cNvPr>
                <p14:cNvContentPartPr/>
                <p14:nvPr/>
              </p14:nvContentPartPr>
              <p14:xfrm>
                <a:off x="1041263" y="4282011"/>
                <a:ext cx="20880" cy="316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56725C6-5968-307B-5B06-EE2A21F687F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32263" y="4273371"/>
                  <a:ext cx="385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44BA2BEB-37AA-5326-DC61-93BEFCBE8B6C}"/>
                    </a:ext>
                  </a:extLst>
                </p14:cNvPr>
                <p14:cNvContentPartPr/>
                <p14:nvPr/>
              </p14:nvContentPartPr>
              <p14:xfrm>
                <a:off x="1058903" y="4337451"/>
                <a:ext cx="199440" cy="180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44BA2BEB-37AA-5326-DC61-93BEFCBE8B6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50263" y="4328451"/>
                  <a:ext cx="217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33D7EBDD-6525-985B-B521-80E056F585AF}"/>
                    </a:ext>
                  </a:extLst>
                </p14:cNvPr>
                <p14:cNvContentPartPr/>
                <p14:nvPr/>
              </p14:nvContentPartPr>
              <p14:xfrm>
                <a:off x="1093103" y="4173651"/>
                <a:ext cx="30600" cy="4899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33D7EBDD-6525-985B-B521-80E056F585A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84103" y="4164651"/>
                  <a:ext cx="4824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4FE849E2-5DB0-649D-6775-49C711B8F886}"/>
                    </a:ext>
                  </a:extLst>
                </p14:cNvPr>
                <p14:cNvContentPartPr/>
                <p14:nvPr/>
              </p14:nvContentPartPr>
              <p14:xfrm>
                <a:off x="1041263" y="4499451"/>
                <a:ext cx="304200" cy="23112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4FE849E2-5DB0-649D-6775-49C711B8F88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32263" y="4490451"/>
                  <a:ext cx="3218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AD553CA-5BFC-2DB8-D7FF-F3B891CFB0DF}"/>
                    </a:ext>
                  </a:extLst>
                </p14:cNvPr>
                <p14:cNvContentPartPr/>
                <p14:nvPr/>
              </p14:nvContentPartPr>
              <p14:xfrm>
                <a:off x="1385063" y="4417731"/>
                <a:ext cx="207720" cy="36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AD553CA-5BFC-2DB8-D7FF-F3B891CFB0D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376063" y="4409091"/>
                  <a:ext cx="225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DDE6F0CD-3DDC-E31D-E3BD-4CE0ACAF4253}"/>
                    </a:ext>
                  </a:extLst>
                </p14:cNvPr>
                <p14:cNvContentPartPr/>
                <p14:nvPr/>
              </p14:nvContentPartPr>
              <p14:xfrm>
                <a:off x="1454183" y="4300011"/>
                <a:ext cx="259200" cy="2912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DDE6F0CD-3DDC-E31D-E3BD-4CE0ACAF425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445543" y="4291371"/>
                  <a:ext cx="276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825ED71A-176B-1635-2EB7-9D43EFFB78B3}"/>
                    </a:ext>
                  </a:extLst>
                </p14:cNvPr>
                <p14:cNvContentPartPr/>
                <p14:nvPr/>
              </p14:nvContentPartPr>
              <p14:xfrm>
                <a:off x="2155103" y="4253211"/>
                <a:ext cx="156240" cy="4820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825ED71A-176B-1635-2EB7-9D43EFFB78B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146463" y="4244211"/>
                  <a:ext cx="17388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3AA68D5C-FC35-52C7-4B57-1599D85D6B45}"/>
                    </a:ext>
                  </a:extLst>
                </p14:cNvPr>
                <p14:cNvContentPartPr/>
                <p14:nvPr/>
              </p14:nvContentPartPr>
              <p14:xfrm>
                <a:off x="1890143" y="4216851"/>
                <a:ext cx="574200" cy="58248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3AA68D5C-FC35-52C7-4B57-1599D85D6B4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881143" y="4208211"/>
                  <a:ext cx="59184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080E8A86-4239-1469-CB8D-E6ADF5E69D9B}"/>
                    </a:ext>
                  </a:extLst>
                </p14:cNvPr>
                <p14:cNvContentPartPr/>
                <p14:nvPr/>
              </p14:nvContentPartPr>
              <p14:xfrm>
                <a:off x="2561903" y="4381011"/>
                <a:ext cx="34560" cy="2275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080E8A86-4239-1469-CB8D-E6ADF5E69D9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552903" y="4372371"/>
                  <a:ext cx="522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ED1BC4C-F743-2C69-E163-8229D9A54E08}"/>
                    </a:ext>
                  </a:extLst>
                </p14:cNvPr>
                <p14:cNvContentPartPr/>
                <p14:nvPr/>
              </p14:nvContentPartPr>
              <p14:xfrm>
                <a:off x="2525903" y="4222251"/>
                <a:ext cx="36720" cy="2606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ED1BC4C-F743-2C69-E163-8229D9A54E0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516903" y="4213251"/>
                  <a:ext cx="5436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AD5484B2-3D2F-B5EC-41D5-E119E8C38189}"/>
              </a:ext>
            </a:extLst>
          </p:cNvPr>
          <p:cNvGrpSpPr/>
          <p:nvPr/>
        </p:nvGrpSpPr>
        <p:grpSpPr>
          <a:xfrm>
            <a:off x="6391583" y="3928851"/>
            <a:ext cx="4356360" cy="1410840"/>
            <a:chOff x="6391583" y="3928851"/>
            <a:chExt cx="4356360" cy="141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9AE6391-AB7F-AA23-2BFD-385FF398E832}"/>
                    </a:ext>
                  </a:extLst>
                </p14:cNvPr>
                <p14:cNvContentPartPr/>
                <p14:nvPr/>
              </p14:nvContentPartPr>
              <p14:xfrm>
                <a:off x="6391583" y="3956211"/>
                <a:ext cx="353880" cy="5040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9AE6391-AB7F-AA23-2BFD-385FF398E83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382583" y="3947571"/>
                  <a:ext cx="37152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60F31E3-B6DE-A38F-EE66-E4F6C3C12220}"/>
                    </a:ext>
                  </a:extLst>
                </p14:cNvPr>
                <p14:cNvContentPartPr/>
                <p14:nvPr/>
              </p14:nvContentPartPr>
              <p14:xfrm>
                <a:off x="6780743" y="4162851"/>
                <a:ext cx="505800" cy="2880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60F31E3-B6DE-A38F-EE66-E4F6C3C1222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772103" y="4154211"/>
                  <a:ext cx="5234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D85BD5D-8A8D-6C76-A4A1-ACEAB82C1AE0}"/>
                    </a:ext>
                  </a:extLst>
                </p14:cNvPr>
                <p14:cNvContentPartPr/>
                <p14:nvPr/>
              </p14:nvContentPartPr>
              <p14:xfrm>
                <a:off x="7423343" y="4210011"/>
                <a:ext cx="231120" cy="2998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D85BD5D-8A8D-6C76-A4A1-ACEAB82C1AE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414703" y="4201011"/>
                  <a:ext cx="2487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F920E9E-CC6F-1A3E-F1C1-86CDD91EA13C}"/>
                    </a:ext>
                  </a:extLst>
                </p14:cNvPr>
                <p14:cNvContentPartPr/>
                <p14:nvPr/>
              </p14:nvContentPartPr>
              <p14:xfrm>
                <a:off x="7785863" y="4227651"/>
                <a:ext cx="230400" cy="2055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F920E9E-CC6F-1A3E-F1C1-86CDD91EA13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76863" y="4218651"/>
                  <a:ext cx="2480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08C63CF-BE9C-8CCF-EA04-B51A7A0B590A}"/>
                    </a:ext>
                  </a:extLst>
                </p14:cNvPr>
                <p14:cNvContentPartPr/>
                <p14:nvPr/>
              </p14:nvContentPartPr>
              <p14:xfrm>
                <a:off x="8164943" y="3983211"/>
                <a:ext cx="147600" cy="4204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08C63CF-BE9C-8CCF-EA04-B51A7A0B590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155943" y="3974571"/>
                  <a:ext cx="1652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DE61A19-6E2C-DC97-0D55-981079128AC0}"/>
                    </a:ext>
                  </a:extLst>
                </p14:cNvPr>
                <p14:cNvContentPartPr/>
                <p14:nvPr/>
              </p14:nvContentPartPr>
              <p14:xfrm>
                <a:off x="8872343" y="3928851"/>
                <a:ext cx="108000" cy="5691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DE61A19-6E2C-DC97-0D55-981079128AC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863343" y="3920211"/>
                  <a:ext cx="12564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BE68A1E-DFC5-DB8E-42D9-249F31F0B9D9}"/>
                    </a:ext>
                  </a:extLst>
                </p14:cNvPr>
                <p14:cNvContentPartPr/>
                <p14:nvPr/>
              </p14:nvContentPartPr>
              <p14:xfrm>
                <a:off x="8853983" y="4327371"/>
                <a:ext cx="241200" cy="2851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BE68A1E-DFC5-DB8E-42D9-249F31F0B9D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845343" y="4318731"/>
                  <a:ext cx="2588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DDBC83EE-AC1F-DCE1-EA62-18E1FCEFAE78}"/>
                    </a:ext>
                  </a:extLst>
                </p14:cNvPr>
                <p14:cNvContentPartPr/>
                <p14:nvPr/>
              </p14:nvContentPartPr>
              <p14:xfrm>
                <a:off x="8844983" y="3996891"/>
                <a:ext cx="217800" cy="5709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DDBC83EE-AC1F-DCE1-EA62-18E1FCEFAE7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836343" y="3988251"/>
                  <a:ext cx="23544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EB8FE251-F92C-2FFE-3735-3DD563DA9F10}"/>
                    </a:ext>
                  </a:extLst>
                </p14:cNvPr>
                <p14:cNvContentPartPr/>
                <p14:nvPr/>
              </p14:nvContentPartPr>
              <p14:xfrm>
                <a:off x="6880463" y="4833891"/>
                <a:ext cx="217800" cy="4503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EB8FE251-F92C-2FFE-3735-3DD563DA9F1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871463" y="4824891"/>
                  <a:ext cx="2354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CE88E269-0A3F-E66A-F871-0E06B856C998}"/>
                    </a:ext>
                  </a:extLst>
                </p14:cNvPr>
                <p14:cNvContentPartPr/>
                <p14:nvPr/>
              </p14:nvContentPartPr>
              <p14:xfrm>
                <a:off x="7295903" y="4852251"/>
                <a:ext cx="239040" cy="4874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CE88E269-0A3F-E66A-F871-0E06B856C99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286903" y="4843611"/>
                  <a:ext cx="25668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B5CA14D-B4F2-A6A7-625D-E5C34E4EFADD}"/>
                    </a:ext>
                  </a:extLst>
                </p14:cNvPr>
                <p14:cNvContentPartPr/>
                <p14:nvPr/>
              </p14:nvContentPartPr>
              <p14:xfrm>
                <a:off x="7803863" y="4942971"/>
                <a:ext cx="551160" cy="3589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B5CA14D-B4F2-A6A7-625D-E5C34E4EFAD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795223" y="4934331"/>
                  <a:ext cx="5688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1FAFC534-0712-8D08-ADC9-8EA3FD8CB31F}"/>
                    </a:ext>
                  </a:extLst>
                </p14:cNvPr>
                <p14:cNvContentPartPr/>
                <p14:nvPr/>
              </p14:nvContentPartPr>
              <p14:xfrm>
                <a:off x="8482103" y="4988331"/>
                <a:ext cx="202680" cy="30420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1FAFC534-0712-8D08-ADC9-8EA3FD8CB31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473463" y="4979331"/>
                  <a:ext cx="2203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1B76B875-2CCD-3F34-FFEC-84E99359D0AB}"/>
                    </a:ext>
                  </a:extLst>
                </p14:cNvPr>
                <p14:cNvContentPartPr/>
                <p14:nvPr/>
              </p14:nvContentPartPr>
              <p14:xfrm>
                <a:off x="8826983" y="4878171"/>
                <a:ext cx="461160" cy="3150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1B76B875-2CCD-3F34-FFEC-84E99359D0A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818343" y="4869171"/>
                  <a:ext cx="478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29E849F7-5E73-D3E3-F7D1-77C526C5F764}"/>
                    </a:ext>
                  </a:extLst>
                </p14:cNvPr>
                <p14:cNvContentPartPr/>
                <p14:nvPr/>
              </p14:nvContentPartPr>
              <p14:xfrm>
                <a:off x="9983663" y="4580811"/>
                <a:ext cx="174600" cy="31896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29E849F7-5E73-D3E3-F7D1-77C526C5F76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974663" y="4571811"/>
                  <a:ext cx="1922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F3313C97-97D1-66B9-954B-A4F2FD43F31D}"/>
                    </a:ext>
                  </a:extLst>
                </p14:cNvPr>
                <p14:cNvContentPartPr/>
                <p14:nvPr/>
              </p14:nvContentPartPr>
              <p14:xfrm>
                <a:off x="9567143" y="4786011"/>
                <a:ext cx="389160" cy="4446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F3313C97-97D1-66B9-954B-A4F2FD43F31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558143" y="4777371"/>
                  <a:ext cx="4068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2ABD46F0-5BF7-8471-D82F-E59F8EF92F47}"/>
                    </a:ext>
                  </a:extLst>
                </p14:cNvPr>
                <p14:cNvContentPartPr/>
                <p14:nvPr/>
              </p14:nvContentPartPr>
              <p14:xfrm>
                <a:off x="10157183" y="4312971"/>
                <a:ext cx="590760" cy="71208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2ABD46F0-5BF7-8471-D82F-E59F8EF92F4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148543" y="4303971"/>
                  <a:ext cx="608400" cy="72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5251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C441405-A89D-C720-B7E1-B17FB6BAA07D}"/>
                  </a:ext>
                </a:extLst>
              </p14:cNvPr>
              <p14:cNvContentPartPr/>
              <p14:nvPr/>
            </p14:nvContentPartPr>
            <p14:xfrm>
              <a:off x="5884703" y="1989531"/>
              <a:ext cx="5283000" cy="293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C441405-A89D-C720-B7E1-B17FB6BAA0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5703" y="1980891"/>
                <a:ext cx="53006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B0EAD6B-23B8-DE84-D7CC-86B13AD4BDEF}"/>
                  </a:ext>
                </a:extLst>
              </p14:cNvPr>
              <p14:cNvContentPartPr/>
              <p14:nvPr/>
            </p14:nvContentPartPr>
            <p14:xfrm>
              <a:off x="3248783" y="2752011"/>
              <a:ext cx="419400" cy="371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B0EAD6B-23B8-DE84-D7CC-86B13AD4BD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0143" y="2743371"/>
                <a:ext cx="43704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F227EFF-B62A-C477-228F-93672F18B7BC}"/>
                  </a:ext>
                </a:extLst>
              </p14:cNvPr>
              <p14:cNvContentPartPr/>
              <p14:nvPr/>
            </p14:nvContentPartPr>
            <p14:xfrm>
              <a:off x="3339863" y="2795571"/>
              <a:ext cx="417600" cy="371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F227EFF-B62A-C477-228F-93672F18B7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1223" y="2786931"/>
                <a:ext cx="43524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626C650-9A44-865C-4A42-CA30CECA5699}"/>
                  </a:ext>
                </a:extLst>
              </p14:cNvPr>
              <p14:cNvContentPartPr/>
              <p14:nvPr/>
            </p14:nvContentPartPr>
            <p14:xfrm>
              <a:off x="4951943" y="3117771"/>
              <a:ext cx="102600" cy="1432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626C650-9A44-865C-4A42-CA30CECA56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42943" y="3108771"/>
                <a:ext cx="120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9FE103B-1028-A20F-482E-BCD9D617055E}"/>
                  </a:ext>
                </a:extLst>
              </p14:cNvPr>
              <p14:cNvContentPartPr/>
              <p14:nvPr/>
            </p14:nvContentPartPr>
            <p14:xfrm>
              <a:off x="6435143" y="4244571"/>
              <a:ext cx="76680" cy="1706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9FE103B-1028-A20F-482E-BCD9D61705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26503" y="4235571"/>
                <a:ext cx="943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B654351-D5E8-5558-0A4D-19C281591BD5}"/>
                  </a:ext>
                </a:extLst>
              </p14:cNvPr>
              <p14:cNvContentPartPr/>
              <p14:nvPr/>
            </p14:nvContentPartPr>
            <p14:xfrm>
              <a:off x="8401103" y="2552931"/>
              <a:ext cx="1498680" cy="25664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B654351-D5E8-5558-0A4D-19C281591B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92103" y="2544291"/>
                <a:ext cx="1516320" cy="25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FCBA38FA-6493-9CC0-1AB6-077609DD47BE}"/>
                  </a:ext>
                </a:extLst>
              </p14:cNvPr>
              <p14:cNvContentPartPr/>
              <p14:nvPr/>
            </p14:nvContentPartPr>
            <p14:xfrm>
              <a:off x="5413823" y="3376611"/>
              <a:ext cx="1935720" cy="17942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FCBA38FA-6493-9CC0-1AB6-077609DD47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05183" y="3367971"/>
                <a:ext cx="1953360" cy="181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0D8E338-5AE7-1873-85B4-90A5EAE80BE1}"/>
              </a:ext>
            </a:extLst>
          </p:cNvPr>
          <p:cNvGrpSpPr/>
          <p:nvPr/>
        </p:nvGrpSpPr>
        <p:grpSpPr>
          <a:xfrm>
            <a:off x="876023" y="343611"/>
            <a:ext cx="11530080" cy="6139080"/>
            <a:chOff x="876023" y="343611"/>
            <a:chExt cx="11530080" cy="613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2FBD9A4-B55D-B6DF-16B8-03B9EB8E14CF}"/>
                    </a:ext>
                  </a:extLst>
                </p14:cNvPr>
                <p14:cNvContentPartPr/>
                <p14:nvPr/>
              </p14:nvContentPartPr>
              <p14:xfrm>
                <a:off x="2281103" y="606411"/>
                <a:ext cx="191880" cy="426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2FBD9A4-B55D-B6DF-16B8-03B9EB8E14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72463" y="597411"/>
                  <a:ext cx="20952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9E4D442-8F83-0226-D841-1F03EEF1C7E6}"/>
                    </a:ext>
                  </a:extLst>
                </p14:cNvPr>
                <p14:cNvContentPartPr/>
                <p14:nvPr/>
              </p14:nvContentPartPr>
              <p14:xfrm>
                <a:off x="2589263" y="806571"/>
                <a:ext cx="198360" cy="189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9E4D442-8F83-0226-D841-1F03EEF1C7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80263" y="797931"/>
                  <a:ext cx="2160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2CA226F-A2DF-14E8-BBE6-CA2473885DE2}"/>
                    </a:ext>
                  </a:extLst>
                </p14:cNvPr>
                <p14:cNvContentPartPr/>
                <p14:nvPr/>
              </p14:nvContentPartPr>
              <p14:xfrm>
                <a:off x="3014423" y="742131"/>
                <a:ext cx="455040" cy="272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2CA226F-A2DF-14E8-BBE6-CA2473885DE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05783" y="733491"/>
                  <a:ext cx="4726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15F483-6139-4D63-91AB-C0EDECCF758D}"/>
                    </a:ext>
                  </a:extLst>
                </p14:cNvPr>
                <p14:cNvContentPartPr/>
                <p14:nvPr/>
              </p14:nvContentPartPr>
              <p14:xfrm>
                <a:off x="3720743" y="805491"/>
                <a:ext cx="167400" cy="320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A15F483-6139-4D63-91AB-C0EDECCF75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11743" y="796851"/>
                  <a:ext cx="1850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ECF841-3238-C755-8380-6B7914A28D7A}"/>
                    </a:ext>
                  </a:extLst>
                </p14:cNvPr>
                <p14:cNvContentPartPr/>
                <p14:nvPr/>
              </p14:nvContentPartPr>
              <p14:xfrm>
                <a:off x="3947183" y="798291"/>
                <a:ext cx="374040" cy="325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ECF841-3238-C755-8380-6B7914A28D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38543" y="789651"/>
                  <a:ext cx="3916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8F57FB-15CC-B02E-8BDB-4AC0DB9172B9}"/>
                    </a:ext>
                  </a:extLst>
                </p14:cNvPr>
                <p14:cNvContentPartPr/>
                <p14:nvPr/>
              </p14:nvContentPartPr>
              <p14:xfrm>
                <a:off x="4397903" y="533691"/>
                <a:ext cx="312120" cy="698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8F57FB-15CC-B02E-8BDB-4AC0DB9172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88903" y="525051"/>
                  <a:ext cx="32976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8D2E13-6A7B-0315-E2F4-2415C5C5D8DD}"/>
                    </a:ext>
                  </a:extLst>
                </p14:cNvPr>
                <p14:cNvContentPartPr/>
                <p14:nvPr/>
              </p14:nvContentPartPr>
              <p14:xfrm>
                <a:off x="5512463" y="841851"/>
                <a:ext cx="281880" cy="318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8D2E13-6A7B-0315-E2F4-2415C5C5D8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03823" y="832851"/>
                  <a:ext cx="2995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2C242D-051B-0AFA-0FEF-8B7B3BE1BD13}"/>
                    </a:ext>
                  </a:extLst>
                </p14:cNvPr>
                <p14:cNvContentPartPr/>
                <p14:nvPr/>
              </p14:nvContentPartPr>
              <p14:xfrm>
                <a:off x="5775983" y="775251"/>
                <a:ext cx="425520" cy="302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2C242D-051B-0AFA-0FEF-8B7B3BE1BD1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66983" y="766611"/>
                  <a:ext cx="4431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B19BAAD-2803-54A7-9E9F-305BB49378BE}"/>
                    </a:ext>
                  </a:extLst>
                </p14:cNvPr>
                <p14:cNvContentPartPr/>
                <p14:nvPr/>
              </p14:nvContentPartPr>
              <p14:xfrm>
                <a:off x="6328223" y="773811"/>
                <a:ext cx="190440" cy="379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B19BAAD-2803-54A7-9E9F-305BB49378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19223" y="764811"/>
                  <a:ext cx="2080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D3CF90C-74D9-0146-4FC6-558435A4F487}"/>
                    </a:ext>
                  </a:extLst>
                </p14:cNvPr>
                <p14:cNvContentPartPr/>
                <p14:nvPr/>
              </p14:nvContentPartPr>
              <p14:xfrm>
                <a:off x="6572663" y="837531"/>
                <a:ext cx="335880" cy="341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D3CF90C-74D9-0146-4FC6-558435A4F48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64023" y="828891"/>
                  <a:ext cx="3535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0565B48-3E7F-5C67-5343-E86B800CEDD7}"/>
                    </a:ext>
                  </a:extLst>
                </p14:cNvPr>
                <p14:cNvContentPartPr/>
                <p14:nvPr/>
              </p14:nvContentPartPr>
              <p14:xfrm>
                <a:off x="7032743" y="778851"/>
                <a:ext cx="238320" cy="408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0565B48-3E7F-5C67-5343-E86B800CEDD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23743" y="770211"/>
                  <a:ext cx="2559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2AB0E9-FCB1-4318-269F-E77804699B49}"/>
                    </a:ext>
                  </a:extLst>
                </p14:cNvPr>
                <p14:cNvContentPartPr/>
                <p14:nvPr/>
              </p14:nvContentPartPr>
              <p14:xfrm>
                <a:off x="1629503" y="1291131"/>
                <a:ext cx="6338880" cy="401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2AB0E9-FCB1-4318-269F-E77804699B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20503" y="1282491"/>
                  <a:ext cx="63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8C2760F-1E44-0144-BB30-FFB403032591}"/>
                    </a:ext>
                  </a:extLst>
                </p14:cNvPr>
                <p14:cNvContentPartPr/>
                <p14:nvPr/>
              </p14:nvContentPartPr>
              <p14:xfrm>
                <a:off x="1122263" y="2172411"/>
                <a:ext cx="293400" cy="531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8C2760F-1E44-0144-BB30-FFB40303259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13623" y="2163771"/>
                  <a:ext cx="31104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1E98CF-C07F-2FC1-BA73-5082E07AF10D}"/>
                    </a:ext>
                  </a:extLst>
                </p14:cNvPr>
                <p14:cNvContentPartPr/>
                <p14:nvPr/>
              </p14:nvContentPartPr>
              <p14:xfrm>
                <a:off x="1041263" y="2480571"/>
                <a:ext cx="372240" cy="38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1E98CF-C07F-2FC1-BA73-5082E07AF10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2263" y="2471571"/>
                  <a:ext cx="389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654609-85BB-D1E9-DA0A-A5B1472775C7}"/>
                    </a:ext>
                  </a:extLst>
                </p14:cNvPr>
                <p14:cNvContentPartPr/>
                <p14:nvPr/>
              </p14:nvContentPartPr>
              <p14:xfrm>
                <a:off x="876023" y="2235051"/>
                <a:ext cx="691560" cy="743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654609-85BB-D1E9-DA0A-A5B1472775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7383" y="2226411"/>
                  <a:ext cx="70920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853F6EF-B523-E27F-BD63-2479CE479425}"/>
                    </a:ext>
                  </a:extLst>
                </p14:cNvPr>
                <p14:cNvContentPartPr/>
                <p14:nvPr/>
              </p14:nvContentPartPr>
              <p14:xfrm>
                <a:off x="5793623" y="1448451"/>
                <a:ext cx="372960" cy="571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853F6EF-B523-E27F-BD63-2479CE4794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84623" y="1439811"/>
                  <a:ext cx="39060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2F12F5E-3B06-675A-2ACB-B0E36AF49957}"/>
                    </a:ext>
                  </a:extLst>
                </p14:cNvPr>
                <p14:cNvContentPartPr/>
                <p14:nvPr/>
              </p14:nvContentPartPr>
              <p14:xfrm>
                <a:off x="5948063" y="1782891"/>
                <a:ext cx="408600" cy="219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2F12F5E-3B06-675A-2ACB-B0E36AF4995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39063" y="1773891"/>
                  <a:ext cx="426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4905652-C939-2697-E76E-ACF8BBDFFF84}"/>
                    </a:ext>
                  </a:extLst>
                </p14:cNvPr>
                <p14:cNvContentPartPr/>
                <p14:nvPr/>
              </p14:nvContentPartPr>
              <p14:xfrm>
                <a:off x="6391583" y="1638171"/>
                <a:ext cx="282960" cy="282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4905652-C939-2697-E76E-ACF8BBDFFF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82583" y="1629531"/>
                  <a:ext cx="3006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4CA8F5E-DBC7-E1A7-81E1-7261DA7A1779}"/>
                    </a:ext>
                  </a:extLst>
                </p14:cNvPr>
                <p14:cNvContentPartPr/>
                <p14:nvPr/>
              </p14:nvContentPartPr>
              <p14:xfrm>
                <a:off x="6792263" y="1656531"/>
                <a:ext cx="201240" cy="288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4CA8F5E-DBC7-E1A7-81E1-7261DA7A17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83263" y="1647531"/>
                  <a:ext cx="2188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009C53-3B2B-EC72-5309-456B74176FF9}"/>
                    </a:ext>
                  </a:extLst>
                </p14:cNvPr>
                <p14:cNvContentPartPr/>
                <p14:nvPr/>
              </p14:nvContentPartPr>
              <p14:xfrm>
                <a:off x="7097543" y="1638531"/>
                <a:ext cx="258480" cy="200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009C53-3B2B-EC72-5309-456B74176F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88903" y="1629531"/>
                  <a:ext cx="2761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B1CF7D2-56FB-8666-0BAD-51FF101E5033}"/>
                    </a:ext>
                  </a:extLst>
                </p14:cNvPr>
                <p14:cNvContentPartPr/>
                <p14:nvPr/>
              </p14:nvContentPartPr>
              <p14:xfrm>
                <a:off x="7541423" y="1566171"/>
                <a:ext cx="283320" cy="316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B1CF7D2-56FB-8666-0BAD-51FF101E50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32783" y="1557171"/>
                  <a:ext cx="3009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A6077E5-FEB4-760A-C7C6-727E7100E4E1}"/>
                    </a:ext>
                  </a:extLst>
                </p14:cNvPr>
                <p14:cNvContentPartPr/>
                <p14:nvPr/>
              </p14:nvContentPartPr>
              <p14:xfrm>
                <a:off x="7450703" y="1665531"/>
                <a:ext cx="352440" cy="9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A6077E5-FEB4-760A-C7C6-727E7100E4E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42063" y="1656531"/>
                  <a:ext cx="370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33D28D-432E-34C4-01E2-1273028C2437}"/>
                    </a:ext>
                  </a:extLst>
                </p14:cNvPr>
                <p14:cNvContentPartPr/>
                <p14:nvPr/>
              </p14:nvContentPartPr>
              <p14:xfrm>
                <a:off x="7867223" y="1656531"/>
                <a:ext cx="108000" cy="172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33D28D-432E-34C4-01E2-1273028C24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58583" y="1647531"/>
                  <a:ext cx="125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3A4BA0F-D8F3-160A-329F-5CB2B7772311}"/>
                    </a:ext>
                  </a:extLst>
                </p14:cNvPr>
                <p14:cNvContentPartPr/>
                <p14:nvPr/>
              </p14:nvContentPartPr>
              <p14:xfrm>
                <a:off x="7849223" y="1584171"/>
                <a:ext cx="180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3A4BA0F-D8F3-160A-329F-5CB2B777231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40223" y="1575531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A48A97A-9A00-B952-D810-655F84A6A20A}"/>
                    </a:ext>
                  </a:extLst>
                </p14:cNvPr>
                <p14:cNvContentPartPr/>
                <p14:nvPr/>
              </p14:nvContentPartPr>
              <p14:xfrm>
                <a:off x="8209943" y="1457451"/>
                <a:ext cx="326880" cy="410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A48A97A-9A00-B952-D810-655F84A6A20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00943" y="1448451"/>
                  <a:ext cx="34452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9A74E60-2E1D-CCC7-30C9-1B2A2B20D771}"/>
                    </a:ext>
                  </a:extLst>
                </p14:cNvPr>
                <p14:cNvContentPartPr/>
                <p14:nvPr/>
              </p14:nvContentPartPr>
              <p14:xfrm>
                <a:off x="8464823" y="1571571"/>
                <a:ext cx="961560" cy="249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9A74E60-2E1D-CCC7-30C9-1B2A2B20D77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55823" y="1562931"/>
                  <a:ext cx="979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78ABCD6-D2EB-0B58-2123-1B093F986D20}"/>
                    </a:ext>
                  </a:extLst>
                </p14:cNvPr>
                <p14:cNvContentPartPr/>
                <p14:nvPr/>
              </p14:nvContentPartPr>
              <p14:xfrm>
                <a:off x="9532583" y="1569771"/>
                <a:ext cx="332280" cy="268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78ABCD6-D2EB-0B58-2123-1B093F986D2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23583" y="1560771"/>
                  <a:ext cx="3499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FCF6D17-7C46-CEAF-CFDD-03CBF2916A44}"/>
                    </a:ext>
                  </a:extLst>
                </p14:cNvPr>
                <p14:cNvContentPartPr/>
                <p14:nvPr/>
              </p14:nvContentPartPr>
              <p14:xfrm>
                <a:off x="9931463" y="1556811"/>
                <a:ext cx="354960" cy="196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FCF6D17-7C46-CEAF-CFDD-03CBF2916A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22823" y="1547811"/>
                  <a:ext cx="372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0B36383-2502-705F-6DC5-69756205D181}"/>
                    </a:ext>
                  </a:extLst>
                </p14:cNvPr>
                <p14:cNvContentPartPr/>
                <p14:nvPr/>
              </p14:nvContentPartPr>
              <p14:xfrm>
                <a:off x="10310543" y="1268451"/>
                <a:ext cx="519480" cy="516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0B36383-2502-705F-6DC5-69756205D18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01543" y="1259811"/>
                  <a:ext cx="5371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288069-25A4-C7F2-7B21-DA20BC43F0DD}"/>
                    </a:ext>
                  </a:extLst>
                </p14:cNvPr>
                <p14:cNvContentPartPr/>
                <p14:nvPr/>
              </p14:nvContentPartPr>
              <p14:xfrm>
                <a:off x="2851703" y="1982691"/>
                <a:ext cx="238320" cy="459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288069-25A4-C7F2-7B21-DA20BC43F0D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42703" y="1973691"/>
                  <a:ext cx="25596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640289-9B28-1FFD-2A19-B833099BF5B9}"/>
                    </a:ext>
                  </a:extLst>
                </p14:cNvPr>
                <p14:cNvContentPartPr/>
                <p14:nvPr/>
              </p14:nvContentPartPr>
              <p14:xfrm>
                <a:off x="3186503" y="1903131"/>
                <a:ext cx="273240" cy="338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640289-9B28-1FFD-2A19-B833099BF5B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77863" y="1894131"/>
                  <a:ext cx="2908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0D480EC-DA1F-7255-B5C6-C4D632195B33}"/>
                    </a:ext>
                  </a:extLst>
                </p14:cNvPr>
                <p14:cNvContentPartPr/>
                <p14:nvPr/>
              </p14:nvContentPartPr>
              <p14:xfrm>
                <a:off x="3503303" y="2054691"/>
                <a:ext cx="81000" cy="180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0D480EC-DA1F-7255-B5C6-C4D632195B3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94663" y="2046051"/>
                  <a:ext cx="986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4346DDF-4DAC-D9E6-8516-A9E1B3906B5C}"/>
                    </a:ext>
                  </a:extLst>
                </p14:cNvPr>
                <p14:cNvContentPartPr/>
                <p14:nvPr/>
              </p14:nvContentPartPr>
              <p14:xfrm>
                <a:off x="3566663" y="1756251"/>
                <a:ext cx="37800" cy="43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4346DDF-4DAC-D9E6-8516-A9E1B3906B5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58023" y="1747251"/>
                  <a:ext cx="554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4F06424-5BB2-075D-FEF3-A8042AB61AA9}"/>
                    </a:ext>
                  </a:extLst>
                </p14:cNvPr>
                <p14:cNvContentPartPr/>
                <p14:nvPr/>
              </p14:nvContentPartPr>
              <p14:xfrm>
                <a:off x="3748103" y="1957491"/>
                <a:ext cx="336240" cy="253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4F06424-5BB2-075D-FEF3-A8042AB61AA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39463" y="1948851"/>
                  <a:ext cx="3538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73EAAE0-AC27-4A0A-77B9-69173CA51CC4}"/>
                    </a:ext>
                  </a:extLst>
                </p14:cNvPr>
                <p14:cNvContentPartPr/>
                <p14:nvPr/>
              </p14:nvContentPartPr>
              <p14:xfrm>
                <a:off x="2652623" y="2337291"/>
                <a:ext cx="1594080" cy="225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73EAAE0-AC27-4A0A-77B9-69173CA51CC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43623" y="2328291"/>
                  <a:ext cx="16117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DAC7EFF-0B1A-BF55-A4FD-66E8C5FFDBC8}"/>
                    </a:ext>
                  </a:extLst>
                </p14:cNvPr>
                <p14:cNvContentPartPr/>
                <p14:nvPr/>
              </p14:nvContentPartPr>
              <p14:xfrm>
                <a:off x="7595423" y="697131"/>
                <a:ext cx="453240" cy="515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DAC7EFF-0B1A-BF55-A4FD-66E8C5FFDBC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86783" y="688131"/>
                  <a:ext cx="47088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7BDA810-FA5D-54EB-E38F-C1E955646C23}"/>
                    </a:ext>
                  </a:extLst>
                </p14:cNvPr>
                <p14:cNvContentPartPr/>
                <p14:nvPr/>
              </p14:nvContentPartPr>
              <p14:xfrm>
                <a:off x="8007263" y="741051"/>
                <a:ext cx="186480" cy="373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7BDA810-FA5D-54EB-E38F-C1E955646C2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98623" y="732051"/>
                  <a:ext cx="2041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4940CB4-0DE0-78AD-6019-BD9FD344ABBA}"/>
                    </a:ext>
                  </a:extLst>
                </p14:cNvPr>
                <p14:cNvContentPartPr/>
                <p14:nvPr/>
              </p14:nvContentPartPr>
              <p14:xfrm>
                <a:off x="8374463" y="832851"/>
                <a:ext cx="127440" cy="270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4940CB4-0DE0-78AD-6019-BD9FD344ABB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65463" y="824211"/>
                  <a:ext cx="1450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2C7558C-A7D0-BCC8-3C23-5A78A19AEB4C}"/>
                    </a:ext>
                  </a:extLst>
                </p14:cNvPr>
                <p14:cNvContentPartPr/>
                <p14:nvPr/>
              </p14:nvContentPartPr>
              <p14:xfrm>
                <a:off x="3901823" y="2996451"/>
                <a:ext cx="360" cy="1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2C7558C-A7D0-BCC8-3C23-5A78A19AEB4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92823" y="2987811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5FEC677-6478-2488-D458-515B22425C5C}"/>
                    </a:ext>
                  </a:extLst>
                </p14:cNvPr>
                <p14:cNvContentPartPr/>
                <p14:nvPr/>
              </p14:nvContentPartPr>
              <p14:xfrm>
                <a:off x="4010543" y="2816091"/>
                <a:ext cx="191880" cy="181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5FEC677-6478-2488-D458-515B22425C5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01903" y="2807091"/>
                  <a:ext cx="209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8330DC-3640-6770-74B1-D84244570B3E}"/>
                    </a:ext>
                  </a:extLst>
                </p14:cNvPr>
                <p14:cNvContentPartPr/>
                <p14:nvPr/>
              </p14:nvContentPartPr>
              <p14:xfrm>
                <a:off x="3537503" y="3358611"/>
                <a:ext cx="128880" cy="443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8330DC-3640-6770-74B1-D84244570B3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528863" y="3349611"/>
                  <a:ext cx="1465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A6E318B-7DB5-B758-A3D9-D8BF905D95D7}"/>
                    </a:ext>
                  </a:extLst>
                </p14:cNvPr>
                <p14:cNvContentPartPr/>
                <p14:nvPr/>
              </p14:nvContentPartPr>
              <p14:xfrm>
                <a:off x="3530663" y="3385971"/>
                <a:ext cx="154440" cy="153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A6E318B-7DB5-B758-A3D9-D8BF905D95D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521663" y="3376971"/>
                  <a:ext cx="172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9F9300-AAAE-F890-C578-384422B388C7}"/>
                    </a:ext>
                  </a:extLst>
                </p14:cNvPr>
                <p14:cNvContentPartPr/>
                <p14:nvPr/>
              </p14:nvContentPartPr>
              <p14:xfrm>
                <a:off x="3476303" y="3728691"/>
                <a:ext cx="191160" cy="18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9F9300-AAAE-F890-C578-384422B388C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467663" y="3719691"/>
                  <a:ext cx="208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84E3F9F-9CE5-DD68-E96B-4B4B8AB90298}"/>
                    </a:ext>
                  </a:extLst>
                </p14:cNvPr>
                <p14:cNvContentPartPr/>
                <p14:nvPr/>
              </p14:nvContentPartPr>
              <p14:xfrm>
                <a:off x="3386663" y="4135131"/>
                <a:ext cx="772560" cy="365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84E3F9F-9CE5-DD68-E96B-4B4B8AB9029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377663" y="4126131"/>
                  <a:ext cx="7902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E6F96F9-2823-51DB-EB4C-CA4D11414E4E}"/>
                    </a:ext>
                  </a:extLst>
                </p14:cNvPr>
                <p14:cNvContentPartPr/>
                <p14:nvPr/>
              </p14:nvContentPartPr>
              <p14:xfrm>
                <a:off x="3469823" y="4756131"/>
                <a:ext cx="507960" cy="581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E6F96F9-2823-51DB-EB4C-CA4D11414E4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460823" y="4747131"/>
                  <a:ext cx="52560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CAA216D-6389-B8B9-EF97-7556842DB5D9}"/>
                    </a:ext>
                  </a:extLst>
                </p14:cNvPr>
                <p14:cNvContentPartPr/>
                <p14:nvPr/>
              </p14:nvContentPartPr>
              <p14:xfrm>
                <a:off x="4969943" y="3077811"/>
                <a:ext cx="125640" cy="2210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CAA216D-6389-B8B9-EF97-7556842DB5D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961303" y="3069171"/>
                  <a:ext cx="143280" cy="22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678125C-3D19-072B-0255-5E3F39893BFE}"/>
                    </a:ext>
                  </a:extLst>
                </p14:cNvPr>
                <p14:cNvContentPartPr/>
                <p14:nvPr/>
              </p14:nvContentPartPr>
              <p14:xfrm>
                <a:off x="4770863" y="5296131"/>
                <a:ext cx="2306880" cy="82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678125C-3D19-072B-0255-5E3F39893BF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762223" y="5287491"/>
                  <a:ext cx="2324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57CD604-95CC-3F3C-C52C-2855D025BE2F}"/>
                    </a:ext>
                  </a:extLst>
                </p14:cNvPr>
                <p14:cNvContentPartPr/>
                <p14:nvPr/>
              </p14:nvContentPartPr>
              <p14:xfrm>
                <a:off x="4400063" y="3595851"/>
                <a:ext cx="473040" cy="650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57CD604-95CC-3F3C-C52C-2855D025BE2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391063" y="3586851"/>
                  <a:ext cx="49068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ADFF02-FECE-B9A9-1FCA-DD64E5CE5F45}"/>
                    </a:ext>
                  </a:extLst>
                </p14:cNvPr>
                <p14:cNvContentPartPr/>
                <p14:nvPr/>
              </p14:nvContentPartPr>
              <p14:xfrm>
                <a:off x="4118903" y="3585051"/>
                <a:ext cx="15120" cy="47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ADFF02-FECE-B9A9-1FCA-DD64E5CE5F4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110263" y="3576051"/>
                  <a:ext cx="32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F067BA6-3CEB-6F95-5536-22100E2E5B67}"/>
                    </a:ext>
                  </a:extLst>
                </p14:cNvPr>
                <p14:cNvContentPartPr/>
                <p14:nvPr/>
              </p14:nvContentPartPr>
              <p14:xfrm>
                <a:off x="4046183" y="3556611"/>
                <a:ext cx="191880" cy="424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F067BA6-3CEB-6F95-5536-22100E2E5B6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037543" y="3547611"/>
                  <a:ext cx="2095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743A6E4-D3A5-F39B-BE73-0E531623FE8F}"/>
                    </a:ext>
                  </a:extLst>
                </p14:cNvPr>
                <p14:cNvContentPartPr/>
                <p14:nvPr/>
              </p14:nvContentPartPr>
              <p14:xfrm>
                <a:off x="4417703" y="3440331"/>
                <a:ext cx="100800" cy="281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743A6E4-D3A5-F39B-BE73-0E531623FE8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409063" y="3431331"/>
                  <a:ext cx="1184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77CA42B-A4C8-08BC-8B61-6ABE3F472FFA}"/>
                    </a:ext>
                  </a:extLst>
                </p14:cNvPr>
                <p14:cNvContentPartPr/>
                <p14:nvPr/>
              </p14:nvContentPartPr>
              <p14:xfrm>
                <a:off x="4400063" y="3304611"/>
                <a:ext cx="3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77CA42B-A4C8-08BC-8B61-6ABE3F472F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91063" y="32956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882696E-AC62-7ADA-D10A-979973F12FE4}"/>
                    </a:ext>
                  </a:extLst>
                </p14:cNvPr>
                <p14:cNvContentPartPr/>
                <p14:nvPr/>
              </p14:nvContentPartPr>
              <p14:xfrm>
                <a:off x="4517783" y="3329091"/>
                <a:ext cx="105120" cy="199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882696E-AC62-7ADA-D10A-979973F12FE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08783" y="3320091"/>
                  <a:ext cx="122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B2B44A1-02F7-1E94-3896-2C997BC4A048}"/>
                    </a:ext>
                  </a:extLst>
                </p14:cNvPr>
                <p14:cNvContentPartPr/>
                <p14:nvPr/>
              </p14:nvContentPartPr>
              <p14:xfrm>
                <a:off x="4924943" y="4807251"/>
                <a:ext cx="216720" cy="9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B2B44A1-02F7-1E94-3896-2C997BC4A04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15943" y="4798611"/>
                  <a:ext cx="234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147F109-94C8-1ACB-14FB-E54E4D69321E}"/>
                    </a:ext>
                  </a:extLst>
                </p14:cNvPr>
                <p14:cNvContentPartPr/>
                <p14:nvPr/>
              </p14:nvContentPartPr>
              <p14:xfrm>
                <a:off x="4897943" y="4400091"/>
                <a:ext cx="262080" cy="36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147F109-94C8-1ACB-14FB-E54E4D6932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88943" y="4391091"/>
                  <a:ext cx="279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CCB84FD-5D72-04E4-F1F6-AEEE13E27E31}"/>
                    </a:ext>
                  </a:extLst>
                </p14:cNvPr>
                <p14:cNvContentPartPr/>
                <p14:nvPr/>
              </p14:nvContentPartPr>
              <p14:xfrm>
                <a:off x="4915943" y="3910851"/>
                <a:ext cx="304560" cy="46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CCB84FD-5D72-04E4-F1F6-AEEE13E27E3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07303" y="3901851"/>
                  <a:ext cx="322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D387981-6EC0-EC4A-0C6E-0172E9244322}"/>
                    </a:ext>
                  </a:extLst>
                </p14:cNvPr>
                <p14:cNvContentPartPr/>
                <p14:nvPr/>
              </p14:nvContentPartPr>
              <p14:xfrm>
                <a:off x="4870583" y="3396771"/>
                <a:ext cx="101160" cy="7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D387981-6EC0-EC4A-0C6E-0172E924432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61583" y="3387771"/>
                  <a:ext cx="118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6DD8AFA-6460-335C-A772-B18EB816625D}"/>
                    </a:ext>
                  </a:extLst>
                </p14:cNvPr>
                <p14:cNvContentPartPr/>
                <p14:nvPr/>
              </p14:nvContentPartPr>
              <p14:xfrm>
                <a:off x="4852223" y="3159531"/>
                <a:ext cx="162360" cy="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6DD8AFA-6460-335C-A772-B18EB816625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843583" y="3150531"/>
                  <a:ext cx="180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E8D04CD-50AC-1884-02E9-E4AF1AB95308}"/>
                    </a:ext>
                  </a:extLst>
                </p14:cNvPr>
                <p14:cNvContentPartPr/>
                <p14:nvPr/>
              </p14:nvContentPartPr>
              <p14:xfrm>
                <a:off x="5341463" y="5260131"/>
                <a:ext cx="69840" cy="174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E8D04CD-50AC-1884-02E9-E4AF1AB9530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32463" y="5251131"/>
                  <a:ext cx="87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5615964-2C80-E84C-AA44-89A40C9F86E1}"/>
                    </a:ext>
                  </a:extLst>
                </p14:cNvPr>
                <p14:cNvContentPartPr/>
                <p14:nvPr/>
              </p14:nvContentPartPr>
              <p14:xfrm>
                <a:off x="5042663" y="5194971"/>
                <a:ext cx="219600" cy="184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5615964-2C80-E84C-AA44-89A40C9F86E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033663" y="5186331"/>
                  <a:ext cx="2372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AE85AAA-4D5D-2B23-B061-AA593248593A}"/>
                    </a:ext>
                  </a:extLst>
                </p14:cNvPr>
                <p14:cNvContentPartPr/>
                <p14:nvPr/>
              </p14:nvContentPartPr>
              <p14:xfrm>
                <a:off x="5404463" y="5341491"/>
                <a:ext cx="33840" cy="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AE85AAA-4D5D-2B23-B061-AA593248593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95823" y="5332491"/>
                  <a:ext cx="51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99B2B0F-52C0-4B17-9211-7D392B2C8610}"/>
                    </a:ext>
                  </a:extLst>
                </p14:cNvPr>
                <p14:cNvContentPartPr/>
                <p14:nvPr/>
              </p14:nvContentPartPr>
              <p14:xfrm>
                <a:off x="5115023" y="5232771"/>
                <a:ext cx="1800" cy="3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99B2B0F-52C0-4B17-9211-7D392B2C86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06383" y="5223771"/>
                  <a:ext cx="19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78324A1-5BC3-8075-0897-B9DCE725575B}"/>
                    </a:ext>
                  </a:extLst>
                </p14:cNvPr>
                <p14:cNvContentPartPr/>
                <p14:nvPr/>
              </p14:nvContentPartPr>
              <p14:xfrm>
                <a:off x="5006303" y="4797171"/>
                <a:ext cx="196560" cy="8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78324A1-5BC3-8075-0897-B9DCE725575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997303" y="4788531"/>
                  <a:ext cx="214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22BC45D-9EA1-2CC2-5368-AB165F8143E5}"/>
                    </a:ext>
                  </a:extLst>
                </p14:cNvPr>
                <p14:cNvContentPartPr/>
                <p14:nvPr/>
              </p14:nvContentPartPr>
              <p14:xfrm>
                <a:off x="5458823" y="4779891"/>
                <a:ext cx="98640" cy="19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22BC45D-9EA1-2CC2-5368-AB165F8143E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50183" y="4771251"/>
                  <a:ext cx="116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FB9DA58-A38D-AFDC-4FF9-69019273EB3F}"/>
                    </a:ext>
                  </a:extLst>
                </p14:cNvPr>
                <p14:cNvContentPartPr/>
                <p14:nvPr/>
              </p14:nvContentPartPr>
              <p14:xfrm>
                <a:off x="5838983" y="5706531"/>
                <a:ext cx="455400" cy="24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FB9DA58-A38D-AFDC-4FF9-69019273EB3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830343" y="5697891"/>
                  <a:ext cx="473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F747A50-5294-F1F3-B95C-9565FDF7C44C}"/>
                    </a:ext>
                  </a:extLst>
                </p14:cNvPr>
                <p14:cNvContentPartPr/>
                <p14:nvPr/>
              </p14:nvContentPartPr>
              <p14:xfrm>
                <a:off x="6116183" y="5640291"/>
                <a:ext cx="229680" cy="380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F747A50-5294-F1F3-B95C-9565FDF7C44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107543" y="5631291"/>
                  <a:ext cx="2473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371AF78-A6C6-CC48-1F5D-F06B5D5618B1}"/>
                    </a:ext>
                  </a:extLst>
                </p14:cNvPr>
                <p14:cNvContentPartPr/>
                <p14:nvPr/>
              </p14:nvContentPartPr>
              <p14:xfrm>
                <a:off x="6510023" y="5758011"/>
                <a:ext cx="262440" cy="408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371AF78-A6C6-CC48-1F5D-F06B5D5618B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501383" y="5749011"/>
                  <a:ext cx="2800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6F82DA-78CF-F50C-BBFC-3F691CA29DF6}"/>
                    </a:ext>
                  </a:extLst>
                </p14:cNvPr>
                <p14:cNvContentPartPr/>
                <p14:nvPr/>
              </p14:nvContentPartPr>
              <p14:xfrm>
                <a:off x="6907823" y="5938731"/>
                <a:ext cx="59040" cy="14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6F82DA-78CF-F50C-BBFC-3F691CA29DF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98823" y="5930091"/>
                  <a:ext cx="76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AB6999-FB60-BFE5-9485-31313F96F83B}"/>
                    </a:ext>
                  </a:extLst>
                </p14:cNvPr>
                <p14:cNvContentPartPr/>
                <p14:nvPr/>
              </p14:nvContentPartPr>
              <p14:xfrm>
                <a:off x="7131743" y="5621931"/>
                <a:ext cx="298440" cy="609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AB6999-FB60-BFE5-9485-31313F96F83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123103" y="5613291"/>
                  <a:ext cx="31608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64B31AC-15C7-9279-C9EB-275608A0132F}"/>
                    </a:ext>
                  </a:extLst>
                </p14:cNvPr>
                <p14:cNvContentPartPr/>
                <p14:nvPr/>
              </p14:nvContentPartPr>
              <p14:xfrm>
                <a:off x="7668143" y="5625171"/>
                <a:ext cx="392760" cy="378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64B31AC-15C7-9279-C9EB-275608A0132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659143" y="5616171"/>
                  <a:ext cx="4104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50B5F83-B978-AB3D-F35F-73BC85D2535D}"/>
                    </a:ext>
                  </a:extLst>
                </p14:cNvPr>
                <p14:cNvContentPartPr/>
                <p14:nvPr/>
              </p14:nvContentPartPr>
              <p14:xfrm>
                <a:off x="7576343" y="5332131"/>
                <a:ext cx="825120" cy="754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50B5F83-B978-AB3D-F35F-73BC85D2535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567703" y="5323491"/>
                  <a:ext cx="842760" cy="77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513C459-FFE1-A8BB-131A-A375FF6565D9}"/>
                    </a:ext>
                  </a:extLst>
                </p14:cNvPr>
                <p14:cNvContentPartPr/>
                <p14:nvPr/>
              </p14:nvContentPartPr>
              <p14:xfrm>
                <a:off x="5757623" y="5214411"/>
                <a:ext cx="66960" cy="204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513C459-FFE1-A8BB-131A-A375FF6565D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748983" y="5205771"/>
                  <a:ext cx="84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3892B46-079D-DC37-F1B2-F479F3BD8E90}"/>
                    </a:ext>
                  </a:extLst>
                </p14:cNvPr>
                <p14:cNvContentPartPr/>
                <p14:nvPr/>
              </p14:nvContentPartPr>
              <p14:xfrm>
                <a:off x="6572663" y="5178411"/>
                <a:ext cx="26280" cy="238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3892B46-079D-DC37-F1B2-F479F3BD8E9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564023" y="5169771"/>
                  <a:ext cx="439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3C7E43B-3AF4-067E-10F7-7937739AD677}"/>
                    </a:ext>
                  </a:extLst>
                </p14:cNvPr>
                <p14:cNvContentPartPr/>
                <p14:nvPr/>
              </p14:nvContentPartPr>
              <p14:xfrm>
                <a:off x="6445943" y="6363891"/>
                <a:ext cx="957600" cy="118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3C7E43B-3AF4-067E-10F7-7937739AD67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436943" y="6354891"/>
                  <a:ext cx="975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7F0E290-7BF0-F800-3AAC-455137FCF5AC}"/>
                    </a:ext>
                  </a:extLst>
                </p14:cNvPr>
                <p14:cNvContentPartPr/>
                <p14:nvPr/>
              </p14:nvContentPartPr>
              <p14:xfrm>
                <a:off x="6445943" y="6388011"/>
                <a:ext cx="901080" cy="39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7F0E290-7BF0-F800-3AAC-455137FCF5A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436943" y="6379371"/>
                  <a:ext cx="9187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2A4010-5FB2-9465-5DD7-CAFC28E84018}"/>
                    </a:ext>
                  </a:extLst>
                </p14:cNvPr>
                <p14:cNvContentPartPr/>
                <p14:nvPr/>
              </p14:nvContentPartPr>
              <p14:xfrm>
                <a:off x="6961823" y="5313771"/>
                <a:ext cx="641880" cy="64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2A4010-5FB2-9465-5DD7-CAFC28E8401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953183" y="5304771"/>
                  <a:ext cx="659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79A3E03-4975-16BA-F9CE-97ABC9D333E2}"/>
                    </a:ext>
                  </a:extLst>
                </p14:cNvPr>
                <p14:cNvContentPartPr/>
                <p14:nvPr/>
              </p14:nvContentPartPr>
              <p14:xfrm>
                <a:off x="7314983" y="4997331"/>
                <a:ext cx="95040" cy="421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79A3E03-4975-16BA-F9CE-97ABC9D333E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305983" y="4988331"/>
                  <a:ext cx="11268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E15E061-EE29-20D8-4741-47A64BDF14AE}"/>
                    </a:ext>
                  </a:extLst>
                </p14:cNvPr>
                <p14:cNvContentPartPr/>
                <p14:nvPr/>
              </p14:nvContentPartPr>
              <p14:xfrm>
                <a:off x="7348823" y="5257611"/>
                <a:ext cx="256680" cy="176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E15E061-EE29-20D8-4741-47A64BDF14A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340183" y="5248971"/>
                  <a:ext cx="274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19B38EF-EA94-04A5-7CC1-E176B7754975}"/>
                    </a:ext>
                  </a:extLst>
                </p14:cNvPr>
                <p14:cNvContentPartPr/>
                <p14:nvPr/>
              </p14:nvContentPartPr>
              <p14:xfrm>
                <a:off x="7386623" y="5276691"/>
                <a:ext cx="56520" cy="133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19B38EF-EA94-04A5-7CC1-E176B775497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377983" y="5267691"/>
                  <a:ext cx="74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7AC6386-385C-35E5-34D9-B4340009CE7D}"/>
                    </a:ext>
                  </a:extLst>
                </p14:cNvPr>
                <p14:cNvContentPartPr/>
                <p14:nvPr/>
              </p14:nvContentPartPr>
              <p14:xfrm>
                <a:off x="7432703" y="5268051"/>
                <a:ext cx="27000" cy="199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7AC6386-385C-35E5-34D9-B4340009CE7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423703" y="5259411"/>
                  <a:ext cx="446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01A55BC-CFE2-FF92-9813-7057FCB9F40F}"/>
                    </a:ext>
                  </a:extLst>
                </p14:cNvPr>
                <p14:cNvContentPartPr/>
                <p14:nvPr/>
              </p14:nvContentPartPr>
              <p14:xfrm>
                <a:off x="7423703" y="5585571"/>
                <a:ext cx="219240" cy="270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01A55BC-CFE2-FF92-9813-7057FCB9F40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415063" y="5576931"/>
                  <a:ext cx="2368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41AB598-2904-F813-ABCF-318E0C9DD046}"/>
                    </a:ext>
                  </a:extLst>
                </p14:cNvPr>
                <p14:cNvContentPartPr/>
                <p14:nvPr/>
              </p14:nvContentPartPr>
              <p14:xfrm>
                <a:off x="7405703" y="5607891"/>
                <a:ext cx="347040" cy="29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41AB598-2904-F813-ABCF-318E0C9DD04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396703" y="5598891"/>
                  <a:ext cx="3646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BF2DA60-3B4E-5A5E-4103-CE3A484FD12B}"/>
                    </a:ext>
                  </a:extLst>
                </p14:cNvPr>
                <p14:cNvContentPartPr/>
                <p14:nvPr/>
              </p14:nvContentPartPr>
              <p14:xfrm>
                <a:off x="6943103" y="5181651"/>
                <a:ext cx="38160" cy="366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BF2DA60-3B4E-5A5E-4103-CE3A484FD12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34103" y="5172651"/>
                  <a:ext cx="558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92DECA2-AA39-DCB1-306E-0DA697106AEC}"/>
                    </a:ext>
                  </a:extLst>
                </p14:cNvPr>
                <p14:cNvContentPartPr/>
                <p14:nvPr/>
              </p14:nvContentPartPr>
              <p14:xfrm>
                <a:off x="6907103" y="5549571"/>
                <a:ext cx="136800" cy="232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92DECA2-AA39-DCB1-306E-0DA697106AE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898463" y="5540571"/>
                  <a:ext cx="1544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378D055-D1CE-6934-B67F-5BA5A46E04D2}"/>
                    </a:ext>
                  </a:extLst>
                </p14:cNvPr>
                <p14:cNvContentPartPr/>
                <p14:nvPr/>
              </p14:nvContentPartPr>
              <p14:xfrm>
                <a:off x="6808823" y="4675491"/>
                <a:ext cx="226800" cy="250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378D055-D1CE-6934-B67F-5BA5A46E04D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800183" y="4666851"/>
                  <a:ext cx="2444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0339F82-1FA7-4DD6-7B50-9F4381CAC949}"/>
                    </a:ext>
                  </a:extLst>
                </p14:cNvPr>
                <p14:cNvContentPartPr/>
                <p14:nvPr/>
              </p14:nvContentPartPr>
              <p14:xfrm>
                <a:off x="8978543" y="4434291"/>
                <a:ext cx="635040" cy="419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0339F82-1FA7-4DD6-7B50-9F4381CAC94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969543" y="4425651"/>
                  <a:ext cx="6526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D263E38-7741-D51C-F0DA-8E75BF098C52}"/>
                    </a:ext>
                  </a:extLst>
                </p14:cNvPr>
                <p14:cNvContentPartPr/>
                <p14:nvPr/>
              </p14:nvContentPartPr>
              <p14:xfrm>
                <a:off x="6246143" y="5287131"/>
                <a:ext cx="37080" cy="172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D263E38-7741-D51C-F0DA-8E75BF098C5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237143" y="5278131"/>
                  <a:ext cx="547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D759B6D-4AC0-4736-0087-280D51177B92}"/>
                    </a:ext>
                  </a:extLst>
                </p14:cNvPr>
                <p14:cNvContentPartPr/>
                <p14:nvPr/>
              </p14:nvContentPartPr>
              <p14:xfrm>
                <a:off x="5832503" y="3901851"/>
                <a:ext cx="70920" cy="92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D759B6D-4AC0-4736-0087-280D51177B9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823503" y="3893211"/>
                  <a:ext cx="88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EBAFEF0-C797-A372-FBDD-F7B0664B4B78}"/>
                    </a:ext>
                  </a:extLst>
                </p14:cNvPr>
                <p14:cNvContentPartPr/>
                <p14:nvPr/>
              </p14:nvContentPartPr>
              <p14:xfrm>
                <a:off x="5676263" y="3676491"/>
                <a:ext cx="1808640" cy="1637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EBAFEF0-C797-A372-FBDD-F7B0664B4B7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667623" y="3667851"/>
                  <a:ext cx="1826280" cy="16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ABA6DAE-D5CE-9729-DFDB-9D26EFB5E178}"/>
                    </a:ext>
                  </a:extLst>
                </p14:cNvPr>
                <p14:cNvContentPartPr/>
                <p14:nvPr/>
              </p14:nvContentPartPr>
              <p14:xfrm>
                <a:off x="5757623" y="3766131"/>
                <a:ext cx="1136880" cy="1031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ABA6DAE-D5CE-9729-DFDB-9D26EFB5E17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748983" y="3757131"/>
                  <a:ext cx="1154520" cy="10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ACC6B7A-30CF-5FA1-970B-DCA7DA3BB37B}"/>
                    </a:ext>
                  </a:extLst>
                </p14:cNvPr>
                <p14:cNvContentPartPr/>
                <p14:nvPr/>
              </p14:nvContentPartPr>
              <p14:xfrm>
                <a:off x="9569303" y="354411"/>
                <a:ext cx="289440" cy="1061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ACC6B7A-30CF-5FA1-970B-DCA7DA3BB37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560303" y="345771"/>
                  <a:ext cx="307080" cy="10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DDEEAD1-3121-3D38-0E72-973D9CEF7E45}"/>
                    </a:ext>
                  </a:extLst>
                </p14:cNvPr>
                <p14:cNvContentPartPr/>
                <p14:nvPr/>
              </p14:nvContentPartPr>
              <p14:xfrm>
                <a:off x="9125783" y="932571"/>
                <a:ext cx="1859040" cy="160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DDEEAD1-3121-3D38-0E72-973D9CEF7E4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117143" y="923571"/>
                  <a:ext cx="18766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BB63EC1-4C12-A597-F9E3-9117C84CE433}"/>
                    </a:ext>
                  </a:extLst>
                </p14:cNvPr>
                <p14:cNvContentPartPr/>
                <p14:nvPr/>
              </p14:nvContentPartPr>
              <p14:xfrm>
                <a:off x="9940463" y="416331"/>
                <a:ext cx="16560" cy="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BB63EC1-4C12-A597-F9E3-9117C84CE43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931823" y="407691"/>
                  <a:ext cx="3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EE8226A-A081-8EF5-F462-2ACF3A021E66}"/>
                    </a:ext>
                  </a:extLst>
                </p14:cNvPr>
                <p14:cNvContentPartPr/>
                <p14:nvPr/>
              </p14:nvContentPartPr>
              <p14:xfrm>
                <a:off x="10058183" y="669771"/>
                <a:ext cx="30240" cy="3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EE8226A-A081-8EF5-F462-2ACF3A021E6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049543" y="660771"/>
                  <a:ext cx="47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6442138-0B5C-C53B-F256-020371213A67}"/>
                    </a:ext>
                  </a:extLst>
                </p14:cNvPr>
                <p14:cNvContentPartPr/>
                <p14:nvPr/>
              </p14:nvContentPartPr>
              <p14:xfrm>
                <a:off x="10293623" y="805491"/>
                <a:ext cx="1800" cy="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6442138-0B5C-C53B-F256-020371213A6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84983" y="796851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1997813-61D5-7A16-515C-3CFF56A8CC15}"/>
                    </a:ext>
                  </a:extLst>
                </p14:cNvPr>
                <p14:cNvContentPartPr/>
                <p14:nvPr/>
              </p14:nvContentPartPr>
              <p14:xfrm>
                <a:off x="10610423" y="823491"/>
                <a:ext cx="360" cy="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1997813-61D5-7A16-515C-3CFF56A8CC1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01783" y="8148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25ACA2B-34AC-F30D-5366-C66D9028BCB5}"/>
                    </a:ext>
                  </a:extLst>
                </p14:cNvPr>
                <p14:cNvContentPartPr/>
                <p14:nvPr/>
              </p14:nvContentPartPr>
              <p14:xfrm>
                <a:off x="9842183" y="343611"/>
                <a:ext cx="959040" cy="527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25ACA2B-34AC-F30D-5366-C66D9028BCB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833543" y="334611"/>
                  <a:ext cx="97668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3F1C9F5-61CD-D9B7-8BC6-B037AA838C9A}"/>
                    </a:ext>
                  </a:extLst>
                </p14:cNvPr>
                <p14:cNvContentPartPr/>
                <p14:nvPr/>
              </p14:nvContentPartPr>
              <p14:xfrm>
                <a:off x="11071943" y="506691"/>
                <a:ext cx="98280" cy="470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3F1C9F5-61CD-D9B7-8BC6-B037AA838C9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063303" y="498051"/>
                  <a:ext cx="1159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CF30449-CBFD-488A-6FA2-FD6C3F345F26}"/>
                    </a:ext>
                  </a:extLst>
                </p14:cNvPr>
                <p14:cNvContentPartPr/>
                <p14:nvPr/>
              </p14:nvContentPartPr>
              <p14:xfrm>
                <a:off x="11081303" y="452331"/>
                <a:ext cx="181800" cy="968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CF30449-CBFD-488A-6FA2-FD6C3F345F2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072663" y="443331"/>
                  <a:ext cx="199440" cy="9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AF51AAF-2F6A-8DF5-6DC8-8333F6368B6E}"/>
                    </a:ext>
                  </a:extLst>
                </p14:cNvPr>
                <p14:cNvContentPartPr/>
                <p14:nvPr/>
              </p14:nvContentPartPr>
              <p14:xfrm>
                <a:off x="11017943" y="1346931"/>
                <a:ext cx="1388160" cy="39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AF51AAF-2F6A-8DF5-6DC8-8333F6368B6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009303" y="1337931"/>
                  <a:ext cx="1405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79549CC-19E4-1EF5-2854-59E1B763C219}"/>
                    </a:ext>
                  </a:extLst>
                </p14:cNvPr>
                <p14:cNvContentPartPr/>
                <p14:nvPr/>
              </p14:nvContentPartPr>
              <p14:xfrm>
                <a:off x="11226023" y="425331"/>
                <a:ext cx="763200" cy="875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79549CC-19E4-1EF5-2854-59E1B763C21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217383" y="416691"/>
                  <a:ext cx="780840" cy="89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B42BFAD-B0DD-CC86-572F-29B81190F616}"/>
                    </a:ext>
                  </a:extLst>
                </p14:cNvPr>
                <p14:cNvContentPartPr/>
                <p14:nvPr/>
              </p14:nvContentPartPr>
              <p14:xfrm>
                <a:off x="8319743" y="2371851"/>
                <a:ext cx="60840" cy="346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B42BFAD-B0DD-CC86-572F-29B81190F61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311103" y="2363211"/>
                  <a:ext cx="784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0CE8506-5131-5841-CBD5-E7D428BA6757}"/>
                    </a:ext>
                  </a:extLst>
                </p14:cNvPr>
                <p14:cNvContentPartPr/>
                <p14:nvPr/>
              </p14:nvContentPartPr>
              <p14:xfrm>
                <a:off x="8464823" y="2289771"/>
                <a:ext cx="473760" cy="39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0CE8506-5131-5841-CBD5-E7D428BA675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455823" y="2280771"/>
                  <a:ext cx="491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EF30E19-B6F1-5C57-BA5A-F1405B5E26B9}"/>
                    </a:ext>
                  </a:extLst>
                </p14:cNvPr>
                <p14:cNvContentPartPr/>
                <p14:nvPr/>
              </p14:nvContentPartPr>
              <p14:xfrm>
                <a:off x="8673983" y="2317491"/>
                <a:ext cx="354240" cy="308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EF30E19-B6F1-5C57-BA5A-F1405B5E26B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665343" y="2308851"/>
                  <a:ext cx="3718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784D1B3-BBA7-2073-47F2-3EDED22150D2}"/>
                    </a:ext>
                  </a:extLst>
                </p14:cNvPr>
                <p14:cNvContentPartPr/>
                <p14:nvPr/>
              </p14:nvContentPartPr>
              <p14:xfrm>
                <a:off x="8285543" y="2353851"/>
                <a:ext cx="124200" cy="128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784D1B3-BBA7-2073-47F2-3EDED22150D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276543" y="2345211"/>
                  <a:ext cx="141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36F7BD5-79C4-6DE1-F344-A3C0675B5215}"/>
                    </a:ext>
                  </a:extLst>
                </p14:cNvPr>
                <p14:cNvContentPartPr/>
                <p14:nvPr/>
              </p14:nvContentPartPr>
              <p14:xfrm>
                <a:off x="8167103" y="2716011"/>
                <a:ext cx="198000" cy="100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36F7BD5-79C4-6DE1-F344-A3C0675B521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158463" y="2707011"/>
                  <a:ext cx="2156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705B106-68CC-0577-8E71-6F27E1EB7D02}"/>
                    </a:ext>
                  </a:extLst>
                </p14:cNvPr>
                <p14:cNvContentPartPr/>
                <p14:nvPr/>
              </p14:nvContentPartPr>
              <p14:xfrm>
                <a:off x="8491463" y="2969451"/>
                <a:ext cx="265680" cy="470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705B106-68CC-0577-8E71-6F27E1EB7D0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482823" y="2960451"/>
                  <a:ext cx="2833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E7A74A5-FC93-CC32-5672-03605B3D92C2}"/>
                    </a:ext>
                  </a:extLst>
                </p14:cNvPr>
                <p14:cNvContentPartPr/>
                <p14:nvPr/>
              </p14:nvContentPartPr>
              <p14:xfrm>
                <a:off x="8997983" y="2996451"/>
                <a:ext cx="216000" cy="362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E7A74A5-FC93-CC32-5672-03605B3D92C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989343" y="2987811"/>
                  <a:ext cx="23364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ACB692A-52FE-8D4A-4671-AA53FD2AA3DD}"/>
                    </a:ext>
                  </a:extLst>
                </p14:cNvPr>
                <p14:cNvContentPartPr/>
                <p14:nvPr/>
              </p14:nvContentPartPr>
              <p14:xfrm>
                <a:off x="8691263" y="3749211"/>
                <a:ext cx="391680" cy="338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ACB692A-52FE-8D4A-4671-AA53FD2AA3D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682263" y="3740211"/>
                  <a:ext cx="4093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E91CDA9-3BC4-02BB-93B9-B0153CD5DFC2}"/>
                    </a:ext>
                  </a:extLst>
                </p14:cNvPr>
                <p14:cNvContentPartPr/>
                <p14:nvPr/>
              </p14:nvContentPartPr>
              <p14:xfrm>
                <a:off x="9271943" y="3655971"/>
                <a:ext cx="326520" cy="339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E91CDA9-3BC4-02BB-93B9-B0153CD5DFC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262943" y="3647331"/>
                  <a:ext cx="3441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8F62CA6-11B3-43F6-4A1D-65145C88397D}"/>
                    </a:ext>
                  </a:extLst>
                </p14:cNvPr>
                <p14:cNvContentPartPr/>
                <p14:nvPr/>
              </p14:nvContentPartPr>
              <p14:xfrm>
                <a:off x="9006263" y="4372731"/>
                <a:ext cx="366840" cy="328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8F62CA6-11B3-43F6-4A1D-65145C88397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997623" y="4363731"/>
                  <a:ext cx="3844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CD4B643-B662-727B-BB32-416F0C845CFA}"/>
                    </a:ext>
                  </a:extLst>
                </p14:cNvPr>
                <p14:cNvContentPartPr/>
                <p14:nvPr/>
              </p14:nvContentPartPr>
              <p14:xfrm>
                <a:off x="9449063" y="4377411"/>
                <a:ext cx="186120" cy="369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CD4B643-B662-727B-BB32-416F0C845CF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440063" y="4368771"/>
                  <a:ext cx="2037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71E0302-EBA2-D4F2-7876-F6E4146F6B18}"/>
                    </a:ext>
                  </a:extLst>
                </p14:cNvPr>
                <p14:cNvContentPartPr/>
                <p14:nvPr/>
              </p14:nvContentPartPr>
              <p14:xfrm>
                <a:off x="10601423" y="2426211"/>
                <a:ext cx="473400" cy="1970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71E0302-EBA2-D4F2-7876-F6E4146F6B1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592783" y="2417211"/>
                  <a:ext cx="491040" cy="19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E0BE6CC-BC09-202F-A17E-23A629963502}"/>
                    </a:ext>
                  </a:extLst>
                </p14:cNvPr>
                <p14:cNvContentPartPr/>
                <p14:nvPr/>
              </p14:nvContentPartPr>
              <p14:xfrm>
                <a:off x="9795743" y="3348531"/>
                <a:ext cx="2504880" cy="146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E0BE6CC-BC09-202F-A17E-23A62996350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787103" y="3339531"/>
                  <a:ext cx="25225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6621C7B-7697-6DFC-4D44-A735757E124E}"/>
                    </a:ext>
                  </a:extLst>
                </p14:cNvPr>
                <p14:cNvContentPartPr/>
                <p14:nvPr/>
              </p14:nvContentPartPr>
              <p14:xfrm>
                <a:off x="10900223" y="2453571"/>
                <a:ext cx="1012680" cy="642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6621C7B-7697-6DFC-4D44-A735757E124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891583" y="2444571"/>
                  <a:ext cx="103032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5A5FFAD-CB3C-92CB-9456-24B4BF9A2FAF}"/>
                    </a:ext>
                  </a:extLst>
                </p14:cNvPr>
                <p14:cNvContentPartPr/>
                <p14:nvPr/>
              </p14:nvContentPartPr>
              <p14:xfrm>
                <a:off x="11647583" y="3059451"/>
                <a:ext cx="82440" cy="421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5A5FFAD-CB3C-92CB-9456-24B4BF9A2FA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638583" y="3050451"/>
                  <a:ext cx="100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9C60619-FD5A-C0AF-9010-981F6E9A17CB}"/>
                    </a:ext>
                  </a:extLst>
                </p14:cNvPr>
                <p14:cNvContentPartPr/>
                <p14:nvPr/>
              </p14:nvContentPartPr>
              <p14:xfrm>
                <a:off x="11253383" y="2979891"/>
                <a:ext cx="100800" cy="44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9C60619-FD5A-C0AF-9010-981F6E9A17C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244743" y="2970891"/>
                  <a:ext cx="1184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0A3110E-6577-5AD4-24DB-73F2B1167DD2}"/>
                    </a:ext>
                  </a:extLst>
                </p14:cNvPr>
                <p14:cNvContentPartPr/>
                <p14:nvPr/>
              </p14:nvContentPartPr>
              <p14:xfrm>
                <a:off x="10999943" y="2770371"/>
                <a:ext cx="1800" cy="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0A3110E-6577-5AD4-24DB-73F2B1167DD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90943" y="2761371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14135DE-C74D-F1C3-FED3-61FBB69572AC}"/>
                    </a:ext>
                  </a:extLst>
                </p14:cNvPr>
                <p14:cNvContentPartPr/>
                <p14:nvPr/>
              </p14:nvContentPartPr>
              <p14:xfrm>
                <a:off x="5348663" y="3438891"/>
                <a:ext cx="120240" cy="952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14135DE-C74D-F1C3-FED3-61FBB69572A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339663" y="3429891"/>
                  <a:ext cx="137880" cy="9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13BDFEB-96C9-1D86-28F2-6A07ABC906D1}"/>
                    </a:ext>
                  </a:extLst>
                </p14:cNvPr>
                <p14:cNvContentPartPr/>
                <p14:nvPr/>
              </p14:nvContentPartPr>
              <p14:xfrm>
                <a:off x="7074143" y="4868091"/>
                <a:ext cx="78480" cy="410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13BDFEB-96C9-1D86-28F2-6A07ABC906D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065143" y="4859451"/>
                  <a:ext cx="961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2092419-5A7B-464F-27E6-1256E0548EE0}"/>
                    </a:ext>
                  </a:extLst>
                </p14:cNvPr>
                <p14:cNvContentPartPr/>
                <p14:nvPr/>
              </p14:nvContentPartPr>
              <p14:xfrm>
                <a:off x="6816743" y="4591611"/>
                <a:ext cx="109800" cy="4874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2092419-5A7B-464F-27E6-1256E0548EE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807743" y="4582971"/>
                  <a:ext cx="1274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2DDED9C-5D30-4E9E-5843-382443A5CA52}"/>
                    </a:ext>
                  </a:extLst>
                </p14:cNvPr>
                <p14:cNvContentPartPr/>
                <p14:nvPr/>
              </p14:nvContentPartPr>
              <p14:xfrm>
                <a:off x="6509303" y="4464171"/>
                <a:ext cx="45720" cy="551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2DDED9C-5D30-4E9E-5843-382443A5CA5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500303" y="4455171"/>
                  <a:ext cx="6336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82BB0FC-26F4-DC8D-6CB1-E6001D64A4DA}"/>
                    </a:ext>
                  </a:extLst>
                </p14:cNvPr>
                <p14:cNvContentPartPr/>
                <p14:nvPr/>
              </p14:nvContentPartPr>
              <p14:xfrm>
                <a:off x="6228143" y="4212531"/>
                <a:ext cx="46080" cy="549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82BB0FC-26F4-DC8D-6CB1-E6001D64A4D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219503" y="4203891"/>
                  <a:ext cx="6372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E395625-B088-5D80-2000-D523A8778474}"/>
                    </a:ext>
                  </a:extLst>
                </p14:cNvPr>
                <p14:cNvContentPartPr/>
                <p14:nvPr/>
              </p14:nvContentPartPr>
              <p14:xfrm>
                <a:off x="5495903" y="5123691"/>
                <a:ext cx="1049760" cy="820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E395625-B088-5D80-2000-D523A877847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87263" y="5115051"/>
                  <a:ext cx="1067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D2929E6-3C21-DCAF-017C-3D5ACECC1A53}"/>
                    </a:ext>
                  </a:extLst>
                </p14:cNvPr>
                <p14:cNvContentPartPr/>
                <p14:nvPr/>
              </p14:nvContentPartPr>
              <p14:xfrm>
                <a:off x="5459183" y="5006331"/>
                <a:ext cx="471960" cy="253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D2929E6-3C21-DCAF-017C-3D5ACECC1A5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450183" y="4997691"/>
                  <a:ext cx="489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832EA6C-E4D3-EBF5-6714-F9BDC4CE0F9A}"/>
                    </a:ext>
                  </a:extLst>
                </p14:cNvPr>
                <p14:cNvContentPartPr/>
                <p14:nvPr/>
              </p14:nvContentPartPr>
              <p14:xfrm>
                <a:off x="5658263" y="3702771"/>
                <a:ext cx="29880" cy="8413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832EA6C-E4D3-EBF5-6714-F9BDC4CE0F9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649263" y="3693771"/>
                  <a:ext cx="47520" cy="85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1BDC4DD-8D77-E30D-1E0E-6520CEA02CC1}"/>
                    </a:ext>
                  </a:extLst>
                </p14:cNvPr>
                <p14:cNvContentPartPr/>
                <p14:nvPr/>
              </p14:nvContentPartPr>
              <p14:xfrm>
                <a:off x="5938343" y="4019571"/>
                <a:ext cx="10080" cy="5601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1BDC4DD-8D77-E30D-1E0E-6520CEA02CC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929343" y="4010931"/>
                  <a:ext cx="2772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660D0FB-C1C2-84CD-1E45-B02D2A2B846B}"/>
                    </a:ext>
                  </a:extLst>
                </p14:cNvPr>
                <p14:cNvContentPartPr/>
                <p14:nvPr/>
              </p14:nvContentPartPr>
              <p14:xfrm>
                <a:off x="6183143" y="4110291"/>
                <a:ext cx="9360" cy="643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660D0FB-C1C2-84CD-1E45-B02D2A2B846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174503" y="4101291"/>
                  <a:ext cx="2700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1580947-0A53-086A-1E20-6FA75F95995C}"/>
                    </a:ext>
                  </a:extLst>
                </p14:cNvPr>
                <p14:cNvContentPartPr/>
                <p14:nvPr/>
              </p14:nvContentPartPr>
              <p14:xfrm>
                <a:off x="6400583" y="4282011"/>
                <a:ext cx="39240" cy="6649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1580947-0A53-086A-1E20-6FA75F95995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391943" y="4273371"/>
                  <a:ext cx="5688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251FB66-0F11-64F6-C0E0-BFD3E7B7D59D}"/>
                    </a:ext>
                  </a:extLst>
                </p14:cNvPr>
                <p14:cNvContentPartPr/>
                <p14:nvPr/>
              </p14:nvContentPartPr>
              <p14:xfrm>
                <a:off x="6717383" y="4544811"/>
                <a:ext cx="72720" cy="667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251FB66-0F11-64F6-C0E0-BFD3E7B7D59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708743" y="4536171"/>
                  <a:ext cx="9036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73B87E8-D6E9-9E6B-31EB-E5DEA2EC3366}"/>
                    </a:ext>
                  </a:extLst>
                </p14:cNvPr>
                <p14:cNvContentPartPr/>
                <p14:nvPr/>
              </p14:nvContentPartPr>
              <p14:xfrm>
                <a:off x="5948063" y="5513571"/>
                <a:ext cx="804960" cy="9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73B87E8-D6E9-9E6B-31EB-E5DEA2EC336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939063" y="5504571"/>
                  <a:ext cx="8226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AAEC2E1-8B4D-E147-1FA2-032D2F45CCBF}"/>
                    </a:ext>
                  </a:extLst>
                </p14:cNvPr>
                <p14:cNvContentPartPr/>
                <p14:nvPr/>
              </p14:nvContentPartPr>
              <p14:xfrm>
                <a:off x="6581663" y="5404851"/>
                <a:ext cx="147960" cy="216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AAEC2E1-8B4D-E147-1FA2-032D2F45CCB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573023" y="5395851"/>
                  <a:ext cx="165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643B2AC-F267-7C0C-1C60-D733C5BE9F39}"/>
                    </a:ext>
                  </a:extLst>
                </p14:cNvPr>
                <p14:cNvContentPartPr/>
                <p14:nvPr/>
              </p14:nvContentPartPr>
              <p14:xfrm>
                <a:off x="5032223" y="5224491"/>
                <a:ext cx="138240" cy="1954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643B2AC-F267-7C0C-1C60-D733C5BE9F3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023223" y="5215851"/>
                  <a:ext cx="155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0C8472F-8035-C3DE-C7F4-CD04DDE6B7D7}"/>
                    </a:ext>
                  </a:extLst>
                </p14:cNvPr>
                <p14:cNvContentPartPr/>
                <p14:nvPr/>
              </p14:nvContentPartPr>
              <p14:xfrm>
                <a:off x="5106023" y="5321331"/>
                <a:ext cx="2492640" cy="1296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0C8472F-8035-C3DE-C7F4-CD04DDE6B7D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097023" y="5312331"/>
                  <a:ext cx="2510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89C4E67-2EB6-48DC-CC60-85CBC2AF5D84}"/>
                    </a:ext>
                  </a:extLst>
                </p14:cNvPr>
                <p14:cNvContentPartPr/>
                <p14:nvPr/>
              </p14:nvContentPartPr>
              <p14:xfrm>
                <a:off x="7378343" y="5290011"/>
                <a:ext cx="9720" cy="795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89C4E67-2EB6-48DC-CC60-85CBC2AF5D8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369343" y="5281371"/>
                  <a:ext cx="27360" cy="9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318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CA988F-D800-A39D-55D5-60C7F504FD92}"/>
                  </a:ext>
                </a:extLst>
              </p14:cNvPr>
              <p14:cNvContentPartPr/>
              <p14:nvPr/>
            </p14:nvContentPartPr>
            <p14:xfrm>
              <a:off x="805823" y="868851"/>
              <a:ext cx="297000" cy="471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CA988F-D800-A39D-55D5-60C7F504FD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6823" y="859851"/>
                <a:ext cx="31464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20E827-5206-D753-2FD2-977532713019}"/>
                  </a:ext>
                </a:extLst>
              </p14:cNvPr>
              <p14:cNvContentPartPr/>
              <p14:nvPr/>
            </p14:nvContentPartPr>
            <p14:xfrm>
              <a:off x="977543" y="1139931"/>
              <a:ext cx="169560" cy="20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20E827-5206-D753-2FD2-9775327130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543" y="1130931"/>
                <a:ext cx="1872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C8984E-4E11-1060-8B2E-F0407D491305}"/>
                  </a:ext>
                </a:extLst>
              </p14:cNvPr>
              <p14:cNvContentPartPr/>
              <p14:nvPr/>
            </p14:nvContentPartPr>
            <p14:xfrm>
              <a:off x="651743" y="768051"/>
              <a:ext cx="744840" cy="74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C8984E-4E11-1060-8B2E-F0407D4913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743" y="759411"/>
                <a:ext cx="76248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9C52DDF-6F80-4225-C5C7-94544CB98FA9}"/>
                  </a:ext>
                </a:extLst>
              </p14:cNvPr>
              <p14:cNvContentPartPr/>
              <p14:nvPr/>
            </p14:nvContentPartPr>
            <p14:xfrm>
              <a:off x="798263" y="1710891"/>
              <a:ext cx="121680" cy="337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9C52DDF-6F80-4225-C5C7-94544CB98F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9263" y="1701891"/>
                <a:ext cx="1393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5C43E45-A01E-9B7A-9951-0CF2D9205346}"/>
                  </a:ext>
                </a:extLst>
              </p14:cNvPr>
              <p14:cNvContentPartPr/>
              <p14:nvPr/>
            </p14:nvContentPartPr>
            <p14:xfrm>
              <a:off x="968543" y="1659771"/>
              <a:ext cx="281880" cy="282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5C43E45-A01E-9B7A-9951-0CF2D92053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9903" y="1650771"/>
                <a:ext cx="2995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A30BAD-81D2-4822-4B47-26B4DCE1B968}"/>
                  </a:ext>
                </a:extLst>
              </p14:cNvPr>
              <p14:cNvContentPartPr/>
              <p14:nvPr/>
            </p14:nvContentPartPr>
            <p14:xfrm>
              <a:off x="1321703" y="1819611"/>
              <a:ext cx="105840" cy="220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A30BAD-81D2-4822-4B47-26B4DCE1B9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13063" y="1810971"/>
                <a:ext cx="1234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17E0811-C051-4233-3142-5CF90A117445}"/>
                  </a:ext>
                </a:extLst>
              </p14:cNvPr>
              <p14:cNvContentPartPr/>
              <p14:nvPr/>
            </p14:nvContentPartPr>
            <p14:xfrm>
              <a:off x="1557143" y="1760571"/>
              <a:ext cx="444960" cy="341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17E0811-C051-4233-3142-5CF90A1174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48503" y="1751931"/>
                <a:ext cx="46260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0AFF9D4-8F59-4193-5B8F-1C01696C9A70}"/>
                  </a:ext>
                </a:extLst>
              </p14:cNvPr>
              <p14:cNvContentPartPr/>
              <p14:nvPr/>
            </p14:nvContentPartPr>
            <p14:xfrm>
              <a:off x="2895983" y="1602531"/>
              <a:ext cx="619200" cy="534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0AFF9D4-8F59-4193-5B8F-1C01696C9A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87343" y="1593531"/>
                <a:ext cx="63684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DCDDF6-D198-9012-1FBB-EDF712D053A5}"/>
                  </a:ext>
                </a:extLst>
              </p14:cNvPr>
              <p14:cNvContentPartPr/>
              <p14:nvPr/>
            </p14:nvContentPartPr>
            <p14:xfrm>
              <a:off x="3485303" y="1683891"/>
              <a:ext cx="252000" cy="500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DCDDF6-D198-9012-1FBB-EDF712D053A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76663" y="1674891"/>
                <a:ext cx="26964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A62009F-6831-91D1-11FA-EDD607F83A95}"/>
                  </a:ext>
                </a:extLst>
              </p14:cNvPr>
              <p14:cNvContentPartPr/>
              <p14:nvPr/>
            </p14:nvContentPartPr>
            <p14:xfrm>
              <a:off x="371303" y="2588571"/>
              <a:ext cx="3998160" cy="74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A62009F-6831-91D1-11FA-EDD607F83A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2303" y="2579571"/>
                <a:ext cx="40158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F004EC-75E2-3260-7F16-1E040DC66748}"/>
                  </a:ext>
                </a:extLst>
              </p14:cNvPr>
              <p14:cNvContentPartPr/>
              <p14:nvPr/>
            </p14:nvContentPartPr>
            <p14:xfrm>
              <a:off x="1104623" y="2951091"/>
              <a:ext cx="109080" cy="398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F004EC-75E2-3260-7F16-1E040DC667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95623" y="2942451"/>
                <a:ext cx="12672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1A42B12-2FCC-F05A-8E81-0B47377DCB26}"/>
                  </a:ext>
                </a:extLst>
              </p14:cNvPr>
              <p14:cNvContentPartPr/>
              <p14:nvPr/>
            </p14:nvContentPartPr>
            <p14:xfrm>
              <a:off x="1000223" y="3639411"/>
              <a:ext cx="465840" cy="473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1A42B12-2FCC-F05A-8E81-0B47377DCB2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1583" y="3630771"/>
                <a:ext cx="48348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8211C2-0934-33DC-C56C-BA1D6FEFEBBA}"/>
                  </a:ext>
                </a:extLst>
              </p14:cNvPr>
              <p14:cNvContentPartPr/>
              <p14:nvPr/>
            </p14:nvContentPartPr>
            <p14:xfrm>
              <a:off x="9206783" y="779211"/>
              <a:ext cx="524880" cy="49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8211C2-0934-33DC-C56C-BA1D6FEFEBB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97783" y="770211"/>
                <a:ext cx="54252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F68B38-82D8-D743-8B7E-AFB5169A4D31}"/>
                  </a:ext>
                </a:extLst>
              </p14:cNvPr>
              <p14:cNvContentPartPr/>
              <p14:nvPr/>
            </p14:nvContentPartPr>
            <p14:xfrm>
              <a:off x="8989343" y="687771"/>
              <a:ext cx="889200" cy="807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F68B38-82D8-D743-8B7E-AFB5169A4D3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80703" y="679131"/>
                <a:ext cx="906840" cy="8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45EE872-B15D-A0FB-05AC-BC54EB27550B}"/>
                  </a:ext>
                </a:extLst>
              </p14:cNvPr>
              <p14:cNvContentPartPr/>
              <p14:nvPr/>
            </p14:nvContentPartPr>
            <p14:xfrm>
              <a:off x="8220023" y="1330731"/>
              <a:ext cx="1888200" cy="317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45EE872-B15D-A0FB-05AC-BC54EB27550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11383" y="1322091"/>
                <a:ext cx="19058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E27FDF2-6B23-0C34-6AF3-CF52D439058E}"/>
                  </a:ext>
                </a:extLst>
              </p14:cNvPr>
              <p14:cNvContentPartPr/>
              <p14:nvPr/>
            </p14:nvContentPartPr>
            <p14:xfrm>
              <a:off x="7893503" y="2080611"/>
              <a:ext cx="155520" cy="414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E27FDF2-6B23-0C34-6AF3-CF52D439058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84863" y="2071611"/>
                <a:ext cx="17316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E048447-4316-CE04-8C51-1700346CEFEA}"/>
                  </a:ext>
                </a:extLst>
              </p14:cNvPr>
              <p14:cNvContentPartPr/>
              <p14:nvPr/>
            </p14:nvContentPartPr>
            <p14:xfrm>
              <a:off x="8256743" y="2016531"/>
              <a:ext cx="172800" cy="369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E048447-4316-CE04-8C51-1700346CEFE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47743" y="2007891"/>
                <a:ext cx="1904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2A58FB6-3B4D-79D8-E737-264F20ADBD36}"/>
                  </a:ext>
                </a:extLst>
              </p14:cNvPr>
              <p14:cNvContentPartPr/>
              <p14:nvPr/>
            </p14:nvContentPartPr>
            <p14:xfrm>
              <a:off x="8757143" y="2266371"/>
              <a:ext cx="192600" cy="60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2A58FB6-3B4D-79D8-E737-264F20ADBD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48143" y="2257731"/>
                <a:ext cx="2102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50FD577-3487-5CCB-5F60-9FF64B834133}"/>
                  </a:ext>
                </a:extLst>
              </p14:cNvPr>
              <p14:cNvContentPartPr/>
              <p14:nvPr/>
            </p14:nvContentPartPr>
            <p14:xfrm>
              <a:off x="9933623" y="2217051"/>
              <a:ext cx="16560" cy="19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50FD577-3487-5CCB-5F60-9FF64B83413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24983" y="2208051"/>
                <a:ext cx="342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68C18D2-3DDD-372F-83F0-3A4604116992}"/>
                  </a:ext>
                </a:extLst>
              </p14:cNvPr>
              <p14:cNvContentPartPr/>
              <p14:nvPr/>
            </p14:nvContentPartPr>
            <p14:xfrm>
              <a:off x="8211383" y="2623491"/>
              <a:ext cx="1898640" cy="364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68C18D2-3DDD-372F-83F0-3A460411699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02743" y="2614851"/>
                <a:ext cx="191628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6C247F6-E513-040E-91CD-49B260C73FBA}"/>
                  </a:ext>
                </a:extLst>
              </p14:cNvPr>
              <p14:cNvContentPartPr/>
              <p14:nvPr/>
            </p14:nvContentPartPr>
            <p14:xfrm>
              <a:off x="4155263" y="557451"/>
              <a:ext cx="506160" cy="384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6C247F6-E513-040E-91CD-49B260C73FB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46623" y="548451"/>
                <a:ext cx="52380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71E1426-A6B8-0958-794A-E2BC52131968}"/>
                  </a:ext>
                </a:extLst>
              </p14:cNvPr>
              <p14:cNvContentPartPr/>
              <p14:nvPr/>
            </p14:nvContentPartPr>
            <p14:xfrm>
              <a:off x="4733783" y="669771"/>
              <a:ext cx="302040" cy="378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71E1426-A6B8-0958-794A-E2BC5213196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24783" y="660771"/>
                <a:ext cx="3196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B83D93B-29BD-B6CB-702B-4ADF02E64495}"/>
                  </a:ext>
                </a:extLst>
              </p14:cNvPr>
              <p14:cNvContentPartPr/>
              <p14:nvPr/>
            </p14:nvContentPartPr>
            <p14:xfrm>
              <a:off x="5069663" y="669771"/>
              <a:ext cx="100800" cy="315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B83D93B-29BD-B6CB-702B-4ADF02E6449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60663" y="660771"/>
                <a:ext cx="1184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0DDB541-D022-3882-D21D-63E2B084F0A4}"/>
                  </a:ext>
                </a:extLst>
              </p14:cNvPr>
              <p14:cNvContentPartPr/>
              <p14:nvPr/>
            </p14:nvContentPartPr>
            <p14:xfrm>
              <a:off x="6092783" y="226251"/>
              <a:ext cx="154800" cy="794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0DDB541-D022-3882-D21D-63E2B084F0A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84143" y="217251"/>
                <a:ext cx="172440" cy="8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012D5B2-CC84-EAEA-56AD-EA7A5D4FBD27}"/>
                  </a:ext>
                </a:extLst>
              </p14:cNvPr>
              <p14:cNvContentPartPr/>
              <p14:nvPr/>
            </p14:nvContentPartPr>
            <p14:xfrm>
              <a:off x="6372863" y="550611"/>
              <a:ext cx="427320" cy="4471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012D5B2-CC84-EAEA-56AD-EA7A5D4FBD2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64223" y="541971"/>
                <a:ext cx="44496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768AA48-A068-339F-F653-A4031B912E00}"/>
                  </a:ext>
                </a:extLst>
              </p14:cNvPr>
              <p14:cNvContentPartPr/>
              <p14:nvPr/>
            </p14:nvContentPartPr>
            <p14:xfrm>
              <a:off x="6835103" y="671211"/>
              <a:ext cx="223920" cy="252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768AA48-A068-339F-F653-A4031B912E0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26463" y="662571"/>
                <a:ext cx="2415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98F6977-95FF-49C6-6640-718C17E2B124}"/>
                  </a:ext>
                </a:extLst>
              </p14:cNvPr>
              <p14:cNvContentPartPr/>
              <p14:nvPr/>
            </p14:nvContentPartPr>
            <p14:xfrm>
              <a:off x="5992703" y="53091"/>
              <a:ext cx="1370160" cy="10522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98F6977-95FF-49C6-6640-718C17E2B12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83703" y="44091"/>
                <a:ext cx="1387800" cy="10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43C94D5-58C6-25CD-AD6C-59BE755EA5A0}"/>
                  </a:ext>
                </a:extLst>
              </p14:cNvPr>
              <p14:cNvContentPartPr/>
              <p14:nvPr/>
            </p14:nvContentPartPr>
            <p14:xfrm>
              <a:off x="5106023" y="1882611"/>
              <a:ext cx="310680" cy="2561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43C94D5-58C6-25CD-AD6C-59BE755EA5A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97023" y="1873971"/>
                <a:ext cx="328320" cy="25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7905A28-6C84-3637-55BB-55799AB2C440}"/>
                  </a:ext>
                </a:extLst>
              </p14:cNvPr>
              <p14:cNvContentPartPr/>
              <p14:nvPr/>
            </p14:nvContentPartPr>
            <p14:xfrm>
              <a:off x="4716863" y="4273011"/>
              <a:ext cx="3297600" cy="119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7905A28-6C84-3637-55BB-55799AB2C44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07863" y="4264371"/>
                <a:ext cx="33152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40AA37D-96CF-9229-B9E9-545925908542}"/>
                  </a:ext>
                </a:extLst>
              </p14:cNvPr>
              <p14:cNvContentPartPr/>
              <p14:nvPr/>
            </p14:nvContentPartPr>
            <p14:xfrm>
              <a:off x="9044063" y="3204891"/>
              <a:ext cx="83520" cy="839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40AA37D-96CF-9229-B9E9-54592590854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35423" y="3195891"/>
                <a:ext cx="101160" cy="85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4142AF25-2F71-4C63-5ECD-D44D45064F30}"/>
              </a:ext>
            </a:extLst>
          </p:cNvPr>
          <p:cNvGrpSpPr/>
          <p:nvPr/>
        </p:nvGrpSpPr>
        <p:grpSpPr>
          <a:xfrm>
            <a:off x="5041943" y="3767571"/>
            <a:ext cx="349560" cy="171360"/>
            <a:chOff x="5041943" y="3767571"/>
            <a:chExt cx="34956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A6DCC98-6EE3-8215-6C48-D4141DB95EBC}"/>
                    </a:ext>
                  </a:extLst>
                </p14:cNvPr>
                <p14:cNvContentPartPr/>
                <p14:nvPr/>
              </p14:nvContentPartPr>
              <p14:xfrm>
                <a:off x="5169383" y="3925251"/>
                <a:ext cx="222120" cy="13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A6DCC98-6EE3-8215-6C48-D4141DB95EB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60743" y="3916611"/>
                  <a:ext cx="239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5667AA5-3B73-80AE-02D8-2E7460C8C751}"/>
                    </a:ext>
                  </a:extLst>
                </p14:cNvPr>
                <p14:cNvContentPartPr/>
                <p14:nvPr/>
              </p14:nvContentPartPr>
              <p14:xfrm>
                <a:off x="5041943" y="3767571"/>
                <a:ext cx="75240" cy="156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5667AA5-3B73-80AE-02D8-2E7460C8C75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32943" y="3758571"/>
                  <a:ext cx="9288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62CF193-F0F7-0316-26E8-DBD799279D3B}"/>
              </a:ext>
            </a:extLst>
          </p:cNvPr>
          <p:cNvGrpSpPr/>
          <p:nvPr/>
        </p:nvGrpSpPr>
        <p:grpSpPr>
          <a:xfrm>
            <a:off x="3555863" y="2751291"/>
            <a:ext cx="618840" cy="672840"/>
            <a:chOff x="3555863" y="2751291"/>
            <a:chExt cx="618840" cy="67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BDF2525-C70E-55C6-7E93-C254A169386D}"/>
                    </a:ext>
                  </a:extLst>
                </p14:cNvPr>
                <p14:cNvContentPartPr/>
                <p14:nvPr/>
              </p14:nvContentPartPr>
              <p14:xfrm>
                <a:off x="3603743" y="2806731"/>
                <a:ext cx="251280" cy="498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BDF2525-C70E-55C6-7E93-C254A169386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95103" y="2797731"/>
                  <a:ext cx="2689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97C405A-2D9B-EE72-D622-23F519B83615}"/>
                    </a:ext>
                  </a:extLst>
                </p14:cNvPr>
                <p14:cNvContentPartPr/>
                <p14:nvPr/>
              </p14:nvContentPartPr>
              <p14:xfrm>
                <a:off x="3630383" y="2969451"/>
                <a:ext cx="317520" cy="89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97C405A-2D9B-EE72-D622-23F519B836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21743" y="2960451"/>
                  <a:ext cx="335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0C1E773-7AEA-B489-AAAD-C72A54FFB506}"/>
                    </a:ext>
                  </a:extLst>
                </p14:cNvPr>
                <p14:cNvContentPartPr/>
                <p14:nvPr/>
              </p14:nvContentPartPr>
              <p14:xfrm>
                <a:off x="3796703" y="3014451"/>
                <a:ext cx="341280" cy="299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0C1E773-7AEA-B489-AAAD-C72A54FFB50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88063" y="3005811"/>
                  <a:ext cx="3589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99524AD-715C-D0B3-A4BA-BE8905056436}"/>
                    </a:ext>
                  </a:extLst>
                </p14:cNvPr>
                <p14:cNvContentPartPr/>
                <p14:nvPr/>
              </p14:nvContentPartPr>
              <p14:xfrm>
                <a:off x="3555863" y="2751291"/>
                <a:ext cx="618840" cy="672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99524AD-715C-D0B3-A4BA-BE890505643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46863" y="2742291"/>
                  <a:ext cx="636480" cy="69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6762C23-D83B-E44C-9499-40F8AC6B94FC}"/>
                  </a:ext>
                </a:extLst>
              </p14:cNvPr>
              <p14:cNvContentPartPr/>
              <p14:nvPr/>
            </p14:nvContentPartPr>
            <p14:xfrm>
              <a:off x="7758863" y="3892851"/>
              <a:ext cx="49680" cy="19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6762C23-D83B-E44C-9499-40F8AC6B94F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749863" y="3884211"/>
                <a:ext cx="6732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3D6926C5-BEF0-16CD-C2B1-1EC4E3BA7A30}"/>
              </a:ext>
            </a:extLst>
          </p:cNvPr>
          <p:cNvGrpSpPr/>
          <p:nvPr/>
        </p:nvGrpSpPr>
        <p:grpSpPr>
          <a:xfrm>
            <a:off x="3475943" y="3766131"/>
            <a:ext cx="834840" cy="763200"/>
            <a:chOff x="3475943" y="3766131"/>
            <a:chExt cx="834840" cy="76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E6BDAF-22B2-B987-7EA6-2DB45EC158B9}"/>
                    </a:ext>
                  </a:extLst>
                </p14:cNvPr>
                <p14:cNvContentPartPr/>
                <p14:nvPr/>
              </p14:nvContentPartPr>
              <p14:xfrm>
                <a:off x="3664223" y="3947211"/>
                <a:ext cx="220680" cy="443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E6BDAF-22B2-B987-7EA6-2DB45EC158B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55223" y="3938211"/>
                  <a:ext cx="2383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0076B2-EEFB-1F2B-B685-5A876E4CF8EF}"/>
                    </a:ext>
                  </a:extLst>
                </p14:cNvPr>
                <p14:cNvContentPartPr/>
                <p14:nvPr/>
              </p14:nvContentPartPr>
              <p14:xfrm>
                <a:off x="3763583" y="3981771"/>
                <a:ext cx="374760" cy="547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0076B2-EEFB-1F2B-B685-5A876E4CF8E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54943" y="3972771"/>
                  <a:ext cx="39240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09E3EB4-14FA-C744-933E-BA81A4F9F608}"/>
                    </a:ext>
                  </a:extLst>
                </p14:cNvPr>
                <p14:cNvContentPartPr/>
                <p14:nvPr/>
              </p14:nvContentPartPr>
              <p14:xfrm>
                <a:off x="3475943" y="3766131"/>
                <a:ext cx="834840" cy="671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09E3EB4-14FA-C744-933E-BA81A4F9F60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66943" y="3757131"/>
                  <a:ext cx="852480" cy="68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CB0E1BC-CC7A-D90C-59DC-EB11036F28F8}"/>
              </a:ext>
            </a:extLst>
          </p:cNvPr>
          <p:cNvGrpSpPr/>
          <p:nvPr/>
        </p:nvGrpSpPr>
        <p:grpSpPr>
          <a:xfrm>
            <a:off x="10401623" y="2724651"/>
            <a:ext cx="1143000" cy="2012760"/>
            <a:chOff x="10401623" y="2724651"/>
            <a:chExt cx="1143000" cy="20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DC6117-C610-EF5A-149D-66F4DB14DD22}"/>
                    </a:ext>
                  </a:extLst>
                </p14:cNvPr>
                <p14:cNvContentPartPr/>
                <p14:nvPr/>
              </p14:nvContentPartPr>
              <p14:xfrm>
                <a:off x="10582703" y="2724651"/>
                <a:ext cx="325440" cy="659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DC6117-C610-EF5A-149D-66F4DB14DD2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74063" y="2716011"/>
                  <a:ext cx="34308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480FB19-37BB-68AA-C647-19FB868778F8}"/>
                    </a:ext>
                  </a:extLst>
                </p14:cNvPr>
                <p14:cNvContentPartPr/>
                <p14:nvPr/>
              </p14:nvContentPartPr>
              <p14:xfrm>
                <a:off x="10728143" y="2851731"/>
                <a:ext cx="287280" cy="110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480FB19-37BB-68AA-C647-19FB868778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19503" y="2843091"/>
                  <a:ext cx="3049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5F6C084-742E-2C5D-3351-0228C796CDAD}"/>
                    </a:ext>
                  </a:extLst>
                </p14:cNvPr>
                <p14:cNvContentPartPr/>
                <p14:nvPr/>
              </p14:nvContentPartPr>
              <p14:xfrm>
                <a:off x="11251583" y="2969451"/>
                <a:ext cx="102240" cy="388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5F6C084-742E-2C5D-3351-0228C796CDA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42943" y="2960451"/>
                  <a:ext cx="1198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FB8DA93-4030-24BE-3270-56C10A8E2DEF}"/>
                    </a:ext>
                  </a:extLst>
                </p14:cNvPr>
                <p14:cNvContentPartPr/>
                <p14:nvPr/>
              </p14:nvContentPartPr>
              <p14:xfrm>
                <a:off x="10401623" y="2743011"/>
                <a:ext cx="942840" cy="924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FB8DA93-4030-24BE-3270-56C10A8E2DE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92983" y="2734011"/>
                  <a:ext cx="960480" cy="9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F02AEA-205D-BD82-2864-681B35D75EF6}"/>
                    </a:ext>
                  </a:extLst>
                </p14:cNvPr>
                <p14:cNvContentPartPr/>
                <p14:nvPr/>
              </p14:nvContentPartPr>
              <p14:xfrm>
                <a:off x="10845863" y="3874851"/>
                <a:ext cx="289800" cy="580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F02AEA-205D-BD82-2864-681B35D75E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37223" y="3865851"/>
                  <a:ext cx="30744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47AB7CA-3053-34F3-6469-8968253B41FD}"/>
                    </a:ext>
                  </a:extLst>
                </p14:cNvPr>
                <p14:cNvContentPartPr/>
                <p14:nvPr/>
              </p14:nvContentPartPr>
              <p14:xfrm>
                <a:off x="11305583" y="4237011"/>
                <a:ext cx="239040" cy="500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47AB7CA-3053-34F3-6469-8968253B41F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296583" y="4228011"/>
                  <a:ext cx="256680" cy="51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FB09676-166D-F585-184B-100F8A5762B9}"/>
                  </a:ext>
                </a:extLst>
              </p14:cNvPr>
              <p14:cNvContentPartPr/>
              <p14:nvPr/>
            </p14:nvContentPartPr>
            <p14:xfrm>
              <a:off x="11316743" y="5477211"/>
              <a:ext cx="52560" cy="28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FB09676-166D-F585-184B-100F8A5762B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308103" y="5468571"/>
                <a:ext cx="702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01C5FAD-2A10-AF32-880A-38C1176A4A2B}"/>
                  </a:ext>
                </a:extLst>
              </p14:cNvPr>
              <p14:cNvContentPartPr/>
              <p14:nvPr/>
            </p14:nvContentPartPr>
            <p14:xfrm>
              <a:off x="10680623" y="4037571"/>
              <a:ext cx="990720" cy="12600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01C5FAD-2A10-AF32-880A-38C1176A4A2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671623" y="4028931"/>
                <a:ext cx="1008360" cy="127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7806F3BA-FE53-409E-27CD-D7CF10468029}"/>
              </a:ext>
            </a:extLst>
          </p:cNvPr>
          <p:cNvGrpSpPr/>
          <p:nvPr/>
        </p:nvGrpSpPr>
        <p:grpSpPr>
          <a:xfrm>
            <a:off x="6880463" y="4173651"/>
            <a:ext cx="1431360" cy="775800"/>
            <a:chOff x="6880463" y="4173651"/>
            <a:chExt cx="1431360" cy="77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E519749-11CD-3560-8BCB-3DFF6B6479F5}"/>
                    </a:ext>
                  </a:extLst>
                </p14:cNvPr>
                <p14:cNvContentPartPr/>
                <p14:nvPr/>
              </p14:nvContentPartPr>
              <p14:xfrm>
                <a:off x="7704503" y="4264011"/>
                <a:ext cx="19800" cy="197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E519749-11CD-3560-8BCB-3DFF6B6479F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95503" y="4255011"/>
                  <a:ext cx="37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1AE98EE-FC76-8B0F-70B0-0A45CE2C7257}"/>
                    </a:ext>
                  </a:extLst>
                </p14:cNvPr>
                <p14:cNvContentPartPr/>
                <p14:nvPr/>
              </p14:nvContentPartPr>
              <p14:xfrm>
                <a:off x="7613783" y="4752891"/>
                <a:ext cx="28440" cy="117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1AE98EE-FC76-8B0F-70B0-0A45CE2C725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04783" y="4743891"/>
                  <a:ext cx="46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C395BCB-908C-4789-E464-1DA5E33C7431}"/>
                    </a:ext>
                  </a:extLst>
                </p14:cNvPr>
                <p14:cNvContentPartPr/>
                <p14:nvPr/>
              </p14:nvContentPartPr>
              <p14:xfrm>
                <a:off x="7811783" y="4681251"/>
                <a:ext cx="183960" cy="268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C395BCB-908C-4789-E464-1DA5E33C743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03143" y="4672251"/>
                  <a:ext cx="2016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8207C68-4F96-53D6-32A1-149652D264A1}"/>
                    </a:ext>
                  </a:extLst>
                </p14:cNvPr>
                <p14:cNvContentPartPr/>
                <p14:nvPr/>
              </p14:nvContentPartPr>
              <p14:xfrm>
                <a:off x="8175383" y="4608171"/>
                <a:ext cx="136440" cy="317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8207C68-4F96-53D6-32A1-149652D264A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66383" y="4599171"/>
                  <a:ext cx="1540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8B07995-4F0B-2DA0-B376-6AD53D8F7750}"/>
                    </a:ext>
                  </a:extLst>
                </p14:cNvPr>
                <p14:cNvContentPartPr/>
                <p14:nvPr/>
              </p14:nvContentPartPr>
              <p14:xfrm>
                <a:off x="6880463" y="4173651"/>
                <a:ext cx="66240" cy="189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8B07995-4F0B-2DA0-B376-6AD53D8F775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71463" y="4164651"/>
                  <a:ext cx="838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BF80B00-B360-4EC8-7B1C-68C47A10EA4F}"/>
                    </a:ext>
                  </a:extLst>
                </p14:cNvPr>
                <p14:cNvContentPartPr/>
                <p14:nvPr/>
              </p14:nvContentPartPr>
              <p14:xfrm>
                <a:off x="6899183" y="4535451"/>
                <a:ext cx="326880" cy="379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BF80B00-B360-4EC8-7B1C-68C47A10EA4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90183" y="4526811"/>
                  <a:ext cx="3445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A010A03-135E-091F-9C9D-FF707D4DCDA7}"/>
                    </a:ext>
                  </a:extLst>
                </p14:cNvPr>
                <p14:cNvContentPartPr/>
                <p14:nvPr/>
              </p14:nvContentPartPr>
              <p14:xfrm>
                <a:off x="7252703" y="4544811"/>
                <a:ext cx="136800" cy="263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A010A03-135E-091F-9C9D-FF707D4DCDA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43703" y="4536171"/>
                  <a:ext cx="154440" cy="28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32925A3-5EDE-BE06-B466-0E46BB02743C}"/>
                  </a:ext>
                </a:extLst>
              </p14:cNvPr>
              <p14:cNvContentPartPr/>
              <p14:nvPr/>
            </p14:nvContentPartPr>
            <p14:xfrm>
              <a:off x="1257983" y="5503851"/>
              <a:ext cx="672480" cy="9154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32925A3-5EDE-BE06-B466-0E46BB02743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48983" y="5495211"/>
                <a:ext cx="690120" cy="9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B87ADC8-F4E2-8566-C4F6-6B5AE3926A46}"/>
                  </a:ext>
                </a:extLst>
              </p14:cNvPr>
              <p14:cNvContentPartPr/>
              <p14:nvPr/>
            </p14:nvContentPartPr>
            <p14:xfrm>
              <a:off x="10936223" y="6011665"/>
              <a:ext cx="1326240" cy="325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B87ADC8-F4E2-8566-C4F6-6B5AE3926A4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927583" y="6002665"/>
                <a:ext cx="1343880" cy="34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22F944B9-2A00-BB91-EE2B-0BFCAA22D4E9}"/>
              </a:ext>
            </a:extLst>
          </p:cNvPr>
          <p:cNvGrpSpPr/>
          <p:nvPr/>
        </p:nvGrpSpPr>
        <p:grpSpPr>
          <a:xfrm>
            <a:off x="8966663" y="4264011"/>
            <a:ext cx="640080" cy="1557360"/>
            <a:chOff x="8966663" y="4264011"/>
            <a:chExt cx="640080" cy="155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D3F0AFB-77A0-F824-740C-0D6071266BD7}"/>
                    </a:ext>
                  </a:extLst>
                </p14:cNvPr>
                <p14:cNvContentPartPr/>
                <p14:nvPr/>
              </p14:nvContentPartPr>
              <p14:xfrm>
                <a:off x="9044423" y="4264011"/>
                <a:ext cx="37440" cy="24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D3F0AFB-77A0-F824-740C-0D6071266BD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35423" y="4255011"/>
                  <a:ext cx="55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DB0ABA6-F184-F78D-1CB0-BFC4B6CBC4B2}"/>
                    </a:ext>
                  </a:extLst>
                </p14:cNvPr>
                <p14:cNvContentPartPr/>
                <p14:nvPr/>
              </p14:nvContentPartPr>
              <p14:xfrm>
                <a:off x="9258263" y="4707171"/>
                <a:ext cx="348480" cy="1114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DB0ABA6-F184-F78D-1CB0-BFC4B6CBC4B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49623" y="4698531"/>
                  <a:ext cx="366120" cy="11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33C53BB-F547-DF21-EF7B-57B8EEAC438F}"/>
                    </a:ext>
                  </a:extLst>
                </p14:cNvPr>
                <p14:cNvContentPartPr/>
                <p14:nvPr/>
              </p14:nvContentPartPr>
              <p14:xfrm>
                <a:off x="8966663" y="4474105"/>
                <a:ext cx="574560" cy="560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33C53BB-F547-DF21-EF7B-57B8EEAC438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957663" y="4465465"/>
                  <a:ext cx="592200" cy="57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4F04F31-B6DF-0289-2E38-E65266562AE6}"/>
              </a:ext>
            </a:extLst>
          </p:cNvPr>
          <p:cNvGrpSpPr/>
          <p:nvPr/>
        </p:nvGrpSpPr>
        <p:grpSpPr>
          <a:xfrm>
            <a:off x="3258863" y="416185"/>
            <a:ext cx="426600" cy="527400"/>
            <a:chOff x="3258863" y="416185"/>
            <a:chExt cx="42660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555A61F-400D-7F2E-D6AA-9DD35202CB12}"/>
                    </a:ext>
                  </a:extLst>
                </p14:cNvPr>
                <p14:cNvContentPartPr/>
                <p14:nvPr/>
              </p14:nvContentPartPr>
              <p14:xfrm>
                <a:off x="3684383" y="869065"/>
                <a:ext cx="360" cy="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555A61F-400D-7F2E-D6AA-9DD35202CB1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75743" y="8604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D1D5651-0D80-9014-6CEA-42B131D1474A}"/>
                    </a:ext>
                  </a:extLst>
                </p14:cNvPr>
                <p14:cNvContentPartPr/>
                <p14:nvPr/>
              </p14:nvContentPartPr>
              <p14:xfrm>
                <a:off x="3258863" y="416185"/>
                <a:ext cx="236160" cy="276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D1D5651-0D80-9014-6CEA-42B131D1474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49863" y="407545"/>
                  <a:ext cx="2538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F0023E-0601-D8F7-4AB5-1A6FD4FB66FD}"/>
                    </a:ext>
                  </a:extLst>
                </p14:cNvPr>
                <p14:cNvContentPartPr/>
                <p14:nvPr/>
              </p14:nvContentPartPr>
              <p14:xfrm>
                <a:off x="3284423" y="461545"/>
                <a:ext cx="401040" cy="482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F0023E-0601-D8F7-4AB5-1A6FD4FB66F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75423" y="452905"/>
                  <a:ext cx="418680" cy="49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E0ADB9B-17DD-5CE1-D203-1E4D19E52783}"/>
              </a:ext>
            </a:extLst>
          </p:cNvPr>
          <p:cNvGrpSpPr/>
          <p:nvPr/>
        </p:nvGrpSpPr>
        <p:grpSpPr>
          <a:xfrm>
            <a:off x="1174823" y="4525371"/>
            <a:ext cx="828000" cy="2003254"/>
            <a:chOff x="1174823" y="4525371"/>
            <a:chExt cx="828000" cy="200325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FA92A85-499A-2F48-77A9-D7C1C2626B16}"/>
                    </a:ext>
                  </a:extLst>
                </p14:cNvPr>
                <p14:cNvContentPartPr/>
                <p14:nvPr/>
              </p14:nvContentPartPr>
              <p14:xfrm>
                <a:off x="1232783" y="4525371"/>
                <a:ext cx="297720" cy="737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FA92A85-499A-2F48-77A9-D7C1C2626B1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24143" y="4516371"/>
                  <a:ext cx="31536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8BA5EF1-77E0-1880-B152-549AC19B70E9}"/>
                    </a:ext>
                  </a:extLst>
                </p14:cNvPr>
                <p14:cNvContentPartPr/>
                <p14:nvPr/>
              </p14:nvContentPartPr>
              <p14:xfrm>
                <a:off x="1375343" y="5567571"/>
                <a:ext cx="282240" cy="674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8BA5EF1-77E0-1880-B152-549AC19B7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366703" y="5558931"/>
                  <a:ext cx="29988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A089946-95DA-E0A1-5E8B-0416A6339DFB}"/>
                    </a:ext>
                  </a:extLst>
                </p14:cNvPr>
                <p14:cNvContentPartPr/>
                <p14:nvPr/>
              </p14:nvContentPartPr>
              <p14:xfrm>
                <a:off x="1239263" y="5495065"/>
                <a:ext cx="681120" cy="952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A089946-95DA-E0A1-5E8B-0416A6339DF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230263" y="5486065"/>
                  <a:ext cx="698760" cy="9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0D17BF7-3F09-5DBF-1AD7-E2BC51F91226}"/>
                    </a:ext>
                  </a:extLst>
                </p14:cNvPr>
                <p14:cNvContentPartPr/>
                <p14:nvPr/>
              </p14:nvContentPartPr>
              <p14:xfrm>
                <a:off x="1174823" y="5531065"/>
                <a:ext cx="828000" cy="997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0D17BF7-3F09-5DBF-1AD7-E2BC51F9122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66183" y="5522065"/>
                  <a:ext cx="845640" cy="10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AC8EE75-A038-F5BB-EC5A-340FD7C6CB8B}"/>
              </a:ext>
            </a:extLst>
          </p:cNvPr>
          <p:cNvGrpSpPr/>
          <p:nvPr/>
        </p:nvGrpSpPr>
        <p:grpSpPr>
          <a:xfrm>
            <a:off x="8671463" y="5160265"/>
            <a:ext cx="1664640" cy="1836866"/>
            <a:chOff x="8671463" y="5160265"/>
            <a:chExt cx="1664640" cy="183686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FB5BB06-E9EB-5F60-DFAB-37DF0D13F574}"/>
                    </a:ext>
                  </a:extLst>
                </p14:cNvPr>
                <p14:cNvContentPartPr/>
                <p14:nvPr/>
              </p14:nvContentPartPr>
              <p14:xfrm>
                <a:off x="9530783" y="6147171"/>
                <a:ext cx="202680" cy="330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FB5BB06-E9EB-5F60-DFAB-37DF0D13F57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22143" y="6138531"/>
                  <a:ext cx="2203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3E842F8-CE70-A3A5-0C08-3A89928A9124}"/>
                    </a:ext>
                  </a:extLst>
                </p14:cNvPr>
                <p14:cNvContentPartPr/>
                <p14:nvPr/>
              </p14:nvContentPartPr>
              <p14:xfrm>
                <a:off x="9650663" y="6092451"/>
                <a:ext cx="127800" cy="98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3E842F8-CE70-A3A5-0C08-3A89928A912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642023" y="6083451"/>
                  <a:ext cx="145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CBF01BD-7560-9D7D-E576-8229CD579DF2}"/>
                    </a:ext>
                  </a:extLst>
                </p14:cNvPr>
                <p14:cNvContentPartPr/>
                <p14:nvPr/>
              </p14:nvContentPartPr>
              <p14:xfrm>
                <a:off x="9614303" y="6572691"/>
                <a:ext cx="229680" cy="424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CBF01BD-7560-9D7D-E576-8229CD579DF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605303" y="6563691"/>
                  <a:ext cx="2473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13CA7BE-DA01-BDEE-C080-6B51805DBC6C}"/>
                    </a:ext>
                  </a:extLst>
                </p14:cNvPr>
                <p14:cNvContentPartPr/>
                <p14:nvPr/>
              </p14:nvContentPartPr>
              <p14:xfrm>
                <a:off x="9203183" y="5277985"/>
                <a:ext cx="385920" cy="778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13CA7BE-DA01-BDEE-C080-6B51805DBC6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194543" y="5269345"/>
                  <a:ext cx="403560" cy="7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9F8C969-7247-4FF5-444C-FB70E7245B32}"/>
                    </a:ext>
                  </a:extLst>
                </p14:cNvPr>
                <p14:cNvContentPartPr/>
                <p14:nvPr/>
              </p14:nvContentPartPr>
              <p14:xfrm>
                <a:off x="8671463" y="5160265"/>
                <a:ext cx="934920" cy="1187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9F8C969-7247-4FF5-444C-FB70E7245B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62823" y="5151625"/>
                  <a:ext cx="952560" cy="12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F2D51DB-BB60-3983-219B-49EDB3BBA967}"/>
                    </a:ext>
                  </a:extLst>
                </p14:cNvPr>
                <p14:cNvContentPartPr/>
                <p14:nvPr/>
              </p14:nvContentPartPr>
              <p14:xfrm>
                <a:off x="9650663" y="5751745"/>
                <a:ext cx="437400" cy="97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F2D51DB-BB60-3983-219B-49EDB3BBA96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42023" y="5743105"/>
                  <a:ext cx="455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19B8706-7A02-1819-D9F6-6E27E4F20821}"/>
                    </a:ext>
                  </a:extLst>
                </p14:cNvPr>
                <p14:cNvContentPartPr/>
                <p14:nvPr/>
              </p14:nvContentPartPr>
              <p14:xfrm>
                <a:off x="9859103" y="5648785"/>
                <a:ext cx="477000" cy="367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19B8706-7A02-1819-D9F6-6E27E4F2082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850103" y="5640145"/>
                  <a:ext cx="494640" cy="38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6B83D5B-A033-4F00-EA09-13134747AD3E}"/>
                  </a:ext>
                </a:extLst>
              </p14:cNvPr>
              <p14:cNvContentPartPr/>
              <p14:nvPr/>
            </p14:nvContentPartPr>
            <p14:xfrm>
              <a:off x="3917663" y="5630425"/>
              <a:ext cx="773280" cy="5814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6B83D5B-A033-4F00-EA09-13134747AD3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908663" y="5621785"/>
                <a:ext cx="79092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322E920-5DF2-9EDE-4D6B-104E0CDEFEC8}"/>
                  </a:ext>
                </a:extLst>
              </p14:cNvPr>
              <p14:cNvContentPartPr/>
              <p14:nvPr/>
            </p14:nvContentPartPr>
            <p14:xfrm>
              <a:off x="11173823" y="5395705"/>
              <a:ext cx="333360" cy="4266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322E920-5DF2-9EDE-4D6B-104E0CDEFEC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164823" y="5387065"/>
                <a:ext cx="351000" cy="44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2CAD42-A487-DCB8-1080-66D8CC8C3C24}"/>
              </a:ext>
            </a:extLst>
          </p:cNvPr>
          <p:cNvGrpSpPr/>
          <p:nvPr/>
        </p:nvGrpSpPr>
        <p:grpSpPr>
          <a:xfrm>
            <a:off x="3702743" y="4842891"/>
            <a:ext cx="1410840" cy="1660680"/>
            <a:chOff x="3702743" y="4842891"/>
            <a:chExt cx="1410840" cy="166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BA47F9E-CA11-8C79-68B0-FEDD8B44EAB6}"/>
                    </a:ext>
                  </a:extLst>
                </p14:cNvPr>
                <p14:cNvContentPartPr/>
                <p14:nvPr/>
              </p14:nvContentPartPr>
              <p14:xfrm>
                <a:off x="3779783" y="4842891"/>
                <a:ext cx="342720" cy="517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BA47F9E-CA11-8C79-68B0-FEDD8B44EAB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70783" y="4833891"/>
                  <a:ext cx="3603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3D4AC1-6E5D-A686-0E40-746BB03B4221}"/>
                    </a:ext>
                  </a:extLst>
                </p14:cNvPr>
                <p14:cNvContentPartPr/>
                <p14:nvPr/>
              </p14:nvContentPartPr>
              <p14:xfrm>
                <a:off x="4191263" y="5024691"/>
                <a:ext cx="156600" cy="390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3D4AC1-6E5D-A686-0E40-746BB03B422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182263" y="5015691"/>
                  <a:ext cx="1742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28C4B2-9451-9495-DE58-1737E8436853}"/>
                    </a:ext>
                  </a:extLst>
                </p14:cNvPr>
                <p14:cNvContentPartPr/>
                <p14:nvPr/>
              </p14:nvContentPartPr>
              <p14:xfrm>
                <a:off x="3974183" y="5752971"/>
                <a:ext cx="331200" cy="302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28C4B2-9451-9495-DE58-1737E843685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965543" y="5744331"/>
                  <a:ext cx="3488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785B0BE-BAD8-E786-BC58-504722870B1F}"/>
                    </a:ext>
                  </a:extLst>
                </p14:cNvPr>
                <p14:cNvContentPartPr/>
                <p14:nvPr/>
              </p14:nvContentPartPr>
              <p14:xfrm>
                <a:off x="4305383" y="5581611"/>
                <a:ext cx="132840" cy="430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785B0BE-BAD8-E786-BC58-504722870B1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96383" y="5572611"/>
                  <a:ext cx="1504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D641BF0-12DF-FC5F-EDF0-C2A59B02BC63}"/>
                    </a:ext>
                  </a:extLst>
                </p14:cNvPr>
                <p14:cNvContentPartPr/>
                <p14:nvPr/>
              </p14:nvContentPartPr>
              <p14:xfrm>
                <a:off x="3702743" y="6170571"/>
                <a:ext cx="1380600" cy="149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D641BF0-12DF-FC5F-EDF0-C2A59B02BC6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93743" y="6161571"/>
                  <a:ext cx="1398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A239467-601C-3345-56FD-7D1F1201EF34}"/>
                    </a:ext>
                  </a:extLst>
                </p14:cNvPr>
                <p14:cNvContentPartPr/>
                <p14:nvPr/>
              </p14:nvContentPartPr>
              <p14:xfrm>
                <a:off x="3854663" y="5533731"/>
                <a:ext cx="1258920" cy="969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A239467-601C-3345-56FD-7D1F1201EF3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846023" y="5524731"/>
                  <a:ext cx="1276560" cy="9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97396BD-4E4C-9C87-157A-1E2510F99BE2}"/>
                    </a:ext>
                  </a:extLst>
                </p14:cNvPr>
                <p14:cNvContentPartPr/>
                <p14:nvPr/>
              </p14:nvContentPartPr>
              <p14:xfrm>
                <a:off x="3837743" y="5576065"/>
                <a:ext cx="1006560" cy="717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97396BD-4E4C-9C87-157A-1E2510F99BE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28743" y="5567065"/>
                  <a:ext cx="1024200" cy="73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C8872DE-2EF5-12EA-A081-3427382ED16E}"/>
                  </a:ext>
                </a:extLst>
              </p14:cNvPr>
              <p14:cNvContentPartPr/>
              <p14:nvPr/>
            </p14:nvContentPartPr>
            <p14:xfrm>
              <a:off x="6363863" y="3376825"/>
              <a:ext cx="93600" cy="1994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C8872DE-2EF5-12EA-A081-3427382ED16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355223" y="3368185"/>
                <a:ext cx="111240" cy="21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712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ABU TOWSIF</dc:creator>
  <cp:lastModifiedBy>MD. ABU TOWSIF</cp:lastModifiedBy>
  <cp:revision>1</cp:revision>
  <dcterms:created xsi:type="dcterms:W3CDTF">2023-10-14T17:08:53Z</dcterms:created>
  <dcterms:modified xsi:type="dcterms:W3CDTF">2023-10-14T19:45:34Z</dcterms:modified>
</cp:coreProperties>
</file>