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58" d="100"/>
          <a:sy n="58" d="100"/>
        </p:scale>
        <p:origin x="1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934</TotalTime>
  <Words>2251</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147</cp:revision>
  <dcterms:created xsi:type="dcterms:W3CDTF">2020-07-03T15:11:23Z</dcterms:created>
  <dcterms:modified xsi:type="dcterms:W3CDTF">2023-06-05T10:00:16Z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