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6"/>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289" r:id="rId17"/>
    <p:sldId id="290" r:id="rId18"/>
    <p:sldId id="278" r:id="rId19"/>
    <p:sldId id="279" r:id="rId20"/>
    <p:sldId id="280" r:id="rId21"/>
    <p:sldId id="283" r:id="rId22"/>
    <p:sldId id="284" r:id="rId23"/>
    <p:sldId id="28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58" d="100"/>
          <a:sy n="58" d="100"/>
        </p:scale>
        <p:origin x="8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2.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879</TotalTime>
  <Words>2744</Words>
  <Application>Microsoft Office PowerPoint</Application>
  <PresentationFormat>On-screen Show (4:3)</PresentationFormat>
  <Paragraphs>392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Cambria Math</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154</cp:revision>
  <dcterms:created xsi:type="dcterms:W3CDTF">2020-07-03T15:11:23Z</dcterms:created>
  <dcterms:modified xsi:type="dcterms:W3CDTF">2023-06-08T09:14:06Z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