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81" r:id="rId9"/>
    <p:sldId id="282" r:id="rId10"/>
    <p:sldId id="278" r:id="rId11"/>
    <p:sldId id="283" r:id="rId12"/>
    <p:sldId id="284" r:id="rId13"/>
    <p:sldId id="285" r:id="rId14"/>
    <p:sldId id="286" r:id="rId15"/>
    <p:sldId id="287" r:id="rId16"/>
    <p:sldId id="288" r:id="rId17"/>
    <p:sldId id="297" r:id="rId18"/>
    <p:sldId id="299" r:id="rId19"/>
    <p:sldId id="290" r:id="rId20"/>
    <p:sldId id="294" r:id="rId21"/>
    <p:sldId id="28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extLst>
              <p:ext uri="{D42A27DB-BD31-4B8C-83A1-F6EECF244321}">
                <p14:modId xmlns:p14="http://schemas.microsoft.com/office/powerpoint/2010/main" val="1612666579"/>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extLst>
              <p:ext uri="{D42A27DB-BD31-4B8C-83A1-F6EECF244321}">
                <p14:modId xmlns:p14="http://schemas.microsoft.com/office/powerpoint/2010/main" val="33017635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extLst>
              <p:ext uri="{D42A27DB-BD31-4B8C-83A1-F6EECF244321}">
                <p14:modId xmlns:p14="http://schemas.microsoft.com/office/powerpoint/2010/main" val="2757561598"/>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extLst>
              <p:ext uri="{D42A27DB-BD31-4B8C-83A1-F6EECF244321}">
                <p14:modId xmlns:p14="http://schemas.microsoft.com/office/powerpoint/2010/main" val="3774685143"/>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extLst>
              <p:ext uri="{D42A27DB-BD31-4B8C-83A1-F6EECF244321}">
                <p14:modId xmlns:p14="http://schemas.microsoft.com/office/powerpoint/2010/main" val="327587152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extLst>
              <p:ext uri="{D42A27DB-BD31-4B8C-83A1-F6EECF244321}">
                <p14:modId xmlns:p14="http://schemas.microsoft.com/office/powerpoint/2010/main" val="2543741700"/>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extLst>
              <p:ext uri="{D42A27DB-BD31-4B8C-83A1-F6EECF244321}">
                <p14:modId xmlns:p14="http://schemas.microsoft.com/office/powerpoint/2010/main" val="5346723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extLst>
              <p:ext uri="{D42A27DB-BD31-4B8C-83A1-F6EECF244321}">
                <p14:modId xmlns:p14="http://schemas.microsoft.com/office/powerpoint/2010/main" val="2156844484"/>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extLst>
              <p:ext uri="{D42A27DB-BD31-4B8C-83A1-F6EECF244321}">
                <p14:modId xmlns:p14="http://schemas.microsoft.com/office/powerpoint/2010/main" val="2278675502"/>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extLst>
              <p:ext uri="{D42A27DB-BD31-4B8C-83A1-F6EECF244321}">
                <p14:modId xmlns:p14="http://schemas.microsoft.com/office/powerpoint/2010/main" val="252600313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extLst>
              <p:ext uri="{D42A27DB-BD31-4B8C-83A1-F6EECF244321}">
                <p14:modId xmlns:p14="http://schemas.microsoft.com/office/powerpoint/2010/main" val="56633759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extLst>
              <p:ext uri="{D42A27DB-BD31-4B8C-83A1-F6EECF244321}">
                <p14:modId xmlns:p14="http://schemas.microsoft.com/office/powerpoint/2010/main" val="218723889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extLst>
              <p:ext uri="{D42A27DB-BD31-4B8C-83A1-F6EECF244321}">
                <p14:modId xmlns:p14="http://schemas.microsoft.com/office/powerpoint/2010/main" val="74350363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extLst>
              <p:ext uri="{D42A27DB-BD31-4B8C-83A1-F6EECF244321}">
                <p14:modId xmlns:p14="http://schemas.microsoft.com/office/powerpoint/2010/main" val="27000663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extLst>
              <p:ext uri="{D42A27DB-BD31-4B8C-83A1-F6EECF244321}">
                <p14:modId xmlns:p14="http://schemas.microsoft.com/office/powerpoint/2010/main" val="89882695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extLst>
              <p:ext uri="{D42A27DB-BD31-4B8C-83A1-F6EECF244321}">
                <p14:modId xmlns:p14="http://schemas.microsoft.com/office/powerpoint/2010/main" val="27647874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extLst>
              <p:ext uri="{D42A27DB-BD31-4B8C-83A1-F6EECF244321}">
                <p14:modId xmlns:p14="http://schemas.microsoft.com/office/powerpoint/2010/main" val="813357375"/>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extLst>
              <p:ext uri="{D42A27DB-BD31-4B8C-83A1-F6EECF244321}">
                <p14:modId xmlns:p14="http://schemas.microsoft.com/office/powerpoint/2010/main" val="21158441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extLst>
              <p:ext uri="{D42A27DB-BD31-4B8C-83A1-F6EECF244321}">
                <p14:modId xmlns:p14="http://schemas.microsoft.com/office/powerpoint/2010/main" val="356248214"/>
              </p:ext>
            </p:extLst>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extLst>
              <p:ext uri="{D42A27DB-BD31-4B8C-83A1-F6EECF244321}">
                <p14:modId xmlns:p14="http://schemas.microsoft.com/office/powerpoint/2010/main" val="205705076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extLst>
              <p:ext uri="{D42A27DB-BD31-4B8C-83A1-F6EECF244321}">
                <p14:modId xmlns:p14="http://schemas.microsoft.com/office/powerpoint/2010/main" val="217559994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extLst>
              <p:ext uri="{D42A27DB-BD31-4B8C-83A1-F6EECF244321}">
                <p14:modId xmlns:p14="http://schemas.microsoft.com/office/powerpoint/2010/main" val="383047815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extLst>
              <p:ext uri="{D42A27DB-BD31-4B8C-83A1-F6EECF244321}">
                <p14:modId xmlns:p14="http://schemas.microsoft.com/office/powerpoint/2010/main" val="140949339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extLst>
              <p:ext uri="{D42A27DB-BD31-4B8C-83A1-F6EECF244321}">
                <p14:modId xmlns:p14="http://schemas.microsoft.com/office/powerpoint/2010/main" val="148865982"/>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extLst>
              <p:ext uri="{D42A27DB-BD31-4B8C-83A1-F6EECF244321}">
                <p14:modId xmlns:p14="http://schemas.microsoft.com/office/powerpoint/2010/main" val="1017544068"/>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extLst>
              <p:ext uri="{D42A27DB-BD31-4B8C-83A1-F6EECF244321}">
                <p14:modId xmlns:p14="http://schemas.microsoft.com/office/powerpoint/2010/main" val="2229704149"/>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extLst>
              <p:ext uri="{D42A27DB-BD31-4B8C-83A1-F6EECF244321}">
                <p14:modId xmlns:p14="http://schemas.microsoft.com/office/powerpoint/2010/main" val="3803080955"/>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extLst>
              <p:ext uri="{D42A27DB-BD31-4B8C-83A1-F6EECF244321}">
                <p14:modId xmlns:p14="http://schemas.microsoft.com/office/powerpoint/2010/main" val="2729277941"/>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2.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753</TotalTime>
  <Words>2333</Words>
  <Application>Microsoft Office PowerPoint</Application>
  <PresentationFormat>On-screen Show (4:3)</PresentationFormat>
  <Paragraphs>499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224</cp:revision>
  <dcterms:created xsi:type="dcterms:W3CDTF">2020-08-16T13:40:51Z</dcterms:created>
  <dcterms:modified xsi:type="dcterms:W3CDTF">2023-07-25T06:16:32Z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