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58" d="100"/>
          <a:sy n="58"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8/1/2023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3.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2659</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511</cp:revision>
  <dcterms:created xsi:type="dcterms:W3CDTF">2020-07-03T15:11:23Z</dcterms:created>
  <dcterms:modified xsi:type="dcterms:W3CDTF">2023-08-01T07:17:25Z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