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29"/>
  </p:notesMasterIdLst>
  <p:sldIdLst>
    <p:sldId id="256" r:id="rId2"/>
    <p:sldId id="257" r:id="rId3"/>
    <p:sldId id="341" r:id="rId4"/>
    <p:sldId id="333" r:id="rId5"/>
    <p:sldId id="334" r:id="rId6"/>
    <p:sldId id="347" r:id="rId7"/>
    <p:sldId id="335" r:id="rId8"/>
    <p:sldId id="342" r:id="rId9"/>
    <p:sldId id="348" r:id="rId10"/>
    <p:sldId id="343" r:id="rId11"/>
    <p:sldId id="349" r:id="rId12"/>
    <p:sldId id="350" r:id="rId13"/>
    <p:sldId id="351" r:id="rId14"/>
    <p:sldId id="345" r:id="rId15"/>
    <p:sldId id="352" r:id="rId16"/>
    <p:sldId id="353" r:id="rId17"/>
    <p:sldId id="338" r:id="rId18"/>
    <p:sldId id="261" r:id="rId19"/>
    <p:sldId id="354" r:id="rId20"/>
    <p:sldId id="355" r:id="rId21"/>
    <p:sldId id="356" r:id="rId22"/>
    <p:sldId id="357" r:id="rId23"/>
    <p:sldId id="358" r:id="rId24"/>
    <p:sldId id="359" r:id="rId25"/>
    <p:sldId id="360" r:id="rId26"/>
    <p:sldId id="361" r:id="rId27"/>
    <p:sldId id="346" r:id="rId28"/>
  </p:sldIdLst>
  <p:sldSz cx="9144000" cy="5143500" type="screen16x9"/>
  <p:notesSz cx="6858000" cy="9144000"/>
  <p:embeddedFontLst>
    <p:embeddedFont>
      <p:font typeface="Anaheim" panose="020B0604020202020204" charset="0"/>
      <p:regular r:id="rId30"/>
    </p:embeddedFont>
    <p:embeddedFont>
      <p:font typeface="Antonio" panose="020B0604020202020204" charset="0"/>
      <p:regular r:id="rId31"/>
      <p:bold r:id="rId32"/>
    </p:embeddedFont>
    <p:embeddedFont>
      <p:font typeface="Archivo Black" panose="020B0604020202020204" charset="0"/>
      <p:regular r:id="rId33"/>
    </p:embeddedFont>
    <p:embeddedFont>
      <p:font typeface="Barlow" panose="00000500000000000000" pitchFamily="2" charset="0"/>
      <p:regular r:id="rId34"/>
      <p:bold r:id="rId35"/>
      <p:italic r:id="rId36"/>
      <p:boldItalic r:id="rId37"/>
    </p:embeddedFont>
    <p:embeddedFont>
      <p:font typeface="Roboto Condensed Light" panose="02000000000000000000" pitchFamily="2" charset="0"/>
      <p:regular r:id="rId38"/>
      <p:italic r:id="rId39"/>
    </p:embeddedFont>
    <p:embeddedFont>
      <p:font typeface="Times" panose="02020603050405020304" pitchFamily="18"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C4F872-2AAC-468A-A882-32781C1CEC07}">
  <a:tblStyle styleId="{9AC4F872-2AAC-468A-A882-32781C1CEC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2336" autoAdjust="0"/>
  </p:normalViewPr>
  <p:slideViewPr>
    <p:cSldViewPr snapToGrid="0">
      <p:cViewPr varScale="1">
        <p:scale>
          <a:sx n="129" d="100"/>
          <a:sy n="129" d="100"/>
        </p:scale>
        <p:origin x="33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9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244015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7c6f1f1624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7c6f1f162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71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db4dd54edc_0_2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2" name="Google Shape;3442;gdb4dd54edc_0_2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db4dd54edc_0_2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2" name="Google Shape;3442;gdb4dd54edc_0_2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92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db4dd54edc_0_2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2" name="Google Shape;3442;gdb4dd54edc_0_2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59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g183a813067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g183a813067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770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45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067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03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70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13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025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253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93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65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60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0"/>
        <p:cNvGrpSpPr/>
        <p:nvPr/>
      </p:nvGrpSpPr>
      <p:grpSpPr>
        <a:xfrm>
          <a:off x="0" y="0"/>
          <a:ext cx="0" cy="0"/>
          <a:chOff x="0" y="0"/>
          <a:chExt cx="0" cy="0"/>
        </a:xfrm>
      </p:grpSpPr>
      <p:sp>
        <p:nvSpPr>
          <p:cNvPr id="3481" name="Google Shape;3481;gdb4dd54edc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2" name="Google Shape;3482;gdb4dd54edc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13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3"/>
        <p:cNvGrpSpPr/>
        <p:nvPr/>
      </p:nvGrpSpPr>
      <p:grpSpPr>
        <a:xfrm>
          <a:off x="0" y="0"/>
          <a:ext cx="0" cy="0"/>
          <a:chOff x="0" y="0"/>
          <a:chExt cx="0" cy="0"/>
        </a:xfrm>
      </p:grpSpPr>
      <p:sp>
        <p:nvSpPr>
          <p:cNvPr id="2934" name="Google Shape;2934;gdb4dd54edc_0_1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5" name="Google Shape;2935;gdb4dd54edc_0_1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71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3"/>
        <p:cNvGrpSpPr/>
        <p:nvPr/>
      </p:nvGrpSpPr>
      <p:grpSpPr>
        <a:xfrm>
          <a:off x="0" y="0"/>
          <a:ext cx="0" cy="0"/>
          <a:chOff x="0" y="0"/>
          <a:chExt cx="0" cy="0"/>
        </a:xfrm>
      </p:grpSpPr>
      <p:sp>
        <p:nvSpPr>
          <p:cNvPr id="2934" name="Google Shape;2934;gdb4dd54edc_0_1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5" name="Google Shape;2935;gdb4dd54edc_0_1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02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db4dd54edc_0_2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2" name="Google Shape;3442;gdb4dd54edc_0_2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3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05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642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897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63225" y="1917225"/>
            <a:ext cx="5775000" cy="21393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0000" y="4151575"/>
            <a:ext cx="5165100" cy="4518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740488" y="1451225"/>
            <a:ext cx="3205200" cy="158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9" name="Google Shape;179;p33"/>
          <p:cNvSpPr txBox="1">
            <a:spLocks noGrp="1"/>
          </p:cNvSpPr>
          <p:nvPr>
            <p:ph type="title" idx="2" hasCustomPrompt="1"/>
          </p:nvPr>
        </p:nvSpPr>
        <p:spPr>
          <a:xfrm>
            <a:off x="4189325" y="1500400"/>
            <a:ext cx="1471500" cy="14715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0" name="Google Shape;180;p33"/>
          <p:cNvSpPr txBox="1">
            <a:spLocks noGrp="1"/>
          </p:cNvSpPr>
          <p:nvPr>
            <p:ph type="subTitle" idx="1"/>
          </p:nvPr>
        </p:nvSpPr>
        <p:spPr>
          <a:xfrm>
            <a:off x="740488" y="3062425"/>
            <a:ext cx="4924200" cy="5061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9182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3"/>
        <p:cNvGrpSpPr/>
        <p:nvPr/>
      </p:nvGrpSpPr>
      <p:grpSpPr>
        <a:xfrm>
          <a:off x="0" y="0"/>
          <a:ext cx="0" cy="0"/>
          <a:chOff x="0" y="0"/>
          <a:chExt cx="0" cy="0"/>
        </a:xfrm>
      </p:grpSpPr>
      <p:sp>
        <p:nvSpPr>
          <p:cNvPr id="74" name="Google Shape;74;p21"/>
          <p:cNvSpPr txBox="1">
            <a:spLocks noGrp="1"/>
          </p:cNvSpPr>
          <p:nvPr>
            <p:ph type="subTitle" idx="1"/>
          </p:nvPr>
        </p:nvSpPr>
        <p:spPr>
          <a:xfrm flipH="1">
            <a:off x="720000" y="2609850"/>
            <a:ext cx="3852000" cy="1026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75" name="Google Shape;75;p21"/>
          <p:cNvSpPr txBox="1">
            <a:spLocks noGrp="1"/>
          </p:cNvSpPr>
          <p:nvPr>
            <p:ph type="title"/>
          </p:nvPr>
        </p:nvSpPr>
        <p:spPr>
          <a:xfrm>
            <a:off x="720000" y="1508550"/>
            <a:ext cx="3852000" cy="1185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21"/>
          <p:cNvSpPr>
            <a:spLocks noGrp="1"/>
          </p:cNvSpPr>
          <p:nvPr>
            <p:ph type="pic" idx="2"/>
          </p:nvPr>
        </p:nvSpPr>
        <p:spPr>
          <a:xfrm>
            <a:off x="4914900" y="-25825"/>
            <a:ext cx="4229100" cy="5201700"/>
          </a:xfrm>
          <a:prstGeom prst="rect">
            <a:avLst/>
          </a:prstGeom>
          <a:noFill/>
          <a:ln w="38100" cap="flat" cmpd="sng">
            <a:solidFill>
              <a:schemeClr val="dk1"/>
            </a:solidFill>
            <a:prstDash val="solid"/>
            <a:round/>
            <a:headEnd type="none" w="sm" len="sm"/>
            <a:tailEnd type="none" w="sm" len="sm"/>
          </a:ln>
        </p:spPr>
      </p:sp>
    </p:spTree>
    <p:extLst>
      <p:ext uri="{BB962C8B-B14F-4D97-AF65-F5344CB8AC3E}">
        <p14:creationId xmlns:p14="http://schemas.microsoft.com/office/powerpoint/2010/main" val="392942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63"/>
        <p:cNvGrpSpPr/>
        <p:nvPr/>
      </p:nvGrpSpPr>
      <p:grpSpPr>
        <a:xfrm>
          <a:off x="0" y="0"/>
          <a:ext cx="0" cy="0"/>
          <a:chOff x="0" y="0"/>
          <a:chExt cx="0" cy="0"/>
        </a:xfrm>
      </p:grpSpPr>
      <p:sp>
        <p:nvSpPr>
          <p:cNvPr id="64" name="Google Shape;64;p18"/>
          <p:cNvSpPr txBox="1">
            <a:spLocks noGrp="1"/>
          </p:cNvSpPr>
          <p:nvPr>
            <p:ph type="title"/>
          </p:nvPr>
        </p:nvSpPr>
        <p:spPr>
          <a:xfrm>
            <a:off x="720000" y="538422"/>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65" name="Google Shape;65;p18"/>
          <p:cNvCxnSpPr/>
          <p:nvPr/>
        </p:nvCxnSpPr>
        <p:spPr>
          <a:xfrm>
            <a:off x="-6450" y="961875"/>
            <a:ext cx="2155500" cy="0"/>
          </a:xfrm>
          <a:prstGeom prst="straightConnector1">
            <a:avLst/>
          </a:prstGeom>
          <a:noFill/>
          <a:ln w="38100" cap="flat" cmpd="sng">
            <a:solidFill>
              <a:schemeClr val="dk1"/>
            </a:solidFill>
            <a:prstDash val="solid"/>
            <a:round/>
            <a:headEnd type="none" w="med" len="med"/>
            <a:tailEnd type="none" w="med" len="med"/>
          </a:ln>
        </p:spPr>
      </p:cxnSp>
      <p:cxnSp>
        <p:nvCxnSpPr>
          <p:cNvPr id="66" name="Google Shape;66;p18"/>
          <p:cNvCxnSpPr/>
          <p:nvPr/>
        </p:nvCxnSpPr>
        <p:spPr>
          <a:xfrm>
            <a:off x="6998661" y="961875"/>
            <a:ext cx="2155500" cy="0"/>
          </a:xfrm>
          <a:prstGeom prst="straightConnector1">
            <a:avLst/>
          </a:prstGeom>
          <a:noFill/>
          <a:ln w="381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9240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6900" y="1514400"/>
            <a:ext cx="4339500" cy="26244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Clr>
                <a:srgbClr val="595959"/>
              </a:buClr>
              <a:buSzPts val="1000"/>
              <a:buFont typeface="Anaheim"/>
              <a:buChar char="■"/>
              <a:defRPr>
                <a:solidFill>
                  <a:srgbClr val="434343"/>
                </a:solidFill>
              </a:defRPr>
            </a:lvl1pPr>
            <a:lvl2pPr marL="914400" lvl="1" indent="-317500" rtl="0">
              <a:lnSpc>
                <a:spcPct val="115000"/>
              </a:lnSpc>
              <a:spcBef>
                <a:spcPts val="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160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160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160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160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160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160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1600"/>
              </a:spcBef>
              <a:spcAft>
                <a:spcPts val="1600"/>
              </a:spcAft>
              <a:buClr>
                <a:srgbClr val="595959"/>
              </a:buClr>
              <a:buSzPts val="1400"/>
              <a:buFont typeface="Anaheim"/>
              <a:buChar char="■"/>
              <a:defRPr>
                <a:solidFill>
                  <a:srgbClr val="434343"/>
                </a:solidFill>
              </a:defRPr>
            </a:lvl9pPr>
          </a:lstStyle>
          <a:p>
            <a:endParaRPr/>
          </a:p>
        </p:txBody>
      </p:sp>
      <p:sp>
        <p:nvSpPr>
          <p:cNvPr id="28" name="Google Shape;28;p7"/>
          <p:cNvSpPr txBox="1">
            <a:spLocks noGrp="1"/>
          </p:cNvSpPr>
          <p:nvPr>
            <p:ph type="title"/>
          </p:nvPr>
        </p:nvSpPr>
        <p:spPr>
          <a:xfrm>
            <a:off x="726900" y="548675"/>
            <a:ext cx="7697100" cy="567900"/>
          </a:xfrm>
          <a:prstGeom prst="rect">
            <a:avLst/>
          </a:prstGeom>
          <a:ln>
            <a:noFill/>
          </a:ln>
        </p:spPr>
        <p:txBody>
          <a:bodyPr spcFirstLastPara="1" wrap="square" lIns="91425" tIns="91425" rIns="91425" bIns="91425" anchor="ctr" anchorCtr="0">
            <a:noAutofit/>
          </a:bodyPr>
          <a:lstStyle>
            <a:lvl1pPr lvl="0" algn="l" rtl="0">
              <a:lnSpc>
                <a:spcPct val="150000"/>
              </a:lnSpc>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934922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297717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8422"/>
            <a:ext cx="77040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340101"/>
            <a:ext cx="7704000" cy="2901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3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720000" y="538422"/>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flipH="1">
            <a:off x="2593162" y="1893525"/>
            <a:ext cx="4977300" cy="80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31"/>
          <p:cNvSpPr txBox="1">
            <a:spLocks noGrp="1"/>
          </p:cNvSpPr>
          <p:nvPr>
            <p:ph type="title" idx="2" hasCustomPrompt="1"/>
          </p:nvPr>
        </p:nvSpPr>
        <p:spPr>
          <a:xfrm flipH="1">
            <a:off x="740425" y="1874525"/>
            <a:ext cx="1471500" cy="14715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2" name="Google Shape;172;p31"/>
          <p:cNvSpPr txBox="1">
            <a:spLocks noGrp="1"/>
          </p:cNvSpPr>
          <p:nvPr>
            <p:ph type="subTitle" idx="1"/>
          </p:nvPr>
        </p:nvSpPr>
        <p:spPr>
          <a:xfrm flipH="1">
            <a:off x="2593162" y="2851900"/>
            <a:ext cx="4977300" cy="5061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6"/>
        <p:cNvGrpSpPr/>
        <p:nvPr/>
      </p:nvGrpSpPr>
      <p:grpSpPr>
        <a:xfrm>
          <a:off x="0" y="0"/>
          <a:ext cx="0" cy="0"/>
          <a:chOff x="0" y="0"/>
          <a:chExt cx="0" cy="0"/>
        </a:xfrm>
      </p:grpSpPr>
      <p:cxnSp>
        <p:nvCxnSpPr>
          <p:cNvPr id="207" name="Google Shape;207;p37"/>
          <p:cNvCxnSpPr/>
          <p:nvPr/>
        </p:nvCxnSpPr>
        <p:spPr>
          <a:xfrm rot="10800000">
            <a:off x="7114375" y="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208" name="Google Shape;208;p37"/>
          <p:cNvCxnSpPr/>
          <p:nvPr/>
        </p:nvCxnSpPr>
        <p:spPr>
          <a:xfrm rot="10800000">
            <a:off x="7107900" y="2584625"/>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209" name="Google Shape;209;p37"/>
          <p:cNvCxnSpPr/>
          <p:nvPr/>
        </p:nvCxnSpPr>
        <p:spPr>
          <a:xfrm rot="10800000">
            <a:off x="7107900" y="4617950"/>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210" name="Google Shape;210;p37"/>
          <p:cNvCxnSpPr/>
          <p:nvPr/>
        </p:nvCxnSpPr>
        <p:spPr>
          <a:xfrm rot="10800000">
            <a:off x="7107900" y="553000"/>
            <a:ext cx="2036100" cy="0"/>
          </a:xfrm>
          <a:prstGeom prst="straightConnector1">
            <a:avLst/>
          </a:prstGeom>
          <a:noFill/>
          <a:ln w="38100" cap="flat" cmpd="sng">
            <a:solidFill>
              <a:schemeClr val="dk1"/>
            </a:solidFill>
            <a:prstDash val="solid"/>
            <a:round/>
            <a:headEnd type="none" w="med" len="med"/>
            <a:tailEnd type="none" w="med" len="med"/>
          </a:ln>
        </p:spPr>
      </p:cxnSp>
      <p:grpSp>
        <p:nvGrpSpPr>
          <p:cNvPr id="211" name="Google Shape;211;p37"/>
          <p:cNvGrpSpPr/>
          <p:nvPr/>
        </p:nvGrpSpPr>
        <p:grpSpPr>
          <a:xfrm rot="5400000">
            <a:off x="7722828" y="1128008"/>
            <a:ext cx="806244" cy="881612"/>
            <a:chOff x="-991575" y="941475"/>
            <a:chExt cx="1147025" cy="1254250"/>
          </a:xfrm>
        </p:grpSpPr>
        <p:sp>
          <p:nvSpPr>
            <p:cNvPr id="212" name="Google Shape;212;p37"/>
            <p:cNvSpPr/>
            <p:nvPr/>
          </p:nvSpPr>
          <p:spPr>
            <a:xfrm>
              <a:off x="-991575" y="1105850"/>
              <a:ext cx="823550" cy="843100"/>
            </a:xfrm>
            <a:custGeom>
              <a:avLst/>
              <a:gdLst/>
              <a:ahLst/>
              <a:cxnLst/>
              <a:rect l="l" t="t" r="r" b="b"/>
              <a:pathLst>
                <a:path w="32942" h="33724" extrusionOk="0">
                  <a:moveTo>
                    <a:pt x="2868" y="1"/>
                  </a:moveTo>
                  <a:cubicBezTo>
                    <a:pt x="2342" y="1"/>
                    <a:pt x="1813" y="161"/>
                    <a:pt x="1368" y="487"/>
                  </a:cubicBezTo>
                  <a:cubicBezTo>
                    <a:pt x="259" y="1337"/>
                    <a:pt x="0" y="2964"/>
                    <a:pt x="814" y="4073"/>
                  </a:cubicBezTo>
                  <a:lnTo>
                    <a:pt x="10759" y="17494"/>
                  </a:lnTo>
                  <a:lnTo>
                    <a:pt x="11017" y="17937"/>
                  </a:lnTo>
                  <a:cubicBezTo>
                    <a:pt x="11535" y="18640"/>
                    <a:pt x="12348" y="19009"/>
                    <a:pt x="13199" y="19009"/>
                  </a:cubicBezTo>
                  <a:lnTo>
                    <a:pt x="23772" y="19009"/>
                  </a:lnTo>
                  <a:lnTo>
                    <a:pt x="23772" y="26625"/>
                  </a:lnTo>
                  <a:lnTo>
                    <a:pt x="18190" y="26625"/>
                  </a:lnTo>
                  <a:cubicBezTo>
                    <a:pt x="17118" y="26625"/>
                    <a:pt x="16267" y="27513"/>
                    <a:pt x="16267" y="28548"/>
                  </a:cubicBezTo>
                  <a:cubicBezTo>
                    <a:pt x="16267" y="29620"/>
                    <a:pt x="17155" y="30507"/>
                    <a:pt x="18190" y="30507"/>
                  </a:cubicBezTo>
                  <a:lnTo>
                    <a:pt x="23772" y="30507"/>
                  </a:lnTo>
                  <a:cubicBezTo>
                    <a:pt x="23772" y="32282"/>
                    <a:pt x="25214" y="33724"/>
                    <a:pt x="26989" y="33724"/>
                  </a:cubicBezTo>
                  <a:lnTo>
                    <a:pt x="29688" y="33724"/>
                  </a:lnTo>
                  <a:cubicBezTo>
                    <a:pt x="31499" y="33724"/>
                    <a:pt x="32941" y="32282"/>
                    <a:pt x="32941" y="30507"/>
                  </a:cubicBezTo>
                  <a:lnTo>
                    <a:pt x="32941" y="19046"/>
                  </a:lnTo>
                  <a:lnTo>
                    <a:pt x="32941" y="17679"/>
                  </a:lnTo>
                  <a:cubicBezTo>
                    <a:pt x="32941" y="14721"/>
                    <a:pt x="30538" y="12392"/>
                    <a:pt x="27580" y="12392"/>
                  </a:cubicBezTo>
                  <a:lnTo>
                    <a:pt x="14271" y="12392"/>
                  </a:lnTo>
                  <a:cubicBezTo>
                    <a:pt x="13679" y="12392"/>
                    <a:pt x="13051" y="12059"/>
                    <a:pt x="12681" y="11578"/>
                  </a:cubicBezTo>
                  <a:lnTo>
                    <a:pt x="4917" y="1042"/>
                  </a:lnTo>
                  <a:cubicBezTo>
                    <a:pt x="4430" y="356"/>
                    <a:pt x="3652" y="1"/>
                    <a:pt x="2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7"/>
            <p:cNvSpPr/>
            <p:nvPr/>
          </p:nvSpPr>
          <p:spPr>
            <a:xfrm>
              <a:off x="-374175" y="2003475"/>
              <a:ext cx="192275" cy="192250"/>
            </a:xfrm>
            <a:custGeom>
              <a:avLst/>
              <a:gdLst/>
              <a:ahLst/>
              <a:cxnLst/>
              <a:rect l="l" t="t" r="r" b="b"/>
              <a:pathLst>
                <a:path w="7691" h="7690" extrusionOk="0">
                  <a:moveTo>
                    <a:pt x="3846" y="0"/>
                  </a:moveTo>
                  <a:cubicBezTo>
                    <a:pt x="1738" y="0"/>
                    <a:pt x="1" y="1701"/>
                    <a:pt x="1" y="3845"/>
                  </a:cubicBezTo>
                  <a:cubicBezTo>
                    <a:pt x="1" y="5952"/>
                    <a:pt x="1738" y="7690"/>
                    <a:pt x="3846" y="7690"/>
                  </a:cubicBezTo>
                  <a:cubicBezTo>
                    <a:pt x="5990" y="7690"/>
                    <a:pt x="7690" y="5952"/>
                    <a:pt x="7690" y="3845"/>
                  </a:cubicBezTo>
                  <a:cubicBezTo>
                    <a:pt x="7690" y="1701"/>
                    <a:pt x="5990" y="0"/>
                    <a:pt x="3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7"/>
            <p:cNvSpPr/>
            <p:nvPr/>
          </p:nvSpPr>
          <p:spPr>
            <a:xfrm>
              <a:off x="-679725" y="941475"/>
              <a:ext cx="835175" cy="732450"/>
            </a:xfrm>
            <a:custGeom>
              <a:avLst/>
              <a:gdLst/>
              <a:ahLst/>
              <a:cxnLst/>
              <a:rect l="l" t="t" r="r" b="b"/>
              <a:pathLst>
                <a:path w="33407" h="29298" extrusionOk="0">
                  <a:moveTo>
                    <a:pt x="14663" y="1"/>
                  </a:moveTo>
                  <a:cubicBezTo>
                    <a:pt x="9302" y="1"/>
                    <a:pt x="4607" y="2219"/>
                    <a:pt x="1279" y="5731"/>
                  </a:cubicBezTo>
                  <a:cubicBezTo>
                    <a:pt x="0" y="7117"/>
                    <a:pt x="1009" y="9254"/>
                    <a:pt x="2829" y="9254"/>
                  </a:cubicBezTo>
                  <a:cubicBezTo>
                    <a:pt x="2903" y="9254"/>
                    <a:pt x="2978" y="9251"/>
                    <a:pt x="3054" y="9243"/>
                  </a:cubicBezTo>
                  <a:lnTo>
                    <a:pt x="3424" y="9206"/>
                  </a:lnTo>
                  <a:cubicBezTo>
                    <a:pt x="3904" y="9169"/>
                    <a:pt x="4422" y="8948"/>
                    <a:pt x="4755" y="8578"/>
                  </a:cubicBezTo>
                  <a:cubicBezTo>
                    <a:pt x="7206" y="6056"/>
                    <a:pt x="10653" y="4497"/>
                    <a:pt x="14530" y="4497"/>
                  </a:cubicBezTo>
                  <a:cubicBezTo>
                    <a:pt x="14746" y="4497"/>
                    <a:pt x="14962" y="4501"/>
                    <a:pt x="15180" y="4511"/>
                  </a:cubicBezTo>
                  <a:cubicBezTo>
                    <a:pt x="21206" y="4770"/>
                    <a:pt x="26456" y="9059"/>
                    <a:pt x="27898" y="14900"/>
                  </a:cubicBezTo>
                  <a:cubicBezTo>
                    <a:pt x="28859" y="18856"/>
                    <a:pt x="28083" y="22701"/>
                    <a:pt x="26050" y="25806"/>
                  </a:cubicBezTo>
                  <a:cubicBezTo>
                    <a:pt x="25791" y="26250"/>
                    <a:pt x="25643" y="26768"/>
                    <a:pt x="25680" y="27285"/>
                  </a:cubicBezTo>
                  <a:cubicBezTo>
                    <a:pt x="25791" y="28552"/>
                    <a:pt x="26837" y="29297"/>
                    <a:pt x="27903" y="29297"/>
                  </a:cubicBezTo>
                  <a:cubicBezTo>
                    <a:pt x="28610" y="29297"/>
                    <a:pt x="29326" y="28969"/>
                    <a:pt x="29784" y="28246"/>
                  </a:cubicBezTo>
                  <a:cubicBezTo>
                    <a:pt x="32298" y="24401"/>
                    <a:pt x="33407" y="19558"/>
                    <a:pt x="32372" y="14567"/>
                  </a:cubicBezTo>
                  <a:cubicBezTo>
                    <a:pt x="30671" y="6212"/>
                    <a:pt x="23203" y="75"/>
                    <a:pt x="14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37"/>
          <p:cNvGrpSpPr/>
          <p:nvPr/>
        </p:nvGrpSpPr>
        <p:grpSpPr>
          <a:xfrm>
            <a:off x="6961531" y="2248464"/>
            <a:ext cx="2636783" cy="2671716"/>
            <a:chOff x="1410161" y="1578330"/>
            <a:chExt cx="2837081" cy="2874667"/>
          </a:xfrm>
        </p:grpSpPr>
        <p:sp>
          <p:nvSpPr>
            <p:cNvPr id="216" name="Google Shape;216;p37"/>
            <p:cNvSpPr/>
            <p:nvPr/>
          </p:nvSpPr>
          <p:spPr>
            <a:xfrm rot="-2652023">
              <a:off x="2208789" y="3395761"/>
              <a:ext cx="60348" cy="60348"/>
            </a:xfrm>
            <a:custGeom>
              <a:avLst/>
              <a:gdLst/>
              <a:ahLst/>
              <a:cxnLst/>
              <a:rect l="l" t="t" r="r" b="b"/>
              <a:pathLst>
                <a:path w="1369" h="1369" extrusionOk="0">
                  <a:moveTo>
                    <a:pt x="371" y="0"/>
                  </a:moveTo>
                  <a:lnTo>
                    <a:pt x="1" y="370"/>
                  </a:lnTo>
                  <a:lnTo>
                    <a:pt x="1036" y="1368"/>
                  </a:lnTo>
                  <a:lnTo>
                    <a:pt x="1369" y="999"/>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7"/>
            <p:cNvSpPr/>
            <p:nvPr/>
          </p:nvSpPr>
          <p:spPr>
            <a:xfrm rot="-2652023">
              <a:off x="2201851" y="2488662"/>
              <a:ext cx="60348" cy="60304"/>
            </a:xfrm>
            <a:custGeom>
              <a:avLst/>
              <a:gdLst/>
              <a:ahLst/>
              <a:cxnLst/>
              <a:rect l="l" t="t" r="r" b="b"/>
              <a:pathLst>
                <a:path w="1369" h="1368" extrusionOk="0">
                  <a:moveTo>
                    <a:pt x="333" y="0"/>
                  </a:moveTo>
                  <a:lnTo>
                    <a:pt x="1" y="370"/>
                  </a:lnTo>
                  <a:lnTo>
                    <a:pt x="1036" y="1368"/>
                  </a:lnTo>
                  <a:lnTo>
                    <a:pt x="1368" y="998"/>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7"/>
            <p:cNvSpPr/>
            <p:nvPr/>
          </p:nvSpPr>
          <p:spPr>
            <a:xfrm rot="-2652023">
              <a:off x="3646193" y="2473049"/>
              <a:ext cx="60348" cy="60348"/>
            </a:xfrm>
            <a:custGeom>
              <a:avLst/>
              <a:gdLst/>
              <a:ahLst/>
              <a:cxnLst/>
              <a:rect l="l" t="t" r="r" b="b"/>
              <a:pathLst>
                <a:path w="1369" h="1369" extrusionOk="0">
                  <a:moveTo>
                    <a:pt x="333" y="1"/>
                  </a:moveTo>
                  <a:lnTo>
                    <a:pt x="0" y="370"/>
                  </a:lnTo>
                  <a:lnTo>
                    <a:pt x="1035" y="1369"/>
                  </a:lnTo>
                  <a:lnTo>
                    <a:pt x="1368" y="999"/>
                  </a:ln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7"/>
            <p:cNvSpPr/>
            <p:nvPr/>
          </p:nvSpPr>
          <p:spPr>
            <a:xfrm rot="-2652023">
              <a:off x="1835070" y="2093932"/>
              <a:ext cx="1975305" cy="1945947"/>
            </a:xfrm>
            <a:custGeom>
              <a:avLst/>
              <a:gdLst/>
              <a:ahLst/>
              <a:cxnLst/>
              <a:rect l="l" t="t" r="r" b="b"/>
              <a:pathLst>
                <a:path w="44810" h="44144" extrusionOk="0">
                  <a:moveTo>
                    <a:pt x="13754" y="1"/>
                  </a:moveTo>
                  <a:cubicBezTo>
                    <a:pt x="12386" y="592"/>
                    <a:pt x="11055" y="1295"/>
                    <a:pt x="9835" y="2034"/>
                  </a:cubicBezTo>
                  <a:cubicBezTo>
                    <a:pt x="6471" y="4179"/>
                    <a:pt x="3846" y="6877"/>
                    <a:pt x="1849" y="10353"/>
                  </a:cubicBezTo>
                  <a:cubicBezTo>
                    <a:pt x="1147" y="11610"/>
                    <a:pt x="518" y="12941"/>
                    <a:pt x="1" y="14309"/>
                  </a:cubicBezTo>
                  <a:cubicBezTo>
                    <a:pt x="7838" y="23255"/>
                    <a:pt x="21961" y="36713"/>
                    <a:pt x="31241" y="44144"/>
                  </a:cubicBezTo>
                  <a:cubicBezTo>
                    <a:pt x="32868" y="42887"/>
                    <a:pt x="34420" y="41593"/>
                    <a:pt x="35899" y="40225"/>
                  </a:cubicBezTo>
                  <a:cubicBezTo>
                    <a:pt x="37748" y="38487"/>
                    <a:pt x="39448" y="36713"/>
                    <a:pt x="41075" y="34790"/>
                  </a:cubicBezTo>
                  <a:cubicBezTo>
                    <a:pt x="42369" y="33274"/>
                    <a:pt x="43626" y="31648"/>
                    <a:pt x="44809" y="29984"/>
                  </a:cubicBezTo>
                  <a:cubicBezTo>
                    <a:pt x="37045" y="21000"/>
                    <a:pt x="22996" y="7506"/>
                    <a:pt x="13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7"/>
            <p:cNvSpPr/>
            <p:nvPr/>
          </p:nvSpPr>
          <p:spPr>
            <a:xfrm rot="-2652023">
              <a:off x="1790220" y="2114014"/>
              <a:ext cx="1882381" cy="1854653"/>
            </a:xfrm>
            <a:custGeom>
              <a:avLst/>
              <a:gdLst/>
              <a:ahLst/>
              <a:cxnLst/>
              <a:rect l="l" t="t" r="r" b="b"/>
              <a:pathLst>
                <a:path w="42702" h="42073" extrusionOk="0">
                  <a:moveTo>
                    <a:pt x="13754" y="0"/>
                  </a:moveTo>
                  <a:cubicBezTo>
                    <a:pt x="12386" y="629"/>
                    <a:pt x="11129" y="1331"/>
                    <a:pt x="9946" y="2107"/>
                  </a:cubicBezTo>
                  <a:lnTo>
                    <a:pt x="8541" y="3069"/>
                  </a:lnTo>
                  <a:cubicBezTo>
                    <a:pt x="8356" y="3216"/>
                    <a:pt x="8171" y="3364"/>
                    <a:pt x="7986" y="3549"/>
                  </a:cubicBezTo>
                  <a:cubicBezTo>
                    <a:pt x="7839" y="3586"/>
                    <a:pt x="7728" y="3734"/>
                    <a:pt x="7617" y="3808"/>
                  </a:cubicBezTo>
                  <a:cubicBezTo>
                    <a:pt x="6101" y="5065"/>
                    <a:pt x="4770" y="6470"/>
                    <a:pt x="3550" y="8060"/>
                  </a:cubicBezTo>
                  <a:cubicBezTo>
                    <a:pt x="3476" y="8208"/>
                    <a:pt x="3365" y="8318"/>
                    <a:pt x="3254" y="8503"/>
                  </a:cubicBezTo>
                  <a:lnTo>
                    <a:pt x="2848" y="9058"/>
                  </a:lnTo>
                  <a:cubicBezTo>
                    <a:pt x="2552" y="9501"/>
                    <a:pt x="2256" y="9982"/>
                    <a:pt x="1923" y="10463"/>
                  </a:cubicBezTo>
                  <a:cubicBezTo>
                    <a:pt x="1184" y="11720"/>
                    <a:pt x="555" y="13014"/>
                    <a:pt x="1" y="14419"/>
                  </a:cubicBezTo>
                  <a:cubicBezTo>
                    <a:pt x="7173" y="22626"/>
                    <a:pt x="20372" y="35270"/>
                    <a:pt x="29023" y="42073"/>
                  </a:cubicBezTo>
                  <a:cubicBezTo>
                    <a:pt x="30539" y="40890"/>
                    <a:pt x="31980" y="39633"/>
                    <a:pt x="33422" y="38339"/>
                  </a:cubicBezTo>
                  <a:cubicBezTo>
                    <a:pt x="33496" y="38302"/>
                    <a:pt x="33607" y="38191"/>
                    <a:pt x="33681" y="38117"/>
                  </a:cubicBezTo>
                  <a:cubicBezTo>
                    <a:pt x="33792" y="38006"/>
                    <a:pt x="33829" y="37932"/>
                    <a:pt x="33977" y="37895"/>
                  </a:cubicBezTo>
                  <a:lnTo>
                    <a:pt x="34273" y="37562"/>
                  </a:lnTo>
                  <a:cubicBezTo>
                    <a:pt x="35715" y="36231"/>
                    <a:pt x="37119" y="34789"/>
                    <a:pt x="38339" y="33311"/>
                  </a:cubicBezTo>
                  <a:lnTo>
                    <a:pt x="38672" y="32978"/>
                  </a:lnTo>
                  <a:cubicBezTo>
                    <a:pt x="38709" y="32904"/>
                    <a:pt x="38820" y="32793"/>
                    <a:pt x="38894" y="32719"/>
                  </a:cubicBezTo>
                  <a:cubicBezTo>
                    <a:pt x="39005" y="32608"/>
                    <a:pt x="39042" y="32534"/>
                    <a:pt x="39153" y="32423"/>
                  </a:cubicBezTo>
                  <a:cubicBezTo>
                    <a:pt x="40373" y="30981"/>
                    <a:pt x="41593" y="29466"/>
                    <a:pt x="42702" y="27950"/>
                  </a:cubicBezTo>
                  <a:cubicBezTo>
                    <a:pt x="35493" y="19521"/>
                    <a:pt x="22331" y="6803"/>
                    <a:pt x="13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7"/>
            <p:cNvSpPr/>
            <p:nvPr/>
          </p:nvSpPr>
          <p:spPr>
            <a:xfrm rot="-2652023">
              <a:off x="2118802" y="2177300"/>
              <a:ext cx="1600434" cy="1579230"/>
            </a:xfrm>
            <a:custGeom>
              <a:avLst/>
              <a:gdLst/>
              <a:ahLst/>
              <a:cxnLst/>
              <a:rect l="l" t="t" r="r" b="b"/>
              <a:pathLst>
                <a:path w="36306" h="35825" extrusionOk="0">
                  <a:moveTo>
                    <a:pt x="12164" y="0"/>
                  </a:moveTo>
                  <a:cubicBezTo>
                    <a:pt x="6211" y="2514"/>
                    <a:pt x="2218" y="6618"/>
                    <a:pt x="0" y="12681"/>
                  </a:cubicBezTo>
                  <a:cubicBezTo>
                    <a:pt x="7172" y="20778"/>
                    <a:pt x="15861" y="29022"/>
                    <a:pt x="24290" y="35825"/>
                  </a:cubicBezTo>
                  <a:cubicBezTo>
                    <a:pt x="28985" y="32276"/>
                    <a:pt x="32904" y="28172"/>
                    <a:pt x="36305" y="23292"/>
                  </a:cubicBezTo>
                  <a:cubicBezTo>
                    <a:pt x="29170" y="15158"/>
                    <a:pt x="20519" y="6840"/>
                    <a:pt x="1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7"/>
            <p:cNvSpPr/>
            <p:nvPr/>
          </p:nvSpPr>
          <p:spPr>
            <a:xfrm rot="-2652023">
              <a:off x="2155986" y="2507502"/>
              <a:ext cx="917607" cy="912669"/>
            </a:xfrm>
            <a:custGeom>
              <a:avLst/>
              <a:gdLst/>
              <a:ahLst/>
              <a:cxnLst/>
              <a:rect l="l" t="t" r="r" b="b"/>
              <a:pathLst>
                <a:path w="20816" h="20704" extrusionOk="0">
                  <a:moveTo>
                    <a:pt x="5731" y="0"/>
                  </a:moveTo>
                  <a:cubicBezTo>
                    <a:pt x="2626" y="888"/>
                    <a:pt x="777" y="2847"/>
                    <a:pt x="1" y="6026"/>
                  </a:cubicBezTo>
                  <a:cubicBezTo>
                    <a:pt x="4548" y="11091"/>
                    <a:pt x="10020" y="16304"/>
                    <a:pt x="15196" y="20704"/>
                  </a:cubicBezTo>
                  <a:cubicBezTo>
                    <a:pt x="17488" y="19077"/>
                    <a:pt x="19337" y="17155"/>
                    <a:pt x="20815" y="14752"/>
                  </a:cubicBezTo>
                  <a:cubicBezTo>
                    <a:pt x="16268" y="9687"/>
                    <a:pt x="10833" y="4437"/>
                    <a:pt x="5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7"/>
            <p:cNvSpPr/>
            <p:nvPr/>
          </p:nvSpPr>
          <p:spPr>
            <a:xfrm rot="-2652023">
              <a:off x="2460086" y="2310517"/>
              <a:ext cx="1320117" cy="1310331"/>
            </a:xfrm>
            <a:custGeom>
              <a:avLst/>
              <a:gdLst/>
              <a:ahLst/>
              <a:cxnLst/>
              <a:rect l="l" t="t" r="r" b="b"/>
              <a:pathLst>
                <a:path w="29947" h="29725" extrusionOk="0">
                  <a:moveTo>
                    <a:pt x="12163" y="0"/>
                  </a:moveTo>
                  <a:cubicBezTo>
                    <a:pt x="6618" y="2884"/>
                    <a:pt x="2699" y="7025"/>
                    <a:pt x="0" y="12644"/>
                  </a:cubicBezTo>
                  <a:cubicBezTo>
                    <a:pt x="5324" y="19003"/>
                    <a:pt x="11350" y="24734"/>
                    <a:pt x="17931" y="29725"/>
                  </a:cubicBezTo>
                  <a:cubicBezTo>
                    <a:pt x="22478" y="26028"/>
                    <a:pt x="26434" y="21887"/>
                    <a:pt x="29946" y="17192"/>
                  </a:cubicBezTo>
                  <a:cubicBezTo>
                    <a:pt x="24659" y="10796"/>
                    <a:pt x="18670" y="5065"/>
                    <a:pt x="12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p:nvPr/>
          </p:nvSpPr>
          <p:spPr>
            <a:xfrm rot="-2652023">
              <a:off x="2726675" y="2518519"/>
              <a:ext cx="896403" cy="894728"/>
            </a:xfrm>
            <a:custGeom>
              <a:avLst/>
              <a:gdLst/>
              <a:ahLst/>
              <a:cxnLst/>
              <a:rect l="l" t="t" r="r" b="b"/>
              <a:pathLst>
                <a:path w="20335" h="20297" extrusionOk="0">
                  <a:moveTo>
                    <a:pt x="9650" y="0"/>
                  </a:moveTo>
                  <a:cubicBezTo>
                    <a:pt x="8837" y="518"/>
                    <a:pt x="7986" y="1072"/>
                    <a:pt x="7247" y="1664"/>
                  </a:cubicBezTo>
                  <a:cubicBezTo>
                    <a:pt x="7062" y="1812"/>
                    <a:pt x="6877" y="1959"/>
                    <a:pt x="6692" y="2144"/>
                  </a:cubicBezTo>
                  <a:cubicBezTo>
                    <a:pt x="6581" y="2218"/>
                    <a:pt x="6433" y="2329"/>
                    <a:pt x="6323" y="2403"/>
                  </a:cubicBezTo>
                  <a:cubicBezTo>
                    <a:pt x="4807" y="3660"/>
                    <a:pt x="3476" y="5028"/>
                    <a:pt x="2256" y="6655"/>
                  </a:cubicBezTo>
                  <a:cubicBezTo>
                    <a:pt x="2182" y="6766"/>
                    <a:pt x="2071" y="6877"/>
                    <a:pt x="1997" y="7024"/>
                  </a:cubicBezTo>
                  <a:cubicBezTo>
                    <a:pt x="1849" y="7209"/>
                    <a:pt x="1664" y="7394"/>
                    <a:pt x="1590" y="7579"/>
                  </a:cubicBezTo>
                  <a:cubicBezTo>
                    <a:pt x="1036" y="8355"/>
                    <a:pt x="481" y="9206"/>
                    <a:pt x="1" y="10093"/>
                  </a:cubicBezTo>
                  <a:cubicBezTo>
                    <a:pt x="3106" y="14012"/>
                    <a:pt x="6692" y="17413"/>
                    <a:pt x="10759" y="20297"/>
                  </a:cubicBezTo>
                  <a:cubicBezTo>
                    <a:pt x="11461" y="19705"/>
                    <a:pt x="12164" y="19040"/>
                    <a:pt x="12866" y="18411"/>
                  </a:cubicBezTo>
                  <a:cubicBezTo>
                    <a:pt x="13051" y="18264"/>
                    <a:pt x="13236" y="18116"/>
                    <a:pt x="13347" y="17931"/>
                  </a:cubicBezTo>
                  <a:cubicBezTo>
                    <a:pt x="13458" y="17857"/>
                    <a:pt x="13606" y="17746"/>
                    <a:pt x="13680" y="17598"/>
                  </a:cubicBezTo>
                  <a:cubicBezTo>
                    <a:pt x="15122" y="16267"/>
                    <a:pt x="16489" y="14825"/>
                    <a:pt x="17746" y="13346"/>
                  </a:cubicBezTo>
                  <a:cubicBezTo>
                    <a:pt x="17894" y="13272"/>
                    <a:pt x="17968" y="13125"/>
                    <a:pt x="18079" y="13051"/>
                  </a:cubicBezTo>
                  <a:cubicBezTo>
                    <a:pt x="18227" y="12829"/>
                    <a:pt x="18412" y="12681"/>
                    <a:pt x="18523" y="12459"/>
                  </a:cubicBezTo>
                  <a:cubicBezTo>
                    <a:pt x="19151" y="11794"/>
                    <a:pt x="19780" y="11091"/>
                    <a:pt x="20334" y="10352"/>
                  </a:cubicBezTo>
                  <a:cubicBezTo>
                    <a:pt x="17303" y="6396"/>
                    <a:pt x="13717" y="2921"/>
                    <a:pt x="9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7"/>
            <p:cNvSpPr/>
            <p:nvPr/>
          </p:nvSpPr>
          <p:spPr>
            <a:xfrm rot="-2652023">
              <a:off x="2578509" y="3220584"/>
              <a:ext cx="262419" cy="167908"/>
            </a:xfrm>
            <a:custGeom>
              <a:avLst/>
              <a:gdLst/>
              <a:ahLst/>
              <a:cxnLst/>
              <a:rect l="l" t="t" r="r" b="b"/>
              <a:pathLst>
                <a:path w="5953" h="3809" extrusionOk="0">
                  <a:moveTo>
                    <a:pt x="370" y="1"/>
                  </a:moveTo>
                  <a:cubicBezTo>
                    <a:pt x="222" y="223"/>
                    <a:pt x="148" y="445"/>
                    <a:pt x="0" y="666"/>
                  </a:cubicBezTo>
                  <a:cubicBezTo>
                    <a:pt x="296" y="999"/>
                    <a:pt x="518" y="1295"/>
                    <a:pt x="776" y="1591"/>
                  </a:cubicBezTo>
                  <a:lnTo>
                    <a:pt x="5804" y="3809"/>
                  </a:lnTo>
                  <a:lnTo>
                    <a:pt x="5694" y="3698"/>
                  </a:lnTo>
                  <a:cubicBezTo>
                    <a:pt x="5767" y="3513"/>
                    <a:pt x="5878" y="3365"/>
                    <a:pt x="5952" y="3217"/>
                  </a:cubicBez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p:nvPr/>
          </p:nvSpPr>
          <p:spPr>
            <a:xfrm rot="-2652023">
              <a:off x="3148126" y="3290007"/>
              <a:ext cx="91337" cy="105973"/>
            </a:xfrm>
            <a:custGeom>
              <a:avLst/>
              <a:gdLst/>
              <a:ahLst/>
              <a:cxnLst/>
              <a:rect l="l" t="t" r="r" b="b"/>
              <a:pathLst>
                <a:path w="2072" h="2404" extrusionOk="0">
                  <a:moveTo>
                    <a:pt x="1332" y="1"/>
                  </a:moveTo>
                  <a:lnTo>
                    <a:pt x="1" y="1406"/>
                  </a:lnTo>
                  <a:cubicBezTo>
                    <a:pt x="370" y="1738"/>
                    <a:pt x="740" y="2108"/>
                    <a:pt x="1110" y="2404"/>
                  </a:cubicBezTo>
                  <a:lnTo>
                    <a:pt x="2071" y="703"/>
                  </a:lnTo>
                  <a:cubicBezTo>
                    <a:pt x="1849" y="481"/>
                    <a:pt x="1554" y="260"/>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7"/>
            <p:cNvSpPr/>
            <p:nvPr/>
          </p:nvSpPr>
          <p:spPr>
            <a:xfrm rot="-2652023">
              <a:off x="2617294" y="2504781"/>
              <a:ext cx="179325" cy="259157"/>
            </a:xfrm>
            <a:custGeom>
              <a:avLst/>
              <a:gdLst/>
              <a:ahLst/>
              <a:cxnLst/>
              <a:rect l="l" t="t" r="r" b="b"/>
              <a:pathLst>
                <a:path w="4068" h="5879" extrusionOk="0">
                  <a:moveTo>
                    <a:pt x="703" y="0"/>
                  </a:moveTo>
                  <a:cubicBezTo>
                    <a:pt x="482" y="111"/>
                    <a:pt x="260" y="259"/>
                    <a:pt x="1" y="370"/>
                  </a:cubicBezTo>
                  <a:lnTo>
                    <a:pt x="3476" y="5879"/>
                  </a:lnTo>
                  <a:cubicBezTo>
                    <a:pt x="3624" y="5768"/>
                    <a:pt x="3809" y="5620"/>
                    <a:pt x="3957" y="5546"/>
                  </a:cubicBezTo>
                  <a:lnTo>
                    <a:pt x="4068" y="5657"/>
                  </a:lnTo>
                  <a:lnTo>
                    <a:pt x="1628" y="740"/>
                  </a:lnTo>
                  <a:cubicBezTo>
                    <a:pt x="1295" y="518"/>
                    <a:pt x="999" y="222"/>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7"/>
            <p:cNvSpPr/>
            <p:nvPr/>
          </p:nvSpPr>
          <p:spPr>
            <a:xfrm rot="-2652023">
              <a:off x="3486057" y="2571567"/>
              <a:ext cx="192373" cy="130394"/>
            </a:xfrm>
            <a:custGeom>
              <a:avLst/>
              <a:gdLst/>
              <a:ahLst/>
              <a:cxnLst/>
              <a:rect l="l" t="t" r="r" b="b"/>
              <a:pathLst>
                <a:path w="4364" h="2958" extrusionOk="0">
                  <a:moveTo>
                    <a:pt x="1" y="0"/>
                  </a:moveTo>
                  <a:lnTo>
                    <a:pt x="1" y="0"/>
                  </a:lnTo>
                  <a:cubicBezTo>
                    <a:pt x="149" y="185"/>
                    <a:pt x="334" y="407"/>
                    <a:pt x="481" y="592"/>
                  </a:cubicBezTo>
                  <a:cubicBezTo>
                    <a:pt x="371" y="740"/>
                    <a:pt x="297" y="814"/>
                    <a:pt x="149" y="962"/>
                  </a:cubicBezTo>
                  <a:lnTo>
                    <a:pt x="3513" y="2958"/>
                  </a:lnTo>
                  <a:cubicBezTo>
                    <a:pt x="3809" y="2588"/>
                    <a:pt x="4068" y="2255"/>
                    <a:pt x="4363" y="1886"/>
                  </a:cubicBezTo>
                  <a:cubicBezTo>
                    <a:pt x="4031" y="1479"/>
                    <a:pt x="3661" y="1072"/>
                    <a:pt x="3328" y="70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7"/>
            <p:cNvSpPr/>
            <p:nvPr/>
          </p:nvSpPr>
          <p:spPr>
            <a:xfrm rot="-2652023">
              <a:off x="3518246" y="3196346"/>
              <a:ext cx="138549" cy="189067"/>
            </a:xfrm>
            <a:custGeom>
              <a:avLst/>
              <a:gdLst/>
              <a:ahLst/>
              <a:cxnLst/>
              <a:rect l="l" t="t" r="r" b="b"/>
              <a:pathLst>
                <a:path w="3143" h="4289" extrusionOk="0">
                  <a:moveTo>
                    <a:pt x="0" y="0"/>
                  </a:moveTo>
                  <a:lnTo>
                    <a:pt x="851" y="3328"/>
                  </a:lnTo>
                  <a:lnTo>
                    <a:pt x="2071" y="4289"/>
                  </a:lnTo>
                  <a:cubicBezTo>
                    <a:pt x="2441" y="4030"/>
                    <a:pt x="2773" y="3697"/>
                    <a:pt x="3143" y="3439"/>
                  </a:cubicBezTo>
                  <a:lnTo>
                    <a:pt x="1036" y="148"/>
                  </a:lnTo>
                  <a:cubicBezTo>
                    <a:pt x="851" y="296"/>
                    <a:pt x="740" y="370"/>
                    <a:pt x="592" y="481"/>
                  </a:cubicBezTo>
                  <a:cubicBezTo>
                    <a:pt x="370" y="333"/>
                    <a:pt x="185" y="14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p:nvPr/>
          </p:nvSpPr>
          <p:spPr>
            <a:xfrm rot="-2652023">
              <a:off x="3136008" y="2542737"/>
              <a:ext cx="104342" cy="92924"/>
            </a:xfrm>
            <a:custGeom>
              <a:avLst/>
              <a:gdLst/>
              <a:ahLst/>
              <a:cxnLst/>
              <a:rect l="l" t="t" r="r" b="b"/>
              <a:pathLst>
                <a:path w="2367" h="2108" extrusionOk="0">
                  <a:moveTo>
                    <a:pt x="1294" y="0"/>
                  </a:moveTo>
                  <a:lnTo>
                    <a:pt x="1" y="1405"/>
                  </a:lnTo>
                  <a:lnTo>
                    <a:pt x="703" y="2108"/>
                  </a:lnTo>
                  <a:lnTo>
                    <a:pt x="2367" y="1073"/>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7"/>
            <p:cNvSpPr/>
            <p:nvPr/>
          </p:nvSpPr>
          <p:spPr>
            <a:xfrm rot="-2652023">
              <a:off x="2583283" y="2545147"/>
              <a:ext cx="66872" cy="65241"/>
            </a:xfrm>
            <a:custGeom>
              <a:avLst/>
              <a:gdLst/>
              <a:ahLst/>
              <a:cxnLst/>
              <a:rect l="l" t="t" r="r" b="b"/>
              <a:pathLst>
                <a:path w="1517" h="1480" extrusionOk="0">
                  <a:moveTo>
                    <a:pt x="1110" y="1"/>
                  </a:moveTo>
                  <a:lnTo>
                    <a:pt x="0" y="148"/>
                  </a:lnTo>
                  <a:lnTo>
                    <a:pt x="1516" y="1479"/>
                  </a:lnTo>
                  <a:lnTo>
                    <a:pt x="1405" y="592"/>
                  </a:lnTo>
                  <a:lnTo>
                    <a:pt x="1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7"/>
            <p:cNvSpPr/>
            <p:nvPr/>
          </p:nvSpPr>
          <p:spPr>
            <a:xfrm rot="-2652023">
              <a:off x="2591073" y="3325587"/>
              <a:ext cx="65197" cy="68503"/>
            </a:xfrm>
            <a:custGeom>
              <a:avLst/>
              <a:gdLst/>
              <a:ahLst/>
              <a:cxnLst/>
              <a:rect l="l" t="t" r="r" b="b"/>
              <a:pathLst>
                <a:path w="1479" h="1554" extrusionOk="0">
                  <a:moveTo>
                    <a:pt x="37" y="0"/>
                  </a:moveTo>
                  <a:lnTo>
                    <a:pt x="0" y="1183"/>
                  </a:lnTo>
                  <a:lnTo>
                    <a:pt x="555" y="1405"/>
                  </a:lnTo>
                  <a:lnTo>
                    <a:pt x="1479" y="1553"/>
                  </a:lnTo>
                  <a:lnTo>
                    <a:pt x="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7"/>
            <p:cNvSpPr/>
            <p:nvPr/>
          </p:nvSpPr>
          <p:spPr>
            <a:xfrm rot="-2652023">
              <a:off x="3708371" y="2828521"/>
              <a:ext cx="249415" cy="260788"/>
            </a:xfrm>
            <a:custGeom>
              <a:avLst/>
              <a:gdLst/>
              <a:ahLst/>
              <a:cxnLst/>
              <a:rect l="l" t="t" r="r" b="b"/>
              <a:pathLst>
                <a:path w="5658" h="5916" extrusionOk="0">
                  <a:moveTo>
                    <a:pt x="5177" y="1"/>
                  </a:moveTo>
                  <a:lnTo>
                    <a:pt x="1" y="5435"/>
                  </a:lnTo>
                  <a:lnTo>
                    <a:pt x="481" y="5916"/>
                  </a:lnTo>
                  <a:lnTo>
                    <a:pt x="5657" y="481"/>
                  </a:lnTo>
                  <a:lnTo>
                    <a:pt x="5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7"/>
            <p:cNvSpPr/>
            <p:nvPr/>
          </p:nvSpPr>
          <p:spPr>
            <a:xfrm rot="-2652023">
              <a:off x="2061143" y="3229940"/>
              <a:ext cx="100595" cy="174432"/>
            </a:xfrm>
            <a:custGeom>
              <a:avLst/>
              <a:gdLst/>
              <a:ahLst/>
              <a:cxnLst/>
              <a:rect l="l" t="t" r="r" b="b"/>
              <a:pathLst>
                <a:path w="2282" h="3957" extrusionOk="0">
                  <a:moveTo>
                    <a:pt x="1665" y="1"/>
                  </a:moveTo>
                  <a:cubicBezTo>
                    <a:pt x="1641" y="1"/>
                    <a:pt x="1615" y="6"/>
                    <a:pt x="1587" y="15"/>
                  </a:cubicBezTo>
                  <a:cubicBezTo>
                    <a:pt x="1254" y="126"/>
                    <a:pt x="256" y="2529"/>
                    <a:pt x="145" y="2788"/>
                  </a:cubicBezTo>
                  <a:cubicBezTo>
                    <a:pt x="0" y="3281"/>
                    <a:pt x="379" y="3957"/>
                    <a:pt x="763" y="3957"/>
                  </a:cubicBezTo>
                  <a:cubicBezTo>
                    <a:pt x="868" y="3957"/>
                    <a:pt x="974" y="3906"/>
                    <a:pt x="1070" y="3786"/>
                  </a:cubicBezTo>
                  <a:cubicBezTo>
                    <a:pt x="1710" y="3075"/>
                    <a:pt x="2282" y="1"/>
                    <a:pt x="1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7"/>
            <p:cNvSpPr/>
            <p:nvPr/>
          </p:nvSpPr>
          <p:spPr>
            <a:xfrm rot="-2652023">
              <a:off x="2013353" y="2582608"/>
              <a:ext cx="187568" cy="81684"/>
            </a:xfrm>
            <a:custGeom>
              <a:avLst/>
              <a:gdLst/>
              <a:ahLst/>
              <a:cxnLst/>
              <a:rect l="l" t="t" r="r" b="b"/>
              <a:pathLst>
                <a:path w="4255" h="1853" extrusionOk="0">
                  <a:moveTo>
                    <a:pt x="3042" y="1"/>
                  </a:moveTo>
                  <a:cubicBezTo>
                    <a:pt x="2958" y="1"/>
                    <a:pt x="2877" y="12"/>
                    <a:pt x="2800" y="35"/>
                  </a:cubicBezTo>
                  <a:cubicBezTo>
                    <a:pt x="2505" y="109"/>
                    <a:pt x="212" y="1219"/>
                    <a:pt x="65" y="1551"/>
                  </a:cubicBezTo>
                  <a:cubicBezTo>
                    <a:pt x="0" y="1766"/>
                    <a:pt x="231" y="1853"/>
                    <a:pt x="609" y="1853"/>
                  </a:cubicBezTo>
                  <a:cubicBezTo>
                    <a:pt x="1534" y="1853"/>
                    <a:pt x="3337" y="1332"/>
                    <a:pt x="3836" y="886"/>
                  </a:cubicBezTo>
                  <a:cubicBezTo>
                    <a:pt x="4254" y="499"/>
                    <a:pt x="3607" y="1"/>
                    <a:pt x="3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7"/>
            <p:cNvSpPr/>
            <p:nvPr/>
          </p:nvSpPr>
          <p:spPr>
            <a:xfrm rot="-2652023">
              <a:off x="1888915" y="2781699"/>
              <a:ext cx="378134" cy="384614"/>
            </a:xfrm>
            <a:custGeom>
              <a:avLst/>
              <a:gdLst/>
              <a:ahLst/>
              <a:cxnLst/>
              <a:rect l="l" t="t" r="r" b="b"/>
              <a:pathLst>
                <a:path w="8578" h="8725" extrusionOk="0">
                  <a:moveTo>
                    <a:pt x="7730" y="1"/>
                  </a:moveTo>
                  <a:cubicBezTo>
                    <a:pt x="7564" y="1"/>
                    <a:pt x="7393" y="51"/>
                    <a:pt x="7246" y="154"/>
                  </a:cubicBezTo>
                  <a:cubicBezTo>
                    <a:pt x="4474" y="2150"/>
                    <a:pt x="2070" y="4627"/>
                    <a:pt x="222" y="7511"/>
                  </a:cubicBezTo>
                  <a:cubicBezTo>
                    <a:pt x="0" y="7881"/>
                    <a:pt x="74" y="8398"/>
                    <a:pt x="444" y="8620"/>
                  </a:cubicBezTo>
                  <a:cubicBezTo>
                    <a:pt x="562" y="8691"/>
                    <a:pt x="692" y="8724"/>
                    <a:pt x="821" y="8724"/>
                  </a:cubicBezTo>
                  <a:cubicBezTo>
                    <a:pt x="1095" y="8724"/>
                    <a:pt x="1365" y="8576"/>
                    <a:pt x="1516" y="8324"/>
                  </a:cubicBezTo>
                  <a:cubicBezTo>
                    <a:pt x="3254" y="5663"/>
                    <a:pt x="5546" y="3296"/>
                    <a:pt x="8134" y="1448"/>
                  </a:cubicBezTo>
                  <a:cubicBezTo>
                    <a:pt x="8503" y="1226"/>
                    <a:pt x="8577" y="709"/>
                    <a:pt x="8355" y="339"/>
                  </a:cubicBezTo>
                  <a:cubicBezTo>
                    <a:pt x="8222" y="116"/>
                    <a:pt x="7981" y="1"/>
                    <a:pt x="7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7"/>
            <p:cNvSpPr/>
            <p:nvPr/>
          </p:nvSpPr>
          <p:spPr>
            <a:xfrm rot="-2652023">
              <a:off x="2032003" y="2953854"/>
              <a:ext cx="45669" cy="39497"/>
            </a:xfrm>
            <a:custGeom>
              <a:avLst/>
              <a:gdLst/>
              <a:ahLst/>
              <a:cxnLst/>
              <a:rect l="l" t="t" r="r" b="b"/>
              <a:pathLst>
                <a:path w="1036" h="896" extrusionOk="0">
                  <a:moveTo>
                    <a:pt x="678" y="1"/>
                  </a:moveTo>
                  <a:cubicBezTo>
                    <a:pt x="551" y="1"/>
                    <a:pt x="410" y="76"/>
                    <a:pt x="296" y="235"/>
                  </a:cubicBezTo>
                  <a:cubicBezTo>
                    <a:pt x="111" y="457"/>
                    <a:pt x="0" y="716"/>
                    <a:pt x="148" y="827"/>
                  </a:cubicBezTo>
                  <a:cubicBezTo>
                    <a:pt x="196" y="874"/>
                    <a:pt x="255" y="895"/>
                    <a:pt x="320" y="895"/>
                  </a:cubicBezTo>
                  <a:cubicBezTo>
                    <a:pt x="456" y="895"/>
                    <a:pt x="615" y="804"/>
                    <a:pt x="740" y="679"/>
                  </a:cubicBezTo>
                  <a:cubicBezTo>
                    <a:pt x="925" y="457"/>
                    <a:pt x="1036" y="161"/>
                    <a:pt x="888" y="87"/>
                  </a:cubicBezTo>
                  <a:cubicBezTo>
                    <a:pt x="831" y="30"/>
                    <a:pt x="757"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rot="-2652023">
              <a:off x="2026076" y="2975037"/>
              <a:ext cx="133700" cy="192373"/>
            </a:xfrm>
            <a:custGeom>
              <a:avLst/>
              <a:gdLst/>
              <a:ahLst/>
              <a:cxnLst/>
              <a:rect l="l" t="t" r="r" b="b"/>
              <a:pathLst>
                <a:path w="3033" h="4364" extrusionOk="0">
                  <a:moveTo>
                    <a:pt x="2441" y="1"/>
                  </a:moveTo>
                  <a:cubicBezTo>
                    <a:pt x="2626" y="260"/>
                    <a:pt x="1" y="4363"/>
                    <a:pt x="1" y="4363"/>
                  </a:cubicBezTo>
                  <a:cubicBezTo>
                    <a:pt x="1" y="4363"/>
                    <a:pt x="1332" y="2330"/>
                    <a:pt x="3033" y="555"/>
                  </a:cubicBezTo>
                  <a:cubicBezTo>
                    <a:pt x="2811" y="334"/>
                    <a:pt x="2441" y="1"/>
                    <a:pt x="2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rot="-2652023">
              <a:off x="1996491" y="2805162"/>
              <a:ext cx="189111" cy="140224"/>
            </a:xfrm>
            <a:custGeom>
              <a:avLst/>
              <a:gdLst/>
              <a:ahLst/>
              <a:cxnLst/>
              <a:rect l="l" t="t" r="r" b="b"/>
              <a:pathLst>
                <a:path w="4290" h="3181" extrusionOk="0">
                  <a:moveTo>
                    <a:pt x="4290" y="1"/>
                  </a:moveTo>
                  <a:cubicBezTo>
                    <a:pt x="4289" y="1"/>
                    <a:pt x="4228" y="43"/>
                    <a:pt x="4118" y="122"/>
                  </a:cubicBezTo>
                  <a:lnTo>
                    <a:pt x="4118" y="122"/>
                  </a:lnTo>
                  <a:cubicBezTo>
                    <a:pt x="4227" y="45"/>
                    <a:pt x="4289" y="1"/>
                    <a:pt x="4290" y="1"/>
                  </a:cubicBezTo>
                  <a:close/>
                  <a:moveTo>
                    <a:pt x="4118" y="122"/>
                  </a:moveTo>
                  <a:cubicBezTo>
                    <a:pt x="3383" y="639"/>
                    <a:pt x="512" y="2635"/>
                    <a:pt x="44" y="2635"/>
                  </a:cubicBezTo>
                  <a:cubicBezTo>
                    <a:pt x="26" y="2635"/>
                    <a:pt x="12" y="2632"/>
                    <a:pt x="1" y="2626"/>
                  </a:cubicBezTo>
                  <a:lnTo>
                    <a:pt x="1" y="2626"/>
                  </a:lnTo>
                  <a:cubicBezTo>
                    <a:pt x="1" y="2626"/>
                    <a:pt x="371" y="2996"/>
                    <a:pt x="593" y="3180"/>
                  </a:cubicBezTo>
                  <a:cubicBezTo>
                    <a:pt x="1995" y="1686"/>
                    <a:pt x="3599" y="494"/>
                    <a:pt x="4118" y="1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rot="-2652023">
              <a:off x="2431815" y="3172671"/>
              <a:ext cx="70134" cy="133700"/>
            </a:xfrm>
            <a:custGeom>
              <a:avLst/>
              <a:gdLst/>
              <a:ahLst/>
              <a:cxnLst/>
              <a:rect l="l" t="t" r="r" b="b"/>
              <a:pathLst>
                <a:path w="1591" h="3033" extrusionOk="0">
                  <a:moveTo>
                    <a:pt x="1590" y="1"/>
                  </a:moveTo>
                  <a:lnTo>
                    <a:pt x="1" y="2515"/>
                  </a:lnTo>
                  <a:lnTo>
                    <a:pt x="555" y="3032"/>
                  </a:lnTo>
                  <a:lnTo>
                    <a:pt x="1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rot="-2652023">
              <a:off x="2385741" y="3172050"/>
              <a:ext cx="70090" cy="133656"/>
            </a:xfrm>
            <a:custGeom>
              <a:avLst/>
              <a:gdLst/>
              <a:ahLst/>
              <a:cxnLst/>
              <a:rect l="l" t="t" r="r" b="b"/>
              <a:pathLst>
                <a:path w="1590" h="3032" extrusionOk="0">
                  <a:moveTo>
                    <a:pt x="1590" y="0"/>
                  </a:moveTo>
                  <a:lnTo>
                    <a:pt x="0" y="2514"/>
                  </a:lnTo>
                  <a:lnTo>
                    <a:pt x="518" y="3032"/>
                  </a:lnTo>
                  <a:lnTo>
                    <a:pt x="1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rot="-2652023">
              <a:off x="2338685" y="3173091"/>
              <a:ext cx="68503" cy="133700"/>
            </a:xfrm>
            <a:custGeom>
              <a:avLst/>
              <a:gdLst/>
              <a:ahLst/>
              <a:cxnLst/>
              <a:rect l="l" t="t" r="r" b="b"/>
              <a:pathLst>
                <a:path w="1554" h="3033" extrusionOk="0">
                  <a:moveTo>
                    <a:pt x="1554" y="1"/>
                  </a:moveTo>
                  <a:lnTo>
                    <a:pt x="1" y="2515"/>
                  </a:lnTo>
                  <a:lnTo>
                    <a:pt x="518" y="3032"/>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7"/>
            <p:cNvSpPr/>
            <p:nvPr/>
          </p:nvSpPr>
          <p:spPr>
            <a:xfrm rot="-2652023">
              <a:off x="2398776" y="2664072"/>
              <a:ext cx="130438" cy="76658"/>
            </a:xfrm>
            <a:custGeom>
              <a:avLst/>
              <a:gdLst/>
              <a:ahLst/>
              <a:cxnLst/>
              <a:rect l="l" t="t" r="r" b="b"/>
              <a:pathLst>
                <a:path w="2959" h="1739" extrusionOk="0">
                  <a:moveTo>
                    <a:pt x="2441" y="1"/>
                  </a:moveTo>
                  <a:lnTo>
                    <a:pt x="0" y="1739"/>
                  </a:lnTo>
                  <a:lnTo>
                    <a:pt x="2958" y="519"/>
                  </a:lnTo>
                  <a:lnTo>
                    <a:pt x="2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p:nvPr/>
          </p:nvSpPr>
          <p:spPr>
            <a:xfrm rot="-2652023">
              <a:off x="2352717" y="2663445"/>
              <a:ext cx="130394" cy="76658"/>
            </a:xfrm>
            <a:custGeom>
              <a:avLst/>
              <a:gdLst/>
              <a:ahLst/>
              <a:cxnLst/>
              <a:rect l="l" t="t" r="r" b="b"/>
              <a:pathLst>
                <a:path w="2958" h="1739" extrusionOk="0">
                  <a:moveTo>
                    <a:pt x="2403" y="1"/>
                  </a:moveTo>
                  <a:lnTo>
                    <a:pt x="0" y="1738"/>
                  </a:lnTo>
                  <a:lnTo>
                    <a:pt x="2958" y="518"/>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rot="-2652023">
              <a:off x="2305430" y="2663961"/>
              <a:ext cx="130438" cy="76614"/>
            </a:xfrm>
            <a:custGeom>
              <a:avLst/>
              <a:gdLst/>
              <a:ahLst/>
              <a:cxnLst/>
              <a:rect l="l" t="t" r="r" b="b"/>
              <a:pathLst>
                <a:path w="2959" h="1738" extrusionOk="0">
                  <a:moveTo>
                    <a:pt x="2441" y="0"/>
                  </a:moveTo>
                  <a:lnTo>
                    <a:pt x="1" y="1738"/>
                  </a:lnTo>
                  <a:lnTo>
                    <a:pt x="2958" y="518"/>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rot="-2652023">
              <a:off x="3709209" y="3176611"/>
              <a:ext cx="187436" cy="171170"/>
            </a:xfrm>
            <a:custGeom>
              <a:avLst/>
              <a:gdLst/>
              <a:ahLst/>
              <a:cxnLst/>
              <a:rect l="l" t="t" r="r" b="b"/>
              <a:pathLst>
                <a:path w="4252" h="3883" extrusionOk="0">
                  <a:moveTo>
                    <a:pt x="3512" y="0"/>
                  </a:moveTo>
                  <a:lnTo>
                    <a:pt x="0" y="2995"/>
                  </a:lnTo>
                  <a:lnTo>
                    <a:pt x="777" y="3882"/>
                  </a:lnTo>
                  <a:lnTo>
                    <a:pt x="4252" y="888"/>
                  </a:lnTo>
                  <a:lnTo>
                    <a:pt x="35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rot="-2652023">
              <a:off x="3717329" y="2557709"/>
              <a:ext cx="166277" cy="190698"/>
            </a:xfrm>
            <a:custGeom>
              <a:avLst/>
              <a:gdLst/>
              <a:ahLst/>
              <a:cxnLst/>
              <a:rect l="l" t="t" r="r" b="b"/>
              <a:pathLst>
                <a:path w="3772" h="4326" extrusionOk="0">
                  <a:moveTo>
                    <a:pt x="2847" y="0"/>
                  </a:moveTo>
                  <a:lnTo>
                    <a:pt x="0" y="3623"/>
                  </a:lnTo>
                  <a:lnTo>
                    <a:pt x="888" y="4326"/>
                  </a:lnTo>
                  <a:lnTo>
                    <a:pt x="3771" y="703"/>
                  </a:lnTo>
                  <a:lnTo>
                    <a:pt x="2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rot="-2652023">
              <a:off x="2006892" y="3393502"/>
              <a:ext cx="61979" cy="60348"/>
            </a:xfrm>
            <a:custGeom>
              <a:avLst/>
              <a:gdLst/>
              <a:ahLst/>
              <a:cxnLst/>
              <a:rect l="l" t="t" r="r" b="b"/>
              <a:pathLst>
                <a:path w="1406" h="1369" extrusionOk="0">
                  <a:moveTo>
                    <a:pt x="370" y="1"/>
                  </a:moveTo>
                  <a:lnTo>
                    <a:pt x="0" y="371"/>
                  </a:lnTo>
                  <a:lnTo>
                    <a:pt x="1036" y="1369"/>
                  </a:lnTo>
                  <a:lnTo>
                    <a:pt x="1405" y="999"/>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rot="-2652023">
              <a:off x="1999408" y="2486643"/>
              <a:ext cx="61935" cy="58717"/>
            </a:xfrm>
            <a:custGeom>
              <a:avLst/>
              <a:gdLst/>
              <a:ahLst/>
              <a:cxnLst/>
              <a:rect l="l" t="t" r="r" b="b"/>
              <a:pathLst>
                <a:path w="1405" h="1332" extrusionOk="0">
                  <a:moveTo>
                    <a:pt x="370" y="1"/>
                  </a:moveTo>
                  <a:lnTo>
                    <a:pt x="0" y="370"/>
                  </a:lnTo>
                  <a:lnTo>
                    <a:pt x="1035" y="1332"/>
                  </a:lnTo>
                  <a:lnTo>
                    <a:pt x="1405" y="962"/>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rot="-2652023">
              <a:off x="3648794" y="3383243"/>
              <a:ext cx="61935" cy="58717"/>
            </a:xfrm>
            <a:custGeom>
              <a:avLst/>
              <a:gdLst/>
              <a:ahLst/>
              <a:cxnLst/>
              <a:rect l="l" t="t" r="r" b="b"/>
              <a:pathLst>
                <a:path w="1405" h="1332" extrusionOk="0">
                  <a:moveTo>
                    <a:pt x="370" y="0"/>
                  </a:moveTo>
                  <a:lnTo>
                    <a:pt x="0" y="333"/>
                  </a:lnTo>
                  <a:lnTo>
                    <a:pt x="1035" y="1331"/>
                  </a:lnTo>
                  <a:lnTo>
                    <a:pt x="1405" y="962"/>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rot="-2652023">
              <a:off x="3642434" y="2473616"/>
              <a:ext cx="61979" cy="60348"/>
            </a:xfrm>
            <a:custGeom>
              <a:avLst/>
              <a:gdLst/>
              <a:ahLst/>
              <a:cxnLst/>
              <a:rect l="l" t="t" r="r" b="b"/>
              <a:pathLst>
                <a:path w="1406" h="1369" extrusionOk="0">
                  <a:moveTo>
                    <a:pt x="371" y="0"/>
                  </a:moveTo>
                  <a:lnTo>
                    <a:pt x="1" y="370"/>
                  </a:lnTo>
                  <a:lnTo>
                    <a:pt x="1036" y="1368"/>
                  </a:lnTo>
                  <a:lnTo>
                    <a:pt x="1406" y="998"/>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rot="-2652023">
              <a:off x="1872414" y="1992233"/>
              <a:ext cx="1976892" cy="1944316"/>
            </a:xfrm>
            <a:custGeom>
              <a:avLst/>
              <a:gdLst/>
              <a:ahLst/>
              <a:cxnLst/>
              <a:rect l="l" t="t" r="r" b="b"/>
              <a:pathLst>
                <a:path w="44846" h="44107" extrusionOk="0">
                  <a:moveTo>
                    <a:pt x="13790" y="0"/>
                  </a:moveTo>
                  <a:cubicBezTo>
                    <a:pt x="12385" y="592"/>
                    <a:pt x="11054" y="1294"/>
                    <a:pt x="9871" y="2034"/>
                  </a:cubicBezTo>
                  <a:cubicBezTo>
                    <a:pt x="6470" y="4141"/>
                    <a:pt x="3845" y="6877"/>
                    <a:pt x="1849" y="10352"/>
                  </a:cubicBezTo>
                  <a:cubicBezTo>
                    <a:pt x="1183" y="11572"/>
                    <a:pt x="518" y="12903"/>
                    <a:pt x="0" y="14308"/>
                  </a:cubicBezTo>
                  <a:cubicBezTo>
                    <a:pt x="7875" y="23218"/>
                    <a:pt x="21961" y="36675"/>
                    <a:pt x="31241" y="44106"/>
                  </a:cubicBezTo>
                  <a:cubicBezTo>
                    <a:pt x="32867" y="42886"/>
                    <a:pt x="34420" y="41592"/>
                    <a:pt x="35936" y="40188"/>
                  </a:cubicBezTo>
                  <a:cubicBezTo>
                    <a:pt x="37784" y="38487"/>
                    <a:pt x="39485" y="36675"/>
                    <a:pt x="41112" y="34790"/>
                  </a:cubicBezTo>
                  <a:cubicBezTo>
                    <a:pt x="42406" y="33274"/>
                    <a:pt x="43626" y="31647"/>
                    <a:pt x="44846" y="29984"/>
                  </a:cubicBezTo>
                  <a:cubicBezTo>
                    <a:pt x="37082" y="20963"/>
                    <a:pt x="23033" y="7468"/>
                    <a:pt x="13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rot="-2652023">
              <a:off x="1920837" y="2035089"/>
              <a:ext cx="1882381" cy="1856328"/>
            </a:xfrm>
            <a:custGeom>
              <a:avLst/>
              <a:gdLst/>
              <a:ahLst/>
              <a:cxnLst/>
              <a:rect l="l" t="t" r="r" b="b"/>
              <a:pathLst>
                <a:path w="42702" h="42111" extrusionOk="0">
                  <a:moveTo>
                    <a:pt x="13790" y="1"/>
                  </a:moveTo>
                  <a:cubicBezTo>
                    <a:pt x="12386" y="666"/>
                    <a:pt x="11166" y="1332"/>
                    <a:pt x="9945" y="2145"/>
                  </a:cubicBezTo>
                  <a:lnTo>
                    <a:pt x="8578" y="3106"/>
                  </a:lnTo>
                  <a:cubicBezTo>
                    <a:pt x="8393" y="3254"/>
                    <a:pt x="8171" y="3365"/>
                    <a:pt x="8023" y="3550"/>
                  </a:cubicBezTo>
                  <a:cubicBezTo>
                    <a:pt x="7875" y="3624"/>
                    <a:pt x="7727" y="3735"/>
                    <a:pt x="7653" y="3846"/>
                  </a:cubicBezTo>
                  <a:cubicBezTo>
                    <a:pt x="6101" y="5103"/>
                    <a:pt x="4770" y="6470"/>
                    <a:pt x="3550" y="8097"/>
                  </a:cubicBezTo>
                  <a:cubicBezTo>
                    <a:pt x="3476" y="8208"/>
                    <a:pt x="3402" y="8319"/>
                    <a:pt x="3291" y="8504"/>
                  </a:cubicBezTo>
                  <a:lnTo>
                    <a:pt x="2884" y="9058"/>
                  </a:lnTo>
                  <a:cubicBezTo>
                    <a:pt x="2551" y="9502"/>
                    <a:pt x="2256" y="9983"/>
                    <a:pt x="1960" y="10500"/>
                  </a:cubicBezTo>
                  <a:cubicBezTo>
                    <a:pt x="1220" y="11720"/>
                    <a:pt x="555" y="13014"/>
                    <a:pt x="0" y="14419"/>
                  </a:cubicBezTo>
                  <a:cubicBezTo>
                    <a:pt x="7173" y="22627"/>
                    <a:pt x="20408" y="35308"/>
                    <a:pt x="29022" y="42110"/>
                  </a:cubicBezTo>
                  <a:cubicBezTo>
                    <a:pt x="30575" y="40890"/>
                    <a:pt x="31980" y="39633"/>
                    <a:pt x="33422" y="38339"/>
                  </a:cubicBezTo>
                  <a:cubicBezTo>
                    <a:pt x="33533" y="38302"/>
                    <a:pt x="33607" y="38228"/>
                    <a:pt x="33718" y="38117"/>
                  </a:cubicBezTo>
                  <a:cubicBezTo>
                    <a:pt x="33792" y="38043"/>
                    <a:pt x="33829" y="37933"/>
                    <a:pt x="33976" y="37896"/>
                  </a:cubicBezTo>
                  <a:lnTo>
                    <a:pt x="34309" y="37563"/>
                  </a:lnTo>
                  <a:cubicBezTo>
                    <a:pt x="35751" y="36232"/>
                    <a:pt x="37119" y="34790"/>
                    <a:pt x="38376" y="33311"/>
                  </a:cubicBezTo>
                  <a:lnTo>
                    <a:pt x="38709" y="32978"/>
                  </a:lnTo>
                  <a:cubicBezTo>
                    <a:pt x="38746" y="32905"/>
                    <a:pt x="38820" y="32794"/>
                    <a:pt x="38931" y="32720"/>
                  </a:cubicBezTo>
                  <a:cubicBezTo>
                    <a:pt x="39004" y="32609"/>
                    <a:pt x="39078" y="32535"/>
                    <a:pt x="39152" y="32424"/>
                  </a:cubicBezTo>
                  <a:cubicBezTo>
                    <a:pt x="40409" y="31019"/>
                    <a:pt x="41592" y="29466"/>
                    <a:pt x="42702" y="27950"/>
                  </a:cubicBezTo>
                  <a:cubicBezTo>
                    <a:pt x="35492" y="19558"/>
                    <a:pt x="22331" y="6840"/>
                    <a:pt x="13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rot="-2652023">
              <a:off x="1917952" y="2175296"/>
              <a:ext cx="1598803" cy="1577643"/>
            </a:xfrm>
            <a:custGeom>
              <a:avLst/>
              <a:gdLst/>
              <a:ahLst/>
              <a:cxnLst/>
              <a:rect l="l" t="t" r="r" b="b"/>
              <a:pathLst>
                <a:path w="36269" h="35789" extrusionOk="0">
                  <a:moveTo>
                    <a:pt x="12164" y="1"/>
                  </a:moveTo>
                  <a:cubicBezTo>
                    <a:pt x="6175" y="2478"/>
                    <a:pt x="2219" y="6619"/>
                    <a:pt x="1" y="12645"/>
                  </a:cubicBezTo>
                  <a:cubicBezTo>
                    <a:pt x="7173" y="20741"/>
                    <a:pt x="15861" y="29023"/>
                    <a:pt x="24253" y="35789"/>
                  </a:cubicBezTo>
                  <a:cubicBezTo>
                    <a:pt x="28986" y="32239"/>
                    <a:pt x="32905" y="28136"/>
                    <a:pt x="36269" y="23292"/>
                  </a:cubicBezTo>
                  <a:cubicBezTo>
                    <a:pt x="29171" y="15159"/>
                    <a:pt x="20519" y="6840"/>
                    <a:pt x="12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rot="-2652023">
              <a:off x="1952974" y="2504083"/>
              <a:ext cx="919194" cy="912714"/>
            </a:xfrm>
            <a:custGeom>
              <a:avLst/>
              <a:gdLst/>
              <a:ahLst/>
              <a:cxnLst/>
              <a:rect l="l" t="t" r="r" b="b"/>
              <a:pathLst>
                <a:path w="20852" h="20705" extrusionOk="0">
                  <a:moveTo>
                    <a:pt x="5731" y="1"/>
                  </a:moveTo>
                  <a:cubicBezTo>
                    <a:pt x="2625" y="888"/>
                    <a:pt x="777" y="2885"/>
                    <a:pt x="0" y="6064"/>
                  </a:cubicBezTo>
                  <a:cubicBezTo>
                    <a:pt x="4585" y="11092"/>
                    <a:pt x="10020" y="16342"/>
                    <a:pt x="15195" y="20704"/>
                  </a:cubicBezTo>
                  <a:cubicBezTo>
                    <a:pt x="17525" y="19115"/>
                    <a:pt x="19373" y="17155"/>
                    <a:pt x="20852" y="14752"/>
                  </a:cubicBezTo>
                  <a:cubicBezTo>
                    <a:pt x="16268" y="9724"/>
                    <a:pt x="10870" y="4437"/>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rot="-2652023">
              <a:off x="2258452" y="2306582"/>
              <a:ext cx="1320117" cy="1310331"/>
            </a:xfrm>
            <a:custGeom>
              <a:avLst/>
              <a:gdLst/>
              <a:ahLst/>
              <a:cxnLst/>
              <a:rect l="l" t="t" r="r" b="b"/>
              <a:pathLst>
                <a:path w="29947" h="29725" extrusionOk="0">
                  <a:moveTo>
                    <a:pt x="12164" y="0"/>
                  </a:moveTo>
                  <a:cubicBezTo>
                    <a:pt x="6618" y="2921"/>
                    <a:pt x="2662" y="7024"/>
                    <a:pt x="1" y="12681"/>
                  </a:cubicBezTo>
                  <a:cubicBezTo>
                    <a:pt x="5324" y="19003"/>
                    <a:pt x="11314" y="24733"/>
                    <a:pt x="17931" y="29724"/>
                  </a:cubicBezTo>
                  <a:cubicBezTo>
                    <a:pt x="22442" y="26027"/>
                    <a:pt x="26435" y="21924"/>
                    <a:pt x="29947" y="17191"/>
                  </a:cubicBezTo>
                  <a:cubicBezTo>
                    <a:pt x="24623" y="10832"/>
                    <a:pt x="18671" y="5102"/>
                    <a:pt x="12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rot="-2652023">
              <a:off x="2525632" y="2515931"/>
              <a:ext cx="896359" cy="893141"/>
            </a:xfrm>
            <a:custGeom>
              <a:avLst/>
              <a:gdLst/>
              <a:ahLst/>
              <a:cxnLst/>
              <a:rect l="l" t="t" r="r" b="b"/>
              <a:pathLst>
                <a:path w="20334" h="20261" extrusionOk="0">
                  <a:moveTo>
                    <a:pt x="9649" y="1"/>
                  </a:moveTo>
                  <a:cubicBezTo>
                    <a:pt x="8799" y="481"/>
                    <a:pt x="7986" y="1036"/>
                    <a:pt x="7246" y="1664"/>
                  </a:cubicBezTo>
                  <a:cubicBezTo>
                    <a:pt x="7061" y="1775"/>
                    <a:pt x="6877" y="1923"/>
                    <a:pt x="6692" y="2108"/>
                  </a:cubicBezTo>
                  <a:cubicBezTo>
                    <a:pt x="6544" y="2219"/>
                    <a:pt x="6396" y="2293"/>
                    <a:pt x="6322" y="2367"/>
                  </a:cubicBezTo>
                  <a:cubicBezTo>
                    <a:pt x="4806" y="3624"/>
                    <a:pt x="3438" y="5029"/>
                    <a:pt x="2255" y="6655"/>
                  </a:cubicBezTo>
                  <a:cubicBezTo>
                    <a:pt x="2144" y="6729"/>
                    <a:pt x="2070" y="6877"/>
                    <a:pt x="1960" y="7025"/>
                  </a:cubicBezTo>
                  <a:cubicBezTo>
                    <a:pt x="1812" y="7210"/>
                    <a:pt x="1664" y="7358"/>
                    <a:pt x="1553" y="7580"/>
                  </a:cubicBezTo>
                  <a:cubicBezTo>
                    <a:pt x="998" y="8356"/>
                    <a:pt x="444" y="9169"/>
                    <a:pt x="0" y="10057"/>
                  </a:cubicBezTo>
                  <a:cubicBezTo>
                    <a:pt x="3069" y="13975"/>
                    <a:pt x="6692" y="17414"/>
                    <a:pt x="10759" y="20261"/>
                  </a:cubicBezTo>
                  <a:cubicBezTo>
                    <a:pt x="11461" y="19669"/>
                    <a:pt x="12126" y="19040"/>
                    <a:pt x="12829" y="18375"/>
                  </a:cubicBezTo>
                  <a:cubicBezTo>
                    <a:pt x="13014" y="18227"/>
                    <a:pt x="13199" y="18116"/>
                    <a:pt x="13346" y="17931"/>
                  </a:cubicBezTo>
                  <a:cubicBezTo>
                    <a:pt x="13420" y="17820"/>
                    <a:pt x="13568" y="17746"/>
                    <a:pt x="13679" y="17599"/>
                  </a:cubicBezTo>
                  <a:cubicBezTo>
                    <a:pt x="15084" y="16268"/>
                    <a:pt x="16489" y="14826"/>
                    <a:pt x="17746" y="13347"/>
                  </a:cubicBezTo>
                  <a:cubicBezTo>
                    <a:pt x="17857" y="13236"/>
                    <a:pt x="17968" y="13125"/>
                    <a:pt x="18042" y="13014"/>
                  </a:cubicBezTo>
                  <a:cubicBezTo>
                    <a:pt x="18190" y="12829"/>
                    <a:pt x="18375" y="12645"/>
                    <a:pt x="18522" y="12460"/>
                  </a:cubicBezTo>
                  <a:cubicBezTo>
                    <a:pt x="19114" y="11757"/>
                    <a:pt x="19779" y="11055"/>
                    <a:pt x="20334" y="10352"/>
                  </a:cubicBezTo>
                  <a:cubicBezTo>
                    <a:pt x="17265" y="6360"/>
                    <a:pt x="13716" y="2884"/>
                    <a:pt x="9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rot="-2652023">
              <a:off x="2376043" y="3216986"/>
              <a:ext cx="264050" cy="169539"/>
            </a:xfrm>
            <a:custGeom>
              <a:avLst/>
              <a:gdLst/>
              <a:ahLst/>
              <a:cxnLst/>
              <a:rect l="l" t="t" r="r" b="b"/>
              <a:pathLst>
                <a:path w="5990" h="3846" extrusionOk="0">
                  <a:moveTo>
                    <a:pt x="407" y="1"/>
                  </a:moveTo>
                  <a:cubicBezTo>
                    <a:pt x="259" y="222"/>
                    <a:pt x="149" y="481"/>
                    <a:pt x="1" y="703"/>
                  </a:cubicBezTo>
                  <a:cubicBezTo>
                    <a:pt x="296" y="1036"/>
                    <a:pt x="518" y="1294"/>
                    <a:pt x="814" y="1627"/>
                  </a:cubicBezTo>
                  <a:lnTo>
                    <a:pt x="5842" y="3845"/>
                  </a:lnTo>
                  <a:lnTo>
                    <a:pt x="5694" y="3698"/>
                  </a:lnTo>
                  <a:cubicBezTo>
                    <a:pt x="5805" y="3513"/>
                    <a:pt x="5879" y="3365"/>
                    <a:pt x="5990" y="3254"/>
                  </a:cubicBez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rot="-2652023">
              <a:off x="2946267" y="3287795"/>
              <a:ext cx="92924" cy="105973"/>
            </a:xfrm>
            <a:custGeom>
              <a:avLst/>
              <a:gdLst/>
              <a:ahLst/>
              <a:cxnLst/>
              <a:rect l="l" t="t" r="r" b="b"/>
              <a:pathLst>
                <a:path w="2108" h="2404" extrusionOk="0">
                  <a:moveTo>
                    <a:pt x="1368" y="0"/>
                  </a:moveTo>
                  <a:lnTo>
                    <a:pt x="0" y="1368"/>
                  </a:lnTo>
                  <a:cubicBezTo>
                    <a:pt x="370" y="1701"/>
                    <a:pt x="740" y="2071"/>
                    <a:pt x="1109" y="2403"/>
                  </a:cubicBezTo>
                  <a:lnTo>
                    <a:pt x="2108" y="703"/>
                  </a:lnTo>
                  <a:cubicBezTo>
                    <a:pt x="1849" y="444"/>
                    <a:pt x="1590" y="222"/>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rot="-2652023">
              <a:off x="2415691" y="2500815"/>
              <a:ext cx="179325" cy="259157"/>
            </a:xfrm>
            <a:custGeom>
              <a:avLst/>
              <a:gdLst/>
              <a:ahLst/>
              <a:cxnLst/>
              <a:rect l="l" t="t" r="r" b="b"/>
              <a:pathLst>
                <a:path w="4068" h="5879" extrusionOk="0">
                  <a:moveTo>
                    <a:pt x="703" y="0"/>
                  </a:moveTo>
                  <a:cubicBezTo>
                    <a:pt x="444" y="148"/>
                    <a:pt x="222" y="296"/>
                    <a:pt x="0" y="370"/>
                  </a:cubicBezTo>
                  <a:lnTo>
                    <a:pt x="3476" y="5878"/>
                  </a:lnTo>
                  <a:cubicBezTo>
                    <a:pt x="3587" y="5767"/>
                    <a:pt x="3772" y="5657"/>
                    <a:pt x="3919" y="5546"/>
                  </a:cubicBezTo>
                  <a:lnTo>
                    <a:pt x="4067" y="5693"/>
                  </a:lnTo>
                  <a:lnTo>
                    <a:pt x="1627" y="739"/>
                  </a:lnTo>
                  <a:cubicBezTo>
                    <a:pt x="1294" y="518"/>
                    <a:pt x="962" y="259"/>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rot="-2652023">
              <a:off x="3284677" y="2568148"/>
              <a:ext cx="190698" cy="130438"/>
            </a:xfrm>
            <a:custGeom>
              <a:avLst/>
              <a:gdLst/>
              <a:ahLst/>
              <a:cxnLst/>
              <a:rect l="l" t="t" r="r" b="b"/>
              <a:pathLst>
                <a:path w="4326" h="2959" extrusionOk="0">
                  <a:moveTo>
                    <a:pt x="0" y="1"/>
                  </a:moveTo>
                  <a:lnTo>
                    <a:pt x="0" y="1"/>
                  </a:lnTo>
                  <a:cubicBezTo>
                    <a:pt x="148" y="186"/>
                    <a:pt x="333" y="445"/>
                    <a:pt x="444" y="629"/>
                  </a:cubicBezTo>
                  <a:cubicBezTo>
                    <a:pt x="370" y="740"/>
                    <a:pt x="259" y="851"/>
                    <a:pt x="148" y="999"/>
                  </a:cubicBezTo>
                  <a:lnTo>
                    <a:pt x="3513" y="2959"/>
                  </a:lnTo>
                  <a:cubicBezTo>
                    <a:pt x="3771" y="2589"/>
                    <a:pt x="4067" y="2256"/>
                    <a:pt x="4326" y="1923"/>
                  </a:cubicBezTo>
                  <a:cubicBezTo>
                    <a:pt x="4030" y="1480"/>
                    <a:pt x="3660" y="1073"/>
                    <a:pt x="3328" y="70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rot="-2652023">
              <a:off x="3317765" y="3193511"/>
              <a:ext cx="138549" cy="189111"/>
            </a:xfrm>
            <a:custGeom>
              <a:avLst/>
              <a:gdLst/>
              <a:ahLst/>
              <a:cxnLst/>
              <a:rect l="l" t="t" r="r" b="b"/>
              <a:pathLst>
                <a:path w="3143" h="4290" extrusionOk="0">
                  <a:moveTo>
                    <a:pt x="0" y="1"/>
                  </a:moveTo>
                  <a:lnTo>
                    <a:pt x="813" y="3328"/>
                  </a:lnTo>
                  <a:lnTo>
                    <a:pt x="2070" y="4289"/>
                  </a:lnTo>
                  <a:cubicBezTo>
                    <a:pt x="2440" y="4031"/>
                    <a:pt x="2773" y="3698"/>
                    <a:pt x="3143" y="3402"/>
                  </a:cubicBezTo>
                  <a:lnTo>
                    <a:pt x="998" y="149"/>
                  </a:lnTo>
                  <a:cubicBezTo>
                    <a:pt x="813" y="260"/>
                    <a:pt x="739" y="371"/>
                    <a:pt x="592" y="445"/>
                  </a:cubicBezTo>
                  <a:cubicBezTo>
                    <a:pt x="370" y="334"/>
                    <a:pt x="185" y="1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rot="-2652023">
              <a:off x="2935205" y="2540740"/>
              <a:ext cx="102711" cy="91293"/>
            </a:xfrm>
            <a:custGeom>
              <a:avLst/>
              <a:gdLst/>
              <a:ahLst/>
              <a:cxnLst/>
              <a:rect l="l" t="t" r="r" b="b"/>
              <a:pathLst>
                <a:path w="2330" h="2071" extrusionOk="0">
                  <a:moveTo>
                    <a:pt x="1294" y="0"/>
                  </a:moveTo>
                  <a:lnTo>
                    <a:pt x="0" y="1368"/>
                  </a:lnTo>
                  <a:lnTo>
                    <a:pt x="666" y="2070"/>
                  </a:lnTo>
                  <a:lnTo>
                    <a:pt x="2329" y="1035"/>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rot="-2652023">
              <a:off x="2382770" y="2542387"/>
              <a:ext cx="66872" cy="65197"/>
            </a:xfrm>
            <a:custGeom>
              <a:avLst/>
              <a:gdLst/>
              <a:ahLst/>
              <a:cxnLst/>
              <a:rect l="l" t="t" r="r" b="b"/>
              <a:pathLst>
                <a:path w="1517" h="1479" extrusionOk="0">
                  <a:moveTo>
                    <a:pt x="1110" y="0"/>
                  </a:moveTo>
                  <a:lnTo>
                    <a:pt x="1" y="111"/>
                  </a:lnTo>
                  <a:lnTo>
                    <a:pt x="1517" y="1479"/>
                  </a:lnTo>
                  <a:lnTo>
                    <a:pt x="1369" y="592"/>
                  </a:lnTo>
                  <a:lnTo>
                    <a:pt x="1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rot="-2652023">
              <a:off x="2352863" y="2415454"/>
              <a:ext cx="153228" cy="114877"/>
            </a:xfrm>
            <a:custGeom>
              <a:avLst/>
              <a:gdLst/>
              <a:ahLst/>
              <a:cxnLst/>
              <a:rect l="l" t="t" r="r" b="b"/>
              <a:pathLst>
                <a:path w="3476" h="2606" extrusionOk="0">
                  <a:moveTo>
                    <a:pt x="2403" y="1"/>
                  </a:moveTo>
                  <a:cubicBezTo>
                    <a:pt x="2174" y="1"/>
                    <a:pt x="1941" y="67"/>
                    <a:pt x="1738" y="203"/>
                  </a:cubicBezTo>
                  <a:lnTo>
                    <a:pt x="740" y="831"/>
                  </a:lnTo>
                  <a:cubicBezTo>
                    <a:pt x="185" y="1201"/>
                    <a:pt x="0" y="1940"/>
                    <a:pt x="370" y="2495"/>
                  </a:cubicBezTo>
                  <a:lnTo>
                    <a:pt x="481" y="2606"/>
                  </a:lnTo>
                  <a:lnTo>
                    <a:pt x="3476" y="646"/>
                  </a:lnTo>
                  <a:lnTo>
                    <a:pt x="3365" y="572"/>
                  </a:lnTo>
                  <a:cubicBezTo>
                    <a:pt x="3177" y="198"/>
                    <a:pt x="2797" y="1"/>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rot="-2652023">
              <a:off x="2388801" y="3324142"/>
              <a:ext cx="65241" cy="66872"/>
            </a:xfrm>
            <a:custGeom>
              <a:avLst/>
              <a:gdLst/>
              <a:ahLst/>
              <a:cxnLst/>
              <a:rect l="l" t="t" r="r" b="b"/>
              <a:pathLst>
                <a:path w="1480" h="1517" extrusionOk="0">
                  <a:moveTo>
                    <a:pt x="38" y="1"/>
                  </a:moveTo>
                  <a:lnTo>
                    <a:pt x="1" y="1147"/>
                  </a:lnTo>
                  <a:lnTo>
                    <a:pt x="555" y="1369"/>
                  </a:lnTo>
                  <a:lnTo>
                    <a:pt x="1479" y="1517"/>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rot="-2652023">
              <a:off x="2377252" y="3395667"/>
              <a:ext cx="117390" cy="145338"/>
            </a:xfrm>
            <a:custGeom>
              <a:avLst/>
              <a:gdLst/>
              <a:ahLst/>
              <a:cxnLst/>
              <a:rect l="l" t="t" r="r" b="b"/>
              <a:pathLst>
                <a:path w="2663" h="3297" extrusionOk="0">
                  <a:moveTo>
                    <a:pt x="1945" y="0"/>
                  </a:moveTo>
                  <a:cubicBezTo>
                    <a:pt x="1528" y="0"/>
                    <a:pt x="1117" y="213"/>
                    <a:pt x="925" y="598"/>
                  </a:cubicBezTo>
                  <a:lnTo>
                    <a:pt x="296" y="1596"/>
                  </a:lnTo>
                  <a:cubicBezTo>
                    <a:pt x="0" y="2150"/>
                    <a:pt x="185" y="2927"/>
                    <a:pt x="740" y="3223"/>
                  </a:cubicBezTo>
                  <a:lnTo>
                    <a:pt x="814" y="3296"/>
                  </a:lnTo>
                  <a:lnTo>
                    <a:pt x="2662" y="228"/>
                  </a:lnTo>
                  <a:lnTo>
                    <a:pt x="2588" y="191"/>
                  </a:lnTo>
                  <a:cubicBezTo>
                    <a:pt x="2394" y="62"/>
                    <a:pt x="2169" y="0"/>
                    <a:pt x="1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rot="-2652023">
              <a:off x="3704081" y="2829303"/>
              <a:ext cx="251002" cy="259157"/>
            </a:xfrm>
            <a:custGeom>
              <a:avLst/>
              <a:gdLst/>
              <a:ahLst/>
              <a:cxnLst/>
              <a:rect l="l" t="t" r="r" b="b"/>
              <a:pathLst>
                <a:path w="5694" h="5879" extrusionOk="0">
                  <a:moveTo>
                    <a:pt x="5176" y="0"/>
                  </a:moveTo>
                  <a:lnTo>
                    <a:pt x="0" y="5398"/>
                  </a:lnTo>
                  <a:lnTo>
                    <a:pt x="518" y="5879"/>
                  </a:lnTo>
                  <a:lnTo>
                    <a:pt x="5694" y="481"/>
                  </a:lnTo>
                  <a:lnTo>
                    <a:pt x="5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rot="-2652023">
              <a:off x="1860278" y="3227899"/>
              <a:ext cx="98743" cy="172977"/>
            </a:xfrm>
            <a:custGeom>
              <a:avLst/>
              <a:gdLst/>
              <a:ahLst/>
              <a:cxnLst/>
              <a:rect l="l" t="t" r="r" b="b"/>
              <a:pathLst>
                <a:path w="2240" h="3924" extrusionOk="0">
                  <a:moveTo>
                    <a:pt x="1639" y="0"/>
                  </a:moveTo>
                  <a:cubicBezTo>
                    <a:pt x="1612" y="0"/>
                    <a:pt x="1582" y="6"/>
                    <a:pt x="1551" y="19"/>
                  </a:cubicBezTo>
                  <a:cubicBezTo>
                    <a:pt x="1255" y="93"/>
                    <a:pt x="220" y="2496"/>
                    <a:pt x="146" y="2792"/>
                  </a:cubicBezTo>
                  <a:cubicBezTo>
                    <a:pt x="1" y="3255"/>
                    <a:pt x="356" y="3924"/>
                    <a:pt x="748" y="3924"/>
                  </a:cubicBezTo>
                  <a:cubicBezTo>
                    <a:pt x="856" y="3924"/>
                    <a:pt x="966" y="3873"/>
                    <a:pt x="1070" y="3753"/>
                  </a:cubicBezTo>
                  <a:cubicBezTo>
                    <a:pt x="1672" y="3045"/>
                    <a:pt x="2239"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rot="-2652023">
              <a:off x="1811759" y="2578728"/>
              <a:ext cx="187392" cy="81728"/>
            </a:xfrm>
            <a:custGeom>
              <a:avLst/>
              <a:gdLst/>
              <a:ahLst/>
              <a:cxnLst/>
              <a:rect l="l" t="t" r="r" b="b"/>
              <a:pathLst>
                <a:path w="4251" h="1854" extrusionOk="0">
                  <a:moveTo>
                    <a:pt x="3042" y="0"/>
                  </a:moveTo>
                  <a:cubicBezTo>
                    <a:pt x="2958" y="0"/>
                    <a:pt x="2877" y="11"/>
                    <a:pt x="2801" y="35"/>
                  </a:cubicBezTo>
                  <a:cubicBezTo>
                    <a:pt x="2505" y="146"/>
                    <a:pt x="176" y="1255"/>
                    <a:pt x="65" y="1551"/>
                  </a:cubicBezTo>
                  <a:cubicBezTo>
                    <a:pt x="0" y="1766"/>
                    <a:pt x="231" y="1853"/>
                    <a:pt x="608" y="1853"/>
                  </a:cubicBezTo>
                  <a:cubicBezTo>
                    <a:pt x="1524" y="1853"/>
                    <a:pt x="3302" y="1341"/>
                    <a:pt x="3799" y="922"/>
                  </a:cubicBezTo>
                  <a:cubicBezTo>
                    <a:pt x="4250" y="503"/>
                    <a:pt x="360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rot="-2652023">
              <a:off x="1686342" y="2779071"/>
              <a:ext cx="379765" cy="384085"/>
            </a:xfrm>
            <a:custGeom>
              <a:avLst/>
              <a:gdLst/>
              <a:ahLst/>
              <a:cxnLst/>
              <a:rect l="l" t="t" r="r" b="b"/>
              <a:pathLst>
                <a:path w="8615" h="8713" extrusionOk="0">
                  <a:moveTo>
                    <a:pt x="7723" y="0"/>
                  </a:moveTo>
                  <a:cubicBezTo>
                    <a:pt x="7559" y="0"/>
                    <a:pt x="7392" y="54"/>
                    <a:pt x="7247" y="169"/>
                  </a:cubicBezTo>
                  <a:cubicBezTo>
                    <a:pt x="4474" y="2129"/>
                    <a:pt x="2071" y="4643"/>
                    <a:pt x="222" y="7490"/>
                  </a:cubicBezTo>
                  <a:cubicBezTo>
                    <a:pt x="1" y="7859"/>
                    <a:pt x="112" y="8377"/>
                    <a:pt x="481" y="8599"/>
                  </a:cubicBezTo>
                  <a:cubicBezTo>
                    <a:pt x="609" y="8676"/>
                    <a:pt x="747" y="8713"/>
                    <a:pt x="880" y="8713"/>
                  </a:cubicBezTo>
                  <a:cubicBezTo>
                    <a:pt x="1132" y="8713"/>
                    <a:pt x="1372" y="8582"/>
                    <a:pt x="1516" y="8340"/>
                  </a:cubicBezTo>
                  <a:cubicBezTo>
                    <a:pt x="3291" y="5641"/>
                    <a:pt x="5546" y="3312"/>
                    <a:pt x="8134" y="1463"/>
                  </a:cubicBezTo>
                  <a:cubicBezTo>
                    <a:pt x="8504" y="1205"/>
                    <a:pt x="8615" y="724"/>
                    <a:pt x="8356" y="354"/>
                  </a:cubicBezTo>
                  <a:cubicBezTo>
                    <a:pt x="8221" y="129"/>
                    <a:pt x="7977" y="0"/>
                    <a:pt x="7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rot="-2652023">
              <a:off x="1831131" y="2951400"/>
              <a:ext cx="44082" cy="38748"/>
            </a:xfrm>
            <a:custGeom>
              <a:avLst/>
              <a:gdLst/>
              <a:ahLst/>
              <a:cxnLst/>
              <a:rect l="l" t="t" r="r" b="b"/>
              <a:pathLst>
                <a:path w="1000" h="879" extrusionOk="0">
                  <a:moveTo>
                    <a:pt x="674" y="0"/>
                  </a:moveTo>
                  <a:cubicBezTo>
                    <a:pt x="542" y="0"/>
                    <a:pt x="378" y="66"/>
                    <a:pt x="260" y="209"/>
                  </a:cubicBezTo>
                  <a:cubicBezTo>
                    <a:pt x="75" y="430"/>
                    <a:pt x="1" y="726"/>
                    <a:pt x="112" y="800"/>
                  </a:cubicBezTo>
                  <a:cubicBezTo>
                    <a:pt x="166" y="854"/>
                    <a:pt x="240" y="879"/>
                    <a:pt x="322" y="879"/>
                  </a:cubicBezTo>
                  <a:cubicBezTo>
                    <a:pt x="462" y="879"/>
                    <a:pt x="623" y="806"/>
                    <a:pt x="740" y="689"/>
                  </a:cubicBezTo>
                  <a:cubicBezTo>
                    <a:pt x="925" y="430"/>
                    <a:pt x="999" y="172"/>
                    <a:pt x="851" y="61"/>
                  </a:cubicBezTo>
                  <a:cubicBezTo>
                    <a:pt x="811" y="21"/>
                    <a:pt x="74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rot="-2652023">
              <a:off x="1823626" y="2971415"/>
              <a:ext cx="135331" cy="193960"/>
            </a:xfrm>
            <a:custGeom>
              <a:avLst/>
              <a:gdLst/>
              <a:ahLst/>
              <a:cxnLst/>
              <a:rect l="l" t="t" r="r" b="b"/>
              <a:pathLst>
                <a:path w="3070" h="4400" extrusionOk="0">
                  <a:moveTo>
                    <a:pt x="2441" y="0"/>
                  </a:moveTo>
                  <a:cubicBezTo>
                    <a:pt x="2625" y="296"/>
                    <a:pt x="0" y="4400"/>
                    <a:pt x="0" y="4400"/>
                  </a:cubicBezTo>
                  <a:cubicBezTo>
                    <a:pt x="0" y="4400"/>
                    <a:pt x="1331" y="2367"/>
                    <a:pt x="3069" y="555"/>
                  </a:cubicBezTo>
                  <a:cubicBezTo>
                    <a:pt x="2810" y="333"/>
                    <a:pt x="2441" y="1"/>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rot="-2652023">
              <a:off x="1793488" y="2801765"/>
              <a:ext cx="190742" cy="140224"/>
            </a:xfrm>
            <a:custGeom>
              <a:avLst/>
              <a:gdLst/>
              <a:ahLst/>
              <a:cxnLst/>
              <a:rect l="l" t="t" r="r" b="b"/>
              <a:pathLst>
                <a:path w="4327" h="3181" extrusionOk="0">
                  <a:moveTo>
                    <a:pt x="4326" y="1"/>
                  </a:moveTo>
                  <a:cubicBezTo>
                    <a:pt x="4311" y="11"/>
                    <a:pt x="583" y="2634"/>
                    <a:pt x="43" y="2634"/>
                  </a:cubicBezTo>
                  <a:cubicBezTo>
                    <a:pt x="25" y="2634"/>
                    <a:pt x="11" y="2631"/>
                    <a:pt x="1" y="2625"/>
                  </a:cubicBezTo>
                  <a:lnTo>
                    <a:pt x="1" y="2625"/>
                  </a:lnTo>
                  <a:cubicBezTo>
                    <a:pt x="1" y="2626"/>
                    <a:pt x="370" y="2995"/>
                    <a:pt x="629" y="3180"/>
                  </a:cubicBezTo>
                  <a:cubicBezTo>
                    <a:pt x="2325" y="1410"/>
                    <a:pt x="4315" y="8"/>
                    <a:pt x="4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rot="-2652023">
              <a:off x="2231003" y="3170696"/>
              <a:ext cx="68459" cy="132025"/>
            </a:xfrm>
            <a:custGeom>
              <a:avLst/>
              <a:gdLst/>
              <a:ahLst/>
              <a:cxnLst/>
              <a:rect l="l" t="t" r="r" b="b"/>
              <a:pathLst>
                <a:path w="1553" h="2995" extrusionOk="0">
                  <a:moveTo>
                    <a:pt x="1553" y="0"/>
                  </a:moveTo>
                  <a:lnTo>
                    <a:pt x="0" y="2477"/>
                  </a:lnTo>
                  <a:lnTo>
                    <a:pt x="555" y="2995"/>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rot="-2652023">
              <a:off x="2184885" y="3170031"/>
              <a:ext cx="68503" cy="132069"/>
            </a:xfrm>
            <a:custGeom>
              <a:avLst/>
              <a:gdLst/>
              <a:ahLst/>
              <a:cxnLst/>
              <a:rect l="l" t="t" r="r" b="b"/>
              <a:pathLst>
                <a:path w="1554" h="2996" extrusionOk="0">
                  <a:moveTo>
                    <a:pt x="1554" y="1"/>
                  </a:moveTo>
                  <a:lnTo>
                    <a:pt x="1" y="2478"/>
                  </a:lnTo>
                  <a:lnTo>
                    <a:pt x="481" y="2995"/>
                  </a:lnTo>
                  <a:lnTo>
                    <a:pt x="1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rot="-2652023">
              <a:off x="2136235" y="3171100"/>
              <a:ext cx="70134" cy="132025"/>
            </a:xfrm>
            <a:custGeom>
              <a:avLst/>
              <a:gdLst/>
              <a:ahLst/>
              <a:cxnLst/>
              <a:rect l="l" t="t" r="r" b="b"/>
              <a:pathLst>
                <a:path w="1591" h="2995" extrusionOk="0">
                  <a:moveTo>
                    <a:pt x="1590" y="0"/>
                  </a:moveTo>
                  <a:lnTo>
                    <a:pt x="0" y="2477"/>
                  </a:lnTo>
                  <a:lnTo>
                    <a:pt x="518" y="2995"/>
                  </a:lnTo>
                  <a:lnTo>
                    <a:pt x="1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rot="-2652023">
              <a:off x="2197748" y="2661522"/>
              <a:ext cx="130394" cy="75027"/>
            </a:xfrm>
            <a:custGeom>
              <a:avLst/>
              <a:gdLst/>
              <a:ahLst/>
              <a:cxnLst/>
              <a:rect l="l" t="t" r="r" b="b"/>
              <a:pathLst>
                <a:path w="2958" h="1702" extrusionOk="0">
                  <a:moveTo>
                    <a:pt x="2440" y="1"/>
                  </a:moveTo>
                  <a:lnTo>
                    <a:pt x="0" y="1701"/>
                  </a:lnTo>
                  <a:lnTo>
                    <a:pt x="2958" y="518"/>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rot="-2652023">
              <a:off x="2151630" y="2660901"/>
              <a:ext cx="130438" cy="74983"/>
            </a:xfrm>
            <a:custGeom>
              <a:avLst/>
              <a:gdLst/>
              <a:ahLst/>
              <a:cxnLst/>
              <a:rect l="l" t="t" r="r" b="b"/>
              <a:pathLst>
                <a:path w="2959" h="1701" extrusionOk="0">
                  <a:moveTo>
                    <a:pt x="2404" y="0"/>
                  </a:moveTo>
                  <a:lnTo>
                    <a:pt x="1" y="1701"/>
                  </a:lnTo>
                  <a:lnTo>
                    <a:pt x="2958" y="518"/>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rot="-2652023">
              <a:off x="2103217" y="2662510"/>
              <a:ext cx="130394" cy="75027"/>
            </a:xfrm>
            <a:custGeom>
              <a:avLst/>
              <a:gdLst/>
              <a:ahLst/>
              <a:cxnLst/>
              <a:rect l="l" t="t" r="r" b="b"/>
              <a:pathLst>
                <a:path w="2958" h="1702" extrusionOk="0">
                  <a:moveTo>
                    <a:pt x="2477" y="1"/>
                  </a:moveTo>
                  <a:lnTo>
                    <a:pt x="0" y="1701"/>
                  </a:lnTo>
                  <a:lnTo>
                    <a:pt x="2958" y="518"/>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rot="-2652023">
              <a:off x="3706244" y="3175163"/>
              <a:ext cx="187480" cy="172801"/>
            </a:xfrm>
            <a:custGeom>
              <a:avLst/>
              <a:gdLst/>
              <a:ahLst/>
              <a:cxnLst/>
              <a:rect l="l" t="t" r="r" b="b"/>
              <a:pathLst>
                <a:path w="4253" h="3920" extrusionOk="0">
                  <a:moveTo>
                    <a:pt x="3513" y="1"/>
                  </a:moveTo>
                  <a:lnTo>
                    <a:pt x="1" y="3032"/>
                  </a:lnTo>
                  <a:lnTo>
                    <a:pt x="740" y="3920"/>
                  </a:lnTo>
                  <a:lnTo>
                    <a:pt x="4252" y="888"/>
                  </a:lnTo>
                  <a:lnTo>
                    <a:pt x="3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rot="-2652023">
              <a:off x="3713816" y="2558776"/>
              <a:ext cx="166277" cy="190742"/>
            </a:xfrm>
            <a:custGeom>
              <a:avLst/>
              <a:gdLst/>
              <a:ahLst/>
              <a:cxnLst/>
              <a:rect l="l" t="t" r="r" b="b"/>
              <a:pathLst>
                <a:path w="3772" h="4327" extrusionOk="0">
                  <a:moveTo>
                    <a:pt x="2884" y="1"/>
                  </a:moveTo>
                  <a:lnTo>
                    <a:pt x="0" y="3624"/>
                  </a:lnTo>
                  <a:lnTo>
                    <a:pt x="924" y="4326"/>
                  </a:lnTo>
                  <a:lnTo>
                    <a:pt x="3771" y="703"/>
                  </a:lnTo>
                  <a:lnTo>
                    <a:pt x="2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3"/>
        <p:cNvGrpSpPr/>
        <p:nvPr/>
      </p:nvGrpSpPr>
      <p:grpSpPr>
        <a:xfrm>
          <a:off x="0" y="0"/>
          <a:ext cx="0" cy="0"/>
          <a:chOff x="0" y="0"/>
          <a:chExt cx="0" cy="0"/>
        </a:xfrm>
      </p:grpSpPr>
      <p:grpSp>
        <p:nvGrpSpPr>
          <p:cNvPr id="284" name="Google Shape;284;p38"/>
          <p:cNvGrpSpPr/>
          <p:nvPr/>
        </p:nvGrpSpPr>
        <p:grpSpPr>
          <a:xfrm>
            <a:off x="7937432" y="257042"/>
            <a:ext cx="973137" cy="477034"/>
            <a:chOff x="6870075" y="2926700"/>
            <a:chExt cx="3147275" cy="1542800"/>
          </a:xfrm>
        </p:grpSpPr>
        <p:sp>
          <p:nvSpPr>
            <p:cNvPr id="285" name="Google Shape;285;p38"/>
            <p:cNvSpPr/>
            <p:nvPr/>
          </p:nvSpPr>
          <p:spPr>
            <a:xfrm>
              <a:off x="6870075" y="3041775"/>
              <a:ext cx="3023025" cy="1427725"/>
            </a:xfrm>
            <a:custGeom>
              <a:avLst/>
              <a:gdLst/>
              <a:ahLst/>
              <a:cxnLst/>
              <a:rect l="l" t="t" r="r" b="b"/>
              <a:pathLst>
                <a:path w="120921" h="57109" extrusionOk="0">
                  <a:moveTo>
                    <a:pt x="9908" y="1"/>
                  </a:moveTo>
                  <a:cubicBezTo>
                    <a:pt x="9007" y="1"/>
                    <a:pt x="8240" y="501"/>
                    <a:pt x="7840" y="1335"/>
                  </a:cubicBezTo>
                  <a:lnTo>
                    <a:pt x="7606" y="1902"/>
                  </a:lnTo>
                  <a:lnTo>
                    <a:pt x="7306" y="1902"/>
                  </a:lnTo>
                  <a:cubicBezTo>
                    <a:pt x="7106" y="1569"/>
                    <a:pt x="6739" y="1335"/>
                    <a:pt x="6305" y="1335"/>
                  </a:cubicBezTo>
                  <a:lnTo>
                    <a:pt x="1602" y="1335"/>
                  </a:lnTo>
                  <a:cubicBezTo>
                    <a:pt x="935" y="1335"/>
                    <a:pt x="334" y="1902"/>
                    <a:pt x="334" y="2603"/>
                  </a:cubicBezTo>
                  <a:lnTo>
                    <a:pt x="334" y="3970"/>
                  </a:lnTo>
                  <a:cubicBezTo>
                    <a:pt x="134" y="4171"/>
                    <a:pt x="1" y="4638"/>
                    <a:pt x="1" y="5138"/>
                  </a:cubicBezTo>
                  <a:cubicBezTo>
                    <a:pt x="1" y="5638"/>
                    <a:pt x="134" y="6105"/>
                    <a:pt x="334" y="6305"/>
                  </a:cubicBezTo>
                  <a:lnTo>
                    <a:pt x="334" y="50804"/>
                  </a:lnTo>
                  <a:cubicBezTo>
                    <a:pt x="134" y="51004"/>
                    <a:pt x="1" y="51471"/>
                    <a:pt x="1" y="51971"/>
                  </a:cubicBezTo>
                  <a:cubicBezTo>
                    <a:pt x="1" y="52472"/>
                    <a:pt x="134" y="52939"/>
                    <a:pt x="334" y="53139"/>
                  </a:cubicBezTo>
                  <a:lnTo>
                    <a:pt x="334" y="54507"/>
                  </a:lnTo>
                  <a:cubicBezTo>
                    <a:pt x="334" y="55174"/>
                    <a:pt x="901" y="55774"/>
                    <a:pt x="1602" y="55774"/>
                  </a:cubicBezTo>
                  <a:lnTo>
                    <a:pt x="6305" y="55774"/>
                  </a:lnTo>
                  <a:cubicBezTo>
                    <a:pt x="6739" y="55774"/>
                    <a:pt x="7106" y="55574"/>
                    <a:pt x="7306" y="55240"/>
                  </a:cubicBezTo>
                  <a:lnTo>
                    <a:pt x="7606" y="55240"/>
                  </a:lnTo>
                  <a:lnTo>
                    <a:pt x="7840" y="55774"/>
                  </a:lnTo>
                  <a:cubicBezTo>
                    <a:pt x="8240" y="56575"/>
                    <a:pt x="9007" y="57108"/>
                    <a:pt x="9908" y="57108"/>
                  </a:cubicBezTo>
                  <a:lnTo>
                    <a:pt x="32023" y="57108"/>
                  </a:lnTo>
                  <a:cubicBezTo>
                    <a:pt x="32924" y="57108"/>
                    <a:pt x="33691" y="56608"/>
                    <a:pt x="34092" y="55774"/>
                  </a:cubicBezTo>
                  <a:lnTo>
                    <a:pt x="34292" y="55274"/>
                  </a:lnTo>
                  <a:lnTo>
                    <a:pt x="39696" y="55274"/>
                  </a:lnTo>
                  <a:cubicBezTo>
                    <a:pt x="39762" y="55641"/>
                    <a:pt x="40096" y="55941"/>
                    <a:pt x="40463" y="55941"/>
                  </a:cubicBezTo>
                  <a:lnTo>
                    <a:pt x="83360" y="55941"/>
                  </a:lnTo>
                  <a:cubicBezTo>
                    <a:pt x="83727" y="55941"/>
                    <a:pt x="84061" y="55641"/>
                    <a:pt x="84094" y="55274"/>
                  </a:cubicBezTo>
                  <a:lnTo>
                    <a:pt x="86929" y="55274"/>
                  </a:lnTo>
                  <a:lnTo>
                    <a:pt x="87163" y="55774"/>
                  </a:lnTo>
                  <a:cubicBezTo>
                    <a:pt x="87530" y="56575"/>
                    <a:pt x="88330" y="57108"/>
                    <a:pt x="89198" y="57108"/>
                  </a:cubicBezTo>
                  <a:lnTo>
                    <a:pt x="111347" y="57108"/>
                  </a:lnTo>
                  <a:cubicBezTo>
                    <a:pt x="112214" y="57108"/>
                    <a:pt x="113015" y="56608"/>
                    <a:pt x="113382" y="55774"/>
                  </a:cubicBezTo>
                  <a:lnTo>
                    <a:pt x="113582" y="55307"/>
                  </a:lnTo>
                  <a:cubicBezTo>
                    <a:pt x="113782" y="55574"/>
                    <a:pt x="114115" y="55741"/>
                    <a:pt x="114516" y="55741"/>
                  </a:cubicBezTo>
                  <a:lnTo>
                    <a:pt x="119219" y="55741"/>
                  </a:lnTo>
                  <a:cubicBezTo>
                    <a:pt x="119886" y="55741"/>
                    <a:pt x="120453" y="55174"/>
                    <a:pt x="120453" y="54473"/>
                  </a:cubicBezTo>
                  <a:lnTo>
                    <a:pt x="120453" y="50671"/>
                  </a:lnTo>
                  <a:cubicBezTo>
                    <a:pt x="120720" y="50637"/>
                    <a:pt x="120920" y="50437"/>
                    <a:pt x="120920" y="50170"/>
                  </a:cubicBezTo>
                  <a:lnTo>
                    <a:pt x="120920" y="48803"/>
                  </a:lnTo>
                  <a:lnTo>
                    <a:pt x="120920" y="42932"/>
                  </a:lnTo>
                  <a:cubicBezTo>
                    <a:pt x="120920" y="42665"/>
                    <a:pt x="120720" y="42465"/>
                    <a:pt x="120453" y="42431"/>
                  </a:cubicBezTo>
                  <a:lnTo>
                    <a:pt x="120453" y="14711"/>
                  </a:lnTo>
                  <a:cubicBezTo>
                    <a:pt x="120720" y="14645"/>
                    <a:pt x="120920" y="14445"/>
                    <a:pt x="120920" y="14211"/>
                  </a:cubicBezTo>
                  <a:lnTo>
                    <a:pt x="120920" y="8307"/>
                  </a:lnTo>
                  <a:lnTo>
                    <a:pt x="120920" y="6906"/>
                  </a:lnTo>
                  <a:cubicBezTo>
                    <a:pt x="120920" y="6639"/>
                    <a:pt x="120753" y="6439"/>
                    <a:pt x="120520" y="6439"/>
                  </a:cubicBezTo>
                  <a:lnTo>
                    <a:pt x="120520" y="2636"/>
                  </a:lnTo>
                  <a:cubicBezTo>
                    <a:pt x="120520" y="1969"/>
                    <a:pt x="119986" y="1402"/>
                    <a:pt x="119252" y="1402"/>
                  </a:cubicBezTo>
                  <a:lnTo>
                    <a:pt x="114549" y="1402"/>
                  </a:lnTo>
                  <a:cubicBezTo>
                    <a:pt x="114182" y="1402"/>
                    <a:pt x="113849" y="1569"/>
                    <a:pt x="113648" y="1802"/>
                  </a:cubicBezTo>
                  <a:lnTo>
                    <a:pt x="113415" y="1335"/>
                  </a:lnTo>
                  <a:cubicBezTo>
                    <a:pt x="113048" y="568"/>
                    <a:pt x="112247" y="1"/>
                    <a:pt x="111380" y="1"/>
                  </a:cubicBezTo>
                  <a:lnTo>
                    <a:pt x="89231" y="1"/>
                  </a:lnTo>
                  <a:cubicBezTo>
                    <a:pt x="88364" y="1"/>
                    <a:pt x="87563" y="501"/>
                    <a:pt x="87196" y="1335"/>
                  </a:cubicBezTo>
                  <a:lnTo>
                    <a:pt x="86996" y="1836"/>
                  </a:lnTo>
                  <a:lnTo>
                    <a:pt x="84161" y="1836"/>
                  </a:lnTo>
                  <a:cubicBezTo>
                    <a:pt x="84127" y="1469"/>
                    <a:pt x="83794" y="1168"/>
                    <a:pt x="83393" y="1168"/>
                  </a:cubicBezTo>
                  <a:lnTo>
                    <a:pt x="40463" y="1168"/>
                  </a:lnTo>
                  <a:cubicBezTo>
                    <a:pt x="40096" y="1168"/>
                    <a:pt x="39729" y="1469"/>
                    <a:pt x="39696" y="1836"/>
                  </a:cubicBezTo>
                  <a:lnTo>
                    <a:pt x="34292" y="1836"/>
                  </a:lnTo>
                  <a:lnTo>
                    <a:pt x="34092" y="1335"/>
                  </a:lnTo>
                  <a:cubicBezTo>
                    <a:pt x="33691" y="568"/>
                    <a:pt x="32924" y="1"/>
                    <a:pt x="32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7986700" y="2955900"/>
              <a:ext cx="1110000" cy="45050"/>
            </a:xfrm>
            <a:custGeom>
              <a:avLst/>
              <a:gdLst/>
              <a:ahLst/>
              <a:cxnLst/>
              <a:rect l="l" t="t" r="r" b="b"/>
              <a:pathLst>
                <a:path w="44400" h="1802" extrusionOk="0">
                  <a:moveTo>
                    <a:pt x="735" y="0"/>
                  </a:moveTo>
                  <a:cubicBezTo>
                    <a:pt x="334" y="0"/>
                    <a:pt x="1" y="334"/>
                    <a:pt x="1" y="734"/>
                  </a:cubicBezTo>
                  <a:lnTo>
                    <a:pt x="1" y="1034"/>
                  </a:lnTo>
                  <a:cubicBezTo>
                    <a:pt x="1" y="1468"/>
                    <a:pt x="334" y="1801"/>
                    <a:pt x="735" y="1801"/>
                  </a:cubicBezTo>
                  <a:lnTo>
                    <a:pt x="43665" y="1801"/>
                  </a:lnTo>
                  <a:cubicBezTo>
                    <a:pt x="44066" y="1801"/>
                    <a:pt x="44399" y="1468"/>
                    <a:pt x="44399" y="1034"/>
                  </a:cubicBezTo>
                  <a:lnTo>
                    <a:pt x="44399" y="734"/>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7829100" y="2972575"/>
              <a:ext cx="1403525" cy="112600"/>
            </a:xfrm>
            <a:custGeom>
              <a:avLst/>
              <a:gdLst/>
              <a:ahLst/>
              <a:cxnLst/>
              <a:rect l="l" t="t" r="r" b="b"/>
              <a:pathLst>
                <a:path w="56141" h="4504" extrusionOk="0">
                  <a:moveTo>
                    <a:pt x="0" y="0"/>
                  </a:moveTo>
                  <a:lnTo>
                    <a:pt x="0" y="4504"/>
                  </a:lnTo>
                  <a:lnTo>
                    <a:pt x="56140" y="4504"/>
                  </a:lnTo>
                  <a:lnTo>
                    <a:pt x="56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7986700" y="4279350"/>
              <a:ext cx="1110000" cy="45050"/>
            </a:xfrm>
            <a:custGeom>
              <a:avLst/>
              <a:gdLst/>
              <a:ahLst/>
              <a:cxnLst/>
              <a:rect l="l" t="t" r="r" b="b"/>
              <a:pathLst>
                <a:path w="44400" h="1802" extrusionOk="0">
                  <a:moveTo>
                    <a:pt x="735" y="0"/>
                  </a:moveTo>
                  <a:cubicBezTo>
                    <a:pt x="334" y="0"/>
                    <a:pt x="1" y="334"/>
                    <a:pt x="1" y="767"/>
                  </a:cubicBezTo>
                  <a:lnTo>
                    <a:pt x="1" y="1067"/>
                  </a:lnTo>
                  <a:cubicBezTo>
                    <a:pt x="1" y="1468"/>
                    <a:pt x="334" y="1801"/>
                    <a:pt x="735" y="1801"/>
                  </a:cubicBezTo>
                  <a:lnTo>
                    <a:pt x="43665" y="1801"/>
                  </a:lnTo>
                  <a:cubicBezTo>
                    <a:pt x="44066" y="1801"/>
                    <a:pt x="44399" y="1468"/>
                    <a:pt x="44399" y="1067"/>
                  </a:cubicBezTo>
                  <a:lnTo>
                    <a:pt x="44399" y="767"/>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7829100" y="4195100"/>
              <a:ext cx="1403525" cy="112625"/>
            </a:xfrm>
            <a:custGeom>
              <a:avLst/>
              <a:gdLst/>
              <a:ahLst/>
              <a:cxnLst/>
              <a:rect l="l" t="t" r="r" b="b"/>
              <a:pathLst>
                <a:path w="56141" h="4505" extrusionOk="0">
                  <a:moveTo>
                    <a:pt x="0" y="1"/>
                  </a:moveTo>
                  <a:lnTo>
                    <a:pt x="0" y="4504"/>
                  </a:lnTo>
                  <a:lnTo>
                    <a:pt x="56140" y="4504"/>
                  </a:lnTo>
                  <a:lnTo>
                    <a:pt x="56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9986475" y="3085975"/>
              <a:ext cx="30875" cy="207675"/>
            </a:xfrm>
            <a:custGeom>
              <a:avLst/>
              <a:gdLst/>
              <a:ahLst/>
              <a:cxnLst/>
              <a:rect l="l" t="t" r="r" b="b"/>
              <a:pathLst>
                <a:path w="1235" h="8307" extrusionOk="0">
                  <a:moveTo>
                    <a:pt x="0" y="1"/>
                  </a:moveTo>
                  <a:lnTo>
                    <a:pt x="0" y="8307"/>
                  </a:lnTo>
                  <a:lnTo>
                    <a:pt x="734" y="8307"/>
                  </a:lnTo>
                  <a:cubicBezTo>
                    <a:pt x="1034" y="8307"/>
                    <a:pt x="1234" y="8107"/>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9986475" y="3085975"/>
              <a:ext cx="30875" cy="48400"/>
            </a:xfrm>
            <a:custGeom>
              <a:avLst/>
              <a:gdLst/>
              <a:ahLst/>
              <a:cxnLst/>
              <a:rect l="l" t="t" r="r" b="b"/>
              <a:pathLst>
                <a:path w="1235" h="1936" extrusionOk="0">
                  <a:moveTo>
                    <a:pt x="0" y="1"/>
                  </a:moveTo>
                  <a:lnTo>
                    <a:pt x="0" y="1936"/>
                  </a:lnTo>
                  <a:lnTo>
                    <a:pt x="1234" y="1936"/>
                  </a:ln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9986475" y="3986625"/>
              <a:ext cx="30875" cy="207675"/>
            </a:xfrm>
            <a:custGeom>
              <a:avLst/>
              <a:gdLst/>
              <a:ahLst/>
              <a:cxnLst/>
              <a:rect l="l" t="t" r="r" b="b"/>
              <a:pathLst>
                <a:path w="1235" h="8307" extrusionOk="0">
                  <a:moveTo>
                    <a:pt x="0" y="1"/>
                  </a:moveTo>
                  <a:lnTo>
                    <a:pt x="0" y="8307"/>
                  </a:lnTo>
                  <a:lnTo>
                    <a:pt x="734" y="8307"/>
                  </a:lnTo>
                  <a:cubicBezTo>
                    <a:pt x="1034" y="8307"/>
                    <a:pt x="1234" y="8106"/>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9986475" y="4145900"/>
              <a:ext cx="30875" cy="48400"/>
            </a:xfrm>
            <a:custGeom>
              <a:avLst/>
              <a:gdLst/>
              <a:ahLst/>
              <a:cxnLst/>
              <a:rect l="l" t="t" r="r" b="b"/>
              <a:pathLst>
                <a:path w="1235" h="1936" extrusionOk="0">
                  <a:moveTo>
                    <a:pt x="0" y="1"/>
                  </a:moveTo>
                  <a:lnTo>
                    <a:pt x="0" y="1936"/>
                  </a:lnTo>
                  <a:lnTo>
                    <a:pt x="734" y="1936"/>
                  </a:lnTo>
                  <a:cubicBezTo>
                    <a:pt x="1034" y="1936"/>
                    <a:pt x="1234" y="1735"/>
                    <a:pt x="1234" y="1435"/>
                  </a:cubicBez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9144200" y="2926700"/>
              <a:ext cx="714700" cy="97600"/>
            </a:xfrm>
            <a:custGeom>
              <a:avLst/>
              <a:gdLst/>
              <a:ahLst/>
              <a:cxnLst/>
              <a:rect l="l" t="t" r="r" b="b"/>
              <a:pathLst>
                <a:path w="28588" h="3904" extrusionOk="0">
                  <a:moveTo>
                    <a:pt x="3236" y="1"/>
                  </a:moveTo>
                  <a:cubicBezTo>
                    <a:pt x="2336" y="34"/>
                    <a:pt x="1535" y="534"/>
                    <a:pt x="1168" y="1335"/>
                  </a:cubicBezTo>
                  <a:lnTo>
                    <a:pt x="1" y="3903"/>
                  </a:lnTo>
                  <a:lnTo>
                    <a:pt x="28588" y="3903"/>
                  </a:lnTo>
                  <a:lnTo>
                    <a:pt x="27420" y="1335"/>
                  </a:lnTo>
                  <a:cubicBezTo>
                    <a:pt x="27053" y="534"/>
                    <a:pt x="26253" y="1"/>
                    <a:pt x="2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a:off x="914252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9825525" y="2960050"/>
              <a:ext cx="180150" cy="1359350"/>
            </a:xfrm>
            <a:custGeom>
              <a:avLst/>
              <a:gdLst/>
              <a:ahLst/>
              <a:cxnLst/>
              <a:rect l="l" t="t" r="r" b="b"/>
              <a:pathLst>
                <a:path w="7206" h="54374" extrusionOk="0">
                  <a:moveTo>
                    <a:pt x="1268" y="1"/>
                  </a:moveTo>
                  <a:cubicBezTo>
                    <a:pt x="601" y="1"/>
                    <a:pt x="0" y="535"/>
                    <a:pt x="0" y="1235"/>
                  </a:cubicBezTo>
                  <a:lnTo>
                    <a:pt x="0" y="53106"/>
                  </a:lnTo>
                  <a:cubicBezTo>
                    <a:pt x="0" y="53773"/>
                    <a:pt x="534" y="54373"/>
                    <a:pt x="1268" y="54373"/>
                  </a:cubicBezTo>
                  <a:lnTo>
                    <a:pt x="5971" y="54373"/>
                  </a:lnTo>
                  <a:cubicBezTo>
                    <a:pt x="6672" y="54373"/>
                    <a:pt x="7205" y="53839"/>
                    <a:pt x="7205" y="53106"/>
                  </a:cubicBezTo>
                  <a:lnTo>
                    <a:pt x="7205" y="1235"/>
                  </a:lnTo>
                  <a:cubicBezTo>
                    <a:pt x="7205" y="568"/>
                    <a:pt x="6672" y="1"/>
                    <a:pt x="5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9729625" y="2973400"/>
              <a:ext cx="261875" cy="1332650"/>
            </a:xfrm>
            <a:custGeom>
              <a:avLst/>
              <a:gdLst/>
              <a:ahLst/>
              <a:cxnLst/>
              <a:rect l="l" t="t" r="r" b="b"/>
              <a:pathLst>
                <a:path w="10475" h="53306" extrusionOk="0">
                  <a:moveTo>
                    <a:pt x="1268" y="1"/>
                  </a:moveTo>
                  <a:cubicBezTo>
                    <a:pt x="567" y="1"/>
                    <a:pt x="0" y="534"/>
                    <a:pt x="0" y="1235"/>
                  </a:cubicBezTo>
                  <a:lnTo>
                    <a:pt x="0" y="52038"/>
                  </a:lnTo>
                  <a:cubicBezTo>
                    <a:pt x="0" y="52705"/>
                    <a:pt x="534" y="53305"/>
                    <a:pt x="1268" y="53305"/>
                  </a:cubicBezTo>
                  <a:lnTo>
                    <a:pt x="9207" y="53305"/>
                  </a:lnTo>
                  <a:cubicBezTo>
                    <a:pt x="9874" y="53305"/>
                    <a:pt x="10474" y="52738"/>
                    <a:pt x="10474" y="52071"/>
                  </a:cubicBezTo>
                  <a:lnTo>
                    <a:pt x="10474" y="1235"/>
                  </a:lnTo>
                  <a:cubicBezTo>
                    <a:pt x="10474" y="568"/>
                    <a:pt x="9941" y="1"/>
                    <a:pt x="9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6991825" y="3021775"/>
              <a:ext cx="33375" cy="65900"/>
            </a:xfrm>
            <a:custGeom>
              <a:avLst/>
              <a:gdLst/>
              <a:ahLst/>
              <a:cxnLst/>
              <a:rect l="l" t="t" r="r" b="b"/>
              <a:pathLst>
                <a:path w="1335" h="2636" extrusionOk="0">
                  <a:moveTo>
                    <a:pt x="668" y="0"/>
                  </a:moveTo>
                  <a:cubicBezTo>
                    <a:pt x="301" y="0"/>
                    <a:pt x="1" y="601"/>
                    <a:pt x="1" y="1335"/>
                  </a:cubicBezTo>
                  <a:cubicBezTo>
                    <a:pt x="1" y="2069"/>
                    <a:pt x="301" y="2636"/>
                    <a:pt x="668" y="2636"/>
                  </a:cubicBezTo>
                  <a:cubicBezTo>
                    <a:pt x="1068" y="2636"/>
                    <a:pt x="1335" y="2035"/>
                    <a:pt x="1335" y="1335"/>
                  </a:cubicBezTo>
                  <a:cubicBezTo>
                    <a:pt x="1335" y="601"/>
                    <a:pt x="1068" y="34"/>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6991825" y="4191775"/>
              <a:ext cx="33375" cy="66750"/>
            </a:xfrm>
            <a:custGeom>
              <a:avLst/>
              <a:gdLst/>
              <a:ahLst/>
              <a:cxnLst/>
              <a:rect l="l" t="t" r="r" b="b"/>
              <a:pathLst>
                <a:path w="1335" h="2670" extrusionOk="0">
                  <a:moveTo>
                    <a:pt x="668" y="1"/>
                  </a:moveTo>
                  <a:cubicBezTo>
                    <a:pt x="301" y="1"/>
                    <a:pt x="1" y="601"/>
                    <a:pt x="1" y="1335"/>
                  </a:cubicBezTo>
                  <a:cubicBezTo>
                    <a:pt x="1" y="2102"/>
                    <a:pt x="301" y="2669"/>
                    <a:pt x="668" y="2669"/>
                  </a:cubicBezTo>
                  <a:cubicBezTo>
                    <a:pt x="1068" y="2669"/>
                    <a:pt x="1335" y="2069"/>
                    <a:pt x="1335" y="1335"/>
                  </a:cubicBezTo>
                  <a:cubicBezTo>
                    <a:pt x="1335" y="601"/>
                    <a:pt x="1068"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7160275" y="2926700"/>
              <a:ext cx="714700" cy="97600"/>
            </a:xfrm>
            <a:custGeom>
              <a:avLst/>
              <a:gdLst/>
              <a:ahLst/>
              <a:cxnLst/>
              <a:rect l="l" t="t" r="r" b="b"/>
              <a:pathLst>
                <a:path w="28588" h="3904" extrusionOk="0">
                  <a:moveTo>
                    <a:pt x="3237" y="1"/>
                  </a:moveTo>
                  <a:cubicBezTo>
                    <a:pt x="2336" y="34"/>
                    <a:pt x="1535" y="534"/>
                    <a:pt x="1168" y="1335"/>
                  </a:cubicBezTo>
                  <a:lnTo>
                    <a:pt x="1" y="3903"/>
                  </a:lnTo>
                  <a:lnTo>
                    <a:pt x="28588" y="3903"/>
                  </a:lnTo>
                  <a:lnTo>
                    <a:pt x="27420" y="1335"/>
                  </a:lnTo>
                  <a:cubicBezTo>
                    <a:pt x="27054" y="534"/>
                    <a:pt x="26253" y="1"/>
                    <a:pt x="25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716027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001850" y="2960050"/>
              <a:ext cx="180150" cy="1359350"/>
            </a:xfrm>
            <a:custGeom>
              <a:avLst/>
              <a:gdLst/>
              <a:ahLst/>
              <a:cxnLst/>
              <a:rect l="l" t="t" r="r" b="b"/>
              <a:pathLst>
                <a:path w="7206" h="54374" extrusionOk="0">
                  <a:moveTo>
                    <a:pt x="1234" y="1"/>
                  </a:moveTo>
                  <a:cubicBezTo>
                    <a:pt x="534" y="34"/>
                    <a:pt x="0" y="568"/>
                    <a:pt x="0" y="1235"/>
                  </a:cubicBezTo>
                  <a:lnTo>
                    <a:pt x="0" y="53106"/>
                  </a:lnTo>
                  <a:cubicBezTo>
                    <a:pt x="0" y="53773"/>
                    <a:pt x="534" y="54373"/>
                    <a:pt x="1234" y="54373"/>
                  </a:cubicBezTo>
                  <a:lnTo>
                    <a:pt x="5938" y="54373"/>
                  </a:lnTo>
                  <a:cubicBezTo>
                    <a:pt x="6638" y="54373"/>
                    <a:pt x="7205" y="53839"/>
                    <a:pt x="7205" y="53106"/>
                  </a:cubicBezTo>
                  <a:lnTo>
                    <a:pt x="7205" y="1235"/>
                  </a:lnTo>
                  <a:cubicBezTo>
                    <a:pt x="7205" y="568"/>
                    <a:pt x="6671" y="1"/>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7016025" y="2974250"/>
              <a:ext cx="261875" cy="1332625"/>
            </a:xfrm>
            <a:custGeom>
              <a:avLst/>
              <a:gdLst/>
              <a:ahLst/>
              <a:cxnLst/>
              <a:rect l="l" t="t" r="r" b="b"/>
              <a:pathLst>
                <a:path w="10475" h="53305" extrusionOk="0">
                  <a:moveTo>
                    <a:pt x="1268" y="0"/>
                  </a:moveTo>
                  <a:cubicBezTo>
                    <a:pt x="601" y="0"/>
                    <a:pt x="0" y="567"/>
                    <a:pt x="0" y="1268"/>
                  </a:cubicBezTo>
                  <a:lnTo>
                    <a:pt x="0" y="52037"/>
                  </a:lnTo>
                  <a:cubicBezTo>
                    <a:pt x="0" y="52704"/>
                    <a:pt x="534" y="53305"/>
                    <a:pt x="1268" y="53305"/>
                  </a:cubicBezTo>
                  <a:lnTo>
                    <a:pt x="9240" y="53305"/>
                  </a:lnTo>
                  <a:cubicBezTo>
                    <a:pt x="9907" y="53305"/>
                    <a:pt x="10474" y="52771"/>
                    <a:pt x="10474" y="52037"/>
                  </a:cubicBezTo>
                  <a:lnTo>
                    <a:pt x="10474" y="1201"/>
                  </a:lnTo>
                  <a:cubicBezTo>
                    <a:pt x="10474" y="567"/>
                    <a:pt x="9941" y="0"/>
                    <a:pt x="9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7086075" y="3001750"/>
              <a:ext cx="2859550" cy="1275100"/>
            </a:xfrm>
            <a:custGeom>
              <a:avLst/>
              <a:gdLst/>
              <a:ahLst/>
              <a:cxnLst/>
              <a:rect l="l" t="t" r="r" b="b"/>
              <a:pathLst>
                <a:path w="114382" h="51004" extrusionOk="0">
                  <a:moveTo>
                    <a:pt x="32123" y="1"/>
                  </a:moveTo>
                  <a:lnTo>
                    <a:pt x="2368" y="635"/>
                  </a:lnTo>
                  <a:cubicBezTo>
                    <a:pt x="1034" y="701"/>
                    <a:pt x="0" y="1835"/>
                    <a:pt x="0" y="3170"/>
                  </a:cubicBezTo>
                  <a:lnTo>
                    <a:pt x="0" y="47835"/>
                  </a:lnTo>
                  <a:cubicBezTo>
                    <a:pt x="0" y="49169"/>
                    <a:pt x="1034" y="50270"/>
                    <a:pt x="2368" y="50370"/>
                  </a:cubicBezTo>
                  <a:lnTo>
                    <a:pt x="32123" y="51004"/>
                  </a:lnTo>
                  <a:lnTo>
                    <a:pt x="110446" y="51004"/>
                  </a:lnTo>
                  <a:cubicBezTo>
                    <a:pt x="112614" y="51004"/>
                    <a:pt x="114382" y="49236"/>
                    <a:pt x="114382" y="47068"/>
                  </a:cubicBezTo>
                  <a:lnTo>
                    <a:pt x="114382" y="3970"/>
                  </a:lnTo>
                  <a:cubicBezTo>
                    <a:pt x="114382" y="1735"/>
                    <a:pt x="112614" y="1"/>
                    <a:pt x="110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7198650" y="3041775"/>
              <a:ext cx="805600" cy="1196725"/>
            </a:xfrm>
            <a:custGeom>
              <a:avLst/>
              <a:gdLst/>
              <a:ahLst/>
              <a:cxnLst/>
              <a:rect l="l" t="t" r="r" b="b"/>
              <a:pathLst>
                <a:path w="32224" h="47869" extrusionOk="0">
                  <a:moveTo>
                    <a:pt x="0" y="1"/>
                  </a:moveTo>
                  <a:lnTo>
                    <a:pt x="0" y="47869"/>
                  </a:lnTo>
                  <a:lnTo>
                    <a:pt x="32223" y="47869"/>
                  </a:lnTo>
                  <a:lnTo>
                    <a:pt x="32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9135850" y="3068475"/>
              <a:ext cx="731400" cy="1143350"/>
            </a:xfrm>
            <a:custGeom>
              <a:avLst/>
              <a:gdLst/>
              <a:ahLst/>
              <a:cxnLst/>
              <a:rect l="l" t="t" r="r" b="b"/>
              <a:pathLst>
                <a:path w="29256" h="45734" extrusionOk="0">
                  <a:moveTo>
                    <a:pt x="1" y="0"/>
                  </a:moveTo>
                  <a:lnTo>
                    <a:pt x="1" y="45733"/>
                  </a:lnTo>
                  <a:lnTo>
                    <a:pt x="26020" y="45733"/>
                  </a:lnTo>
                  <a:cubicBezTo>
                    <a:pt x="27787" y="45733"/>
                    <a:pt x="29222" y="44265"/>
                    <a:pt x="29222" y="42531"/>
                  </a:cubicBezTo>
                  <a:lnTo>
                    <a:pt x="29222" y="3236"/>
                  </a:lnTo>
                  <a:cubicBezTo>
                    <a:pt x="29255" y="1401"/>
                    <a:pt x="27787" y="0"/>
                    <a:pt x="26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9188400" y="3094325"/>
              <a:ext cx="647975" cy="1090800"/>
            </a:xfrm>
            <a:custGeom>
              <a:avLst/>
              <a:gdLst/>
              <a:ahLst/>
              <a:cxnLst/>
              <a:rect l="l" t="t" r="r" b="b"/>
              <a:pathLst>
                <a:path w="25919" h="43632" extrusionOk="0">
                  <a:moveTo>
                    <a:pt x="0" y="0"/>
                  </a:moveTo>
                  <a:lnTo>
                    <a:pt x="0" y="43632"/>
                  </a:lnTo>
                  <a:lnTo>
                    <a:pt x="23017" y="43632"/>
                  </a:lnTo>
                  <a:cubicBezTo>
                    <a:pt x="24618" y="43632"/>
                    <a:pt x="25919" y="42331"/>
                    <a:pt x="25919" y="40730"/>
                  </a:cubicBezTo>
                  <a:lnTo>
                    <a:pt x="25919" y="2936"/>
                  </a:lnTo>
                  <a:cubicBezTo>
                    <a:pt x="25919" y="1335"/>
                    <a:pt x="24618" y="0"/>
                    <a:pt x="2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7091900" y="3340125"/>
              <a:ext cx="35875" cy="72475"/>
            </a:xfrm>
            <a:custGeom>
              <a:avLst/>
              <a:gdLst/>
              <a:ahLst/>
              <a:cxnLst/>
              <a:rect l="l" t="t" r="r" b="b"/>
              <a:pathLst>
                <a:path w="1435" h="2899" extrusionOk="0">
                  <a:moveTo>
                    <a:pt x="1385" y="0"/>
                  </a:moveTo>
                  <a:cubicBezTo>
                    <a:pt x="1379" y="0"/>
                    <a:pt x="1374" y="3"/>
                    <a:pt x="1368" y="9"/>
                  </a:cubicBezTo>
                  <a:lnTo>
                    <a:pt x="67" y="1977"/>
                  </a:lnTo>
                  <a:cubicBezTo>
                    <a:pt x="1" y="2010"/>
                    <a:pt x="1" y="2110"/>
                    <a:pt x="1" y="2177"/>
                  </a:cubicBezTo>
                  <a:lnTo>
                    <a:pt x="1" y="2677"/>
                  </a:lnTo>
                  <a:cubicBezTo>
                    <a:pt x="1" y="2809"/>
                    <a:pt x="42" y="2898"/>
                    <a:pt x="76" y="2898"/>
                  </a:cubicBezTo>
                  <a:cubicBezTo>
                    <a:pt x="85" y="2898"/>
                    <a:pt x="94" y="2892"/>
                    <a:pt x="101" y="2878"/>
                  </a:cubicBezTo>
                  <a:lnTo>
                    <a:pt x="1402" y="943"/>
                  </a:lnTo>
                  <a:cubicBezTo>
                    <a:pt x="1435" y="876"/>
                    <a:pt x="1435" y="809"/>
                    <a:pt x="1435" y="709"/>
                  </a:cubicBezTo>
                  <a:lnTo>
                    <a:pt x="1435" y="209"/>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7091900" y="3394325"/>
              <a:ext cx="35875" cy="72475"/>
            </a:xfrm>
            <a:custGeom>
              <a:avLst/>
              <a:gdLst/>
              <a:ahLst/>
              <a:cxnLst/>
              <a:rect l="l" t="t" r="r" b="b"/>
              <a:pathLst>
                <a:path w="1435" h="2899" extrusionOk="0">
                  <a:moveTo>
                    <a:pt x="1385" y="1"/>
                  </a:moveTo>
                  <a:cubicBezTo>
                    <a:pt x="1379" y="1"/>
                    <a:pt x="1374" y="3"/>
                    <a:pt x="1368" y="9"/>
                  </a:cubicBezTo>
                  <a:lnTo>
                    <a:pt x="67" y="1977"/>
                  </a:lnTo>
                  <a:cubicBezTo>
                    <a:pt x="1" y="2010"/>
                    <a:pt x="1" y="2111"/>
                    <a:pt x="1" y="2177"/>
                  </a:cubicBezTo>
                  <a:lnTo>
                    <a:pt x="1" y="2678"/>
                  </a:lnTo>
                  <a:cubicBezTo>
                    <a:pt x="1" y="2809"/>
                    <a:pt x="42" y="2899"/>
                    <a:pt x="76" y="2899"/>
                  </a:cubicBezTo>
                  <a:cubicBezTo>
                    <a:pt x="85" y="2899"/>
                    <a:pt x="94" y="2892"/>
                    <a:pt x="101" y="2878"/>
                  </a:cubicBezTo>
                  <a:lnTo>
                    <a:pt x="1402" y="943"/>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7091900" y="3448525"/>
              <a:ext cx="35875" cy="72475"/>
            </a:xfrm>
            <a:custGeom>
              <a:avLst/>
              <a:gdLst/>
              <a:ahLst/>
              <a:cxnLst/>
              <a:rect l="l" t="t" r="r" b="b"/>
              <a:pathLst>
                <a:path w="1435" h="2899" extrusionOk="0">
                  <a:moveTo>
                    <a:pt x="1385" y="1"/>
                  </a:moveTo>
                  <a:cubicBezTo>
                    <a:pt x="1379" y="1"/>
                    <a:pt x="1374" y="4"/>
                    <a:pt x="1368" y="9"/>
                  </a:cubicBezTo>
                  <a:lnTo>
                    <a:pt x="67" y="1977"/>
                  </a:lnTo>
                  <a:cubicBezTo>
                    <a:pt x="1" y="2011"/>
                    <a:pt x="1" y="2111"/>
                    <a:pt x="1" y="2177"/>
                  </a:cubicBezTo>
                  <a:lnTo>
                    <a:pt x="1" y="2678"/>
                  </a:lnTo>
                  <a:cubicBezTo>
                    <a:pt x="1" y="2809"/>
                    <a:pt x="42" y="2899"/>
                    <a:pt x="76" y="2899"/>
                  </a:cubicBezTo>
                  <a:cubicBezTo>
                    <a:pt x="85" y="2899"/>
                    <a:pt x="94" y="2892"/>
                    <a:pt x="101" y="2878"/>
                  </a:cubicBezTo>
                  <a:lnTo>
                    <a:pt x="1402" y="943"/>
                  </a:lnTo>
                  <a:cubicBezTo>
                    <a:pt x="1435" y="877"/>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7091900" y="3501900"/>
              <a:ext cx="35875" cy="72175"/>
            </a:xfrm>
            <a:custGeom>
              <a:avLst/>
              <a:gdLst/>
              <a:ahLst/>
              <a:cxnLst/>
              <a:rect l="l" t="t" r="r" b="b"/>
              <a:pathLst>
                <a:path w="1435" h="2887" extrusionOk="0">
                  <a:moveTo>
                    <a:pt x="1385" y="1"/>
                  </a:moveTo>
                  <a:cubicBezTo>
                    <a:pt x="1379" y="1"/>
                    <a:pt x="1374" y="4"/>
                    <a:pt x="1368" y="9"/>
                  </a:cubicBezTo>
                  <a:lnTo>
                    <a:pt x="67" y="1977"/>
                  </a:lnTo>
                  <a:cubicBezTo>
                    <a:pt x="1" y="2011"/>
                    <a:pt x="1" y="2077"/>
                    <a:pt x="1" y="2177"/>
                  </a:cubicBezTo>
                  <a:lnTo>
                    <a:pt x="1" y="2678"/>
                  </a:lnTo>
                  <a:cubicBezTo>
                    <a:pt x="1" y="2817"/>
                    <a:pt x="47" y="2886"/>
                    <a:pt x="82" y="2886"/>
                  </a:cubicBezTo>
                  <a:cubicBezTo>
                    <a:pt x="89" y="2886"/>
                    <a:pt x="95" y="2883"/>
                    <a:pt x="101" y="2878"/>
                  </a:cubicBezTo>
                  <a:lnTo>
                    <a:pt x="1402" y="910"/>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7091900" y="3556125"/>
              <a:ext cx="35875" cy="72150"/>
            </a:xfrm>
            <a:custGeom>
              <a:avLst/>
              <a:gdLst/>
              <a:ahLst/>
              <a:cxnLst/>
              <a:rect l="l" t="t" r="r" b="b"/>
              <a:pathLst>
                <a:path w="1435" h="2886" extrusionOk="0">
                  <a:moveTo>
                    <a:pt x="1385" y="0"/>
                  </a:moveTo>
                  <a:cubicBezTo>
                    <a:pt x="1379" y="0"/>
                    <a:pt x="1374" y="3"/>
                    <a:pt x="1368" y="8"/>
                  </a:cubicBezTo>
                  <a:lnTo>
                    <a:pt x="67" y="1976"/>
                  </a:lnTo>
                  <a:cubicBezTo>
                    <a:pt x="1" y="2010"/>
                    <a:pt x="1" y="2076"/>
                    <a:pt x="1" y="2177"/>
                  </a:cubicBezTo>
                  <a:lnTo>
                    <a:pt x="1" y="2677"/>
                  </a:lnTo>
                  <a:cubicBezTo>
                    <a:pt x="1" y="2816"/>
                    <a:pt x="47" y="2885"/>
                    <a:pt x="82" y="2885"/>
                  </a:cubicBezTo>
                  <a:cubicBezTo>
                    <a:pt x="89" y="2885"/>
                    <a:pt x="95" y="2883"/>
                    <a:pt x="101" y="2877"/>
                  </a:cubicBezTo>
                  <a:lnTo>
                    <a:pt x="1402" y="909"/>
                  </a:lnTo>
                  <a:cubicBezTo>
                    <a:pt x="1435" y="876"/>
                    <a:pt x="1435" y="809"/>
                    <a:pt x="1435" y="709"/>
                  </a:cubicBezTo>
                  <a:lnTo>
                    <a:pt x="1435" y="208"/>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7091900" y="3867700"/>
              <a:ext cx="35875" cy="72775"/>
            </a:xfrm>
            <a:custGeom>
              <a:avLst/>
              <a:gdLst/>
              <a:ahLst/>
              <a:cxnLst/>
              <a:rect l="l" t="t" r="r" b="b"/>
              <a:pathLst>
                <a:path w="1435" h="2911" extrusionOk="0">
                  <a:moveTo>
                    <a:pt x="76" y="0"/>
                  </a:moveTo>
                  <a:cubicBezTo>
                    <a:pt x="42" y="0"/>
                    <a:pt x="1" y="90"/>
                    <a:pt x="1" y="221"/>
                  </a:cubicBezTo>
                  <a:lnTo>
                    <a:pt x="1" y="721"/>
                  </a:lnTo>
                  <a:cubicBezTo>
                    <a:pt x="1" y="788"/>
                    <a:pt x="1" y="888"/>
                    <a:pt x="67" y="922"/>
                  </a:cubicBezTo>
                  <a:lnTo>
                    <a:pt x="1368" y="2890"/>
                  </a:lnTo>
                  <a:cubicBezTo>
                    <a:pt x="1375" y="2904"/>
                    <a:pt x="1382" y="2911"/>
                    <a:pt x="1389" y="2911"/>
                  </a:cubicBezTo>
                  <a:cubicBezTo>
                    <a:pt x="1414" y="2911"/>
                    <a:pt x="1435" y="2821"/>
                    <a:pt x="1435" y="2690"/>
                  </a:cubicBezTo>
                  <a:lnTo>
                    <a:pt x="1435" y="2189"/>
                  </a:lnTo>
                  <a:cubicBezTo>
                    <a:pt x="1435" y="2089"/>
                    <a:pt x="1435" y="2022"/>
                    <a:pt x="1402" y="1956"/>
                  </a:cubicBezTo>
                  <a:lnTo>
                    <a:pt x="101" y="21"/>
                  </a:lnTo>
                  <a:cubicBezTo>
                    <a:pt x="94" y="7"/>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7091900" y="3814625"/>
              <a:ext cx="35875" cy="72125"/>
            </a:xfrm>
            <a:custGeom>
              <a:avLst/>
              <a:gdLst/>
              <a:ahLst/>
              <a:cxnLst/>
              <a:rect l="l" t="t" r="r" b="b"/>
              <a:pathLst>
                <a:path w="1435" h="2885" extrusionOk="0">
                  <a:moveTo>
                    <a:pt x="82" y="1"/>
                  </a:moveTo>
                  <a:cubicBezTo>
                    <a:pt x="47" y="1"/>
                    <a:pt x="1" y="70"/>
                    <a:pt x="1" y="209"/>
                  </a:cubicBezTo>
                  <a:lnTo>
                    <a:pt x="1" y="710"/>
                  </a:lnTo>
                  <a:cubicBezTo>
                    <a:pt x="1" y="810"/>
                    <a:pt x="1" y="876"/>
                    <a:pt x="67" y="910"/>
                  </a:cubicBezTo>
                  <a:lnTo>
                    <a:pt x="1368" y="2878"/>
                  </a:lnTo>
                  <a:cubicBezTo>
                    <a:pt x="1373" y="2882"/>
                    <a:pt x="1377" y="2884"/>
                    <a:pt x="1381" y="2884"/>
                  </a:cubicBezTo>
                  <a:cubicBezTo>
                    <a:pt x="1410" y="2884"/>
                    <a:pt x="1435" y="2794"/>
                    <a:pt x="1435" y="2678"/>
                  </a:cubicBezTo>
                  <a:lnTo>
                    <a:pt x="1435" y="2177"/>
                  </a:lnTo>
                  <a:cubicBezTo>
                    <a:pt x="1435" y="2077"/>
                    <a:pt x="1435" y="2011"/>
                    <a:pt x="1402" y="1977"/>
                  </a:cubicBezTo>
                  <a:lnTo>
                    <a:pt x="101" y="9"/>
                  </a:lnTo>
                  <a:cubicBezTo>
                    <a:pt x="95" y="4"/>
                    <a:pt x="89" y="1"/>
                    <a:pt x="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7091900" y="3759275"/>
              <a:ext cx="35875" cy="72900"/>
            </a:xfrm>
            <a:custGeom>
              <a:avLst/>
              <a:gdLst/>
              <a:ahLst/>
              <a:cxnLst/>
              <a:rect l="l" t="t" r="r" b="b"/>
              <a:pathLst>
                <a:path w="1435" h="2916" extrusionOk="0">
                  <a:moveTo>
                    <a:pt x="76" y="1"/>
                  </a:moveTo>
                  <a:cubicBezTo>
                    <a:pt x="42" y="1"/>
                    <a:pt x="1" y="91"/>
                    <a:pt x="1" y="222"/>
                  </a:cubicBezTo>
                  <a:lnTo>
                    <a:pt x="1" y="722"/>
                  </a:lnTo>
                  <a:cubicBezTo>
                    <a:pt x="1" y="789"/>
                    <a:pt x="1" y="889"/>
                    <a:pt x="67" y="922"/>
                  </a:cubicBezTo>
                  <a:lnTo>
                    <a:pt x="1368" y="2890"/>
                  </a:lnTo>
                  <a:cubicBezTo>
                    <a:pt x="1377" y="2907"/>
                    <a:pt x="1385" y="2916"/>
                    <a:pt x="1394" y="2916"/>
                  </a:cubicBezTo>
                  <a:cubicBezTo>
                    <a:pt x="1417" y="2916"/>
                    <a:pt x="1435" y="2847"/>
                    <a:pt x="1435" y="2723"/>
                  </a:cubicBezTo>
                  <a:lnTo>
                    <a:pt x="1435" y="2190"/>
                  </a:lnTo>
                  <a:cubicBezTo>
                    <a:pt x="1435" y="2090"/>
                    <a:pt x="1435" y="2023"/>
                    <a:pt x="1402" y="1956"/>
                  </a:cubicBezTo>
                  <a:lnTo>
                    <a:pt x="101" y="22"/>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7091900" y="3706225"/>
              <a:ext cx="35875" cy="72150"/>
            </a:xfrm>
            <a:custGeom>
              <a:avLst/>
              <a:gdLst/>
              <a:ahLst/>
              <a:cxnLst/>
              <a:rect l="l" t="t" r="r" b="b"/>
              <a:pathLst>
                <a:path w="1435" h="2886" extrusionOk="0">
                  <a:moveTo>
                    <a:pt x="82" y="0"/>
                  </a:moveTo>
                  <a:cubicBezTo>
                    <a:pt x="47" y="0"/>
                    <a:pt x="1" y="70"/>
                    <a:pt x="1" y="209"/>
                  </a:cubicBezTo>
                  <a:lnTo>
                    <a:pt x="1" y="709"/>
                  </a:lnTo>
                  <a:cubicBezTo>
                    <a:pt x="1" y="809"/>
                    <a:pt x="1" y="876"/>
                    <a:pt x="67" y="909"/>
                  </a:cubicBezTo>
                  <a:lnTo>
                    <a:pt x="1368" y="2877"/>
                  </a:lnTo>
                  <a:cubicBezTo>
                    <a:pt x="1374" y="2883"/>
                    <a:pt x="1379" y="2886"/>
                    <a:pt x="1385" y="2886"/>
                  </a:cubicBezTo>
                  <a:cubicBezTo>
                    <a:pt x="1412" y="2886"/>
                    <a:pt x="1435" y="2816"/>
                    <a:pt x="1435" y="2677"/>
                  </a:cubicBezTo>
                  <a:lnTo>
                    <a:pt x="1435" y="2177"/>
                  </a:lnTo>
                  <a:cubicBezTo>
                    <a:pt x="1435" y="2077"/>
                    <a:pt x="1435" y="2010"/>
                    <a:pt x="1402" y="1977"/>
                  </a:cubicBezTo>
                  <a:lnTo>
                    <a:pt x="101" y="9"/>
                  </a:lnTo>
                  <a:cubicBezTo>
                    <a:pt x="95" y="3"/>
                    <a:pt x="89" y="0"/>
                    <a:pt x="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7091900" y="3651700"/>
              <a:ext cx="35875" cy="73125"/>
            </a:xfrm>
            <a:custGeom>
              <a:avLst/>
              <a:gdLst/>
              <a:ahLst/>
              <a:cxnLst/>
              <a:rect l="l" t="t" r="r" b="b"/>
              <a:pathLst>
                <a:path w="1435" h="2925" extrusionOk="0">
                  <a:moveTo>
                    <a:pt x="76" y="1"/>
                  </a:moveTo>
                  <a:cubicBezTo>
                    <a:pt x="42" y="1"/>
                    <a:pt x="1" y="90"/>
                    <a:pt x="1" y="222"/>
                  </a:cubicBezTo>
                  <a:lnTo>
                    <a:pt x="1" y="722"/>
                  </a:lnTo>
                  <a:cubicBezTo>
                    <a:pt x="1" y="822"/>
                    <a:pt x="1" y="889"/>
                    <a:pt x="67" y="922"/>
                  </a:cubicBezTo>
                  <a:lnTo>
                    <a:pt x="1368" y="2890"/>
                  </a:lnTo>
                  <a:cubicBezTo>
                    <a:pt x="1376" y="2914"/>
                    <a:pt x="1384" y="2925"/>
                    <a:pt x="1392" y="2925"/>
                  </a:cubicBezTo>
                  <a:cubicBezTo>
                    <a:pt x="1416" y="2925"/>
                    <a:pt x="1435" y="2817"/>
                    <a:pt x="1435" y="2690"/>
                  </a:cubicBezTo>
                  <a:lnTo>
                    <a:pt x="1435" y="2190"/>
                  </a:lnTo>
                  <a:cubicBezTo>
                    <a:pt x="1435" y="2090"/>
                    <a:pt x="1435" y="2023"/>
                    <a:pt x="1402" y="1990"/>
                  </a:cubicBezTo>
                  <a:lnTo>
                    <a:pt x="101" y="21"/>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7111075" y="3614700"/>
              <a:ext cx="17550" cy="50900"/>
            </a:xfrm>
            <a:custGeom>
              <a:avLst/>
              <a:gdLst/>
              <a:ahLst/>
              <a:cxnLst/>
              <a:rect l="l" t="t" r="r" b="b"/>
              <a:pathLst>
                <a:path w="702" h="2036" extrusionOk="0">
                  <a:moveTo>
                    <a:pt x="701" y="0"/>
                  </a:moveTo>
                  <a:lnTo>
                    <a:pt x="1" y="1001"/>
                  </a:lnTo>
                  <a:lnTo>
                    <a:pt x="701" y="2035"/>
                  </a:ln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7103575" y="3961600"/>
              <a:ext cx="25875" cy="255225"/>
            </a:xfrm>
            <a:custGeom>
              <a:avLst/>
              <a:gdLst/>
              <a:ahLst/>
              <a:cxnLst/>
              <a:rect l="l" t="t" r="r" b="b"/>
              <a:pathLst>
                <a:path w="1035" h="10209" extrusionOk="0">
                  <a:moveTo>
                    <a:pt x="1035" y="1"/>
                  </a:moveTo>
                  <a:lnTo>
                    <a:pt x="434" y="268"/>
                  </a:lnTo>
                  <a:cubicBezTo>
                    <a:pt x="167" y="335"/>
                    <a:pt x="1" y="601"/>
                    <a:pt x="1" y="835"/>
                  </a:cubicBezTo>
                  <a:lnTo>
                    <a:pt x="1" y="9007"/>
                  </a:lnTo>
                  <a:cubicBezTo>
                    <a:pt x="1" y="9641"/>
                    <a:pt x="468" y="10142"/>
                    <a:pt x="1035" y="10208"/>
                  </a:cubicBezTo>
                  <a:lnTo>
                    <a:pt x="1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7090225" y="3986625"/>
              <a:ext cx="31725" cy="207675"/>
            </a:xfrm>
            <a:custGeom>
              <a:avLst/>
              <a:gdLst/>
              <a:ahLst/>
              <a:cxnLst/>
              <a:rect l="l" t="t" r="r" b="b"/>
              <a:pathLst>
                <a:path w="1269" h="8307" extrusionOk="0">
                  <a:moveTo>
                    <a:pt x="501" y="1"/>
                  </a:moveTo>
                  <a:cubicBezTo>
                    <a:pt x="201" y="1"/>
                    <a:pt x="1" y="201"/>
                    <a:pt x="1" y="501"/>
                  </a:cubicBezTo>
                  <a:lnTo>
                    <a:pt x="1" y="7806"/>
                  </a:lnTo>
                  <a:cubicBezTo>
                    <a:pt x="1" y="8106"/>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7090225" y="4145900"/>
              <a:ext cx="31725" cy="48400"/>
            </a:xfrm>
            <a:custGeom>
              <a:avLst/>
              <a:gdLst/>
              <a:ahLst/>
              <a:cxnLst/>
              <a:rect l="l" t="t" r="r" b="b"/>
              <a:pathLst>
                <a:path w="1269" h="1936" extrusionOk="0">
                  <a:moveTo>
                    <a:pt x="1" y="1"/>
                  </a:moveTo>
                  <a:lnTo>
                    <a:pt x="1" y="1435"/>
                  </a:lnTo>
                  <a:cubicBezTo>
                    <a:pt x="1" y="1702"/>
                    <a:pt x="201" y="1936"/>
                    <a:pt x="501" y="1936"/>
                  </a:cubicBezTo>
                  <a:lnTo>
                    <a:pt x="1268" y="1936"/>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7103575" y="3063475"/>
              <a:ext cx="25875" cy="255200"/>
            </a:xfrm>
            <a:custGeom>
              <a:avLst/>
              <a:gdLst/>
              <a:ahLst/>
              <a:cxnLst/>
              <a:rect l="l" t="t" r="r" b="b"/>
              <a:pathLst>
                <a:path w="1035" h="10208" extrusionOk="0">
                  <a:moveTo>
                    <a:pt x="1035" y="0"/>
                  </a:moveTo>
                  <a:cubicBezTo>
                    <a:pt x="468" y="67"/>
                    <a:pt x="1" y="567"/>
                    <a:pt x="1" y="1201"/>
                  </a:cubicBezTo>
                  <a:lnTo>
                    <a:pt x="1" y="9374"/>
                  </a:lnTo>
                  <a:cubicBezTo>
                    <a:pt x="1" y="9607"/>
                    <a:pt x="167" y="9874"/>
                    <a:pt x="434" y="9941"/>
                  </a:cubicBezTo>
                  <a:lnTo>
                    <a:pt x="1035" y="10208"/>
                  </a:lnTo>
                  <a:lnTo>
                    <a:pt x="1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7090225" y="3085975"/>
              <a:ext cx="31725" cy="207675"/>
            </a:xfrm>
            <a:custGeom>
              <a:avLst/>
              <a:gdLst/>
              <a:ahLst/>
              <a:cxnLst/>
              <a:rect l="l" t="t" r="r" b="b"/>
              <a:pathLst>
                <a:path w="1269" h="8307" extrusionOk="0">
                  <a:moveTo>
                    <a:pt x="501" y="1"/>
                  </a:moveTo>
                  <a:cubicBezTo>
                    <a:pt x="201" y="1"/>
                    <a:pt x="1" y="201"/>
                    <a:pt x="1" y="501"/>
                  </a:cubicBezTo>
                  <a:lnTo>
                    <a:pt x="1" y="7806"/>
                  </a:lnTo>
                  <a:cubicBezTo>
                    <a:pt x="1" y="8073"/>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7090225" y="3085975"/>
              <a:ext cx="31725" cy="47575"/>
            </a:xfrm>
            <a:custGeom>
              <a:avLst/>
              <a:gdLst/>
              <a:ahLst/>
              <a:cxnLst/>
              <a:rect l="l" t="t" r="r" b="b"/>
              <a:pathLst>
                <a:path w="1269" h="1903" extrusionOk="0">
                  <a:moveTo>
                    <a:pt x="501" y="1"/>
                  </a:moveTo>
                  <a:cubicBezTo>
                    <a:pt x="201" y="1"/>
                    <a:pt x="1" y="201"/>
                    <a:pt x="1" y="501"/>
                  </a:cubicBezTo>
                  <a:lnTo>
                    <a:pt x="1" y="1902"/>
                  </a:lnTo>
                  <a:lnTo>
                    <a:pt x="1268" y="1902"/>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7226175" y="3705600"/>
              <a:ext cx="748875" cy="504550"/>
            </a:xfrm>
            <a:custGeom>
              <a:avLst/>
              <a:gdLst/>
              <a:ahLst/>
              <a:cxnLst/>
              <a:rect l="l" t="t" r="r" b="b"/>
              <a:pathLst>
                <a:path w="29955" h="20182" extrusionOk="0">
                  <a:moveTo>
                    <a:pt x="33" y="0"/>
                  </a:moveTo>
                  <a:lnTo>
                    <a:pt x="0" y="17246"/>
                  </a:lnTo>
                  <a:lnTo>
                    <a:pt x="29955" y="20181"/>
                  </a:lnTo>
                  <a:lnTo>
                    <a:pt x="29955" y="20181"/>
                  </a:lnTo>
                  <a:lnTo>
                    <a:pt x="27620" y="234"/>
                  </a:lnTo>
                  <a:lnTo>
                    <a:pt x="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7226175" y="3070150"/>
              <a:ext cx="748875" cy="504550"/>
            </a:xfrm>
            <a:custGeom>
              <a:avLst/>
              <a:gdLst/>
              <a:ahLst/>
              <a:cxnLst/>
              <a:rect l="l" t="t" r="r" b="b"/>
              <a:pathLst>
                <a:path w="29955" h="20182" extrusionOk="0">
                  <a:moveTo>
                    <a:pt x="29955" y="0"/>
                  </a:moveTo>
                  <a:lnTo>
                    <a:pt x="0" y="2936"/>
                  </a:lnTo>
                  <a:lnTo>
                    <a:pt x="33" y="20181"/>
                  </a:lnTo>
                  <a:lnTo>
                    <a:pt x="27620" y="19948"/>
                  </a:lnTo>
                  <a:lnTo>
                    <a:pt x="299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7175300" y="3043450"/>
              <a:ext cx="78400" cy="1196725"/>
            </a:xfrm>
            <a:custGeom>
              <a:avLst/>
              <a:gdLst/>
              <a:ahLst/>
              <a:cxnLst/>
              <a:rect l="l" t="t" r="r" b="b"/>
              <a:pathLst>
                <a:path w="3136" h="47869" extrusionOk="0">
                  <a:moveTo>
                    <a:pt x="934" y="1"/>
                  </a:moveTo>
                  <a:lnTo>
                    <a:pt x="0" y="23918"/>
                  </a:lnTo>
                  <a:lnTo>
                    <a:pt x="934" y="47868"/>
                  </a:lnTo>
                  <a:lnTo>
                    <a:pt x="934" y="47368"/>
                  </a:lnTo>
                  <a:lnTo>
                    <a:pt x="2035" y="43865"/>
                  </a:lnTo>
                  <a:lnTo>
                    <a:pt x="2636" y="43532"/>
                  </a:lnTo>
                  <a:cubicBezTo>
                    <a:pt x="2969" y="43365"/>
                    <a:pt x="3136" y="43031"/>
                    <a:pt x="3136" y="42631"/>
                  </a:cubicBezTo>
                  <a:lnTo>
                    <a:pt x="3136" y="27854"/>
                  </a:lnTo>
                  <a:cubicBezTo>
                    <a:pt x="3136" y="27520"/>
                    <a:pt x="2969" y="27187"/>
                    <a:pt x="2702" y="27020"/>
                  </a:cubicBezTo>
                  <a:lnTo>
                    <a:pt x="2068" y="26620"/>
                  </a:lnTo>
                  <a:lnTo>
                    <a:pt x="2068" y="24452"/>
                  </a:lnTo>
                  <a:lnTo>
                    <a:pt x="2068" y="23351"/>
                  </a:lnTo>
                  <a:lnTo>
                    <a:pt x="2068" y="21216"/>
                  </a:lnTo>
                  <a:lnTo>
                    <a:pt x="2702" y="20849"/>
                  </a:lnTo>
                  <a:cubicBezTo>
                    <a:pt x="2969" y="20682"/>
                    <a:pt x="3136" y="20349"/>
                    <a:pt x="3136" y="20015"/>
                  </a:cubicBezTo>
                  <a:lnTo>
                    <a:pt x="3136" y="5204"/>
                  </a:lnTo>
                  <a:cubicBezTo>
                    <a:pt x="3136" y="4837"/>
                    <a:pt x="2936" y="4504"/>
                    <a:pt x="2636" y="4337"/>
                  </a:cubicBezTo>
                  <a:lnTo>
                    <a:pt x="2035" y="4004"/>
                  </a:lnTo>
                  <a:lnTo>
                    <a:pt x="1101" y="668"/>
                  </a:lnTo>
                  <a:lnTo>
                    <a:pt x="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7916650" y="3065975"/>
              <a:ext cx="1316800" cy="1150000"/>
            </a:xfrm>
            <a:custGeom>
              <a:avLst/>
              <a:gdLst/>
              <a:ahLst/>
              <a:cxnLst/>
              <a:rect l="l" t="t" r="r" b="b"/>
              <a:pathLst>
                <a:path w="52672" h="46000" extrusionOk="0">
                  <a:moveTo>
                    <a:pt x="3303" y="0"/>
                  </a:moveTo>
                  <a:cubicBezTo>
                    <a:pt x="1502" y="0"/>
                    <a:pt x="1" y="1468"/>
                    <a:pt x="1" y="3303"/>
                  </a:cubicBezTo>
                  <a:lnTo>
                    <a:pt x="1" y="42698"/>
                  </a:lnTo>
                  <a:cubicBezTo>
                    <a:pt x="1" y="44499"/>
                    <a:pt x="1469" y="46000"/>
                    <a:pt x="3303" y="46000"/>
                  </a:cubicBezTo>
                  <a:lnTo>
                    <a:pt x="49369" y="46000"/>
                  </a:lnTo>
                  <a:cubicBezTo>
                    <a:pt x="51171" y="46000"/>
                    <a:pt x="52672" y="44532"/>
                    <a:pt x="52672" y="42698"/>
                  </a:cubicBezTo>
                  <a:lnTo>
                    <a:pt x="52672" y="3303"/>
                  </a:lnTo>
                  <a:cubicBezTo>
                    <a:pt x="52638" y="1468"/>
                    <a:pt x="51171" y="0"/>
                    <a:pt x="49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8136825" y="3246925"/>
              <a:ext cx="1003225" cy="785600"/>
            </a:xfrm>
            <a:custGeom>
              <a:avLst/>
              <a:gdLst/>
              <a:ahLst/>
              <a:cxnLst/>
              <a:rect l="l" t="t" r="r" b="b"/>
              <a:pathLst>
                <a:path w="40129" h="31424" extrusionOk="0">
                  <a:moveTo>
                    <a:pt x="2635" y="1"/>
                  </a:moveTo>
                  <a:cubicBezTo>
                    <a:pt x="1168" y="1"/>
                    <a:pt x="0" y="1168"/>
                    <a:pt x="0" y="2603"/>
                  </a:cubicBezTo>
                  <a:lnTo>
                    <a:pt x="0" y="28788"/>
                  </a:lnTo>
                  <a:cubicBezTo>
                    <a:pt x="0" y="30256"/>
                    <a:pt x="1168" y="31423"/>
                    <a:pt x="2635" y="31423"/>
                  </a:cubicBezTo>
                  <a:lnTo>
                    <a:pt x="37494" y="31423"/>
                  </a:lnTo>
                  <a:cubicBezTo>
                    <a:pt x="38961" y="31423"/>
                    <a:pt x="40095" y="30256"/>
                    <a:pt x="40095" y="28788"/>
                  </a:cubicBezTo>
                  <a:lnTo>
                    <a:pt x="40095" y="2603"/>
                  </a:lnTo>
                  <a:cubicBezTo>
                    <a:pt x="40129" y="1135"/>
                    <a:pt x="38961" y="1"/>
                    <a:pt x="37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7957525" y="4061675"/>
              <a:ext cx="1115825" cy="198500"/>
            </a:xfrm>
            <a:custGeom>
              <a:avLst/>
              <a:gdLst/>
              <a:ahLst/>
              <a:cxnLst/>
              <a:rect l="l" t="t" r="r" b="b"/>
              <a:pathLst>
                <a:path w="44633" h="7940" extrusionOk="0">
                  <a:moveTo>
                    <a:pt x="8873" y="1"/>
                  </a:moveTo>
                  <a:lnTo>
                    <a:pt x="0" y="7940"/>
                  </a:lnTo>
                  <a:lnTo>
                    <a:pt x="44632" y="7806"/>
                  </a:lnTo>
                  <a:lnTo>
                    <a:pt x="44632" y="6139"/>
                  </a:lnTo>
                  <a:lnTo>
                    <a:pt x="34492" y="6139"/>
                  </a:lnTo>
                  <a:cubicBezTo>
                    <a:pt x="33157" y="6139"/>
                    <a:pt x="32057" y="5138"/>
                    <a:pt x="31890" y="3804"/>
                  </a:cubicBezTo>
                  <a:lnTo>
                    <a:pt x="3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7957525" y="3020100"/>
              <a:ext cx="1115825" cy="198500"/>
            </a:xfrm>
            <a:custGeom>
              <a:avLst/>
              <a:gdLst/>
              <a:ahLst/>
              <a:cxnLst/>
              <a:rect l="l" t="t" r="r" b="b"/>
              <a:pathLst>
                <a:path w="44633" h="7940" extrusionOk="0">
                  <a:moveTo>
                    <a:pt x="0" y="1"/>
                  </a:moveTo>
                  <a:lnTo>
                    <a:pt x="8873" y="7940"/>
                  </a:lnTo>
                  <a:lnTo>
                    <a:pt x="31489" y="7940"/>
                  </a:lnTo>
                  <a:lnTo>
                    <a:pt x="31890" y="4137"/>
                  </a:lnTo>
                  <a:cubicBezTo>
                    <a:pt x="32057" y="2803"/>
                    <a:pt x="33157" y="1802"/>
                    <a:pt x="34492" y="1802"/>
                  </a:cubicBezTo>
                  <a:lnTo>
                    <a:pt x="44632" y="1802"/>
                  </a:lnTo>
                  <a:lnTo>
                    <a:pt x="44632" y="1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7980875" y="3001750"/>
              <a:ext cx="1888875" cy="221850"/>
            </a:xfrm>
            <a:custGeom>
              <a:avLst/>
              <a:gdLst/>
              <a:ahLst/>
              <a:cxnLst/>
              <a:rect l="l" t="t" r="r" b="b"/>
              <a:pathLst>
                <a:path w="75555" h="8874" extrusionOk="0">
                  <a:moveTo>
                    <a:pt x="1702" y="1"/>
                  </a:moveTo>
                  <a:lnTo>
                    <a:pt x="1702" y="1635"/>
                  </a:lnTo>
                  <a:lnTo>
                    <a:pt x="0" y="1635"/>
                  </a:lnTo>
                  <a:lnTo>
                    <a:pt x="0" y="2069"/>
                  </a:lnTo>
                  <a:lnTo>
                    <a:pt x="1868" y="2069"/>
                  </a:lnTo>
                  <a:lnTo>
                    <a:pt x="8773" y="8640"/>
                  </a:lnTo>
                  <a:lnTo>
                    <a:pt x="9407" y="8640"/>
                  </a:lnTo>
                  <a:lnTo>
                    <a:pt x="2502" y="2069"/>
                  </a:lnTo>
                  <a:lnTo>
                    <a:pt x="29188" y="2069"/>
                  </a:lnTo>
                  <a:lnTo>
                    <a:pt x="28421" y="8874"/>
                  </a:lnTo>
                  <a:lnTo>
                    <a:pt x="29088" y="8874"/>
                  </a:lnTo>
                  <a:lnTo>
                    <a:pt x="29888" y="2069"/>
                  </a:lnTo>
                  <a:lnTo>
                    <a:pt x="75554" y="2069"/>
                  </a:lnTo>
                  <a:lnTo>
                    <a:pt x="75554" y="1635"/>
                  </a:lnTo>
                  <a:lnTo>
                    <a:pt x="29888" y="1635"/>
                  </a:lnTo>
                  <a:lnTo>
                    <a:pt x="29888" y="1"/>
                  </a:lnTo>
                  <a:lnTo>
                    <a:pt x="29221" y="1"/>
                  </a:lnTo>
                  <a:lnTo>
                    <a:pt x="29221" y="1635"/>
                  </a:lnTo>
                  <a:lnTo>
                    <a:pt x="2502" y="1635"/>
                  </a:lnTo>
                  <a:lnTo>
                    <a:pt x="2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8518750" y="3010100"/>
              <a:ext cx="172650" cy="19200"/>
            </a:xfrm>
            <a:custGeom>
              <a:avLst/>
              <a:gdLst/>
              <a:ahLst/>
              <a:cxnLst/>
              <a:rect l="l" t="t" r="r" b="b"/>
              <a:pathLst>
                <a:path w="6906" h="768" extrusionOk="0">
                  <a:moveTo>
                    <a:pt x="401" y="0"/>
                  </a:moveTo>
                  <a:cubicBezTo>
                    <a:pt x="167" y="0"/>
                    <a:pt x="1" y="67"/>
                    <a:pt x="1" y="167"/>
                  </a:cubicBezTo>
                  <a:lnTo>
                    <a:pt x="1" y="601"/>
                  </a:lnTo>
                  <a:cubicBezTo>
                    <a:pt x="1" y="701"/>
                    <a:pt x="201" y="768"/>
                    <a:pt x="401" y="768"/>
                  </a:cubicBezTo>
                  <a:lnTo>
                    <a:pt x="6505" y="768"/>
                  </a:lnTo>
                  <a:cubicBezTo>
                    <a:pt x="6739" y="768"/>
                    <a:pt x="6906" y="701"/>
                    <a:pt x="6906" y="601"/>
                  </a:cubicBezTo>
                  <a:lnTo>
                    <a:pt x="6906" y="167"/>
                  </a:lnTo>
                  <a:cubicBezTo>
                    <a:pt x="6906" y="34"/>
                    <a:pt x="6739" y="0"/>
                    <a:pt x="6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7980875" y="4056675"/>
              <a:ext cx="1888875" cy="221850"/>
            </a:xfrm>
            <a:custGeom>
              <a:avLst/>
              <a:gdLst/>
              <a:ahLst/>
              <a:cxnLst/>
              <a:rect l="l" t="t" r="r" b="b"/>
              <a:pathLst>
                <a:path w="75555" h="8874" extrusionOk="0">
                  <a:moveTo>
                    <a:pt x="28421" y="1"/>
                  </a:moveTo>
                  <a:lnTo>
                    <a:pt x="29188" y="6806"/>
                  </a:lnTo>
                  <a:lnTo>
                    <a:pt x="2502" y="6806"/>
                  </a:lnTo>
                  <a:lnTo>
                    <a:pt x="9407" y="234"/>
                  </a:lnTo>
                  <a:lnTo>
                    <a:pt x="8773" y="234"/>
                  </a:lnTo>
                  <a:lnTo>
                    <a:pt x="1868" y="6806"/>
                  </a:lnTo>
                  <a:lnTo>
                    <a:pt x="0" y="6806"/>
                  </a:lnTo>
                  <a:lnTo>
                    <a:pt x="0" y="7239"/>
                  </a:lnTo>
                  <a:lnTo>
                    <a:pt x="1702" y="7239"/>
                  </a:lnTo>
                  <a:lnTo>
                    <a:pt x="1702" y="8874"/>
                  </a:lnTo>
                  <a:lnTo>
                    <a:pt x="2502" y="8874"/>
                  </a:lnTo>
                  <a:lnTo>
                    <a:pt x="2502" y="7239"/>
                  </a:lnTo>
                  <a:lnTo>
                    <a:pt x="29221" y="7239"/>
                  </a:lnTo>
                  <a:lnTo>
                    <a:pt x="29221" y="8874"/>
                  </a:lnTo>
                  <a:lnTo>
                    <a:pt x="29888" y="8874"/>
                  </a:lnTo>
                  <a:lnTo>
                    <a:pt x="29888" y="7239"/>
                  </a:lnTo>
                  <a:lnTo>
                    <a:pt x="75554" y="7239"/>
                  </a:lnTo>
                  <a:lnTo>
                    <a:pt x="75554" y="6806"/>
                  </a:lnTo>
                  <a:lnTo>
                    <a:pt x="29888" y="6806"/>
                  </a:lnTo>
                  <a:lnTo>
                    <a:pt x="29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8518750" y="4250150"/>
              <a:ext cx="172650" cy="20050"/>
            </a:xfrm>
            <a:custGeom>
              <a:avLst/>
              <a:gdLst/>
              <a:ahLst/>
              <a:cxnLst/>
              <a:rect l="l" t="t" r="r" b="b"/>
              <a:pathLst>
                <a:path w="6906" h="802" extrusionOk="0">
                  <a:moveTo>
                    <a:pt x="401" y="1"/>
                  </a:moveTo>
                  <a:cubicBezTo>
                    <a:pt x="201" y="1"/>
                    <a:pt x="1" y="101"/>
                    <a:pt x="1" y="167"/>
                  </a:cubicBezTo>
                  <a:lnTo>
                    <a:pt x="1" y="634"/>
                  </a:lnTo>
                  <a:cubicBezTo>
                    <a:pt x="1" y="734"/>
                    <a:pt x="167" y="801"/>
                    <a:pt x="401" y="801"/>
                  </a:cubicBezTo>
                  <a:lnTo>
                    <a:pt x="6505" y="801"/>
                  </a:lnTo>
                  <a:cubicBezTo>
                    <a:pt x="6739" y="801"/>
                    <a:pt x="6906" y="768"/>
                    <a:pt x="6906" y="634"/>
                  </a:cubicBezTo>
                  <a:lnTo>
                    <a:pt x="6906" y="167"/>
                  </a:lnTo>
                  <a:cubicBezTo>
                    <a:pt x="6906" y="101"/>
                    <a:pt x="6739" y="1"/>
                    <a:pt x="6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8804800" y="3111000"/>
              <a:ext cx="352775" cy="95100"/>
            </a:xfrm>
            <a:custGeom>
              <a:avLst/>
              <a:gdLst/>
              <a:ahLst/>
              <a:cxnLst/>
              <a:rect l="l" t="t" r="r" b="b"/>
              <a:pathLst>
                <a:path w="14111" h="3804" extrusionOk="0">
                  <a:moveTo>
                    <a:pt x="1468" y="1"/>
                  </a:moveTo>
                  <a:cubicBezTo>
                    <a:pt x="834" y="1"/>
                    <a:pt x="334" y="468"/>
                    <a:pt x="267" y="1101"/>
                  </a:cubicBezTo>
                  <a:lnTo>
                    <a:pt x="0" y="3303"/>
                  </a:lnTo>
                  <a:cubicBezTo>
                    <a:pt x="0" y="3536"/>
                    <a:pt x="200" y="3803"/>
                    <a:pt x="467" y="3803"/>
                  </a:cubicBezTo>
                  <a:lnTo>
                    <a:pt x="12309" y="3803"/>
                  </a:lnTo>
                  <a:cubicBezTo>
                    <a:pt x="12809" y="3737"/>
                    <a:pt x="13243" y="3403"/>
                    <a:pt x="13376" y="2903"/>
                  </a:cubicBezTo>
                  <a:lnTo>
                    <a:pt x="13910" y="1368"/>
                  </a:lnTo>
                  <a:cubicBezTo>
                    <a:pt x="14110" y="701"/>
                    <a:pt x="13610" y="34"/>
                    <a:pt x="12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8131800" y="3081825"/>
              <a:ext cx="541250" cy="124275"/>
            </a:xfrm>
            <a:custGeom>
              <a:avLst/>
              <a:gdLst/>
              <a:ahLst/>
              <a:cxnLst/>
              <a:rect l="l" t="t" r="r" b="b"/>
              <a:pathLst>
                <a:path w="21650" h="4971" extrusionOk="0">
                  <a:moveTo>
                    <a:pt x="535" y="0"/>
                  </a:moveTo>
                  <a:cubicBezTo>
                    <a:pt x="168" y="0"/>
                    <a:pt x="1" y="434"/>
                    <a:pt x="201" y="701"/>
                  </a:cubicBezTo>
                  <a:lnTo>
                    <a:pt x="2536" y="3636"/>
                  </a:lnTo>
                  <a:cubicBezTo>
                    <a:pt x="3203" y="4470"/>
                    <a:pt x="4204" y="4970"/>
                    <a:pt x="5305" y="4970"/>
                  </a:cubicBezTo>
                  <a:lnTo>
                    <a:pt x="20315" y="4970"/>
                  </a:lnTo>
                  <a:cubicBezTo>
                    <a:pt x="20849" y="4970"/>
                    <a:pt x="21316" y="4537"/>
                    <a:pt x="21350" y="4003"/>
                  </a:cubicBezTo>
                  <a:lnTo>
                    <a:pt x="21583" y="967"/>
                  </a:lnTo>
                  <a:cubicBezTo>
                    <a:pt x="21650" y="467"/>
                    <a:pt x="21216" y="33"/>
                    <a:pt x="20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8803950" y="4073350"/>
              <a:ext cx="353625" cy="95100"/>
            </a:xfrm>
            <a:custGeom>
              <a:avLst/>
              <a:gdLst/>
              <a:ahLst/>
              <a:cxnLst/>
              <a:rect l="l" t="t" r="r" b="b"/>
              <a:pathLst>
                <a:path w="14145" h="3804" extrusionOk="0">
                  <a:moveTo>
                    <a:pt x="501" y="1"/>
                  </a:moveTo>
                  <a:cubicBezTo>
                    <a:pt x="201" y="1"/>
                    <a:pt x="1" y="234"/>
                    <a:pt x="34" y="501"/>
                  </a:cubicBezTo>
                  <a:lnTo>
                    <a:pt x="301" y="2703"/>
                  </a:lnTo>
                  <a:cubicBezTo>
                    <a:pt x="368" y="3337"/>
                    <a:pt x="868" y="3804"/>
                    <a:pt x="1502" y="3804"/>
                  </a:cubicBezTo>
                  <a:lnTo>
                    <a:pt x="12977" y="3804"/>
                  </a:lnTo>
                  <a:cubicBezTo>
                    <a:pt x="13644" y="3804"/>
                    <a:pt x="14144" y="3136"/>
                    <a:pt x="13944" y="2403"/>
                  </a:cubicBezTo>
                  <a:lnTo>
                    <a:pt x="13444" y="868"/>
                  </a:lnTo>
                  <a:cubicBezTo>
                    <a:pt x="13277" y="334"/>
                    <a:pt x="12777" y="1"/>
                    <a:pt x="12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8130975" y="4073350"/>
              <a:ext cx="542075" cy="124300"/>
            </a:xfrm>
            <a:custGeom>
              <a:avLst/>
              <a:gdLst/>
              <a:ahLst/>
              <a:cxnLst/>
              <a:rect l="l" t="t" r="r" b="b"/>
              <a:pathLst>
                <a:path w="21683" h="4972" extrusionOk="0">
                  <a:moveTo>
                    <a:pt x="5338" y="1"/>
                  </a:moveTo>
                  <a:cubicBezTo>
                    <a:pt x="4237" y="1"/>
                    <a:pt x="3236" y="501"/>
                    <a:pt x="2569" y="1335"/>
                  </a:cubicBezTo>
                  <a:lnTo>
                    <a:pt x="234" y="4237"/>
                  </a:lnTo>
                  <a:cubicBezTo>
                    <a:pt x="1" y="4537"/>
                    <a:pt x="201" y="4971"/>
                    <a:pt x="568" y="4971"/>
                  </a:cubicBezTo>
                  <a:lnTo>
                    <a:pt x="20749" y="4971"/>
                  </a:lnTo>
                  <a:cubicBezTo>
                    <a:pt x="21282" y="4971"/>
                    <a:pt x="21683" y="4537"/>
                    <a:pt x="21616" y="4037"/>
                  </a:cubicBezTo>
                  <a:lnTo>
                    <a:pt x="21383" y="968"/>
                  </a:lnTo>
                  <a:cubicBezTo>
                    <a:pt x="21349" y="401"/>
                    <a:pt x="20882" y="1"/>
                    <a:pt x="20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8206025" y="4074200"/>
              <a:ext cx="110100" cy="123450"/>
            </a:xfrm>
            <a:custGeom>
              <a:avLst/>
              <a:gdLst/>
              <a:ahLst/>
              <a:cxnLst/>
              <a:rect l="l" t="t" r="r" b="b"/>
              <a:pathLst>
                <a:path w="4404" h="4938" extrusionOk="0">
                  <a:moveTo>
                    <a:pt x="3203" y="0"/>
                  </a:moveTo>
                  <a:lnTo>
                    <a:pt x="1" y="4937"/>
                  </a:lnTo>
                  <a:lnTo>
                    <a:pt x="1202" y="4937"/>
                  </a:lnTo>
                  <a:lnTo>
                    <a:pt x="4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8271075" y="4074200"/>
              <a:ext cx="178500" cy="123450"/>
            </a:xfrm>
            <a:custGeom>
              <a:avLst/>
              <a:gdLst/>
              <a:ahLst/>
              <a:cxnLst/>
              <a:rect l="l" t="t" r="r" b="b"/>
              <a:pathLst>
                <a:path w="7140" h="4938" extrusionOk="0">
                  <a:moveTo>
                    <a:pt x="3236" y="0"/>
                  </a:moveTo>
                  <a:lnTo>
                    <a:pt x="1" y="4937"/>
                  </a:lnTo>
                  <a:lnTo>
                    <a:pt x="3937" y="4937"/>
                  </a:lnTo>
                  <a:lnTo>
                    <a:pt x="7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8490400" y="4074200"/>
              <a:ext cx="110100" cy="123450"/>
            </a:xfrm>
            <a:custGeom>
              <a:avLst/>
              <a:gdLst/>
              <a:ahLst/>
              <a:cxnLst/>
              <a:rect l="l" t="t" r="r" b="b"/>
              <a:pathLst>
                <a:path w="4404" h="4938" extrusionOk="0">
                  <a:moveTo>
                    <a:pt x="2402" y="0"/>
                  </a:moveTo>
                  <a:lnTo>
                    <a:pt x="534" y="2936"/>
                  </a:lnTo>
                  <a:lnTo>
                    <a:pt x="1" y="3703"/>
                  </a:lnTo>
                  <a:lnTo>
                    <a:pt x="2669" y="3703"/>
                  </a:lnTo>
                  <a:lnTo>
                    <a:pt x="1869" y="4937"/>
                  </a:lnTo>
                  <a:lnTo>
                    <a:pt x="3136" y="4937"/>
                  </a:lnTo>
                  <a:lnTo>
                    <a:pt x="3903" y="3703"/>
                  </a:lnTo>
                  <a:lnTo>
                    <a:pt x="4404" y="2936"/>
                  </a:lnTo>
                  <a:lnTo>
                    <a:pt x="1802" y="2936"/>
                  </a:lnTo>
                  <a:lnTo>
                    <a:pt x="3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8884025" y="4074200"/>
              <a:ext cx="91750" cy="94250"/>
            </a:xfrm>
            <a:custGeom>
              <a:avLst/>
              <a:gdLst/>
              <a:ahLst/>
              <a:cxnLst/>
              <a:rect l="l" t="t" r="r" b="b"/>
              <a:pathLst>
                <a:path w="3670" h="3770" extrusionOk="0">
                  <a:moveTo>
                    <a:pt x="2435" y="0"/>
                  </a:moveTo>
                  <a:lnTo>
                    <a:pt x="0" y="3770"/>
                  </a:lnTo>
                  <a:lnTo>
                    <a:pt x="1234" y="3770"/>
                  </a:lnTo>
                  <a:lnTo>
                    <a:pt x="3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8949900" y="4074200"/>
              <a:ext cx="158475" cy="94250"/>
            </a:xfrm>
            <a:custGeom>
              <a:avLst/>
              <a:gdLst/>
              <a:ahLst/>
              <a:cxnLst/>
              <a:rect l="l" t="t" r="r" b="b"/>
              <a:pathLst>
                <a:path w="6339" h="3770" extrusionOk="0">
                  <a:moveTo>
                    <a:pt x="2469" y="0"/>
                  </a:moveTo>
                  <a:lnTo>
                    <a:pt x="0" y="3770"/>
                  </a:lnTo>
                  <a:lnTo>
                    <a:pt x="3936" y="3770"/>
                  </a:lnTo>
                  <a:lnTo>
                    <a:pt x="6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8210200" y="3082650"/>
              <a:ext cx="110950" cy="123450"/>
            </a:xfrm>
            <a:custGeom>
              <a:avLst/>
              <a:gdLst/>
              <a:ahLst/>
              <a:cxnLst/>
              <a:rect l="l" t="t" r="r" b="b"/>
              <a:pathLst>
                <a:path w="4438" h="4938" extrusionOk="0">
                  <a:moveTo>
                    <a:pt x="1" y="0"/>
                  </a:moveTo>
                  <a:lnTo>
                    <a:pt x="3203" y="4937"/>
                  </a:lnTo>
                  <a:lnTo>
                    <a:pt x="4437" y="4937"/>
                  </a:lnTo>
                  <a:lnTo>
                    <a:pt x="1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8276925" y="3082650"/>
              <a:ext cx="176800" cy="123450"/>
            </a:xfrm>
            <a:custGeom>
              <a:avLst/>
              <a:gdLst/>
              <a:ahLst/>
              <a:cxnLst/>
              <a:rect l="l" t="t" r="r" b="b"/>
              <a:pathLst>
                <a:path w="7072" h="4938" extrusionOk="0">
                  <a:moveTo>
                    <a:pt x="0" y="0"/>
                  </a:moveTo>
                  <a:lnTo>
                    <a:pt x="3169" y="4937"/>
                  </a:lnTo>
                  <a:lnTo>
                    <a:pt x="7072" y="4937"/>
                  </a:lnTo>
                  <a:lnTo>
                    <a:pt x="38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8500400" y="3082650"/>
              <a:ext cx="110950" cy="123450"/>
            </a:xfrm>
            <a:custGeom>
              <a:avLst/>
              <a:gdLst/>
              <a:ahLst/>
              <a:cxnLst/>
              <a:rect l="l" t="t" r="r" b="b"/>
              <a:pathLst>
                <a:path w="4438" h="4938" extrusionOk="0">
                  <a:moveTo>
                    <a:pt x="1635" y="0"/>
                  </a:moveTo>
                  <a:lnTo>
                    <a:pt x="2669" y="1568"/>
                  </a:lnTo>
                  <a:lnTo>
                    <a:pt x="1" y="1568"/>
                  </a:lnTo>
                  <a:lnTo>
                    <a:pt x="501" y="2335"/>
                  </a:lnTo>
                  <a:lnTo>
                    <a:pt x="2236" y="4937"/>
                  </a:lnTo>
                  <a:lnTo>
                    <a:pt x="3437" y="4937"/>
                  </a:lnTo>
                  <a:lnTo>
                    <a:pt x="1769" y="2335"/>
                  </a:lnTo>
                  <a:lnTo>
                    <a:pt x="4437" y="2335"/>
                  </a:lnTo>
                  <a:lnTo>
                    <a:pt x="3904" y="1568"/>
                  </a:lnTo>
                  <a:lnTo>
                    <a:pt x="29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8888175" y="3111825"/>
              <a:ext cx="91775" cy="94275"/>
            </a:xfrm>
            <a:custGeom>
              <a:avLst/>
              <a:gdLst/>
              <a:ahLst/>
              <a:cxnLst/>
              <a:rect l="l" t="t" r="r" b="b"/>
              <a:pathLst>
                <a:path w="3671" h="3771" extrusionOk="0">
                  <a:moveTo>
                    <a:pt x="1" y="1"/>
                  </a:moveTo>
                  <a:lnTo>
                    <a:pt x="2469" y="3770"/>
                  </a:lnTo>
                  <a:lnTo>
                    <a:pt x="3670" y="3770"/>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8954900" y="3111825"/>
              <a:ext cx="158475" cy="94275"/>
            </a:xfrm>
            <a:custGeom>
              <a:avLst/>
              <a:gdLst/>
              <a:ahLst/>
              <a:cxnLst/>
              <a:rect l="l" t="t" r="r" b="b"/>
              <a:pathLst>
                <a:path w="6339" h="3771" extrusionOk="0">
                  <a:moveTo>
                    <a:pt x="0" y="1"/>
                  </a:moveTo>
                  <a:lnTo>
                    <a:pt x="2469" y="3770"/>
                  </a:lnTo>
                  <a:lnTo>
                    <a:pt x="6338" y="3770"/>
                  </a:lnTo>
                  <a:lnTo>
                    <a:pt x="3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7937500" y="3174050"/>
              <a:ext cx="151800" cy="928750"/>
            </a:xfrm>
            <a:custGeom>
              <a:avLst/>
              <a:gdLst/>
              <a:ahLst/>
              <a:cxnLst/>
              <a:rect l="l" t="t" r="r" b="b"/>
              <a:pathLst>
                <a:path w="6072" h="37150" extrusionOk="0">
                  <a:moveTo>
                    <a:pt x="998" y="1"/>
                  </a:moveTo>
                  <a:cubicBezTo>
                    <a:pt x="576" y="1"/>
                    <a:pt x="166" y="286"/>
                    <a:pt x="67" y="681"/>
                  </a:cubicBezTo>
                  <a:cubicBezTo>
                    <a:pt x="1" y="781"/>
                    <a:pt x="1" y="848"/>
                    <a:pt x="1" y="981"/>
                  </a:cubicBezTo>
                  <a:lnTo>
                    <a:pt x="1" y="36173"/>
                  </a:lnTo>
                  <a:cubicBezTo>
                    <a:pt x="1" y="36742"/>
                    <a:pt x="481" y="37150"/>
                    <a:pt x="1008" y="37150"/>
                  </a:cubicBezTo>
                  <a:cubicBezTo>
                    <a:pt x="1161" y="37150"/>
                    <a:pt x="1318" y="37115"/>
                    <a:pt x="1468" y="37040"/>
                  </a:cubicBezTo>
                  <a:lnTo>
                    <a:pt x="3637" y="35906"/>
                  </a:lnTo>
                  <a:lnTo>
                    <a:pt x="5104" y="35172"/>
                  </a:lnTo>
                  <a:cubicBezTo>
                    <a:pt x="5671" y="34872"/>
                    <a:pt x="6072" y="34305"/>
                    <a:pt x="6072" y="33638"/>
                  </a:cubicBezTo>
                  <a:lnTo>
                    <a:pt x="6072" y="3650"/>
                  </a:lnTo>
                  <a:cubicBezTo>
                    <a:pt x="6072" y="2983"/>
                    <a:pt x="5671" y="2349"/>
                    <a:pt x="5071" y="2015"/>
                  </a:cubicBezTo>
                  <a:lnTo>
                    <a:pt x="1435" y="114"/>
                  </a:lnTo>
                  <a:cubicBezTo>
                    <a:pt x="1296" y="36"/>
                    <a:pt x="1146"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7937500" y="3192725"/>
              <a:ext cx="151800" cy="127625"/>
            </a:xfrm>
            <a:custGeom>
              <a:avLst/>
              <a:gdLst/>
              <a:ahLst/>
              <a:cxnLst/>
              <a:rect l="l" t="t" r="r" b="b"/>
              <a:pathLst>
                <a:path w="6072" h="5105" extrusionOk="0">
                  <a:moveTo>
                    <a:pt x="67" y="1"/>
                  </a:moveTo>
                  <a:cubicBezTo>
                    <a:pt x="1" y="67"/>
                    <a:pt x="1" y="167"/>
                    <a:pt x="1" y="267"/>
                  </a:cubicBezTo>
                  <a:lnTo>
                    <a:pt x="1" y="1201"/>
                  </a:lnTo>
                  <a:lnTo>
                    <a:pt x="6072" y="5104"/>
                  </a:lnTo>
                  <a:lnTo>
                    <a:pt x="6072" y="3870"/>
                  </a:ln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7937500" y="3257775"/>
              <a:ext cx="151800" cy="195175"/>
            </a:xfrm>
            <a:custGeom>
              <a:avLst/>
              <a:gdLst/>
              <a:ahLst/>
              <a:cxnLst/>
              <a:rect l="l" t="t" r="r" b="b"/>
              <a:pathLst>
                <a:path w="6072" h="7807" extrusionOk="0">
                  <a:moveTo>
                    <a:pt x="1" y="0"/>
                  </a:moveTo>
                  <a:lnTo>
                    <a:pt x="1" y="3903"/>
                  </a:lnTo>
                  <a:lnTo>
                    <a:pt x="6072" y="7806"/>
                  </a:lnTo>
                  <a:lnTo>
                    <a:pt x="6072" y="393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7937500" y="3469600"/>
              <a:ext cx="151800" cy="115925"/>
            </a:xfrm>
            <a:custGeom>
              <a:avLst/>
              <a:gdLst/>
              <a:ahLst/>
              <a:cxnLst/>
              <a:rect l="l" t="t" r="r" b="b"/>
              <a:pathLst>
                <a:path w="6072" h="4637" extrusionOk="0">
                  <a:moveTo>
                    <a:pt x="835" y="0"/>
                  </a:moveTo>
                  <a:lnTo>
                    <a:pt x="835" y="2669"/>
                  </a:lnTo>
                  <a:lnTo>
                    <a:pt x="1" y="2135"/>
                  </a:lnTo>
                  <a:lnTo>
                    <a:pt x="1" y="3369"/>
                  </a:lnTo>
                  <a:lnTo>
                    <a:pt x="835" y="3903"/>
                  </a:lnTo>
                  <a:lnTo>
                    <a:pt x="1635" y="4437"/>
                  </a:lnTo>
                  <a:lnTo>
                    <a:pt x="1635" y="1801"/>
                  </a:lnTo>
                  <a:lnTo>
                    <a:pt x="6072" y="4637"/>
                  </a:lnTo>
                  <a:lnTo>
                    <a:pt x="6072" y="3436"/>
                  </a:lnTo>
                  <a:lnTo>
                    <a:pt x="1635" y="534"/>
                  </a:lnTo>
                  <a:lnTo>
                    <a:pt x="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7937500" y="3851525"/>
              <a:ext cx="151800" cy="129300"/>
            </a:xfrm>
            <a:custGeom>
              <a:avLst/>
              <a:gdLst/>
              <a:ahLst/>
              <a:cxnLst/>
              <a:rect l="l" t="t" r="r" b="b"/>
              <a:pathLst>
                <a:path w="6072" h="5172" extrusionOk="0">
                  <a:moveTo>
                    <a:pt x="1" y="1"/>
                  </a:moveTo>
                  <a:lnTo>
                    <a:pt x="1" y="1235"/>
                  </a:lnTo>
                  <a:lnTo>
                    <a:pt x="6072" y="5171"/>
                  </a:lnTo>
                  <a:lnTo>
                    <a:pt x="6072" y="39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7937500" y="3918250"/>
              <a:ext cx="151800" cy="155125"/>
            </a:xfrm>
            <a:custGeom>
              <a:avLst/>
              <a:gdLst/>
              <a:ahLst/>
              <a:cxnLst/>
              <a:rect l="l" t="t" r="r" b="b"/>
              <a:pathLst>
                <a:path w="6072" h="6205" extrusionOk="0">
                  <a:moveTo>
                    <a:pt x="1" y="0"/>
                  </a:moveTo>
                  <a:lnTo>
                    <a:pt x="1" y="3870"/>
                  </a:lnTo>
                  <a:lnTo>
                    <a:pt x="3637" y="6205"/>
                  </a:lnTo>
                  <a:lnTo>
                    <a:pt x="5104" y="5438"/>
                  </a:lnTo>
                  <a:cubicBezTo>
                    <a:pt x="5671" y="5171"/>
                    <a:pt x="6072" y="4570"/>
                    <a:pt x="6072" y="390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9162550" y="3271950"/>
              <a:ext cx="52550" cy="737050"/>
            </a:xfrm>
            <a:custGeom>
              <a:avLst/>
              <a:gdLst/>
              <a:ahLst/>
              <a:cxnLst/>
              <a:rect l="l" t="t" r="r" b="b"/>
              <a:pathLst>
                <a:path w="2102" h="29482" extrusionOk="0">
                  <a:moveTo>
                    <a:pt x="1655" y="0"/>
                  </a:moveTo>
                  <a:cubicBezTo>
                    <a:pt x="1558" y="0"/>
                    <a:pt x="1457" y="31"/>
                    <a:pt x="1368" y="101"/>
                  </a:cubicBezTo>
                  <a:lnTo>
                    <a:pt x="634" y="534"/>
                  </a:lnTo>
                  <a:cubicBezTo>
                    <a:pt x="267" y="734"/>
                    <a:pt x="0" y="1168"/>
                    <a:pt x="0" y="1568"/>
                  </a:cubicBezTo>
                  <a:lnTo>
                    <a:pt x="0" y="27954"/>
                  </a:lnTo>
                  <a:cubicBezTo>
                    <a:pt x="0" y="28388"/>
                    <a:pt x="267" y="28788"/>
                    <a:pt x="634" y="29021"/>
                  </a:cubicBezTo>
                  <a:lnTo>
                    <a:pt x="1368" y="29422"/>
                  </a:lnTo>
                  <a:cubicBezTo>
                    <a:pt x="1449" y="29462"/>
                    <a:pt x="1534" y="29481"/>
                    <a:pt x="1617" y="29481"/>
                  </a:cubicBezTo>
                  <a:cubicBezTo>
                    <a:pt x="1873" y="29481"/>
                    <a:pt x="2102" y="29299"/>
                    <a:pt x="2102" y="29021"/>
                  </a:cubicBezTo>
                  <a:lnTo>
                    <a:pt x="2102" y="434"/>
                  </a:lnTo>
                  <a:cubicBezTo>
                    <a:pt x="2102" y="176"/>
                    <a:pt x="188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9162550" y="3462925"/>
              <a:ext cx="52550" cy="65075"/>
            </a:xfrm>
            <a:custGeom>
              <a:avLst/>
              <a:gdLst/>
              <a:ahLst/>
              <a:cxnLst/>
              <a:rect l="l" t="t" r="r" b="b"/>
              <a:pathLst>
                <a:path w="2102" h="2603" extrusionOk="0">
                  <a:moveTo>
                    <a:pt x="0" y="0"/>
                  </a:moveTo>
                  <a:lnTo>
                    <a:pt x="0" y="1268"/>
                  </a:lnTo>
                  <a:lnTo>
                    <a:pt x="2102" y="2602"/>
                  </a:lnTo>
                  <a:lnTo>
                    <a:pt x="2102" y="13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9162550" y="3528800"/>
              <a:ext cx="52550" cy="131775"/>
            </a:xfrm>
            <a:custGeom>
              <a:avLst/>
              <a:gdLst/>
              <a:ahLst/>
              <a:cxnLst/>
              <a:rect l="l" t="t" r="r" b="b"/>
              <a:pathLst>
                <a:path w="2102" h="5271" extrusionOk="0">
                  <a:moveTo>
                    <a:pt x="0" y="1"/>
                  </a:moveTo>
                  <a:lnTo>
                    <a:pt x="0" y="3937"/>
                  </a:lnTo>
                  <a:lnTo>
                    <a:pt x="2102" y="5271"/>
                  </a:lnTo>
                  <a:lnTo>
                    <a:pt x="2102" y="14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9162550" y="3737275"/>
              <a:ext cx="52550" cy="110950"/>
            </a:xfrm>
            <a:custGeom>
              <a:avLst/>
              <a:gdLst/>
              <a:ahLst/>
              <a:cxnLst/>
              <a:rect l="l" t="t" r="r" b="b"/>
              <a:pathLst>
                <a:path w="2102" h="4438" extrusionOk="0">
                  <a:moveTo>
                    <a:pt x="534" y="1"/>
                  </a:moveTo>
                  <a:lnTo>
                    <a:pt x="534" y="2669"/>
                  </a:lnTo>
                  <a:lnTo>
                    <a:pt x="0" y="2303"/>
                  </a:lnTo>
                  <a:lnTo>
                    <a:pt x="0" y="3570"/>
                  </a:lnTo>
                  <a:lnTo>
                    <a:pt x="534" y="3904"/>
                  </a:lnTo>
                  <a:lnTo>
                    <a:pt x="1368" y="4437"/>
                  </a:lnTo>
                  <a:lnTo>
                    <a:pt x="1368" y="1769"/>
                  </a:lnTo>
                  <a:lnTo>
                    <a:pt x="2102" y="2236"/>
                  </a:lnTo>
                  <a:lnTo>
                    <a:pt x="2102" y="1002"/>
                  </a:lnTo>
                  <a:lnTo>
                    <a:pt x="1368" y="501"/>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8102625" y="3214400"/>
              <a:ext cx="1062450" cy="851475"/>
            </a:xfrm>
            <a:custGeom>
              <a:avLst/>
              <a:gdLst/>
              <a:ahLst/>
              <a:cxnLst/>
              <a:rect l="l" t="t" r="r" b="b"/>
              <a:pathLst>
                <a:path w="42498" h="34059" extrusionOk="0">
                  <a:moveTo>
                    <a:pt x="38761" y="401"/>
                  </a:moveTo>
                  <a:cubicBezTo>
                    <a:pt x="40596" y="401"/>
                    <a:pt x="42097" y="1902"/>
                    <a:pt x="42097" y="3737"/>
                  </a:cubicBezTo>
                  <a:lnTo>
                    <a:pt x="42097" y="30323"/>
                  </a:lnTo>
                  <a:cubicBezTo>
                    <a:pt x="42097" y="32157"/>
                    <a:pt x="40596" y="33658"/>
                    <a:pt x="38761" y="33658"/>
                  </a:cubicBezTo>
                  <a:lnTo>
                    <a:pt x="3803" y="33658"/>
                  </a:lnTo>
                  <a:cubicBezTo>
                    <a:pt x="1969" y="33658"/>
                    <a:pt x="467" y="32157"/>
                    <a:pt x="467" y="30323"/>
                  </a:cubicBezTo>
                  <a:lnTo>
                    <a:pt x="467" y="3737"/>
                  </a:lnTo>
                  <a:cubicBezTo>
                    <a:pt x="467" y="1902"/>
                    <a:pt x="1969" y="401"/>
                    <a:pt x="3803" y="401"/>
                  </a:cubicBezTo>
                  <a:close/>
                  <a:moveTo>
                    <a:pt x="3736" y="1"/>
                  </a:moveTo>
                  <a:cubicBezTo>
                    <a:pt x="1668" y="1"/>
                    <a:pt x="0" y="1702"/>
                    <a:pt x="0" y="3737"/>
                  </a:cubicBezTo>
                  <a:lnTo>
                    <a:pt x="0" y="30323"/>
                  </a:lnTo>
                  <a:cubicBezTo>
                    <a:pt x="0" y="32391"/>
                    <a:pt x="1702" y="34059"/>
                    <a:pt x="3736" y="34059"/>
                  </a:cubicBezTo>
                  <a:lnTo>
                    <a:pt x="38728" y="34059"/>
                  </a:lnTo>
                  <a:cubicBezTo>
                    <a:pt x="40830" y="34059"/>
                    <a:pt x="42497" y="32357"/>
                    <a:pt x="42497" y="30323"/>
                  </a:cubicBezTo>
                  <a:lnTo>
                    <a:pt x="42497" y="3737"/>
                  </a:lnTo>
                  <a:cubicBezTo>
                    <a:pt x="42497" y="1702"/>
                    <a:pt x="40830" y="1"/>
                    <a:pt x="38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9252600" y="3260275"/>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9252600" y="334785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9252600" y="3964125"/>
              <a:ext cx="533750" cy="55875"/>
            </a:xfrm>
            <a:custGeom>
              <a:avLst/>
              <a:gdLst/>
              <a:ahLst/>
              <a:cxnLst/>
              <a:rect l="l" t="t" r="r" b="b"/>
              <a:pathLst>
                <a:path w="21350" h="2235" extrusionOk="0">
                  <a:moveTo>
                    <a:pt x="401" y="0"/>
                  </a:moveTo>
                  <a:cubicBezTo>
                    <a:pt x="201" y="0"/>
                    <a:pt x="1" y="133"/>
                    <a:pt x="1" y="400"/>
                  </a:cubicBezTo>
                  <a:lnTo>
                    <a:pt x="1" y="1801"/>
                  </a:lnTo>
                  <a:cubicBezTo>
                    <a:pt x="1" y="2035"/>
                    <a:pt x="168" y="2235"/>
                    <a:pt x="401" y="2235"/>
                  </a:cubicBezTo>
                  <a:lnTo>
                    <a:pt x="20916" y="2235"/>
                  </a:lnTo>
                  <a:cubicBezTo>
                    <a:pt x="21116" y="2235"/>
                    <a:pt x="21350" y="2068"/>
                    <a:pt x="21350" y="1801"/>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9252600" y="3876550"/>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9252600" y="378900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9252600" y="3699750"/>
              <a:ext cx="533750" cy="56750"/>
            </a:xfrm>
            <a:custGeom>
              <a:avLst/>
              <a:gdLst/>
              <a:ahLst/>
              <a:cxnLst/>
              <a:rect l="l" t="t" r="r" b="b"/>
              <a:pathLst>
                <a:path w="21350" h="2270" extrusionOk="0">
                  <a:moveTo>
                    <a:pt x="401" y="1"/>
                  </a:moveTo>
                  <a:cubicBezTo>
                    <a:pt x="201" y="1"/>
                    <a:pt x="1" y="168"/>
                    <a:pt x="1" y="434"/>
                  </a:cubicBezTo>
                  <a:lnTo>
                    <a:pt x="1" y="1835"/>
                  </a:lnTo>
                  <a:cubicBezTo>
                    <a:pt x="1" y="2069"/>
                    <a:pt x="168" y="2269"/>
                    <a:pt x="401" y="2269"/>
                  </a:cubicBezTo>
                  <a:lnTo>
                    <a:pt x="20916" y="2269"/>
                  </a:lnTo>
                  <a:cubicBezTo>
                    <a:pt x="21116" y="2269"/>
                    <a:pt x="21350" y="2102"/>
                    <a:pt x="21350" y="1835"/>
                  </a:cubicBezTo>
                  <a:lnTo>
                    <a:pt x="21350" y="434"/>
                  </a:lnTo>
                  <a:cubicBezTo>
                    <a:pt x="21350" y="234"/>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9252600" y="3436225"/>
              <a:ext cx="533750" cy="56750"/>
            </a:xfrm>
            <a:custGeom>
              <a:avLst/>
              <a:gdLst/>
              <a:ahLst/>
              <a:cxnLst/>
              <a:rect l="l" t="t" r="r" b="b"/>
              <a:pathLst>
                <a:path w="21350" h="2270" extrusionOk="0">
                  <a:moveTo>
                    <a:pt x="401" y="1"/>
                  </a:moveTo>
                  <a:cubicBezTo>
                    <a:pt x="201" y="1"/>
                    <a:pt x="1" y="168"/>
                    <a:pt x="1" y="435"/>
                  </a:cubicBezTo>
                  <a:lnTo>
                    <a:pt x="1" y="1836"/>
                  </a:lnTo>
                  <a:cubicBezTo>
                    <a:pt x="1" y="2036"/>
                    <a:pt x="168" y="2269"/>
                    <a:pt x="401" y="2269"/>
                  </a:cubicBezTo>
                  <a:lnTo>
                    <a:pt x="20916" y="2269"/>
                  </a:lnTo>
                  <a:cubicBezTo>
                    <a:pt x="21116" y="2269"/>
                    <a:pt x="21350" y="2102"/>
                    <a:pt x="21350" y="1836"/>
                  </a:cubicBezTo>
                  <a:lnTo>
                    <a:pt x="21350" y="435"/>
                  </a:lnTo>
                  <a:cubicBezTo>
                    <a:pt x="21350" y="168"/>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9252600" y="3523800"/>
              <a:ext cx="533750" cy="55900"/>
            </a:xfrm>
            <a:custGeom>
              <a:avLst/>
              <a:gdLst/>
              <a:ahLst/>
              <a:cxnLst/>
              <a:rect l="l" t="t" r="r" b="b"/>
              <a:pathLst>
                <a:path w="21350" h="2236" extrusionOk="0">
                  <a:moveTo>
                    <a:pt x="401" y="0"/>
                  </a:moveTo>
                  <a:cubicBezTo>
                    <a:pt x="201" y="0"/>
                    <a:pt x="1" y="167"/>
                    <a:pt x="1" y="434"/>
                  </a:cubicBezTo>
                  <a:lnTo>
                    <a:pt x="1" y="1835"/>
                  </a:lnTo>
                  <a:cubicBezTo>
                    <a:pt x="1" y="2035"/>
                    <a:pt x="168" y="2235"/>
                    <a:pt x="401" y="2235"/>
                  </a:cubicBezTo>
                  <a:lnTo>
                    <a:pt x="20916" y="2235"/>
                  </a:lnTo>
                  <a:cubicBezTo>
                    <a:pt x="21116" y="2235"/>
                    <a:pt x="21350" y="2102"/>
                    <a:pt x="21350" y="1835"/>
                  </a:cubicBezTo>
                  <a:lnTo>
                    <a:pt x="21350" y="434"/>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9252600" y="3612200"/>
              <a:ext cx="533750" cy="56725"/>
            </a:xfrm>
            <a:custGeom>
              <a:avLst/>
              <a:gdLst/>
              <a:ahLst/>
              <a:cxnLst/>
              <a:rect l="l" t="t" r="r" b="b"/>
              <a:pathLst>
                <a:path w="21350" h="2269" extrusionOk="0">
                  <a:moveTo>
                    <a:pt x="401" y="0"/>
                  </a:moveTo>
                  <a:cubicBezTo>
                    <a:pt x="201" y="0"/>
                    <a:pt x="1" y="167"/>
                    <a:pt x="1" y="434"/>
                  </a:cubicBezTo>
                  <a:lnTo>
                    <a:pt x="1" y="1835"/>
                  </a:lnTo>
                  <a:cubicBezTo>
                    <a:pt x="1" y="2068"/>
                    <a:pt x="168" y="2269"/>
                    <a:pt x="401" y="2269"/>
                  </a:cubicBezTo>
                  <a:lnTo>
                    <a:pt x="20916" y="2269"/>
                  </a:lnTo>
                  <a:cubicBezTo>
                    <a:pt x="21116" y="2269"/>
                    <a:pt x="21350" y="2102"/>
                    <a:pt x="21350" y="1835"/>
                  </a:cubicBezTo>
                  <a:lnTo>
                    <a:pt x="21350" y="434"/>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9252600" y="3131025"/>
              <a:ext cx="533750" cy="55900"/>
            </a:xfrm>
            <a:custGeom>
              <a:avLst/>
              <a:gdLst/>
              <a:ahLst/>
              <a:cxnLst/>
              <a:rect l="l" t="t" r="r" b="b"/>
              <a:pathLst>
                <a:path w="21350" h="2236"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9252600" y="4093375"/>
              <a:ext cx="533750" cy="55900"/>
            </a:xfrm>
            <a:custGeom>
              <a:avLst/>
              <a:gdLst/>
              <a:ahLst/>
              <a:cxnLst/>
              <a:rect l="l" t="t" r="r" b="b"/>
              <a:pathLst>
                <a:path w="21350" h="2236" extrusionOk="0">
                  <a:moveTo>
                    <a:pt x="401" y="0"/>
                  </a:moveTo>
                  <a:cubicBezTo>
                    <a:pt x="201" y="0"/>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9275125" y="3327825"/>
              <a:ext cx="430325" cy="623800"/>
            </a:xfrm>
            <a:custGeom>
              <a:avLst/>
              <a:gdLst/>
              <a:ahLst/>
              <a:cxnLst/>
              <a:rect l="l" t="t" r="r" b="b"/>
              <a:pathLst>
                <a:path w="17213" h="24952" extrusionOk="0">
                  <a:moveTo>
                    <a:pt x="8307" y="0"/>
                  </a:moveTo>
                  <a:cubicBezTo>
                    <a:pt x="3670" y="267"/>
                    <a:pt x="1" y="5705"/>
                    <a:pt x="1" y="12443"/>
                  </a:cubicBezTo>
                  <a:cubicBezTo>
                    <a:pt x="1" y="19148"/>
                    <a:pt x="3703" y="24651"/>
                    <a:pt x="8307" y="24852"/>
                  </a:cubicBezTo>
                  <a:lnTo>
                    <a:pt x="8340" y="24852"/>
                  </a:lnTo>
                  <a:lnTo>
                    <a:pt x="8340" y="24952"/>
                  </a:lnTo>
                  <a:lnTo>
                    <a:pt x="13143" y="24952"/>
                  </a:lnTo>
                  <a:lnTo>
                    <a:pt x="13143" y="23050"/>
                  </a:lnTo>
                  <a:cubicBezTo>
                    <a:pt x="15612" y="20849"/>
                    <a:pt x="17213" y="16946"/>
                    <a:pt x="17213" y="12476"/>
                  </a:cubicBezTo>
                  <a:cubicBezTo>
                    <a:pt x="17213" y="8006"/>
                    <a:pt x="15612" y="4103"/>
                    <a:pt x="13143" y="1868"/>
                  </a:cubicBezTo>
                  <a:lnTo>
                    <a:pt x="13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9180050" y="3210250"/>
              <a:ext cx="466200" cy="859800"/>
            </a:xfrm>
            <a:custGeom>
              <a:avLst/>
              <a:gdLst/>
              <a:ahLst/>
              <a:cxnLst/>
              <a:rect l="l" t="t" r="r" b="b"/>
              <a:pathLst>
                <a:path w="18648" h="34392" extrusionOk="0">
                  <a:moveTo>
                    <a:pt x="301" y="0"/>
                  </a:moveTo>
                  <a:cubicBezTo>
                    <a:pt x="134" y="0"/>
                    <a:pt x="1" y="100"/>
                    <a:pt x="1" y="267"/>
                  </a:cubicBezTo>
                  <a:lnTo>
                    <a:pt x="1" y="1201"/>
                  </a:lnTo>
                  <a:cubicBezTo>
                    <a:pt x="1" y="1368"/>
                    <a:pt x="134" y="1501"/>
                    <a:pt x="301" y="1501"/>
                  </a:cubicBezTo>
                  <a:lnTo>
                    <a:pt x="11142" y="1501"/>
                  </a:lnTo>
                  <a:lnTo>
                    <a:pt x="11142" y="32890"/>
                  </a:lnTo>
                  <a:lnTo>
                    <a:pt x="301" y="32890"/>
                  </a:lnTo>
                  <a:cubicBezTo>
                    <a:pt x="134" y="32890"/>
                    <a:pt x="1" y="33024"/>
                    <a:pt x="1" y="33191"/>
                  </a:cubicBezTo>
                  <a:lnTo>
                    <a:pt x="1" y="34091"/>
                  </a:lnTo>
                  <a:cubicBezTo>
                    <a:pt x="1" y="34258"/>
                    <a:pt x="134" y="34391"/>
                    <a:pt x="301" y="34391"/>
                  </a:cubicBezTo>
                  <a:lnTo>
                    <a:pt x="17814" y="34391"/>
                  </a:lnTo>
                  <a:cubicBezTo>
                    <a:pt x="18314" y="34391"/>
                    <a:pt x="18648" y="34024"/>
                    <a:pt x="18581" y="33524"/>
                  </a:cubicBezTo>
                  <a:cubicBezTo>
                    <a:pt x="18514" y="33157"/>
                    <a:pt x="18147" y="32890"/>
                    <a:pt x="17780" y="32890"/>
                  </a:cubicBezTo>
                  <a:lnTo>
                    <a:pt x="12610" y="32890"/>
                  </a:lnTo>
                  <a:lnTo>
                    <a:pt x="12610" y="1501"/>
                  </a:lnTo>
                  <a:lnTo>
                    <a:pt x="17780" y="1501"/>
                  </a:lnTo>
                  <a:cubicBezTo>
                    <a:pt x="18147" y="1501"/>
                    <a:pt x="18481" y="1234"/>
                    <a:pt x="18581" y="867"/>
                  </a:cubicBezTo>
                  <a:cubicBezTo>
                    <a:pt x="18648" y="400"/>
                    <a:pt x="18281" y="0"/>
                    <a:pt x="17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9387700" y="3327825"/>
              <a:ext cx="431175" cy="622975"/>
            </a:xfrm>
            <a:custGeom>
              <a:avLst/>
              <a:gdLst/>
              <a:ahLst/>
              <a:cxnLst/>
              <a:rect l="l" t="t" r="r" b="b"/>
              <a:pathLst>
                <a:path w="17247" h="24919" extrusionOk="0">
                  <a:moveTo>
                    <a:pt x="8640" y="0"/>
                  </a:moveTo>
                  <a:cubicBezTo>
                    <a:pt x="3870" y="0"/>
                    <a:pt x="1" y="5571"/>
                    <a:pt x="1" y="12476"/>
                  </a:cubicBezTo>
                  <a:cubicBezTo>
                    <a:pt x="1" y="19348"/>
                    <a:pt x="3870" y="24918"/>
                    <a:pt x="8640" y="24918"/>
                  </a:cubicBezTo>
                  <a:cubicBezTo>
                    <a:pt x="13410" y="24918"/>
                    <a:pt x="17246" y="19348"/>
                    <a:pt x="17246" y="12476"/>
                  </a:cubicBezTo>
                  <a:cubicBezTo>
                    <a:pt x="17246" y="5571"/>
                    <a:pt x="13410" y="0"/>
                    <a:pt x="8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9489450" y="3474600"/>
              <a:ext cx="227675" cy="329425"/>
            </a:xfrm>
            <a:custGeom>
              <a:avLst/>
              <a:gdLst/>
              <a:ahLst/>
              <a:cxnLst/>
              <a:rect l="l" t="t" r="r" b="b"/>
              <a:pathLst>
                <a:path w="9107" h="13177" extrusionOk="0">
                  <a:moveTo>
                    <a:pt x="4570" y="0"/>
                  </a:moveTo>
                  <a:cubicBezTo>
                    <a:pt x="2069" y="0"/>
                    <a:pt x="0" y="2969"/>
                    <a:pt x="0" y="6605"/>
                  </a:cubicBezTo>
                  <a:cubicBezTo>
                    <a:pt x="0" y="10241"/>
                    <a:pt x="2069" y="13176"/>
                    <a:pt x="4570" y="13176"/>
                  </a:cubicBezTo>
                  <a:cubicBezTo>
                    <a:pt x="7072" y="13176"/>
                    <a:pt x="9107" y="10241"/>
                    <a:pt x="9107" y="6605"/>
                  </a:cubicBezTo>
                  <a:cubicBezTo>
                    <a:pt x="9107" y="2969"/>
                    <a:pt x="7072" y="0"/>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9571175" y="3593025"/>
              <a:ext cx="65075" cy="93425"/>
            </a:xfrm>
            <a:custGeom>
              <a:avLst/>
              <a:gdLst/>
              <a:ahLst/>
              <a:cxnLst/>
              <a:rect l="l" t="t" r="r" b="b"/>
              <a:pathLst>
                <a:path w="2603" h="3737" extrusionOk="0">
                  <a:moveTo>
                    <a:pt x="1301" y="0"/>
                  </a:moveTo>
                  <a:cubicBezTo>
                    <a:pt x="601" y="0"/>
                    <a:pt x="0" y="834"/>
                    <a:pt x="0" y="1868"/>
                  </a:cubicBezTo>
                  <a:cubicBezTo>
                    <a:pt x="0" y="2902"/>
                    <a:pt x="601" y="3736"/>
                    <a:pt x="1301" y="3736"/>
                  </a:cubicBezTo>
                  <a:cubicBezTo>
                    <a:pt x="2002" y="3736"/>
                    <a:pt x="2602" y="2902"/>
                    <a:pt x="2602" y="1868"/>
                  </a:cubicBezTo>
                  <a:cubicBezTo>
                    <a:pt x="2602" y="834"/>
                    <a:pt x="2002"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9662075" y="3620525"/>
              <a:ext cx="25050" cy="37550"/>
            </a:xfrm>
            <a:custGeom>
              <a:avLst/>
              <a:gdLst/>
              <a:ahLst/>
              <a:cxnLst/>
              <a:rect l="l" t="t" r="r" b="b"/>
              <a:pathLst>
                <a:path w="1002" h="1502" extrusionOk="0">
                  <a:moveTo>
                    <a:pt x="501" y="1"/>
                  </a:moveTo>
                  <a:cubicBezTo>
                    <a:pt x="200" y="1"/>
                    <a:pt x="0" y="334"/>
                    <a:pt x="0" y="768"/>
                  </a:cubicBezTo>
                  <a:cubicBezTo>
                    <a:pt x="0" y="1168"/>
                    <a:pt x="200" y="1502"/>
                    <a:pt x="501" y="1502"/>
                  </a:cubicBezTo>
                  <a:cubicBezTo>
                    <a:pt x="801"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9520300" y="3620525"/>
              <a:ext cx="25050" cy="37550"/>
            </a:xfrm>
            <a:custGeom>
              <a:avLst/>
              <a:gdLst/>
              <a:ahLst/>
              <a:cxnLst/>
              <a:rect l="l" t="t" r="r" b="b"/>
              <a:pathLst>
                <a:path w="1002" h="1502" extrusionOk="0">
                  <a:moveTo>
                    <a:pt x="501" y="1"/>
                  </a:moveTo>
                  <a:cubicBezTo>
                    <a:pt x="201" y="1"/>
                    <a:pt x="1" y="334"/>
                    <a:pt x="1" y="768"/>
                  </a:cubicBezTo>
                  <a:cubicBezTo>
                    <a:pt x="1" y="1168"/>
                    <a:pt x="201" y="1502"/>
                    <a:pt x="501" y="1502"/>
                  </a:cubicBezTo>
                  <a:cubicBezTo>
                    <a:pt x="734"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9591175" y="3723950"/>
              <a:ext cx="25050" cy="37550"/>
            </a:xfrm>
            <a:custGeom>
              <a:avLst/>
              <a:gdLst/>
              <a:ahLst/>
              <a:cxnLst/>
              <a:rect l="l" t="t" r="r" b="b"/>
              <a:pathLst>
                <a:path w="1002" h="1502" extrusionOk="0">
                  <a:moveTo>
                    <a:pt x="501" y="0"/>
                  </a:moveTo>
                  <a:cubicBezTo>
                    <a:pt x="201" y="0"/>
                    <a:pt x="1" y="334"/>
                    <a:pt x="1" y="767"/>
                  </a:cubicBezTo>
                  <a:cubicBezTo>
                    <a:pt x="1" y="1168"/>
                    <a:pt x="201" y="1501"/>
                    <a:pt x="501" y="1501"/>
                  </a:cubicBezTo>
                  <a:cubicBezTo>
                    <a:pt x="802" y="1501"/>
                    <a:pt x="1002" y="1168"/>
                    <a:pt x="1002" y="767"/>
                  </a:cubicBezTo>
                  <a:cubicBezTo>
                    <a:pt x="1002" y="334"/>
                    <a:pt x="802"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9591175" y="3518800"/>
              <a:ext cx="25050" cy="37550"/>
            </a:xfrm>
            <a:custGeom>
              <a:avLst/>
              <a:gdLst/>
              <a:ahLst/>
              <a:cxnLst/>
              <a:rect l="l" t="t" r="r" b="b"/>
              <a:pathLst>
                <a:path w="1002" h="1502" extrusionOk="0">
                  <a:moveTo>
                    <a:pt x="501" y="0"/>
                  </a:moveTo>
                  <a:cubicBezTo>
                    <a:pt x="201" y="0"/>
                    <a:pt x="1" y="334"/>
                    <a:pt x="1" y="734"/>
                  </a:cubicBezTo>
                  <a:cubicBezTo>
                    <a:pt x="1" y="1168"/>
                    <a:pt x="201" y="1501"/>
                    <a:pt x="501" y="1501"/>
                  </a:cubicBezTo>
                  <a:cubicBezTo>
                    <a:pt x="768" y="1501"/>
                    <a:pt x="1002" y="1168"/>
                    <a:pt x="1002" y="734"/>
                  </a:cubicBezTo>
                  <a:cubicBezTo>
                    <a:pt x="1002"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9641225" y="36939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9538650" y="3548825"/>
              <a:ext cx="28375" cy="36700"/>
            </a:xfrm>
            <a:custGeom>
              <a:avLst/>
              <a:gdLst/>
              <a:ahLst/>
              <a:cxnLst/>
              <a:rect l="l" t="t" r="r" b="b"/>
              <a:pathLst>
                <a:path w="1135" h="1468" extrusionOk="0">
                  <a:moveTo>
                    <a:pt x="584" y="0"/>
                  </a:moveTo>
                  <a:cubicBezTo>
                    <a:pt x="459" y="0"/>
                    <a:pt x="334" y="67"/>
                    <a:pt x="234" y="200"/>
                  </a:cubicBezTo>
                  <a:cubicBezTo>
                    <a:pt x="0" y="500"/>
                    <a:pt x="0" y="967"/>
                    <a:pt x="234" y="1268"/>
                  </a:cubicBezTo>
                  <a:cubicBezTo>
                    <a:pt x="334" y="1401"/>
                    <a:pt x="459" y="1468"/>
                    <a:pt x="584" y="1468"/>
                  </a:cubicBezTo>
                  <a:cubicBezTo>
                    <a:pt x="709" y="1468"/>
                    <a:pt x="834" y="1401"/>
                    <a:pt x="934" y="1268"/>
                  </a:cubicBezTo>
                  <a:cubicBezTo>
                    <a:pt x="1135" y="967"/>
                    <a:pt x="1135" y="500"/>
                    <a:pt x="934" y="200"/>
                  </a:cubicBezTo>
                  <a:cubicBezTo>
                    <a:pt x="834" y="67"/>
                    <a:pt x="709"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9538650" y="3694750"/>
              <a:ext cx="28375" cy="36725"/>
            </a:xfrm>
            <a:custGeom>
              <a:avLst/>
              <a:gdLst/>
              <a:ahLst/>
              <a:cxnLst/>
              <a:rect l="l" t="t" r="r" b="b"/>
              <a:pathLst>
                <a:path w="1135" h="1469" extrusionOk="0">
                  <a:moveTo>
                    <a:pt x="584" y="1"/>
                  </a:moveTo>
                  <a:cubicBezTo>
                    <a:pt x="459" y="1"/>
                    <a:pt x="334" y="67"/>
                    <a:pt x="234" y="201"/>
                  </a:cubicBezTo>
                  <a:cubicBezTo>
                    <a:pt x="0" y="501"/>
                    <a:pt x="0" y="968"/>
                    <a:pt x="234" y="1268"/>
                  </a:cubicBezTo>
                  <a:cubicBezTo>
                    <a:pt x="334" y="1402"/>
                    <a:pt x="459" y="1468"/>
                    <a:pt x="584" y="1468"/>
                  </a:cubicBezTo>
                  <a:cubicBezTo>
                    <a:pt x="709" y="1468"/>
                    <a:pt x="834" y="1402"/>
                    <a:pt x="934" y="1268"/>
                  </a:cubicBezTo>
                  <a:cubicBezTo>
                    <a:pt x="1135" y="968"/>
                    <a:pt x="1135" y="501"/>
                    <a:pt x="934" y="201"/>
                  </a:cubicBezTo>
                  <a:cubicBezTo>
                    <a:pt x="834" y="67"/>
                    <a:pt x="709"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9641225" y="35488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5" name="Google Shape;385;p38"/>
          <p:cNvCxnSpPr/>
          <p:nvPr/>
        </p:nvCxnSpPr>
        <p:spPr>
          <a:xfrm>
            <a:off x="-6450" y="961875"/>
            <a:ext cx="2155500" cy="0"/>
          </a:xfrm>
          <a:prstGeom prst="straightConnector1">
            <a:avLst/>
          </a:prstGeom>
          <a:noFill/>
          <a:ln w="38100" cap="flat" cmpd="sng">
            <a:solidFill>
              <a:schemeClr val="dk1"/>
            </a:solidFill>
            <a:prstDash val="solid"/>
            <a:round/>
            <a:headEnd type="none" w="med" len="med"/>
            <a:tailEnd type="none" w="med" len="med"/>
          </a:ln>
        </p:spPr>
      </p:cxnSp>
      <p:cxnSp>
        <p:nvCxnSpPr>
          <p:cNvPr id="386" name="Google Shape;386;p38"/>
          <p:cNvCxnSpPr/>
          <p:nvPr/>
        </p:nvCxnSpPr>
        <p:spPr>
          <a:xfrm>
            <a:off x="6998661" y="961875"/>
            <a:ext cx="21555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387"/>
        <p:cNvGrpSpPr/>
        <p:nvPr/>
      </p:nvGrpSpPr>
      <p:grpSpPr>
        <a:xfrm>
          <a:off x="0" y="0"/>
          <a:ext cx="0" cy="0"/>
          <a:chOff x="0" y="0"/>
          <a:chExt cx="0" cy="0"/>
        </a:xfrm>
      </p:grpSpPr>
      <p:grpSp>
        <p:nvGrpSpPr>
          <p:cNvPr id="388" name="Google Shape;388;p39"/>
          <p:cNvGrpSpPr/>
          <p:nvPr/>
        </p:nvGrpSpPr>
        <p:grpSpPr>
          <a:xfrm>
            <a:off x="-558231" y="-1553525"/>
            <a:ext cx="5195100" cy="2942400"/>
            <a:chOff x="-558231" y="-1553525"/>
            <a:chExt cx="5195100" cy="2942400"/>
          </a:xfrm>
        </p:grpSpPr>
        <p:cxnSp>
          <p:nvCxnSpPr>
            <p:cNvPr id="389" name="Google Shape;389;p39"/>
            <p:cNvCxnSpPr/>
            <p:nvPr/>
          </p:nvCxnSpPr>
          <p:spPr>
            <a:xfrm>
              <a:off x="2039319" y="-121502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390" name="Google Shape;390;p39"/>
            <p:cNvCxnSpPr/>
            <p:nvPr/>
          </p:nvCxnSpPr>
          <p:spPr>
            <a:xfrm rot="5400000">
              <a:off x="1113424" y="-82325"/>
              <a:ext cx="2942400" cy="0"/>
            </a:xfrm>
            <a:prstGeom prst="straightConnector1">
              <a:avLst/>
            </a:prstGeom>
            <a:noFill/>
            <a:ln w="38100" cap="flat" cmpd="sng">
              <a:solidFill>
                <a:schemeClr val="dk1"/>
              </a:solidFill>
              <a:prstDash val="solid"/>
              <a:round/>
              <a:headEnd type="none" w="med" len="med"/>
              <a:tailEnd type="none" w="med" len="med"/>
            </a:ln>
          </p:spPr>
        </p:cxnSp>
        <p:cxnSp>
          <p:nvCxnSpPr>
            <p:cNvPr id="391" name="Google Shape;391;p39"/>
            <p:cNvCxnSpPr/>
            <p:nvPr/>
          </p:nvCxnSpPr>
          <p:spPr>
            <a:xfrm rot="5400000">
              <a:off x="3146749" y="-82325"/>
              <a:ext cx="2942400" cy="0"/>
            </a:xfrm>
            <a:prstGeom prst="straightConnector1">
              <a:avLst/>
            </a:prstGeom>
            <a:noFill/>
            <a:ln w="38100" cap="flat" cmpd="sng">
              <a:solidFill>
                <a:schemeClr val="dk1"/>
              </a:solidFill>
              <a:prstDash val="solid"/>
              <a:round/>
              <a:headEnd type="none" w="med" len="med"/>
              <a:tailEnd type="none" w="med" len="med"/>
            </a:ln>
          </p:spPr>
        </p:cxnSp>
        <p:cxnSp>
          <p:nvCxnSpPr>
            <p:cNvPr id="392" name="Google Shape;392;p39"/>
            <p:cNvCxnSpPr/>
            <p:nvPr/>
          </p:nvCxnSpPr>
          <p:spPr>
            <a:xfrm rot="5400000">
              <a:off x="-918201" y="-82325"/>
              <a:ext cx="2942400" cy="0"/>
            </a:xfrm>
            <a:prstGeom prst="straightConnector1">
              <a:avLst/>
            </a:prstGeom>
            <a:noFill/>
            <a:ln w="38100" cap="flat" cmpd="sng">
              <a:solidFill>
                <a:schemeClr val="dk1"/>
              </a:solidFill>
              <a:prstDash val="solid"/>
              <a:round/>
              <a:headEnd type="none" w="med" len="med"/>
              <a:tailEnd type="none" w="med" len="med"/>
            </a:ln>
          </p:spPr>
        </p:cxnSp>
      </p:grpSp>
      <p:grpSp>
        <p:nvGrpSpPr>
          <p:cNvPr id="393" name="Google Shape;393;p39"/>
          <p:cNvGrpSpPr/>
          <p:nvPr/>
        </p:nvGrpSpPr>
        <p:grpSpPr>
          <a:xfrm rot="5399597">
            <a:off x="480401" y="-512456"/>
            <a:ext cx="2244460" cy="1170725"/>
            <a:chOff x="7361475" y="5882971"/>
            <a:chExt cx="2633725" cy="1373929"/>
          </a:xfrm>
        </p:grpSpPr>
        <p:sp>
          <p:nvSpPr>
            <p:cNvPr id="394" name="Google Shape;394;p39"/>
            <p:cNvSpPr/>
            <p:nvPr/>
          </p:nvSpPr>
          <p:spPr>
            <a:xfrm>
              <a:off x="7442525" y="5882971"/>
              <a:ext cx="2552675" cy="1291900"/>
            </a:xfrm>
            <a:custGeom>
              <a:avLst/>
              <a:gdLst/>
              <a:ahLst/>
              <a:cxnLst/>
              <a:rect l="l" t="t" r="r" b="b"/>
              <a:pathLst>
                <a:path w="102107" h="51676" extrusionOk="0">
                  <a:moveTo>
                    <a:pt x="62860" y="1"/>
                  </a:moveTo>
                  <a:cubicBezTo>
                    <a:pt x="61705" y="1"/>
                    <a:pt x="61878" y="704"/>
                    <a:pt x="62278" y="1350"/>
                  </a:cubicBezTo>
                  <a:cubicBezTo>
                    <a:pt x="62378" y="1617"/>
                    <a:pt x="62778" y="2184"/>
                    <a:pt x="63145" y="2851"/>
                  </a:cubicBezTo>
                  <a:lnTo>
                    <a:pt x="62578" y="2851"/>
                  </a:lnTo>
                  <a:lnTo>
                    <a:pt x="61211" y="2918"/>
                  </a:lnTo>
                  <a:cubicBezTo>
                    <a:pt x="60076" y="2951"/>
                    <a:pt x="59176" y="2951"/>
                    <a:pt x="58475" y="2951"/>
                  </a:cubicBezTo>
                  <a:cubicBezTo>
                    <a:pt x="53338" y="2951"/>
                    <a:pt x="29388" y="1917"/>
                    <a:pt x="24117" y="1250"/>
                  </a:cubicBezTo>
                  <a:cubicBezTo>
                    <a:pt x="23346" y="1149"/>
                    <a:pt x="22529" y="1097"/>
                    <a:pt x="21680" y="1097"/>
                  </a:cubicBezTo>
                  <a:cubicBezTo>
                    <a:pt x="18048" y="1097"/>
                    <a:pt x="13843" y="2050"/>
                    <a:pt x="10274" y="4186"/>
                  </a:cubicBezTo>
                  <a:cubicBezTo>
                    <a:pt x="4770" y="6521"/>
                    <a:pt x="0" y="11357"/>
                    <a:pt x="0" y="19296"/>
                  </a:cubicBezTo>
                  <a:lnTo>
                    <a:pt x="0" y="25501"/>
                  </a:lnTo>
                  <a:lnTo>
                    <a:pt x="0" y="31705"/>
                  </a:lnTo>
                  <a:cubicBezTo>
                    <a:pt x="0" y="40378"/>
                    <a:pt x="5638" y="45315"/>
                    <a:pt x="11775" y="47383"/>
                  </a:cubicBezTo>
                  <a:cubicBezTo>
                    <a:pt x="15029" y="48970"/>
                    <a:pt x="18619" y="49698"/>
                    <a:pt x="21779" y="49698"/>
                  </a:cubicBezTo>
                  <a:cubicBezTo>
                    <a:pt x="22603" y="49698"/>
                    <a:pt x="23398" y="49648"/>
                    <a:pt x="24151" y="49551"/>
                  </a:cubicBezTo>
                  <a:cubicBezTo>
                    <a:pt x="29488" y="48884"/>
                    <a:pt x="53372" y="47850"/>
                    <a:pt x="58509" y="47850"/>
                  </a:cubicBezTo>
                  <a:cubicBezTo>
                    <a:pt x="59209" y="47850"/>
                    <a:pt x="60176" y="47884"/>
                    <a:pt x="61311" y="47884"/>
                  </a:cubicBezTo>
                  <a:lnTo>
                    <a:pt x="62645" y="47984"/>
                  </a:lnTo>
                  <a:lnTo>
                    <a:pt x="62678" y="47950"/>
                  </a:lnTo>
                  <a:cubicBezTo>
                    <a:pt x="63012" y="47950"/>
                    <a:pt x="63345" y="47984"/>
                    <a:pt x="63679" y="47984"/>
                  </a:cubicBezTo>
                  <a:cubicBezTo>
                    <a:pt x="63112" y="48951"/>
                    <a:pt x="62478" y="49985"/>
                    <a:pt x="62278" y="50319"/>
                  </a:cubicBezTo>
                  <a:cubicBezTo>
                    <a:pt x="61884" y="50956"/>
                    <a:pt x="61710" y="51675"/>
                    <a:pt x="62810" y="51675"/>
                  </a:cubicBezTo>
                  <a:cubicBezTo>
                    <a:pt x="62920" y="51675"/>
                    <a:pt x="63042" y="51668"/>
                    <a:pt x="63179" y="51653"/>
                  </a:cubicBezTo>
                  <a:cubicBezTo>
                    <a:pt x="64480" y="51519"/>
                    <a:pt x="66714" y="49551"/>
                    <a:pt x="67282" y="48184"/>
                  </a:cubicBezTo>
                  <a:cubicBezTo>
                    <a:pt x="71013" y="48450"/>
                    <a:pt x="75343" y="48804"/>
                    <a:pt x="79545" y="48804"/>
                  </a:cubicBezTo>
                  <a:cubicBezTo>
                    <a:pt x="82704" y="48804"/>
                    <a:pt x="85791" y="48604"/>
                    <a:pt x="88497" y="48017"/>
                  </a:cubicBezTo>
                  <a:lnTo>
                    <a:pt x="89998" y="47650"/>
                  </a:lnTo>
                  <a:cubicBezTo>
                    <a:pt x="90165" y="47617"/>
                    <a:pt x="90331" y="47517"/>
                    <a:pt x="90498" y="47483"/>
                  </a:cubicBezTo>
                  <a:cubicBezTo>
                    <a:pt x="90531" y="47483"/>
                    <a:pt x="90565" y="47450"/>
                    <a:pt x="90632" y="47450"/>
                  </a:cubicBezTo>
                  <a:cubicBezTo>
                    <a:pt x="90674" y="47478"/>
                    <a:pt x="90722" y="47488"/>
                    <a:pt x="90771" y="47488"/>
                  </a:cubicBezTo>
                  <a:cubicBezTo>
                    <a:pt x="90838" y="47488"/>
                    <a:pt x="90907" y="47469"/>
                    <a:pt x="90965" y="47450"/>
                  </a:cubicBezTo>
                  <a:cubicBezTo>
                    <a:pt x="90998" y="47383"/>
                    <a:pt x="91032" y="47383"/>
                    <a:pt x="91132" y="47350"/>
                  </a:cubicBezTo>
                  <a:cubicBezTo>
                    <a:pt x="91232" y="47316"/>
                    <a:pt x="91332" y="47216"/>
                    <a:pt x="91465" y="47183"/>
                  </a:cubicBezTo>
                  <a:cubicBezTo>
                    <a:pt x="91499" y="47150"/>
                    <a:pt x="91532" y="47150"/>
                    <a:pt x="91566" y="47083"/>
                  </a:cubicBezTo>
                  <a:cubicBezTo>
                    <a:pt x="91699" y="47016"/>
                    <a:pt x="91832" y="46983"/>
                    <a:pt x="91932" y="46883"/>
                  </a:cubicBezTo>
                  <a:cubicBezTo>
                    <a:pt x="91999" y="46883"/>
                    <a:pt x="91999" y="46849"/>
                    <a:pt x="92033" y="46849"/>
                  </a:cubicBezTo>
                  <a:cubicBezTo>
                    <a:pt x="92166" y="46749"/>
                    <a:pt x="92233" y="46716"/>
                    <a:pt x="92366" y="46649"/>
                  </a:cubicBezTo>
                  <a:cubicBezTo>
                    <a:pt x="101573" y="43747"/>
                    <a:pt x="102106" y="25467"/>
                    <a:pt x="102106" y="25467"/>
                  </a:cubicBezTo>
                  <a:cubicBezTo>
                    <a:pt x="102106" y="25467"/>
                    <a:pt x="101573" y="7154"/>
                    <a:pt x="92366" y="4286"/>
                  </a:cubicBezTo>
                  <a:cubicBezTo>
                    <a:pt x="92233" y="4186"/>
                    <a:pt x="92166" y="4152"/>
                    <a:pt x="92033" y="4052"/>
                  </a:cubicBezTo>
                  <a:cubicBezTo>
                    <a:pt x="91999" y="4019"/>
                    <a:pt x="91932" y="4019"/>
                    <a:pt x="91899" y="3985"/>
                  </a:cubicBezTo>
                  <a:cubicBezTo>
                    <a:pt x="91832" y="3952"/>
                    <a:pt x="91699" y="3852"/>
                    <a:pt x="91566" y="3819"/>
                  </a:cubicBezTo>
                  <a:cubicBezTo>
                    <a:pt x="91532" y="3785"/>
                    <a:pt x="91465" y="3785"/>
                    <a:pt x="91399" y="3719"/>
                  </a:cubicBezTo>
                  <a:cubicBezTo>
                    <a:pt x="91332" y="3685"/>
                    <a:pt x="91199" y="3652"/>
                    <a:pt x="91132" y="3552"/>
                  </a:cubicBezTo>
                  <a:cubicBezTo>
                    <a:pt x="91065" y="3518"/>
                    <a:pt x="90998" y="3518"/>
                    <a:pt x="90965" y="3485"/>
                  </a:cubicBezTo>
                  <a:cubicBezTo>
                    <a:pt x="90832" y="3452"/>
                    <a:pt x="90732" y="3385"/>
                    <a:pt x="90632" y="3352"/>
                  </a:cubicBezTo>
                  <a:cubicBezTo>
                    <a:pt x="90565" y="3352"/>
                    <a:pt x="90531" y="3318"/>
                    <a:pt x="90465" y="3318"/>
                  </a:cubicBezTo>
                  <a:cubicBezTo>
                    <a:pt x="90298" y="3285"/>
                    <a:pt x="90131" y="3185"/>
                    <a:pt x="89964" y="3151"/>
                  </a:cubicBezTo>
                  <a:cubicBezTo>
                    <a:pt x="86955" y="2266"/>
                    <a:pt x="83331" y="1981"/>
                    <a:pt x="79604" y="1981"/>
                  </a:cubicBezTo>
                  <a:cubicBezTo>
                    <a:pt x="75191" y="1981"/>
                    <a:pt x="70633" y="2380"/>
                    <a:pt x="66781" y="2651"/>
                  </a:cubicBezTo>
                  <a:cubicBezTo>
                    <a:pt x="65847" y="1450"/>
                    <a:pt x="64179" y="116"/>
                    <a:pt x="63179" y="16"/>
                  </a:cubicBezTo>
                  <a:cubicBezTo>
                    <a:pt x="63063" y="6"/>
                    <a:pt x="62957" y="1"/>
                    <a:pt x="62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7574125" y="6021400"/>
              <a:ext cx="2342325" cy="1155050"/>
            </a:xfrm>
            <a:custGeom>
              <a:avLst/>
              <a:gdLst/>
              <a:ahLst/>
              <a:cxnLst/>
              <a:rect l="l" t="t" r="r" b="b"/>
              <a:pathLst>
                <a:path w="93693" h="46202" extrusionOk="0">
                  <a:moveTo>
                    <a:pt x="18986" y="1"/>
                  </a:moveTo>
                  <a:cubicBezTo>
                    <a:pt x="11037" y="1"/>
                    <a:pt x="92" y="4811"/>
                    <a:pt x="92" y="16880"/>
                  </a:cubicBezTo>
                  <a:lnTo>
                    <a:pt x="92" y="23118"/>
                  </a:lnTo>
                  <a:lnTo>
                    <a:pt x="92" y="29322"/>
                  </a:lnTo>
                  <a:cubicBezTo>
                    <a:pt x="1" y="41392"/>
                    <a:pt x="10937" y="46202"/>
                    <a:pt x="18912" y="46202"/>
                  </a:cubicBezTo>
                  <a:cubicBezTo>
                    <a:pt x="19687" y="46202"/>
                    <a:pt x="20434" y="46156"/>
                    <a:pt x="21140" y="46068"/>
                  </a:cubicBezTo>
                  <a:cubicBezTo>
                    <a:pt x="26177" y="45467"/>
                    <a:pt x="48960" y="44466"/>
                    <a:pt x="53830" y="44466"/>
                  </a:cubicBezTo>
                  <a:cubicBezTo>
                    <a:pt x="54498" y="44466"/>
                    <a:pt x="55398" y="44500"/>
                    <a:pt x="56499" y="44500"/>
                  </a:cubicBezTo>
                  <a:lnTo>
                    <a:pt x="57800" y="44567"/>
                  </a:lnTo>
                  <a:lnTo>
                    <a:pt x="57833" y="44533"/>
                  </a:lnTo>
                  <a:cubicBezTo>
                    <a:pt x="62076" y="44658"/>
                    <a:pt x="68211" y="45379"/>
                    <a:pt x="74049" y="45379"/>
                  </a:cubicBezTo>
                  <a:cubicBezTo>
                    <a:pt x="77575" y="45379"/>
                    <a:pt x="80992" y="45116"/>
                    <a:pt x="83819" y="44300"/>
                  </a:cubicBezTo>
                  <a:cubicBezTo>
                    <a:pt x="93159" y="41531"/>
                    <a:pt x="93692" y="23118"/>
                    <a:pt x="93692" y="23118"/>
                  </a:cubicBezTo>
                  <a:cubicBezTo>
                    <a:pt x="93692" y="23118"/>
                    <a:pt x="93092" y="4638"/>
                    <a:pt x="83819" y="1936"/>
                  </a:cubicBezTo>
                  <a:cubicBezTo>
                    <a:pt x="80950" y="1082"/>
                    <a:pt x="77474" y="808"/>
                    <a:pt x="73892" y="808"/>
                  </a:cubicBezTo>
                  <a:cubicBezTo>
                    <a:pt x="68101" y="808"/>
                    <a:pt x="62038" y="1525"/>
                    <a:pt x="57833" y="1669"/>
                  </a:cubicBezTo>
                  <a:lnTo>
                    <a:pt x="56532" y="1702"/>
                  </a:lnTo>
                  <a:cubicBezTo>
                    <a:pt x="55498" y="1769"/>
                    <a:pt x="54564" y="1769"/>
                    <a:pt x="53897" y="1769"/>
                  </a:cubicBezTo>
                  <a:cubicBezTo>
                    <a:pt x="49027" y="1769"/>
                    <a:pt x="26277" y="768"/>
                    <a:pt x="21207" y="135"/>
                  </a:cubicBezTo>
                  <a:cubicBezTo>
                    <a:pt x="20504" y="46"/>
                    <a:pt x="19759" y="1"/>
                    <a:pt x="18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7361475" y="6024750"/>
              <a:ext cx="2342325" cy="1155050"/>
            </a:xfrm>
            <a:custGeom>
              <a:avLst/>
              <a:gdLst/>
              <a:ahLst/>
              <a:cxnLst/>
              <a:rect l="l" t="t" r="r" b="b"/>
              <a:pathLst>
                <a:path w="93693" h="46202" extrusionOk="0">
                  <a:moveTo>
                    <a:pt x="18986" y="0"/>
                  </a:moveTo>
                  <a:cubicBezTo>
                    <a:pt x="11037" y="0"/>
                    <a:pt x="92" y="4810"/>
                    <a:pt x="92" y="16879"/>
                  </a:cubicBezTo>
                  <a:lnTo>
                    <a:pt x="92" y="23084"/>
                  </a:lnTo>
                  <a:lnTo>
                    <a:pt x="92" y="29322"/>
                  </a:lnTo>
                  <a:cubicBezTo>
                    <a:pt x="1" y="41391"/>
                    <a:pt x="10937" y="46201"/>
                    <a:pt x="18912" y="46201"/>
                  </a:cubicBezTo>
                  <a:cubicBezTo>
                    <a:pt x="19687" y="46201"/>
                    <a:pt x="20434" y="46156"/>
                    <a:pt x="21140" y="46067"/>
                  </a:cubicBezTo>
                  <a:cubicBezTo>
                    <a:pt x="26177" y="45433"/>
                    <a:pt x="48960" y="44433"/>
                    <a:pt x="53830" y="44433"/>
                  </a:cubicBezTo>
                  <a:cubicBezTo>
                    <a:pt x="54498" y="44433"/>
                    <a:pt x="55398" y="44499"/>
                    <a:pt x="56499" y="44499"/>
                  </a:cubicBezTo>
                  <a:lnTo>
                    <a:pt x="57800" y="44566"/>
                  </a:lnTo>
                  <a:lnTo>
                    <a:pt x="57833" y="44533"/>
                  </a:lnTo>
                  <a:cubicBezTo>
                    <a:pt x="62047" y="44657"/>
                    <a:pt x="68128" y="45356"/>
                    <a:pt x="73929" y="45356"/>
                  </a:cubicBezTo>
                  <a:cubicBezTo>
                    <a:pt x="77498" y="45356"/>
                    <a:pt x="80960" y="45091"/>
                    <a:pt x="83818" y="44266"/>
                  </a:cubicBezTo>
                  <a:cubicBezTo>
                    <a:pt x="93158" y="41530"/>
                    <a:pt x="93692" y="23084"/>
                    <a:pt x="93692" y="23084"/>
                  </a:cubicBezTo>
                  <a:cubicBezTo>
                    <a:pt x="93692" y="23084"/>
                    <a:pt x="93092" y="4637"/>
                    <a:pt x="83818" y="1902"/>
                  </a:cubicBezTo>
                  <a:cubicBezTo>
                    <a:pt x="80954" y="1062"/>
                    <a:pt x="77482" y="790"/>
                    <a:pt x="73906" y="790"/>
                  </a:cubicBezTo>
                  <a:cubicBezTo>
                    <a:pt x="68111" y="790"/>
                    <a:pt x="62041" y="1504"/>
                    <a:pt x="57833" y="1669"/>
                  </a:cubicBezTo>
                  <a:lnTo>
                    <a:pt x="56532" y="1702"/>
                  </a:lnTo>
                  <a:cubicBezTo>
                    <a:pt x="55498" y="1735"/>
                    <a:pt x="54564" y="1735"/>
                    <a:pt x="53897" y="1735"/>
                  </a:cubicBezTo>
                  <a:cubicBezTo>
                    <a:pt x="49027" y="1735"/>
                    <a:pt x="26277" y="735"/>
                    <a:pt x="21207" y="134"/>
                  </a:cubicBezTo>
                  <a:cubicBezTo>
                    <a:pt x="20504" y="45"/>
                    <a:pt x="19759" y="0"/>
                    <a:pt x="18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7407125" y="5988825"/>
              <a:ext cx="2463450" cy="1218525"/>
            </a:xfrm>
            <a:custGeom>
              <a:avLst/>
              <a:gdLst/>
              <a:ahLst/>
              <a:cxnLst/>
              <a:rect l="l" t="t" r="r" b="b"/>
              <a:pathLst>
                <a:path w="98538" h="48741" extrusionOk="0">
                  <a:moveTo>
                    <a:pt x="19911" y="0"/>
                  </a:moveTo>
                  <a:cubicBezTo>
                    <a:pt x="11532" y="0"/>
                    <a:pt x="1" y="5057"/>
                    <a:pt x="1" y="17783"/>
                  </a:cubicBezTo>
                  <a:lnTo>
                    <a:pt x="1" y="24321"/>
                  </a:lnTo>
                  <a:lnTo>
                    <a:pt x="1" y="30859"/>
                  </a:lnTo>
                  <a:cubicBezTo>
                    <a:pt x="31" y="43652"/>
                    <a:pt x="11577" y="48741"/>
                    <a:pt x="19957" y="48741"/>
                  </a:cubicBezTo>
                  <a:cubicBezTo>
                    <a:pt x="20754" y="48741"/>
                    <a:pt x="21523" y="48695"/>
                    <a:pt x="22250" y="48605"/>
                  </a:cubicBezTo>
                  <a:cubicBezTo>
                    <a:pt x="27587" y="47938"/>
                    <a:pt x="51504" y="46870"/>
                    <a:pt x="56641" y="46870"/>
                  </a:cubicBezTo>
                  <a:cubicBezTo>
                    <a:pt x="57342" y="46870"/>
                    <a:pt x="58309" y="46937"/>
                    <a:pt x="59410" y="46937"/>
                  </a:cubicBezTo>
                  <a:lnTo>
                    <a:pt x="60744" y="47004"/>
                  </a:lnTo>
                  <a:lnTo>
                    <a:pt x="60811" y="46970"/>
                  </a:lnTo>
                  <a:cubicBezTo>
                    <a:pt x="65230" y="47114"/>
                    <a:pt x="71573" y="47853"/>
                    <a:pt x="77634" y="47853"/>
                  </a:cubicBezTo>
                  <a:cubicBezTo>
                    <a:pt x="81409" y="47853"/>
                    <a:pt x="85075" y="47566"/>
                    <a:pt x="88097" y="46670"/>
                  </a:cubicBezTo>
                  <a:cubicBezTo>
                    <a:pt x="97904" y="43801"/>
                    <a:pt x="98538" y="24354"/>
                    <a:pt x="98538" y="24354"/>
                  </a:cubicBezTo>
                  <a:cubicBezTo>
                    <a:pt x="98538" y="24354"/>
                    <a:pt x="97937" y="4940"/>
                    <a:pt x="88097" y="2071"/>
                  </a:cubicBezTo>
                  <a:cubicBezTo>
                    <a:pt x="85084" y="1182"/>
                    <a:pt x="81437" y="897"/>
                    <a:pt x="77680" y="897"/>
                  </a:cubicBezTo>
                  <a:cubicBezTo>
                    <a:pt x="71577" y="897"/>
                    <a:pt x="65183" y="1647"/>
                    <a:pt x="60744" y="1771"/>
                  </a:cubicBezTo>
                  <a:lnTo>
                    <a:pt x="60711" y="1771"/>
                  </a:lnTo>
                  <a:lnTo>
                    <a:pt x="59343" y="1805"/>
                  </a:lnTo>
                  <a:cubicBezTo>
                    <a:pt x="58209" y="1838"/>
                    <a:pt x="57308" y="1838"/>
                    <a:pt x="56574" y="1838"/>
                  </a:cubicBezTo>
                  <a:cubicBezTo>
                    <a:pt x="51471" y="1838"/>
                    <a:pt x="27520" y="804"/>
                    <a:pt x="22216" y="137"/>
                  </a:cubicBezTo>
                  <a:cubicBezTo>
                    <a:pt x="21485" y="46"/>
                    <a:pt x="20712" y="0"/>
                    <a:pt x="19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7464675" y="6968075"/>
              <a:ext cx="139275" cy="135800"/>
            </a:xfrm>
            <a:custGeom>
              <a:avLst/>
              <a:gdLst/>
              <a:ahLst/>
              <a:cxnLst/>
              <a:rect l="l" t="t" r="r" b="b"/>
              <a:pathLst>
                <a:path w="5571" h="5432" extrusionOk="0">
                  <a:moveTo>
                    <a:pt x="1684" y="0"/>
                  </a:moveTo>
                  <a:cubicBezTo>
                    <a:pt x="1083" y="0"/>
                    <a:pt x="494" y="166"/>
                    <a:pt x="0" y="495"/>
                  </a:cubicBezTo>
                  <a:cubicBezTo>
                    <a:pt x="1168" y="2463"/>
                    <a:pt x="2736" y="4098"/>
                    <a:pt x="4537" y="5432"/>
                  </a:cubicBezTo>
                  <a:cubicBezTo>
                    <a:pt x="5571" y="4198"/>
                    <a:pt x="5404" y="2296"/>
                    <a:pt x="4103" y="1029"/>
                  </a:cubicBezTo>
                  <a:cubicBezTo>
                    <a:pt x="3435" y="341"/>
                    <a:pt x="2547" y="0"/>
                    <a:pt x="1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7462175" y="6095650"/>
              <a:ext cx="141775" cy="137800"/>
            </a:xfrm>
            <a:custGeom>
              <a:avLst/>
              <a:gdLst/>
              <a:ahLst/>
              <a:cxnLst/>
              <a:rect l="l" t="t" r="r" b="b"/>
              <a:pathLst>
                <a:path w="5671" h="5512" extrusionOk="0">
                  <a:moveTo>
                    <a:pt x="4503" y="0"/>
                  </a:moveTo>
                  <a:lnTo>
                    <a:pt x="4503" y="0"/>
                  </a:lnTo>
                  <a:cubicBezTo>
                    <a:pt x="2735" y="1334"/>
                    <a:pt x="1168" y="2969"/>
                    <a:pt x="0" y="4937"/>
                  </a:cubicBezTo>
                  <a:cubicBezTo>
                    <a:pt x="528" y="5322"/>
                    <a:pt x="1153" y="5512"/>
                    <a:pt x="1793" y="5512"/>
                  </a:cubicBezTo>
                  <a:cubicBezTo>
                    <a:pt x="2649" y="5512"/>
                    <a:pt x="3530" y="5172"/>
                    <a:pt x="4237" y="4503"/>
                  </a:cubicBezTo>
                  <a:cubicBezTo>
                    <a:pt x="5571" y="3202"/>
                    <a:pt x="5671" y="1201"/>
                    <a:pt x="4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7543050" y="6871200"/>
              <a:ext cx="663850" cy="275075"/>
            </a:xfrm>
            <a:custGeom>
              <a:avLst/>
              <a:gdLst/>
              <a:ahLst/>
              <a:cxnLst/>
              <a:rect l="l" t="t" r="r" b="b"/>
              <a:pathLst>
                <a:path w="26554" h="11003" extrusionOk="0">
                  <a:moveTo>
                    <a:pt x="1" y="0"/>
                  </a:moveTo>
                  <a:cubicBezTo>
                    <a:pt x="1" y="0"/>
                    <a:pt x="1" y="0"/>
                    <a:pt x="1" y="0"/>
                  </a:cubicBezTo>
                  <a:lnTo>
                    <a:pt x="1" y="0"/>
                  </a:lnTo>
                  <a:cubicBezTo>
                    <a:pt x="1" y="0"/>
                    <a:pt x="1" y="0"/>
                    <a:pt x="1" y="0"/>
                  </a:cubicBezTo>
                  <a:close/>
                  <a:moveTo>
                    <a:pt x="1" y="0"/>
                  </a:moveTo>
                  <a:cubicBezTo>
                    <a:pt x="44" y="57"/>
                    <a:pt x="2819" y="11003"/>
                    <a:pt x="18504" y="11003"/>
                  </a:cubicBezTo>
                  <a:cubicBezTo>
                    <a:pt x="20879" y="11003"/>
                    <a:pt x="23551" y="10752"/>
                    <a:pt x="26553" y="10174"/>
                  </a:cubicBezTo>
                  <a:cubicBezTo>
                    <a:pt x="26553" y="10174"/>
                    <a:pt x="8341" y="657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7543050" y="6063525"/>
              <a:ext cx="663850" cy="274825"/>
            </a:xfrm>
            <a:custGeom>
              <a:avLst/>
              <a:gdLst/>
              <a:ahLst/>
              <a:cxnLst/>
              <a:rect l="l" t="t" r="r" b="b"/>
              <a:pathLst>
                <a:path w="26554" h="10993" extrusionOk="0">
                  <a:moveTo>
                    <a:pt x="18550" y="1"/>
                  </a:moveTo>
                  <a:cubicBezTo>
                    <a:pt x="2876" y="1"/>
                    <a:pt x="63" y="10892"/>
                    <a:pt x="2" y="10991"/>
                  </a:cubicBezTo>
                  <a:lnTo>
                    <a:pt x="2" y="10991"/>
                  </a:lnTo>
                  <a:cubicBezTo>
                    <a:pt x="8341" y="4420"/>
                    <a:pt x="26553" y="818"/>
                    <a:pt x="26553" y="818"/>
                  </a:cubicBezTo>
                  <a:cubicBezTo>
                    <a:pt x="23570" y="248"/>
                    <a:pt x="20914" y="1"/>
                    <a:pt x="18550" y="1"/>
                  </a:cubicBezTo>
                  <a:close/>
                  <a:moveTo>
                    <a:pt x="2" y="10991"/>
                  </a:moveTo>
                  <a:cubicBezTo>
                    <a:pt x="1" y="10992"/>
                    <a:pt x="1" y="10992"/>
                    <a:pt x="1" y="10992"/>
                  </a:cubicBezTo>
                  <a:cubicBezTo>
                    <a:pt x="1" y="10992"/>
                    <a:pt x="1" y="10992"/>
                    <a:pt x="1" y="10992"/>
                  </a:cubicBezTo>
                  <a:cubicBezTo>
                    <a:pt x="1" y="10992"/>
                    <a:pt x="1" y="10992"/>
                    <a:pt x="2" y="109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7407950" y="6455075"/>
              <a:ext cx="2463450" cy="287725"/>
            </a:xfrm>
            <a:custGeom>
              <a:avLst/>
              <a:gdLst/>
              <a:ahLst/>
              <a:cxnLst/>
              <a:rect l="l" t="t" r="r" b="b"/>
              <a:pathLst>
                <a:path w="98538" h="11509" extrusionOk="0">
                  <a:moveTo>
                    <a:pt x="1" y="0"/>
                  </a:moveTo>
                  <a:lnTo>
                    <a:pt x="1" y="5704"/>
                  </a:lnTo>
                  <a:lnTo>
                    <a:pt x="1" y="11508"/>
                  </a:lnTo>
                  <a:lnTo>
                    <a:pt x="97904" y="11508"/>
                  </a:lnTo>
                  <a:cubicBezTo>
                    <a:pt x="98438" y="8206"/>
                    <a:pt x="98538" y="5771"/>
                    <a:pt x="98538" y="5771"/>
                  </a:cubicBezTo>
                  <a:cubicBezTo>
                    <a:pt x="98538" y="5771"/>
                    <a:pt x="98438" y="3302"/>
                    <a:pt x="97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8594650" y="6559300"/>
              <a:ext cx="45050" cy="76750"/>
            </a:xfrm>
            <a:custGeom>
              <a:avLst/>
              <a:gdLst/>
              <a:ahLst/>
              <a:cxnLst/>
              <a:rect l="l" t="t" r="r" b="b"/>
              <a:pathLst>
                <a:path w="1802" h="3070" extrusionOk="0">
                  <a:moveTo>
                    <a:pt x="1801" y="1"/>
                  </a:moveTo>
                  <a:lnTo>
                    <a:pt x="0" y="634"/>
                  </a:lnTo>
                  <a:lnTo>
                    <a:pt x="0" y="2469"/>
                  </a:lnTo>
                  <a:lnTo>
                    <a:pt x="1801" y="3070"/>
                  </a:lnTo>
                  <a:lnTo>
                    <a:pt x="1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9371875" y="6847850"/>
              <a:ext cx="237675" cy="162625"/>
            </a:xfrm>
            <a:custGeom>
              <a:avLst/>
              <a:gdLst/>
              <a:ahLst/>
              <a:cxnLst/>
              <a:rect l="l" t="t" r="r" b="b"/>
              <a:pathLst>
                <a:path w="9507" h="6505" extrusionOk="0">
                  <a:moveTo>
                    <a:pt x="9507" y="0"/>
                  </a:moveTo>
                  <a:lnTo>
                    <a:pt x="767" y="2802"/>
                  </a:lnTo>
                  <a:lnTo>
                    <a:pt x="0" y="6505"/>
                  </a:lnTo>
                  <a:lnTo>
                    <a:pt x="0" y="6505"/>
                  </a:lnTo>
                  <a:lnTo>
                    <a:pt x="8740" y="3736"/>
                  </a:lnTo>
                  <a:lnTo>
                    <a:pt x="9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9371875" y="6174025"/>
              <a:ext cx="237675" cy="163475"/>
            </a:xfrm>
            <a:custGeom>
              <a:avLst/>
              <a:gdLst/>
              <a:ahLst/>
              <a:cxnLst/>
              <a:rect l="l" t="t" r="r" b="b"/>
              <a:pathLst>
                <a:path w="9507" h="6539" extrusionOk="0">
                  <a:moveTo>
                    <a:pt x="0" y="1"/>
                  </a:moveTo>
                  <a:lnTo>
                    <a:pt x="767" y="3737"/>
                  </a:lnTo>
                  <a:lnTo>
                    <a:pt x="9507" y="6539"/>
                  </a:lnTo>
                  <a:lnTo>
                    <a:pt x="8740" y="276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8903875" y="5962675"/>
              <a:ext cx="145275" cy="144675"/>
            </a:xfrm>
            <a:custGeom>
              <a:avLst/>
              <a:gdLst/>
              <a:ahLst/>
              <a:cxnLst/>
              <a:rect l="l" t="t" r="r" b="b"/>
              <a:pathLst>
                <a:path w="5811" h="5787" extrusionOk="0">
                  <a:moveTo>
                    <a:pt x="1156" y="0"/>
                  </a:moveTo>
                  <a:cubicBezTo>
                    <a:pt x="1" y="0"/>
                    <a:pt x="171" y="703"/>
                    <a:pt x="540" y="1350"/>
                  </a:cubicBezTo>
                  <a:cubicBezTo>
                    <a:pt x="974" y="2050"/>
                    <a:pt x="3209" y="5786"/>
                    <a:pt x="3209" y="5786"/>
                  </a:cubicBezTo>
                  <a:cubicBezTo>
                    <a:pt x="3209" y="5786"/>
                    <a:pt x="5611" y="5452"/>
                    <a:pt x="5677" y="4152"/>
                  </a:cubicBezTo>
                  <a:cubicBezTo>
                    <a:pt x="5811" y="2851"/>
                    <a:pt x="2975" y="149"/>
                    <a:pt x="1474" y="15"/>
                  </a:cubicBezTo>
                  <a:cubicBezTo>
                    <a:pt x="1358" y="5"/>
                    <a:pt x="1252" y="0"/>
                    <a:pt x="1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8903900" y="7113025"/>
              <a:ext cx="145250" cy="143875"/>
            </a:xfrm>
            <a:custGeom>
              <a:avLst/>
              <a:gdLst/>
              <a:ahLst/>
              <a:cxnLst/>
              <a:rect l="l" t="t" r="r" b="b"/>
              <a:pathLst>
                <a:path w="5810" h="5755" extrusionOk="0">
                  <a:moveTo>
                    <a:pt x="3208" y="1"/>
                  </a:moveTo>
                  <a:cubicBezTo>
                    <a:pt x="3208" y="1"/>
                    <a:pt x="973" y="3670"/>
                    <a:pt x="539" y="4404"/>
                  </a:cubicBezTo>
                  <a:cubicBezTo>
                    <a:pt x="171" y="5079"/>
                    <a:pt x="1" y="5754"/>
                    <a:pt x="1144" y="5754"/>
                  </a:cubicBezTo>
                  <a:cubicBezTo>
                    <a:pt x="1244" y="5754"/>
                    <a:pt x="1353" y="5749"/>
                    <a:pt x="1473" y="5738"/>
                  </a:cubicBezTo>
                  <a:cubicBezTo>
                    <a:pt x="2974" y="5638"/>
                    <a:pt x="5810" y="2903"/>
                    <a:pt x="5676" y="1635"/>
                  </a:cubicBezTo>
                  <a:cubicBezTo>
                    <a:pt x="5610" y="334"/>
                    <a:pt x="3208" y="1"/>
                    <a:pt x="3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9573675" y="7002125"/>
              <a:ext cx="201825" cy="162625"/>
            </a:xfrm>
            <a:custGeom>
              <a:avLst/>
              <a:gdLst/>
              <a:ahLst/>
              <a:cxnLst/>
              <a:rect l="l" t="t" r="r" b="b"/>
              <a:pathLst>
                <a:path w="8073" h="6505" extrusionOk="0">
                  <a:moveTo>
                    <a:pt x="8073" y="0"/>
                  </a:moveTo>
                  <a:cubicBezTo>
                    <a:pt x="7005" y="100"/>
                    <a:pt x="2736" y="734"/>
                    <a:pt x="0" y="6472"/>
                  </a:cubicBezTo>
                  <a:lnTo>
                    <a:pt x="0" y="6505"/>
                  </a:lnTo>
                  <a:lnTo>
                    <a:pt x="1502" y="6138"/>
                  </a:lnTo>
                  <a:cubicBezTo>
                    <a:pt x="4437" y="5271"/>
                    <a:pt x="6572" y="2936"/>
                    <a:pt x="8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9574500" y="6032250"/>
              <a:ext cx="201000" cy="160975"/>
            </a:xfrm>
            <a:custGeom>
              <a:avLst/>
              <a:gdLst/>
              <a:ahLst/>
              <a:cxnLst/>
              <a:rect l="l" t="t" r="r" b="b"/>
              <a:pathLst>
                <a:path w="8040" h="6439" extrusionOk="0">
                  <a:moveTo>
                    <a:pt x="1" y="1"/>
                  </a:moveTo>
                  <a:cubicBezTo>
                    <a:pt x="2703" y="5672"/>
                    <a:pt x="6872" y="6372"/>
                    <a:pt x="8040" y="6439"/>
                  </a:cubicBezTo>
                  <a:cubicBezTo>
                    <a:pt x="6505" y="3537"/>
                    <a:pt x="4371" y="1202"/>
                    <a:pt x="1469" y="368"/>
                  </a:cubicBezTo>
                  <a:cubicBezTo>
                    <a:pt x="1002" y="234"/>
                    <a:pt x="501" y="1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8694725" y="6146500"/>
              <a:ext cx="522050" cy="924025"/>
            </a:xfrm>
            <a:custGeom>
              <a:avLst/>
              <a:gdLst/>
              <a:ahLst/>
              <a:cxnLst/>
              <a:rect l="l" t="t" r="r" b="b"/>
              <a:pathLst>
                <a:path w="20882" h="36961" extrusionOk="0">
                  <a:moveTo>
                    <a:pt x="17212" y="1"/>
                  </a:moveTo>
                  <a:lnTo>
                    <a:pt x="0" y="4371"/>
                  </a:lnTo>
                  <a:lnTo>
                    <a:pt x="0" y="32557"/>
                  </a:lnTo>
                  <a:lnTo>
                    <a:pt x="17212" y="36961"/>
                  </a:lnTo>
                  <a:cubicBezTo>
                    <a:pt x="19614" y="31023"/>
                    <a:pt x="20882" y="25052"/>
                    <a:pt x="20882" y="18481"/>
                  </a:cubicBezTo>
                  <a:cubicBezTo>
                    <a:pt x="20882" y="11876"/>
                    <a:pt x="19614" y="5938"/>
                    <a:pt x="17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8694725" y="6265750"/>
              <a:ext cx="490375" cy="804775"/>
            </a:xfrm>
            <a:custGeom>
              <a:avLst/>
              <a:gdLst/>
              <a:ahLst/>
              <a:cxnLst/>
              <a:rect l="l" t="t" r="r" b="b"/>
              <a:pathLst>
                <a:path w="19615" h="32191" extrusionOk="0">
                  <a:moveTo>
                    <a:pt x="0" y="1"/>
                  </a:moveTo>
                  <a:lnTo>
                    <a:pt x="0" y="27787"/>
                  </a:lnTo>
                  <a:lnTo>
                    <a:pt x="17212" y="32191"/>
                  </a:lnTo>
                  <a:cubicBezTo>
                    <a:pt x="18246" y="29689"/>
                    <a:pt x="19047" y="27220"/>
                    <a:pt x="19614" y="24685"/>
                  </a:cubicBezTo>
                  <a:lnTo>
                    <a:pt x="0" y="1"/>
                  </a:ln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7869950" y="6989600"/>
              <a:ext cx="1234250" cy="105950"/>
            </a:xfrm>
            <a:custGeom>
              <a:avLst/>
              <a:gdLst/>
              <a:ahLst/>
              <a:cxnLst/>
              <a:rect l="l" t="t" r="r" b="b"/>
              <a:pathLst>
                <a:path w="49370" h="4238" extrusionOk="0">
                  <a:moveTo>
                    <a:pt x="1" y="1"/>
                  </a:moveTo>
                  <a:cubicBezTo>
                    <a:pt x="1" y="1"/>
                    <a:pt x="9975" y="4237"/>
                    <a:pt x="19114" y="4237"/>
                  </a:cubicBezTo>
                  <a:lnTo>
                    <a:pt x="49369" y="4237"/>
                  </a:lnTo>
                  <a:lnTo>
                    <a:pt x="32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7869950" y="6989600"/>
              <a:ext cx="527900" cy="105950"/>
            </a:xfrm>
            <a:custGeom>
              <a:avLst/>
              <a:gdLst/>
              <a:ahLst/>
              <a:cxnLst/>
              <a:rect l="l" t="t" r="r" b="b"/>
              <a:pathLst>
                <a:path w="21116" h="4238" extrusionOk="0">
                  <a:moveTo>
                    <a:pt x="1" y="1"/>
                  </a:moveTo>
                  <a:cubicBezTo>
                    <a:pt x="1" y="1"/>
                    <a:pt x="9975" y="4237"/>
                    <a:pt x="19081" y="4237"/>
                  </a:cubicBezTo>
                  <a:lnTo>
                    <a:pt x="21116" y="4237"/>
                  </a:lnTo>
                  <a:lnTo>
                    <a:pt x="177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543900" y="6253250"/>
              <a:ext cx="538725" cy="708875"/>
            </a:xfrm>
            <a:custGeom>
              <a:avLst/>
              <a:gdLst/>
              <a:ahLst/>
              <a:cxnLst/>
              <a:rect l="l" t="t" r="r" b="b"/>
              <a:pathLst>
                <a:path w="21549" h="28355" extrusionOk="0">
                  <a:moveTo>
                    <a:pt x="12009" y="1"/>
                  </a:moveTo>
                  <a:lnTo>
                    <a:pt x="0" y="5038"/>
                  </a:lnTo>
                  <a:lnTo>
                    <a:pt x="0" y="23284"/>
                  </a:lnTo>
                  <a:lnTo>
                    <a:pt x="12009" y="28354"/>
                  </a:lnTo>
                  <a:lnTo>
                    <a:pt x="21549" y="28021"/>
                  </a:lnTo>
                  <a:lnTo>
                    <a:pt x="21549" y="368"/>
                  </a:lnTo>
                  <a:lnTo>
                    <a:pt x="120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7543900" y="6295775"/>
              <a:ext cx="538725" cy="666350"/>
            </a:xfrm>
            <a:custGeom>
              <a:avLst/>
              <a:gdLst/>
              <a:ahLst/>
              <a:cxnLst/>
              <a:rect l="l" t="t" r="r" b="b"/>
              <a:pathLst>
                <a:path w="21549" h="26654" extrusionOk="0">
                  <a:moveTo>
                    <a:pt x="7906" y="1"/>
                  </a:moveTo>
                  <a:lnTo>
                    <a:pt x="0" y="3337"/>
                  </a:lnTo>
                  <a:lnTo>
                    <a:pt x="0" y="21583"/>
                  </a:lnTo>
                  <a:lnTo>
                    <a:pt x="12009" y="26653"/>
                  </a:lnTo>
                  <a:lnTo>
                    <a:pt x="21549" y="26320"/>
                  </a:lnTo>
                  <a:lnTo>
                    <a:pt x="21549" y="17146"/>
                  </a:lnTo>
                  <a:lnTo>
                    <a:pt x="7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7869950" y="6120650"/>
              <a:ext cx="1234250" cy="105100"/>
            </a:xfrm>
            <a:custGeom>
              <a:avLst/>
              <a:gdLst/>
              <a:ahLst/>
              <a:cxnLst/>
              <a:rect l="l" t="t" r="r" b="b"/>
              <a:pathLst>
                <a:path w="49370" h="4204" extrusionOk="0">
                  <a:moveTo>
                    <a:pt x="19114" y="1"/>
                  </a:moveTo>
                  <a:cubicBezTo>
                    <a:pt x="9975" y="1"/>
                    <a:pt x="1" y="4204"/>
                    <a:pt x="1" y="4204"/>
                  </a:cubicBezTo>
                  <a:lnTo>
                    <a:pt x="32324" y="4204"/>
                  </a:lnTo>
                  <a:lnTo>
                    <a:pt x="4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7869950" y="6120650"/>
              <a:ext cx="632150" cy="105100"/>
            </a:xfrm>
            <a:custGeom>
              <a:avLst/>
              <a:gdLst/>
              <a:ahLst/>
              <a:cxnLst/>
              <a:rect l="l" t="t" r="r" b="b"/>
              <a:pathLst>
                <a:path w="25286" h="4204" extrusionOk="0">
                  <a:moveTo>
                    <a:pt x="19114" y="1"/>
                  </a:moveTo>
                  <a:cubicBezTo>
                    <a:pt x="9975" y="1"/>
                    <a:pt x="1" y="4204"/>
                    <a:pt x="1" y="4204"/>
                  </a:cubicBezTo>
                  <a:lnTo>
                    <a:pt x="25286" y="4204"/>
                  </a:lnTo>
                  <a:lnTo>
                    <a:pt x="21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418"/>
        <p:cNvGrpSpPr/>
        <p:nvPr/>
      </p:nvGrpSpPr>
      <p:grpSpPr>
        <a:xfrm>
          <a:off x="0" y="0"/>
          <a:ext cx="0" cy="0"/>
          <a:chOff x="0" y="0"/>
          <a:chExt cx="0" cy="0"/>
        </a:xfrm>
      </p:grpSpPr>
      <p:grpSp>
        <p:nvGrpSpPr>
          <p:cNvPr id="419" name="Google Shape;419;p40"/>
          <p:cNvGrpSpPr/>
          <p:nvPr/>
        </p:nvGrpSpPr>
        <p:grpSpPr>
          <a:xfrm rot="5400000" flipH="1">
            <a:off x="949161" y="-267921"/>
            <a:ext cx="1061973" cy="1718129"/>
            <a:chOff x="4495050" y="5696175"/>
            <a:chExt cx="1966617" cy="3181720"/>
          </a:xfrm>
        </p:grpSpPr>
        <p:sp>
          <p:nvSpPr>
            <p:cNvPr id="420" name="Google Shape;420;p40"/>
            <p:cNvSpPr/>
            <p:nvPr/>
          </p:nvSpPr>
          <p:spPr>
            <a:xfrm>
              <a:off x="4575292" y="5724770"/>
              <a:ext cx="1886375" cy="3153125"/>
            </a:xfrm>
            <a:custGeom>
              <a:avLst/>
              <a:gdLst/>
              <a:ahLst/>
              <a:cxnLst/>
              <a:rect l="l" t="t" r="r" b="b"/>
              <a:pathLst>
                <a:path w="75455" h="126125" extrusionOk="0">
                  <a:moveTo>
                    <a:pt x="23217" y="1"/>
                  </a:moveTo>
                  <a:cubicBezTo>
                    <a:pt x="22650" y="1"/>
                    <a:pt x="22116" y="501"/>
                    <a:pt x="22116" y="1068"/>
                  </a:cubicBezTo>
                  <a:cubicBezTo>
                    <a:pt x="22116" y="1202"/>
                    <a:pt x="22183" y="1369"/>
                    <a:pt x="22216" y="1502"/>
                  </a:cubicBezTo>
                  <a:lnTo>
                    <a:pt x="21783" y="1502"/>
                  </a:lnTo>
                  <a:cubicBezTo>
                    <a:pt x="21549" y="1502"/>
                    <a:pt x="21282" y="1502"/>
                    <a:pt x="21015" y="1535"/>
                  </a:cubicBezTo>
                  <a:cubicBezTo>
                    <a:pt x="20248" y="1569"/>
                    <a:pt x="19514" y="1702"/>
                    <a:pt x="18781" y="1869"/>
                  </a:cubicBezTo>
                  <a:lnTo>
                    <a:pt x="18714" y="1869"/>
                  </a:lnTo>
                  <a:cubicBezTo>
                    <a:pt x="18547" y="1902"/>
                    <a:pt x="18414" y="1936"/>
                    <a:pt x="18247" y="2002"/>
                  </a:cubicBezTo>
                  <a:cubicBezTo>
                    <a:pt x="18213" y="2002"/>
                    <a:pt x="18180" y="2002"/>
                    <a:pt x="18113" y="2036"/>
                  </a:cubicBezTo>
                  <a:cubicBezTo>
                    <a:pt x="17947" y="2069"/>
                    <a:pt x="17847" y="2102"/>
                    <a:pt x="17680" y="2136"/>
                  </a:cubicBezTo>
                  <a:cubicBezTo>
                    <a:pt x="17613" y="2136"/>
                    <a:pt x="17580" y="2203"/>
                    <a:pt x="17546" y="2203"/>
                  </a:cubicBezTo>
                  <a:cubicBezTo>
                    <a:pt x="17380" y="2236"/>
                    <a:pt x="17246" y="2303"/>
                    <a:pt x="17079" y="2369"/>
                  </a:cubicBezTo>
                  <a:cubicBezTo>
                    <a:pt x="17046" y="2369"/>
                    <a:pt x="17046" y="2403"/>
                    <a:pt x="17013" y="2403"/>
                  </a:cubicBezTo>
                  <a:cubicBezTo>
                    <a:pt x="16846" y="2436"/>
                    <a:pt x="16712" y="2536"/>
                    <a:pt x="16546" y="2603"/>
                  </a:cubicBezTo>
                  <a:lnTo>
                    <a:pt x="16512" y="2603"/>
                  </a:lnTo>
                  <a:cubicBezTo>
                    <a:pt x="14544" y="3503"/>
                    <a:pt x="12876" y="4771"/>
                    <a:pt x="11575" y="6439"/>
                  </a:cubicBezTo>
                  <a:cubicBezTo>
                    <a:pt x="11575" y="6506"/>
                    <a:pt x="11542" y="6506"/>
                    <a:pt x="11542" y="6539"/>
                  </a:cubicBezTo>
                  <a:cubicBezTo>
                    <a:pt x="9841" y="8707"/>
                    <a:pt x="8840" y="11442"/>
                    <a:pt x="8840" y="14445"/>
                  </a:cubicBezTo>
                  <a:lnTo>
                    <a:pt x="8840" y="62446"/>
                  </a:lnTo>
                  <a:cubicBezTo>
                    <a:pt x="8840" y="62913"/>
                    <a:pt x="8873" y="63380"/>
                    <a:pt x="8907" y="63813"/>
                  </a:cubicBezTo>
                  <a:lnTo>
                    <a:pt x="8907" y="89398"/>
                  </a:lnTo>
                  <a:lnTo>
                    <a:pt x="568" y="89398"/>
                  </a:lnTo>
                  <a:cubicBezTo>
                    <a:pt x="267" y="89398"/>
                    <a:pt x="34" y="89632"/>
                    <a:pt x="0" y="89932"/>
                  </a:cubicBezTo>
                  <a:lnTo>
                    <a:pt x="0" y="89965"/>
                  </a:lnTo>
                  <a:lnTo>
                    <a:pt x="0" y="89999"/>
                  </a:lnTo>
                  <a:lnTo>
                    <a:pt x="0" y="90099"/>
                  </a:lnTo>
                  <a:cubicBezTo>
                    <a:pt x="67" y="91667"/>
                    <a:pt x="1401" y="92968"/>
                    <a:pt x="3036" y="92968"/>
                  </a:cubicBezTo>
                  <a:lnTo>
                    <a:pt x="8006" y="92968"/>
                  </a:lnTo>
                  <a:cubicBezTo>
                    <a:pt x="8340" y="92968"/>
                    <a:pt x="8673" y="92934"/>
                    <a:pt x="8940" y="92801"/>
                  </a:cubicBezTo>
                  <a:lnTo>
                    <a:pt x="8940" y="104776"/>
                  </a:lnTo>
                  <a:cubicBezTo>
                    <a:pt x="8373" y="104843"/>
                    <a:pt x="7906" y="105310"/>
                    <a:pt x="7906" y="105943"/>
                  </a:cubicBezTo>
                  <a:lnTo>
                    <a:pt x="7906" y="108612"/>
                  </a:lnTo>
                  <a:cubicBezTo>
                    <a:pt x="7906" y="109246"/>
                    <a:pt x="8373" y="109679"/>
                    <a:pt x="8940" y="109780"/>
                  </a:cubicBezTo>
                  <a:lnTo>
                    <a:pt x="8940" y="114950"/>
                  </a:lnTo>
                  <a:lnTo>
                    <a:pt x="9908" y="115884"/>
                  </a:lnTo>
                  <a:cubicBezTo>
                    <a:pt x="9340" y="117051"/>
                    <a:pt x="9507" y="118519"/>
                    <a:pt x="10508" y="119520"/>
                  </a:cubicBezTo>
                  <a:lnTo>
                    <a:pt x="15445" y="124590"/>
                  </a:lnTo>
                  <a:cubicBezTo>
                    <a:pt x="16062" y="125208"/>
                    <a:pt x="16870" y="125520"/>
                    <a:pt x="17689" y="125520"/>
                  </a:cubicBezTo>
                  <a:cubicBezTo>
                    <a:pt x="18196" y="125520"/>
                    <a:pt x="18708" y="125400"/>
                    <a:pt x="19181" y="125157"/>
                  </a:cubicBezTo>
                  <a:lnTo>
                    <a:pt x="20115" y="126125"/>
                  </a:lnTo>
                  <a:lnTo>
                    <a:pt x="55974" y="126125"/>
                  </a:lnTo>
                  <a:lnTo>
                    <a:pt x="56874" y="125224"/>
                  </a:lnTo>
                  <a:cubicBezTo>
                    <a:pt x="57297" y="125429"/>
                    <a:pt x="57756" y="125530"/>
                    <a:pt x="58214" y="125530"/>
                  </a:cubicBezTo>
                  <a:cubicBezTo>
                    <a:pt x="59020" y="125530"/>
                    <a:pt x="59827" y="125219"/>
                    <a:pt x="60444" y="124623"/>
                  </a:cubicBezTo>
                  <a:lnTo>
                    <a:pt x="65414" y="119553"/>
                  </a:lnTo>
                  <a:cubicBezTo>
                    <a:pt x="66315" y="118619"/>
                    <a:pt x="66548" y="117218"/>
                    <a:pt x="66048" y="116051"/>
                  </a:cubicBezTo>
                  <a:lnTo>
                    <a:pt x="67082" y="115017"/>
                  </a:lnTo>
                  <a:lnTo>
                    <a:pt x="67082" y="109846"/>
                  </a:lnTo>
                  <a:cubicBezTo>
                    <a:pt x="67749" y="109846"/>
                    <a:pt x="68249" y="109313"/>
                    <a:pt x="68249" y="108679"/>
                  </a:cubicBezTo>
                  <a:lnTo>
                    <a:pt x="68249" y="106010"/>
                  </a:lnTo>
                  <a:cubicBezTo>
                    <a:pt x="68249" y="105343"/>
                    <a:pt x="67716" y="104843"/>
                    <a:pt x="67082" y="104843"/>
                  </a:cubicBezTo>
                  <a:lnTo>
                    <a:pt x="67082" y="92634"/>
                  </a:lnTo>
                  <a:lnTo>
                    <a:pt x="73520" y="92634"/>
                  </a:lnTo>
                  <a:cubicBezTo>
                    <a:pt x="74587" y="92634"/>
                    <a:pt x="75454" y="91767"/>
                    <a:pt x="75454" y="90666"/>
                  </a:cubicBezTo>
                  <a:lnTo>
                    <a:pt x="75454" y="89932"/>
                  </a:lnTo>
                  <a:cubicBezTo>
                    <a:pt x="75421" y="89632"/>
                    <a:pt x="75188" y="89398"/>
                    <a:pt x="74887" y="89398"/>
                  </a:cubicBezTo>
                  <a:lnTo>
                    <a:pt x="67048" y="89398"/>
                  </a:lnTo>
                  <a:lnTo>
                    <a:pt x="67048" y="62412"/>
                  </a:lnTo>
                  <a:lnTo>
                    <a:pt x="67048" y="57442"/>
                  </a:lnTo>
                  <a:lnTo>
                    <a:pt x="67048" y="14411"/>
                  </a:lnTo>
                  <a:cubicBezTo>
                    <a:pt x="67048" y="7340"/>
                    <a:pt x="61344" y="1569"/>
                    <a:pt x="54273" y="1502"/>
                  </a:cubicBezTo>
                  <a:cubicBezTo>
                    <a:pt x="54339" y="1369"/>
                    <a:pt x="54373" y="1235"/>
                    <a:pt x="54373" y="1068"/>
                  </a:cubicBezTo>
                  <a:cubicBezTo>
                    <a:pt x="54373" y="501"/>
                    <a:pt x="53872" y="1"/>
                    <a:pt x="53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6097850"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35" y="4937"/>
                    <a:pt x="1168" y="4937"/>
                  </a:cubicBezTo>
                  <a:cubicBezTo>
                    <a:pt x="1836"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5827675" y="8477350"/>
              <a:ext cx="289400" cy="276150"/>
            </a:xfrm>
            <a:custGeom>
              <a:avLst/>
              <a:gdLst/>
              <a:ahLst/>
              <a:cxnLst/>
              <a:rect l="l" t="t" r="r" b="b"/>
              <a:pathLst>
                <a:path w="11576" h="11046" extrusionOk="0">
                  <a:moveTo>
                    <a:pt x="8193" y="0"/>
                  </a:moveTo>
                  <a:cubicBezTo>
                    <a:pt x="7394" y="0"/>
                    <a:pt x="6596" y="309"/>
                    <a:pt x="6004" y="934"/>
                  </a:cubicBezTo>
                  <a:lnTo>
                    <a:pt x="1168" y="5838"/>
                  </a:lnTo>
                  <a:cubicBezTo>
                    <a:pt x="0" y="7039"/>
                    <a:pt x="0" y="9007"/>
                    <a:pt x="1234" y="10174"/>
                  </a:cubicBezTo>
                  <a:cubicBezTo>
                    <a:pt x="1831" y="10754"/>
                    <a:pt x="2616" y="11046"/>
                    <a:pt x="3398" y="11046"/>
                  </a:cubicBezTo>
                  <a:cubicBezTo>
                    <a:pt x="4192" y="11046"/>
                    <a:pt x="4983" y="10746"/>
                    <a:pt x="5571" y="10141"/>
                  </a:cubicBezTo>
                  <a:lnTo>
                    <a:pt x="10408" y="5204"/>
                  </a:lnTo>
                  <a:cubicBezTo>
                    <a:pt x="11575" y="4003"/>
                    <a:pt x="11575" y="2035"/>
                    <a:pt x="10341" y="868"/>
                  </a:cubicBezTo>
                  <a:cubicBezTo>
                    <a:pt x="9749" y="292"/>
                    <a:pt x="8970" y="0"/>
                    <a:pt x="8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5777625" y="8514875"/>
              <a:ext cx="215175" cy="200500"/>
            </a:xfrm>
            <a:custGeom>
              <a:avLst/>
              <a:gdLst/>
              <a:ahLst/>
              <a:cxnLst/>
              <a:rect l="l" t="t" r="r" b="b"/>
              <a:pathLst>
                <a:path w="8607" h="8020" extrusionOk="0">
                  <a:moveTo>
                    <a:pt x="2506" y="0"/>
                  </a:moveTo>
                  <a:cubicBezTo>
                    <a:pt x="1924" y="0"/>
                    <a:pt x="1343" y="225"/>
                    <a:pt x="901" y="667"/>
                  </a:cubicBezTo>
                  <a:cubicBezTo>
                    <a:pt x="1" y="1535"/>
                    <a:pt x="67" y="2969"/>
                    <a:pt x="935" y="3836"/>
                  </a:cubicBezTo>
                  <a:lnTo>
                    <a:pt x="4571" y="7372"/>
                  </a:lnTo>
                  <a:cubicBezTo>
                    <a:pt x="4992" y="7810"/>
                    <a:pt x="5539" y="8019"/>
                    <a:pt x="6094" y="8019"/>
                  </a:cubicBezTo>
                  <a:cubicBezTo>
                    <a:pt x="6681" y="8019"/>
                    <a:pt x="7277" y="7785"/>
                    <a:pt x="7740" y="7339"/>
                  </a:cubicBezTo>
                  <a:cubicBezTo>
                    <a:pt x="8607" y="6472"/>
                    <a:pt x="8574" y="5037"/>
                    <a:pt x="7673" y="4170"/>
                  </a:cubicBezTo>
                  <a:lnTo>
                    <a:pt x="4070" y="634"/>
                  </a:lnTo>
                  <a:cubicBezTo>
                    <a:pt x="3629" y="209"/>
                    <a:pt x="3067"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5864350" y="8426150"/>
              <a:ext cx="215175" cy="200500"/>
            </a:xfrm>
            <a:custGeom>
              <a:avLst/>
              <a:gdLst/>
              <a:ahLst/>
              <a:cxnLst/>
              <a:rect l="l" t="t" r="r" b="b"/>
              <a:pathLst>
                <a:path w="8607" h="8020" extrusionOk="0">
                  <a:moveTo>
                    <a:pt x="2514" y="0"/>
                  </a:moveTo>
                  <a:cubicBezTo>
                    <a:pt x="1927" y="0"/>
                    <a:pt x="1331" y="235"/>
                    <a:pt x="868" y="681"/>
                  </a:cubicBezTo>
                  <a:cubicBezTo>
                    <a:pt x="1" y="1548"/>
                    <a:pt x="34" y="2982"/>
                    <a:pt x="935" y="3850"/>
                  </a:cubicBezTo>
                  <a:lnTo>
                    <a:pt x="4537" y="7385"/>
                  </a:lnTo>
                  <a:cubicBezTo>
                    <a:pt x="4979" y="7811"/>
                    <a:pt x="5541" y="8019"/>
                    <a:pt x="6101" y="8019"/>
                  </a:cubicBezTo>
                  <a:cubicBezTo>
                    <a:pt x="6684" y="8019"/>
                    <a:pt x="7264" y="7794"/>
                    <a:pt x="7706" y="7352"/>
                  </a:cubicBezTo>
                  <a:cubicBezTo>
                    <a:pt x="8607" y="6485"/>
                    <a:pt x="8540" y="5050"/>
                    <a:pt x="7673" y="4183"/>
                  </a:cubicBezTo>
                  <a:lnTo>
                    <a:pt x="4037" y="647"/>
                  </a:lnTo>
                  <a:cubicBezTo>
                    <a:pt x="3616" y="210"/>
                    <a:pt x="3068"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4720200" y="8477350"/>
              <a:ext cx="288575" cy="276150"/>
            </a:xfrm>
            <a:custGeom>
              <a:avLst/>
              <a:gdLst/>
              <a:ahLst/>
              <a:cxnLst/>
              <a:rect l="l" t="t" r="r" b="b"/>
              <a:pathLst>
                <a:path w="11543" h="11046" extrusionOk="0">
                  <a:moveTo>
                    <a:pt x="3350" y="0"/>
                  </a:moveTo>
                  <a:cubicBezTo>
                    <a:pt x="2572" y="0"/>
                    <a:pt x="1794" y="292"/>
                    <a:pt x="1202" y="868"/>
                  </a:cubicBezTo>
                  <a:cubicBezTo>
                    <a:pt x="1" y="2035"/>
                    <a:pt x="1" y="4003"/>
                    <a:pt x="1168" y="5204"/>
                  </a:cubicBezTo>
                  <a:lnTo>
                    <a:pt x="6005" y="10141"/>
                  </a:lnTo>
                  <a:cubicBezTo>
                    <a:pt x="6593" y="10746"/>
                    <a:pt x="7375" y="11046"/>
                    <a:pt x="8165" y="11046"/>
                  </a:cubicBezTo>
                  <a:cubicBezTo>
                    <a:pt x="8943" y="11046"/>
                    <a:pt x="9729" y="10754"/>
                    <a:pt x="10342" y="10174"/>
                  </a:cubicBezTo>
                  <a:cubicBezTo>
                    <a:pt x="11542" y="9007"/>
                    <a:pt x="11542" y="7039"/>
                    <a:pt x="10375" y="5838"/>
                  </a:cubicBezTo>
                  <a:lnTo>
                    <a:pt x="5538" y="934"/>
                  </a:lnTo>
                  <a:cubicBezTo>
                    <a:pt x="4946" y="309"/>
                    <a:pt x="4149" y="0"/>
                    <a:pt x="3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843625" y="8514875"/>
              <a:ext cx="215175" cy="200500"/>
            </a:xfrm>
            <a:custGeom>
              <a:avLst/>
              <a:gdLst/>
              <a:ahLst/>
              <a:cxnLst/>
              <a:rect l="l" t="t" r="r" b="b"/>
              <a:pathLst>
                <a:path w="8607" h="8020" extrusionOk="0">
                  <a:moveTo>
                    <a:pt x="6110" y="0"/>
                  </a:moveTo>
                  <a:cubicBezTo>
                    <a:pt x="5550" y="0"/>
                    <a:pt x="4996" y="209"/>
                    <a:pt x="4571" y="634"/>
                  </a:cubicBezTo>
                  <a:lnTo>
                    <a:pt x="935" y="4170"/>
                  </a:lnTo>
                  <a:cubicBezTo>
                    <a:pt x="67" y="5037"/>
                    <a:pt x="1" y="6472"/>
                    <a:pt x="901" y="7339"/>
                  </a:cubicBezTo>
                  <a:cubicBezTo>
                    <a:pt x="1347" y="7785"/>
                    <a:pt x="1934" y="8019"/>
                    <a:pt x="2522" y="8019"/>
                  </a:cubicBezTo>
                  <a:cubicBezTo>
                    <a:pt x="3077" y="8019"/>
                    <a:pt x="3633" y="7810"/>
                    <a:pt x="4070" y="7372"/>
                  </a:cubicBezTo>
                  <a:lnTo>
                    <a:pt x="7673" y="3836"/>
                  </a:lnTo>
                  <a:cubicBezTo>
                    <a:pt x="8573" y="2969"/>
                    <a:pt x="8607" y="1535"/>
                    <a:pt x="7740" y="667"/>
                  </a:cubicBezTo>
                  <a:cubicBezTo>
                    <a:pt x="7281" y="225"/>
                    <a:pt x="6692" y="0"/>
                    <a:pt x="6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4756075" y="8426150"/>
              <a:ext cx="215175" cy="200500"/>
            </a:xfrm>
            <a:custGeom>
              <a:avLst/>
              <a:gdLst/>
              <a:ahLst/>
              <a:cxnLst/>
              <a:rect l="l" t="t" r="r" b="b"/>
              <a:pathLst>
                <a:path w="8607" h="8020" extrusionOk="0">
                  <a:moveTo>
                    <a:pt x="6094" y="0"/>
                  </a:moveTo>
                  <a:cubicBezTo>
                    <a:pt x="5539" y="0"/>
                    <a:pt x="4992" y="210"/>
                    <a:pt x="4570" y="647"/>
                  </a:cubicBezTo>
                  <a:lnTo>
                    <a:pt x="934" y="4183"/>
                  </a:lnTo>
                  <a:cubicBezTo>
                    <a:pt x="67" y="5050"/>
                    <a:pt x="0" y="6485"/>
                    <a:pt x="901" y="7352"/>
                  </a:cubicBezTo>
                  <a:cubicBezTo>
                    <a:pt x="1343" y="7794"/>
                    <a:pt x="1923" y="8019"/>
                    <a:pt x="2506" y="8019"/>
                  </a:cubicBezTo>
                  <a:cubicBezTo>
                    <a:pt x="3066" y="8019"/>
                    <a:pt x="3628" y="7811"/>
                    <a:pt x="4070" y="7385"/>
                  </a:cubicBezTo>
                  <a:lnTo>
                    <a:pt x="7672" y="3850"/>
                  </a:lnTo>
                  <a:cubicBezTo>
                    <a:pt x="8573" y="2982"/>
                    <a:pt x="8606" y="1548"/>
                    <a:pt x="7739" y="681"/>
                  </a:cubicBezTo>
                  <a:cubicBezTo>
                    <a:pt x="7276" y="235"/>
                    <a:pt x="6681" y="0"/>
                    <a:pt x="6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4685175"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68" y="4937"/>
                    <a:pt x="1168" y="4937"/>
                  </a:cubicBezTo>
                  <a:cubicBezTo>
                    <a:pt x="1835"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713525" y="6849500"/>
              <a:ext cx="1416050" cy="1918075"/>
            </a:xfrm>
            <a:custGeom>
              <a:avLst/>
              <a:gdLst/>
              <a:ahLst/>
              <a:cxnLst/>
              <a:rect l="l" t="t" r="r" b="b"/>
              <a:pathLst>
                <a:path w="56642" h="76723" extrusionOk="0">
                  <a:moveTo>
                    <a:pt x="9875" y="1"/>
                  </a:moveTo>
                  <a:cubicBezTo>
                    <a:pt x="4437" y="1"/>
                    <a:pt x="1" y="4404"/>
                    <a:pt x="1" y="9875"/>
                  </a:cubicBezTo>
                  <a:lnTo>
                    <a:pt x="1" y="65881"/>
                  </a:lnTo>
                  <a:lnTo>
                    <a:pt x="10842" y="76723"/>
                  </a:lnTo>
                  <a:lnTo>
                    <a:pt x="45800" y="76723"/>
                  </a:lnTo>
                  <a:lnTo>
                    <a:pt x="56641" y="65881"/>
                  </a:lnTo>
                  <a:lnTo>
                    <a:pt x="56641" y="9908"/>
                  </a:lnTo>
                  <a:cubicBezTo>
                    <a:pt x="56575" y="4437"/>
                    <a:pt x="52172" y="1"/>
                    <a:pt x="46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4711875" y="5732875"/>
              <a:ext cx="1416025" cy="1798825"/>
            </a:xfrm>
            <a:custGeom>
              <a:avLst/>
              <a:gdLst/>
              <a:ahLst/>
              <a:cxnLst/>
              <a:rect l="l" t="t" r="r" b="b"/>
              <a:pathLst>
                <a:path w="56641" h="71953" extrusionOk="0">
                  <a:moveTo>
                    <a:pt x="12576" y="1"/>
                  </a:moveTo>
                  <a:cubicBezTo>
                    <a:pt x="5604" y="1"/>
                    <a:pt x="0" y="5605"/>
                    <a:pt x="0" y="12576"/>
                  </a:cubicBezTo>
                  <a:lnTo>
                    <a:pt x="0" y="59377"/>
                  </a:lnTo>
                  <a:cubicBezTo>
                    <a:pt x="0" y="66348"/>
                    <a:pt x="5604" y="71952"/>
                    <a:pt x="12576" y="71952"/>
                  </a:cubicBezTo>
                  <a:lnTo>
                    <a:pt x="44065" y="71952"/>
                  </a:lnTo>
                  <a:cubicBezTo>
                    <a:pt x="51037" y="71952"/>
                    <a:pt x="56641" y="66348"/>
                    <a:pt x="56641" y="59377"/>
                  </a:cubicBezTo>
                  <a:lnTo>
                    <a:pt x="56641" y="12576"/>
                  </a:lnTo>
                  <a:cubicBezTo>
                    <a:pt x="56641" y="5605"/>
                    <a:pt x="51037" y="1"/>
                    <a:pt x="44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738550" y="5834625"/>
              <a:ext cx="73425" cy="148450"/>
            </a:xfrm>
            <a:custGeom>
              <a:avLst/>
              <a:gdLst/>
              <a:ahLst/>
              <a:cxnLst/>
              <a:rect l="l" t="t" r="r" b="b"/>
              <a:pathLst>
                <a:path w="2937" h="5938" extrusionOk="0">
                  <a:moveTo>
                    <a:pt x="2202" y="0"/>
                  </a:moveTo>
                  <a:cubicBezTo>
                    <a:pt x="1335" y="968"/>
                    <a:pt x="601" y="2102"/>
                    <a:pt x="1" y="3303"/>
                  </a:cubicBezTo>
                  <a:lnTo>
                    <a:pt x="1" y="4470"/>
                  </a:lnTo>
                  <a:cubicBezTo>
                    <a:pt x="1" y="5271"/>
                    <a:pt x="668" y="5938"/>
                    <a:pt x="1468" y="5938"/>
                  </a:cubicBezTo>
                  <a:cubicBezTo>
                    <a:pt x="2236" y="5938"/>
                    <a:pt x="2936" y="5271"/>
                    <a:pt x="2936" y="4470"/>
                  </a:cubicBezTo>
                  <a:lnTo>
                    <a:pt x="2936" y="1268"/>
                  </a:lnTo>
                  <a:cubicBezTo>
                    <a:pt x="2936" y="734"/>
                    <a:pt x="2636" y="267"/>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4809450" y="5733725"/>
              <a:ext cx="196825" cy="112600"/>
            </a:xfrm>
            <a:custGeom>
              <a:avLst/>
              <a:gdLst/>
              <a:ahLst/>
              <a:cxnLst/>
              <a:rect l="l" t="t" r="r" b="b"/>
              <a:pathLst>
                <a:path w="7873" h="4504" extrusionOk="0">
                  <a:moveTo>
                    <a:pt x="7872" y="0"/>
                  </a:moveTo>
                  <a:lnTo>
                    <a:pt x="7872" y="0"/>
                  </a:lnTo>
                  <a:cubicBezTo>
                    <a:pt x="4837" y="167"/>
                    <a:pt x="2102" y="1434"/>
                    <a:pt x="0" y="3436"/>
                  </a:cubicBezTo>
                  <a:cubicBezTo>
                    <a:pt x="834" y="4103"/>
                    <a:pt x="1935" y="4503"/>
                    <a:pt x="3036" y="4503"/>
                  </a:cubicBezTo>
                  <a:cubicBezTo>
                    <a:pt x="5637" y="4503"/>
                    <a:pt x="7706" y="2502"/>
                    <a:pt x="7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6026975" y="5834625"/>
              <a:ext cx="73400" cy="148450"/>
            </a:xfrm>
            <a:custGeom>
              <a:avLst/>
              <a:gdLst/>
              <a:ahLst/>
              <a:cxnLst/>
              <a:rect l="l" t="t" r="r" b="b"/>
              <a:pathLst>
                <a:path w="2936" h="5938" extrusionOk="0">
                  <a:moveTo>
                    <a:pt x="701" y="0"/>
                  </a:moveTo>
                  <a:cubicBezTo>
                    <a:pt x="301" y="267"/>
                    <a:pt x="1" y="734"/>
                    <a:pt x="1" y="1268"/>
                  </a:cubicBezTo>
                  <a:lnTo>
                    <a:pt x="1" y="4470"/>
                  </a:lnTo>
                  <a:cubicBezTo>
                    <a:pt x="1" y="5271"/>
                    <a:pt x="668" y="5938"/>
                    <a:pt x="1468" y="5938"/>
                  </a:cubicBezTo>
                  <a:cubicBezTo>
                    <a:pt x="2269" y="5938"/>
                    <a:pt x="2936" y="5271"/>
                    <a:pt x="2936" y="4470"/>
                  </a:cubicBezTo>
                  <a:lnTo>
                    <a:pt x="2936" y="3303"/>
                  </a:lnTo>
                  <a:cubicBezTo>
                    <a:pt x="2336" y="2102"/>
                    <a:pt x="1602" y="968"/>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5831825" y="5733725"/>
              <a:ext cx="197675" cy="112600"/>
            </a:xfrm>
            <a:custGeom>
              <a:avLst/>
              <a:gdLst/>
              <a:ahLst/>
              <a:cxnLst/>
              <a:rect l="l" t="t" r="r" b="b"/>
              <a:pathLst>
                <a:path w="7907" h="4504" extrusionOk="0">
                  <a:moveTo>
                    <a:pt x="1" y="0"/>
                  </a:moveTo>
                  <a:lnTo>
                    <a:pt x="1" y="0"/>
                  </a:lnTo>
                  <a:cubicBezTo>
                    <a:pt x="168" y="2502"/>
                    <a:pt x="2269" y="4503"/>
                    <a:pt x="4838" y="4503"/>
                  </a:cubicBezTo>
                  <a:cubicBezTo>
                    <a:pt x="5972" y="4503"/>
                    <a:pt x="7073" y="4103"/>
                    <a:pt x="7907" y="3436"/>
                  </a:cubicBezTo>
                  <a:cubicBezTo>
                    <a:pt x="5805" y="1434"/>
                    <a:pt x="3070" y="16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4856150" y="8025350"/>
              <a:ext cx="1129975" cy="743050"/>
            </a:xfrm>
            <a:custGeom>
              <a:avLst/>
              <a:gdLst/>
              <a:ahLst/>
              <a:cxnLst/>
              <a:rect l="l" t="t" r="r" b="b"/>
              <a:pathLst>
                <a:path w="45199" h="29722" extrusionOk="0">
                  <a:moveTo>
                    <a:pt x="5304" y="1"/>
                  </a:moveTo>
                  <a:lnTo>
                    <a:pt x="0" y="3370"/>
                  </a:lnTo>
                  <a:lnTo>
                    <a:pt x="9473" y="29722"/>
                  </a:lnTo>
                  <a:lnTo>
                    <a:pt x="35759" y="29722"/>
                  </a:lnTo>
                  <a:lnTo>
                    <a:pt x="45199" y="3370"/>
                  </a:lnTo>
                  <a:lnTo>
                    <a:pt x="39929" y="1"/>
                  </a:lnTo>
                  <a:lnTo>
                    <a:pt x="22616" y="1402"/>
                  </a:lnTo>
                  <a:lnTo>
                    <a:pt x="5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5020425" y="8025350"/>
              <a:ext cx="802250" cy="743050"/>
            </a:xfrm>
            <a:custGeom>
              <a:avLst/>
              <a:gdLst/>
              <a:ahLst/>
              <a:cxnLst/>
              <a:rect l="l" t="t" r="r" b="b"/>
              <a:pathLst>
                <a:path w="32090" h="29722" extrusionOk="0">
                  <a:moveTo>
                    <a:pt x="3770" y="1"/>
                  </a:moveTo>
                  <a:lnTo>
                    <a:pt x="0" y="2402"/>
                  </a:lnTo>
                  <a:lnTo>
                    <a:pt x="2902" y="29722"/>
                  </a:lnTo>
                  <a:lnTo>
                    <a:pt x="29188" y="29722"/>
                  </a:lnTo>
                  <a:lnTo>
                    <a:pt x="32090" y="2402"/>
                  </a:lnTo>
                  <a:lnTo>
                    <a:pt x="28287" y="1"/>
                  </a:lnTo>
                  <a:lnTo>
                    <a:pt x="16045" y="1001"/>
                  </a:lnTo>
                  <a:lnTo>
                    <a:pt x="37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4834450" y="5869650"/>
              <a:ext cx="1168375" cy="2215575"/>
            </a:xfrm>
            <a:custGeom>
              <a:avLst/>
              <a:gdLst/>
              <a:ahLst/>
              <a:cxnLst/>
              <a:rect l="l" t="t" r="r" b="b"/>
              <a:pathLst>
                <a:path w="46735" h="88623" extrusionOk="0">
                  <a:moveTo>
                    <a:pt x="4938" y="0"/>
                  </a:moveTo>
                  <a:cubicBezTo>
                    <a:pt x="2202" y="0"/>
                    <a:pt x="1" y="2202"/>
                    <a:pt x="1" y="4904"/>
                  </a:cubicBezTo>
                  <a:lnTo>
                    <a:pt x="1" y="43898"/>
                  </a:lnTo>
                  <a:lnTo>
                    <a:pt x="1" y="88130"/>
                  </a:lnTo>
                  <a:cubicBezTo>
                    <a:pt x="2162" y="88330"/>
                    <a:pt x="4233" y="88415"/>
                    <a:pt x="6238" y="88415"/>
                  </a:cubicBezTo>
                  <a:cubicBezTo>
                    <a:pt x="17092" y="88415"/>
                    <a:pt x="26041" y="85939"/>
                    <a:pt x="37100" y="85939"/>
                  </a:cubicBezTo>
                  <a:cubicBezTo>
                    <a:pt x="38633" y="85939"/>
                    <a:pt x="40206" y="85987"/>
                    <a:pt x="41831" y="86095"/>
                  </a:cubicBezTo>
                  <a:cubicBezTo>
                    <a:pt x="41848" y="85992"/>
                    <a:pt x="41914" y="85946"/>
                    <a:pt x="42018" y="85946"/>
                  </a:cubicBezTo>
                  <a:cubicBezTo>
                    <a:pt x="42818" y="85946"/>
                    <a:pt x="45871" y="88622"/>
                    <a:pt x="46585" y="88622"/>
                  </a:cubicBezTo>
                  <a:cubicBezTo>
                    <a:pt x="46681" y="88622"/>
                    <a:pt x="46734" y="88574"/>
                    <a:pt x="46734" y="88464"/>
                  </a:cubicBezTo>
                  <a:lnTo>
                    <a:pt x="46734" y="4904"/>
                  </a:lnTo>
                  <a:cubicBezTo>
                    <a:pt x="46734" y="2202"/>
                    <a:pt x="44533" y="0"/>
                    <a:pt x="4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4881150" y="5905500"/>
              <a:ext cx="81750" cy="222675"/>
            </a:xfrm>
            <a:custGeom>
              <a:avLst/>
              <a:gdLst/>
              <a:ahLst/>
              <a:cxnLst/>
              <a:rect l="l" t="t" r="r" b="b"/>
              <a:pathLst>
                <a:path w="3270" h="8907" extrusionOk="0">
                  <a:moveTo>
                    <a:pt x="1635" y="1"/>
                  </a:moveTo>
                  <a:cubicBezTo>
                    <a:pt x="768" y="1"/>
                    <a:pt x="1" y="734"/>
                    <a:pt x="1" y="1635"/>
                  </a:cubicBezTo>
                  <a:lnTo>
                    <a:pt x="1" y="7272"/>
                  </a:lnTo>
                  <a:cubicBezTo>
                    <a:pt x="1" y="8140"/>
                    <a:pt x="735" y="8907"/>
                    <a:pt x="1635" y="8907"/>
                  </a:cubicBezTo>
                  <a:cubicBezTo>
                    <a:pt x="2503" y="8907"/>
                    <a:pt x="3270" y="8173"/>
                    <a:pt x="3270" y="7272"/>
                  </a:cubicBezTo>
                  <a:lnTo>
                    <a:pt x="3270" y="1635"/>
                  </a:lnTo>
                  <a:cubicBezTo>
                    <a:pt x="3270" y="768"/>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4807775" y="6153175"/>
              <a:ext cx="1222550" cy="1955600"/>
            </a:xfrm>
            <a:custGeom>
              <a:avLst/>
              <a:gdLst/>
              <a:ahLst/>
              <a:cxnLst/>
              <a:rect l="l" t="t" r="r" b="b"/>
              <a:pathLst>
                <a:path w="48902" h="78224" extrusionOk="0">
                  <a:moveTo>
                    <a:pt x="0" y="1"/>
                  </a:moveTo>
                  <a:lnTo>
                    <a:pt x="0" y="78223"/>
                  </a:lnTo>
                  <a:lnTo>
                    <a:pt x="48902" y="78223"/>
                  </a:lnTo>
                  <a:lnTo>
                    <a:pt x="48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5228900" y="6304125"/>
              <a:ext cx="381125" cy="50050"/>
            </a:xfrm>
            <a:custGeom>
              <a:avLst/>
              <a:gdLst/>
              <a:ahLst/>
              <a:cxnLst/>
              <a:rect l="l" t="t" r="r" b="b"/>
              <a:pathLst>
                <a:path w="15245" h="2002" extrusionOk="0">
                  <a:moveTo>
                    <a:pt x="1001" y="0"/>
                  </a:moveTo>
                  <a:cubicBezTo>
                    <a:pt x="434" y="0"/>
                    <a:pt x="1" y="467"/>
                    <a:pt x="1" y="1001"/>
                  </a:cubicBezTo>
                  <a:cubicBezTo>
                    <a:pt x="1" y="1535"/>
                    <a:pt x="434" y="2002"/>
                    <a:pt x="1001" y="2002"/>
                  </a:cubicBezTo>
                  <a:lnTo>
                    <a:pt x="14244" y="2002"/>
                  </a:lnTo>
                  <a:cubicBezTo>
                    <a:pt x="14778" y="2002"/>
                    <a:pt x="15245" y="1535"/>
                    <a:pt x="15245" y="1001"/>
                  </a:cubicBezTo>
                  <a:cubicBezTo>
                    <a:pt x="15245" y="467"/>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5577475" y="6153175"/>
              <a:ext cx="340275" cy="272725"/>
            </a:xfrm>
            <a:custGeom>
              <a:avLst/>
              <a:gdLst/>
              <a:ahLst/>
              <a:cxnLst/>
              <a:rect l="l" t="t" r="r" b="b"/>
              <a:pathLst>
                <a:path w="13611" h="10909" extrusionOk="0">
                  <a:moveTo>
                    <a:pt x="1" y="1"/>
                  </a:moveTo>
                  <a:lnTo>
                    <a:pt x="10575" y="10542"/>
                  </a:lnTo>
                  <a:lnTo>
                    <a:pt x="13577" y="10909"/>
                  </a:lnTo>
                  <a:cubicBezTo>
                    <a:pt x="13577" y="10842"/>
                    <a:pt x="13611" y="10742"/>
                    <a:pt x="13611" y="10675"/>
                  </a:cubicBezTo>
                  <a:lnTo>
                    <a:pt x="29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5400700" y="6153175"/>
              <a:ext cx="335250" cy="251875"/>
            </a:xfrm>
            <a:custGeom>
              <a:avLst/>
              <a:gdLst/>
              <a:ahLst/>
              <a:cxnLst/>
              <a:rect l="l" t="t" r="r" b="b"/>
              <a:pathLst>
                <a:path w="13410" h="10075" extrusionOk="0">
                  <a:moveTo>
                    <a:pt x="0" y="1"/>
                  </a:moveTo>
                  <a:lnTo>
                    <a:pt x="9807" y="9774"/>
                  </a:lnTo>
                  <a:cubicBezTo>
                    <a:pt x="11041" y="9908"/>
                    <a:pt x="12242" y="10008"/>
                    <a:pt x="13410" y="10075"/>
                  </a:cubicBezTo>
                  <a:lnTo>
                    <a:pt x="33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4922850" y="6391675"/>
              <a:ext cx="994075" cy="1417725"/>
            </a:xfrm>
            <a:custGeom>
              <a:avLst/>
              <a:gdLst/>
              <a:ahLst/>
              <a:cxnLst/>
              <a:rect l="l" t="t" r="r" b="b"/>
              <a:pathLst>
                <a:path w="39763" h="56709" extrusionOk="0">
                  <a:moveTo>
                    <a:pt x="1" y="1"/>
                  </a:moveTo>
                  <a:lnTo>
                    <a:pt x="1" y="56708"/>
                  </a:lnTo>
                  <a:lnTo>
                    <a:pt x="39762" y="56708"/>
                  </a:lnTo>
                  <a:lnTo>
                    <a:pt x="39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5032925" y="7077175"/>
              <a:ext cx="773075" cy="494550"/>
            </a:xfrm>
            <a:custGeom>
              <a:avLst/>
              <a:gdLst/>
              <a:ahLst/>
              <a:cxnLst/>
              <a:rect l="l" t="t" r="r" b="b"/>
              <a:pathLst>
                <a:path w="30923" h="19782" extrusionOk="0">
                  <a:moveTo>
                    <a:pt x="3170" y="1"/>
                  </a:moveTo>
                  <a:cubicBezTo>
                    <a:pt x="1402" y="1"/>
                    <a:pt x="1" y="1435"/>
                    <a:pt x="1" y="3169"/>
                  </a:cubicBezTo>
                  <a:lnTo>
                    <a:pt x="1" y="16612"/>
                  </a:lnTo>
                  <a:cubicBezTo>
                    <a:pt x="1" y="18347"/>
                    <a:pt x="1402" y="19781"/>
                    <a:pt x="3170" y="19781"/>
                  </a:cubicBezTo>
                  <a:lnTo>
                    <a:pt x="27754" y="19781"/>
                  </a:lnTo>
                  <a:cubicBezTo>
                    <a:pt x="29522" y="19781"/>
                    <a:pt x="30923" y="18347"/>
                    <a:pt x="30923" y="16612"/>
                  </a:cubicBezTo>
                  <a:lnTo>
                    <a:pt x="30923" y="3169"/>
                  </a:lnTo>
                  <a:cubicBezTo>
                    <a:pt x="30923" y="1435"/>
                    <a:pt x="29522" y="1"/>
                    <a:pt x="2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4866150" y="7713650"/>
              <a:ext cx="1105800" cy="434725"/>
            </a:xfrm>
            <a:custGeom>
              <a:avLst/>
              <a:gdLst/>
              <a:ahLst/>
              <a:cxnLst/>
              <a:rect l="l" t="t" r="r" b="b"/>
              <a:pathLst>
                <a:path w="44232" h="17389" extrusionOk="0">
                  <a:moveTo>
                    <a:pt x="7933" y="0"/>
                  </a:moveTo>
                  <a:cubicBezTo>
                    <a:pt x="6074" y="0"/>
                    <a:pt x="4181" y="8"/>
                    <a:pt x="2235" y="26"/>
                  </a:cubicBezTo>
                  <a:cubicBezTo>
                    <a:pt x="1501" y="5297"/>
                    <a:pt x="734" y="10534"/>
                    <a:pt x="0" y="15838"/>
                  </a:cubicBezTo>
                  <a:cubicBezTo>
                    <a:pt x="7339" y="16872"/>
                    <a:pt x="14728" y="17389"/>
                    <a:pt x="22116" y="17389"/>
                  </a:cubicBezTo>
                  <a:cubicBezTo>
                    <a:pt x="29505" y="17389"/>
                    <a:pt x="36893" y="16872"/>
                    <a:pt x="44232" y="15838"/>
                  </a:cubicBezTo>
                  <a:cubicBezTo>
                    <a:pt x="43465" y="10534"/>
                    <a:pt x="42731" y="5297"/>
                    <a:pt x="41964" y="26"/>
                  </a:cubicBezTo>
                  <a:cubicBezTo>
                    <a:pt x="38042" y="107"/>
                    <a:pt x="34364" y="135"/>
                    <a:pt x="30812" y="135"/>
                  </a:cubicBezTo>
                  <a:cubicBezTo>
                    <a:pt x="22984" y="135"/>
                    <a:pt x="15772" y="0"/>
                    <a:pt x="7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5228900" y="7741825"/>
              <a:ext cx="381125" cy="50050"/>
            </a:xfrm>
            <a:custGeom>
              <a:avLst/>
              <a:gdLst/>
              <a:ahLst/>
              <a:cxnLst/>
              <a:rect l="l" t="t" r="r" b="b"/>
              <a:pathLst>
                <a:path w="15245" h="2002" extrusionOk="0">
                  <a:moveTo>
                    <a:pt x="1001" y="0"/>
                  </a:moveTo>
                  <a:cubicBezTo>
                    <a:pt x="434" y="0"/>
                    <a:pt x="1" y="434"/>
                    <a:pt x="1" y="1001"/>
                  </a:cubicBezTo>
                  <a:cubicBezTo>
                    <a:pt x="1" y="1535"/>
                    <a:pt x="434" y="2002"/>
                    <a:pt x="1001" y="2002"/>
                  </a:cubicBezTo>
                  <a:lnTo>
                    <a:pt x="14244" y="2002"/>
                  </a:lnTo>
                  <a:cubicBezTo>
                    <a:pt x="14778" y="1935"/>
                    <a:pt x="15245" y="1535"/>
                    <a:pt x="15245" y="1001"/>
                  </a:cubicBezTo>
                  <a:cubicBezTo>
                    <a:pt x="15245" y="434"/>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972900" y="6153175"/>
              <a:ext cx="537075" cy="243525"/>
            </a:xfrm>
            <a:custGeom>
              <a:avLst/>
              <a:gdLst/>
              <a:ahLst/>
              <a:cxnLst/>
              <a:rect l="l" t="t" r="r" b="b"/>
              <a:pathLst>
                <a:path w="21483" h="9741" extrusionOk="0">
                  <a:moveTo>
                    <a:pt x="0" y="1"/>
                  </a:moveTo>
                  <a:lnTo>
                    <a:pt x="9774" y="9741"/>
                  </a:lnTo>
                  <a:cubicBezTo>
                    <a:pt x="12452" y="9604"/>
                    <a:pt x="15145" y="9513"/>
                    <a:pt x="17822" y="9513"/>
                  </a:cubicBezTo>
                  <a:cubicBezTo>
                    <a:pt x="19047" y="9513"/>
                    <a:pt x="20268" y="9532"/>
                    <a:pt x="21482" y="9574"/>
                  </a:cubicBezTo>
                  <a:lnTo>
                    <a:pt x="1194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5863525" y="7627050"/>
              <a:ext cx="191825" cy="595975"/>
            </a:xfrm>
            <a:custGeom>
              <a:avLst/>
              <a:gdLst/>
              <a:ahLst/>
              <a:cxnLst/>
              <a:rect l="l" t="t" r="r" b="b"/>
              <a:pathLst>
                <a:path w="7673" h="23839" extrusionOk="0">
                  <a:moveTo>
                    <a:pt x="933" y="0"/>
                  </a:moveTo>
                  <a:cubicBezTo>
                    <a:pt x="867" y="0"/>
                    <a:pt x="800" y="7"/>
                    <a:pt x="734" y="21"/>
                  </a:cubicBezTo>
                  <a:cubicBezTo>
                    <a:pt x="267" y="155"/>
                    <a:pt x="1" y="655"/>
                    <a:pt x="134" y="1122"/>
                  </a:cubicBezTo>
                  <a:lnTo>
                    <a:pt x="5838" y="23171"/>
                  </a:lnTo>
                  <a:cubicBezTo>
                    <a:pt x="5971" y="23605"/>
                    <a:pt x="6305" y="23838"/>
                    <a:pt x="6705" y="23838"/>
                  </a:cubicBezTo>
                  <a:cubicBezTo>
                    <a:pt x="6739" y="23838"/>
                    <a:pt x="6839" y="23838"/>
                    <a:pt x="6905" y="23805"/>
                  </a:cubicBezTo>
                  <a:cubicBezTo>
                    <a:pt x="7372" y="23672"/>
                    <a:pt x="7673" y="23171"/>
                    <a:pt x="7539" y="22704"/>
                  </a:cubicBezTo>
                  <a:lnTo>
                    <a:pt x="1835" y="655"/>
                  </a:lnTo>
                  <a:cubicBezTo>
                    <a:pt x="1721" y="254"/>
                    <a:pt x="1335"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5863525" y="6131925"/>
              <a:ext cx="192650" cy="349025"/>
            </a:xfrm>
            <a:custGeom>
              <a:avLst/>
              <a:gdLst/>
              <a:ahLst/>
              <a:cxnLst/>
              <a:rect l="l" t="t" r="r" b="b"/>
              <a:pathLst>
                <a:path w="7706" h="13961" extrusionOk="0">
                  <a:moveTo>
                    <a:pt x="6714" y="0"/>
                  </a:moveTo>
                  <a:cubicBezTo>
                    <a:pt x="6397" y="0"/>
                    <a:pt x="6073" y="181"/>
                    <a:pt x="5905" y="517"/>
                  </a:cubicBezTo>
                  <a:lnTo>
                    <a:pt x="201" y="12726"/>
                  </a:lnTo>
                  <a:cubicBezTo>
                    <a:pt x="1" y="13126"/>
                    <a:pt x="167" y="13660"/>
                    <a:pt x="634" y="13893"/>
                  </a:cubicBezTo>
                  <a:cubicBezTo>
                    <a:pt x="734" y="13927"/>
                    <a:pt x="868" y="13960"/>
                    <a:pt x="1001" y="13960"/>
                  </a:cubicBezTo>
                  <a:cubicBezTo>
                    <a:pt x="1335" y="13960"/>
                    <a:pt x="1635" y="13760"/>
                    <a:pt x="1802" y="13460"/>
                  </a:cubicBezTo>
                  <a:lnTo>
                    <a:pt x="7506" y="1251"/>
                  </a:lnTo>
                  <a:cubicBezTo>
                    <a:pt x="7706" y="851"/>
                    <a:pt x="7539" y="284"/>
                    <a:pt x="7072" y="83"/>
                  </a:cubicBezTo>
                  <a:cubicBezTo>
                    <a:pt x="6960" y="27"/>
                    <a:pt x="6838" y="0"/>
                    <a:pt x="6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5866850" y="7027150"/>
              <a:ext cx="231875" cy="44200"/>
            </a:xfrm>
            <a:custGeom>
              <a:avLst/>
              <a:gdLst/>
              <a:ahLst/>
              <a:cxnLst/>
              <a:rect l="l" t="t" r="r" b="b"/>
              <a:pathLst>
                <a:path w="9275" h="1768" extrusionOk="0">
                  <a:moveTo>
                    <a:pt x="868" y="0"/>
                  </a:moveTo>
                  <a:cubicBezTo>
                    <a:pt x="401" y="0"/>
                    <a:pt x="1" y="367"/>
                    <a:pt x="1" y="901"/>
                  </a:cubicBezTo>
                  <a:cubicBezTo>
                    <a:pt x="1" y="1334"/>
                    <a:pt x="368" y="1768"/>
                    <a:pt x="868" y="1768"/>
                  </a:cubicBezTo>
                  <a:lnTo>
                    <a:pt x="8407" y="1768"/>
                  </a:lnTo>
                  <a:cubicBezTo>
                    <a:pt x="8874" y="1768"/>
                    <a:pt x="9274" y="1401"/>
                    <a:pt x="9274" y="901"/>
                  </a:cubicBezTo>
                  <a:cubicBezTo>
                    <a:pt x="9274" y="434"/>
                    <a:pt x="8907" y="0"/>
                    <a:pt x="8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4785250" y="7627050"/>
              <a:ext cx="191825" cy="595975"/>
            </a:xfrm>
            <a:custGeom>
              <a:avLst/>
              <a:gdLst/>
              <a:ahLst/>
              <a:cxnLst/>
              <a:rect l="l" t="t" r="r" b="b"/>
              <a:pathLst>
                <a:path w="7673" h="23839" extrusionOk="0">
                  <a:moveTo>
                    <a:pt x="6741" y="0"/>
                  </a:moveTo>
                  <a:cubicBezTo>
                    <a:pt x="6338" y="0"/>
                    <a:pt x="5953" y="254"/>
                    <a:pt x="5838" y="655"/>
                  </a:cubicBezTo>
                  <a:lnTo>
                    <a:pt x="134" y="22704"/>
                  </a:lnTo>
                  <a:cubicBezTo>
                    <a:pt x="1" y="23171"/>
                    <a:pt x="301" y="23672"/>
                    <a:pt x="768" y="23805"/>
                  </a:cubicBezTo>
                  <a:cubicBezTo>
                    <a:pt x="801" y="23838"/>
                    <a:pt x="901" y="23838"/>
                    <a:pt x="968" y="23838"/>
                  </a:cubicBezTo>
                  <a:cubicBezTo>
                    <a:pt x="1402" y="23838"/>
                    <a:pt x="1735" y="23538"/>
                    <a:pt x="1835" y="23171"/>
                  </a:cubicBezTo>
                  <a:lnTo>
                    <a:pt x="7573" y="1122"/>
                  </a:lnTo>
                  <a:cubicBezTo>
                    <a:pt x="7673" y="655"/>
                    <a:pt x="7406" y="155"/>
                    <a:pt x="6939" y="21"/>
                  </a:cubicBezTo>
                  <a:cubicBezTo>
                    <a:pt x="6873" y="7"/>
                    <a:pt x="6807" y="0"/>
                    <a:pt x="6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4784425" y="6132050"/>
              <a:ext cx="192650" cy="348900"/>
            </a:xfrm>
            <a:custGeom>
              <a:avLst/>
              <a:gdLst/>
              <a:ahLst/>
              <a:cxnLst/>
              <a:rect l="l" t="t" r="r" b="b"/>
              <a:pathLst>
                <a:path w="7706" h="13956" extrusionOk="0">
                  <a:moveTo>
                    <a:pt x="1006" y="1"/>
                  </a:moveTo>
                  <a:cubicBezTo>
                    <a:pt x="884" y="1"/>
                    <a:pt x="758" y="26"/>
                    <a:pt x="634" y="78"/>
                  </a:cubicBezTo>
                  <a:cubicBezTo>
                    <a:pt x="200" y="279"/>
                    <a:pt x="0" y="779"/>
                    <a:pt x="200" y="1246"/>
                  </a:cubicBezTo>
                  <a:lnTo>
                    <a:pt x="5938" y="13455"/>
                  </a:lnTo>
                  <a:cubicBezTo>
                    <a:pt x="6038" y="13755"/>
                    <a:pt x="6372" y="13955"/>
                    <a:pt x="6705" y="13955"/>
                  </a:cubicBezTo>
                  <a:cubicBezTo>
                    <a:pt x="6839" y="13955"/>
                    <a:pt x="6972" y="13922"/>
                    <a:pt x="7105" y="13888"/>
                  </a:cubicBezTo>
                  <a:cubicBezTo>
                    <a:pt x="7506" y="13655"/>
                    <a:pt x="7706" y="13188"/>
                    <a:pt x="7506" y="12721"/>
                  </a:cubicBezTo>
                  <a:lnTo>
                    <a:pt x="1802" y="512"/>
                  </a:lnTo>
                  <a:cubicBezTo>
                    <a:pt x="1654" y="193"/>
                    <a:pt x="1345" y="1"/>
                    <a:pt x="10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4741900" y="7027150"/>
              <a:ext cx="233525" cy="44200"/>
            </a:xfrm>
            <a:custGeom>
              <a:avLst/>
              <a:gdLst/>
              <a:ahLst/>
              <a:cxnLst/>
              <a:rect l="l" t="t" r="r" b="b"/>
              <a:pathLst>
                <a:path w="9341" h="1768" extrusionOk="0">
                  <a:moveTo>
                    <a:pt x="867" y="0"/>
                  </a:moveTo>
                  <a:cubicBezTo>
                    <a:pt x="400" y="0"/>
                    <a:pt x="0" y="367"/>
                    <a:pt x="0" y="901"/>
                  </a:cubicBezTo>
                  <a:cubicBezTo>
                    <a:pt x="0" y="1334"/>
                    <a:pt x="367" y="1768"/>
                    <a:pt x="867" y="1768"/>
                  </a:cubicBezTo>
                  <a:lnTo>
                    <a:pt x="8406" y="1768"/>
                  </a:lnTo>
                  <a:cubicBezTo>
                    <a:pt x="8906" y="1768"/>
                    <a:pt x="9340" y="1401"/>
                    <a:pt x="9307" y="901"/>
                  </a:cubicBezTo>
                  <a:cubicBezTo>
                    <a:pt x="9307" y="434"/>
                    <a:pt x="8906" y="0"/>
                    <a:pt x="8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5866850" y="6426700"/>
              <a:ext cx="231875" cy="44225"/>
            </a:xfrm>
            <a:custGeom>
              <a:avLst/>
              <a:gdLst/>
              <a:ahLst/>
              <a:cxnLst/>
              <a:rect l="l" t="t" r="r" b="b"/>
              <a:pathLst>
                <a:path w="9275" h="1769" extrusionOk="0">
                  <a:moveTo>
                    <a:pt x="868" y="1"/>
                  </a:moveTo>
                  <a:cubicBezTo>
                    <a:pt x="401" y="1"/>
                    <a:pt x="1" y="368"/>
                    <a:pt x="1" y="868"/>
                  </a:cubicBezTo>
                  <a:cubicBezTo>
                    <a:pt x="1" y="1335"/>
                    <a:pt x="368" y="1769"/>
                    <a:pt x="868" y="1769"/>
                  </a:cubicBezTo>
                  <a:lnTo>
                    <a:pt x="8407" y="1769"/>
                  </a:lnTo>
                  <a:cubicBezTo>
                    <a:pt x="8874" y="1769"/>
                    <a:pt x="9274" y="1402"/>
                    <a:pt x="9274" y="868"/>
                  </a:cubicBezTo>
                  <a:cubicBezTo>
                    <a:pt x="9274" y="435"/>
                    <a:pt x="8907" y="1"/>
                    <a:pt x="8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4741900" y="6426700"/>
              <a:ext cx="233525" cy="44225"/>
            </a:xfrm>
            <a:custGeom>
              <a:avLst/>
              <a:gdLst/>
              <a:ahLst/>
              <a:cxnLst/>
              <a:rect l="l" t="t" r="r" b="b"/>
              <a:pathLst>
                <a:path w="9341" h="1769" extrusionOk="0">
                  <a:moveTo>
                    <a:pt x="867" y="1"/>
                  </a:moveTo>
                  <a:cubicBezTo>
                    <a:pt x="400" y="1"/>
                    <a:pt x="0" y="368"/>
                    <a:pt x="0" y="868"/>
                  </a:cubicBezTo>
                  <a:cubicBezTo>
                    <a:pt x="0" y="1335"/>
                    <a:pt x="367" y="1769"/>
                    <a:pt x="867" y="1769"/>
                  </a:cubicBezTo>
                  <a:lnTo>
                    <a:pt x="8406" y="1769"/>
                  </a:lnTo>
                  <a:cubicBezTo>
                    <a:pt x="8906" y="1769"/>
                    <a:pt x="9340" y="1402"/>
                    <a:pt x="9307" y="868"/>
                  </a:cubicBezTo>
                  <a:cubicBezTo>
                    <a:pt x="9307" y="435"/>
                    <a:pt x="8906" y="1"/>
                    <a:pt x="8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4917025" y="7854400"/>
              <a:ext cx="559575" cy="293925"/>
            </a:xfrm>
            <a:custGeom>
              <a:avLst/>
              <a:gdLst/>
              <a:ahLst/>
              <a:cxnLst/>
              <a:rect l="l" t="t" r="r" b="b"/>
              <a:pathLst>
                <a:path w="22383" h="11757" extrusionOk="0">
                  <a:moveTo>
                    <a:pt x="11175" y="0"/>
                  </a:moveTo>
                  <a:cubicBezTo>
                    <a:pt x="5237" y="0"/>
                    <a:pt x="367" y="4604"/>
                    <a:pt x="0" y="10441"/>
                  </a:cubicBezTo>
                  <a:cubicBezTo>
                    <a:pt x="6711" y="11318"/>
                    <a:pt x="13477" y="11756"/>
                    <a:pt x="20273" y="11756"/>
                  </a:cubicBezTo>
                  <a:cubicBezTo>
                    <a:pt x="20976" y="11756"/>
                    <a:pt x="21679" y="11752"/>
                    <a:pt x="22383" y="11742"/>
                  </a:cubicBezTo>
                  <a:lnTo>
                    <a:pt x="22383" y="11208"/>
                  </a:lnTo>
                  <a:cubicBezTo>
                    <a:pt x="22383" y="5004"/>
                    <a:pt x="17346" y="0"/>
                    <a:pt x="11175" y="0"/>
                  </a:cubicBez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5393200" y="7715125"/>
              <a:ext cx="462850" cy="412825"/>
            </a:xfrm>
            <a:custGeom>
              <a:avLst/>
              <a:gdLst/>
              <a:ahLst/>
              <a:cxnLst/>
              <a:rect l="l" t="t" r="r" b="b"/>
              <a:pathLst>
                <a:path w="18514" h="16513" extrusionOk="0">
                  <a:moveTo>
                    <a:pt x="0" y="1"/>
                  </a:moveTo>
                  <a:lnTo>
                    <a:pt x="16512" y="16513"/>
                  </a:lnTo>
                  <a:cubicBezTo>
                    <a:pt x="17179" y="16446"/>
                    <a:pt x="17846" y="16413"/>
                    <a:pt x="18513" y="16312"/>
                  </a:cubicBezTo>
                  <a:lnTo>
                    <a:pt x="220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4907850" y="7712225"/>
              <a:ext cx="740550" cy="434900"/>
            </a:xfrm>
            <a:custGeom>
              <a:avLst/>
              <a:gdLst/>
              <a:ahLst/>
              <a:cxnLst/>
              <a:rect l="l" t="t" r="r" b="b"/>
              <a:pathLst>
                <a:path w="29622" h="17396" extrusionOk="0">
                  <a:moveTo>
                    <a:pt x="6667" y="0"/>
                  </a:moveTo>
                  <a:cubicBezTo>
                    <a:pt x="4679" y="0"/>
                    <a:pt x="2652" y="17"/>
                    <a:pt x="567" y="50"/>
                  </a:cubicBezTo>
                  <a:cubicBezTo>
                    <a:pt x="367" y="1451"/>
                    <a:pt x="167" y="2885"/>
                    <a:pt x="0" y="4286"/>
                  </a:cubicBezTo>
                  <a:lnTo>
                    <a:pt x="12909" y="17229"/>
                  </a:lnTo>
                  <a:cubicBezTo>
                    <a:pt x="14911" y="17296"/>
                    <a:pt x="16946" y="17396"/>
                    <a:pt x="18947" y="17396"/>
                  </a:cubicBezTo>
                  <a:lnTo>
                    <a:pt x="21382" y="17396"/>
                  </a:lnTo>
                  <a:cubicBezTo>
                    <a:pt x="23384" y="17396"/>
                    <a:pt x="25385" y="17329"/>
                    <a:pt x="27353" y="17229"/>
                  </a:cubicBezTo>
                  <a:lnTo>
                    <a:pt x="27687" y="17229"/>
                  </a:lnTo>
                  <a:cubicBezTo>
                    <a:pt x="28287" y="17196"/>
                    <a:pt x="28954" y="17196"/>
                    <a:pt x="29588" y="17129"/>
                  </a:cubicBezTo>
                  <a:lnTo>
                    <a:pt x="29621" y="17129"/>
                  </a:lnTo>
                  <a:lnTo>
                    <a:pt x="12542" y="50"/>
                  </a:lnTo>
                  <a:cubicBezTo>
                    <a:pt x="10608" y="17"/>
                    <a:pt x="8656" y="0"/>
                    <a:pt x="6667"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5575825" y="7716800"/>
              <a:ext cx="396975" cy="392800"/>
            </a:xfrm>
            <a:custGeom>
              <a:avLst/>
              <a:gdLst/>
              <a:ahLst/>
              <a:cxnLst/>
              <a:rect l="l" t="t" r="r" b="b"/>
              <a:pathLst>
                <a:path w="15879" h="15712" extrusionOk="0">
                  <a:moveTo>
                    <a:pt x="0" y="0"/>
                  </a:moveTo>
                  <a:lnTo>
                    <a:pt x="15712" y="15712"/>
                  </a:lnTo>
                  <a:cubicBezTo>
                    <a:pt x="15745" y="15712"/>
                    <a:pt x="15845" y="15712"/>
                    <a:pt x="15878" y="15678"/>
                  </a:cubicBezTo>
                  <a:cubicBezTo>
                    <a:pt x="15712" y="14578"/>
                    <a:pt x="15578" y="13510"/>
                    <a:pt x="15411" y="12409"/>
                  </a:cubicBezTo>
                  <a:lnTo>
                    <a:pt x="296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6056175" y="7333200"/>
              <a:ext cx="20850" cy="110925"/>
            </a:xfrm>
            <a:custGeom>
              <a:avLst/>
              <a:gdLst/>
              <a:ahLst/>
              <a:cxnLst/>
              <a:rect l="l" t="t" r="r" b="b"/>
              <a:pathLst>
                <a:path w="834" h="4437" extrusionOk="0">
                  <a:moveTo>
                    <a:pt x="434" y="0"/>
                  </a:moveTo>
                  <a:cubicBezTo>
                    <a:pt x="167" y="0"/>
                    <a:pt x="0" y="200"/>
                    <a:pt x="0" y="400"/>
                  </a:cubicBezTo>
                  <a:lnTo>
                    <a:pt x="0" y="4036"/>
                  </a:lnTo>
                  <a:cubicBezTo>
                    <a:pt x="0" y="4270"/>
                    <a:pt x="200" y="4437"/>
                    <a:pt x="434" y="4437"/>
                  </a:cubicBezTo>
                  <a:cubicBezTo>
                    <a:pt x="667" y="4437"/>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6056175" y="6483425"/>
              <a:ext cx="20850" cy="111775"/>
            </a:xfrm>
            <a:custGeom>
              <a:avLst/>
              <a:gdLst/>
              <a:ahLst/>
              <a:cxnLst/>
              <a:rect l="l" t="t" r="r" b="b"/>
              <a:pathLst>
                <a:path w="834" h="4471" extrusionOk="0">
                  <a:moveTo>
                    <a:pt x="434" y="0"/>
                  </a:moveTo>
                  <a:cubicBezTo>
                    <a:pt x="167" y="0"/>
                    <a:pt x="0" y="200"/>
                    <a:pt x="0" y="400"/>
                  </a:cubicBezTo>
                  <a:lnTo>
                    <a:pt x="0" y="4036"/>
                  </a:lnTo>
                  <a:cubicBezTo>
                    <a:pt x="0" y="4303"/>
                    <a:pt x="200" y="4470"/>
                    <a:pt x="434" y="4470"/>
                  </a:cubicBezTo>
                  <a:cubicBezTo>
                    <a:pt x="667" y="4470"/>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4764400" y="7333200"/>
              <a:ext cx="20875" cy="110925"/>
            </a:xfrm>
            <a:custGeom>
              <a:avLst/>
              <a:gdLst/>
              <a:ahLst/>
              <a:cxnLst/>
              <a:rect l="l" t="t" r="r" b="b"/>
              <a:pathLst>
                <a:path w="835" h="4437" extrusionOk="0">
                  <a:moveTo>
                    <a:pt x="434" y="0"/>
                  </a:moveTo>
                  <a:cubicBezTo>
                    <a:pt x="168" y="0"/>
                    <a:pt x="1" y="200"/>
                    <a:pt x="1" y="400"/>
                  </a:cubicBezTo>
                  <a:lnTo>
                    <a:pt x="1" y="4036"/>
                  </a:lnTo>
                  <a:cubicBezTo>
                    <a:pt x="1" y="4270"/>
                    <a:pt x="234" y="4437"/>
                    <a:pt x="434" y="4437"/>
                  </a:cubicBezTo>
                  <a:cubicBezTo>
                    <a:pt x="668" y="4437"/>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4764400" y="6483425"/>
              <a:ext cx="20875" cy="111775"/>
            </a:xfrm>
            <a:custGeom>
              <a:avLst/>
              <a:gdLst/>
              <a:ahLst/>
              <a:cxnLst/>
              <a:rect l="l" t="t" r="r" b="b"/>
              <a:pathLst>
                <a:path w="835" h="4471" extrusionOk="0">
                  <a:moveTo>
                    <a:pt x="434" y="0"/>
                  </a:moveTo>
                  <a:cubicBezTo>
                    <a:pt x="168" y="0"/>
                    <a:pt x="1" y="200"/>
                    <a:pt x="1" y="400"/>
                  </a:cubicBezTo>
                  <a:lnTo>
                    <a:pt x="1" y="4036"/>
                  </a:lnTo>
                  <a:cubicBezTo>
                    <a:pt x="1" y="4303"/>
                    <a:pt x="234" y="4470"/>
                    <a:pt x="434" y="4470"/>
                  </a:cubicBezTo>
                  <a:cubicBezTo>
                    <a:pt x="668" y="4470"/>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5006250" y="6528450"/>
              <a:ext cx="81750" cy="743050"/>
            </a:xfrm>
            <a:custGeom>
              <a:avLst/>
              <a:gdLst/>
              <a:ahLst/>
              <a:cxnLst/>
              <a:rect l="l" t="t" r="r" b="b"/>
              <a:pathLst>
                <a:path w="3270" h="29722" extrusionOk="0">
                  <a:moveTo>
                    <a:pt x="1635" y="0"/>
                  </a:moveTo>
                  <a:cubicBezTo>
                    <a:pt x="768" y="0"/>
                    <a:pt x="0" y="701"/>
                    <a:pt x="0" y="1602"/>
                  </a:cubicBezTo>
                  <a:lnTo>
                    <a:pt x="0" y="28087"/>
                  </a:lnTo>
                  <a:cubicBezTo>
                    <a:pt x="0" y="28955"/>
                    <a:pt x="734" y="29722"/>
                    <a:pt x="1635" y="29722"/>
                  </a:cubicBezTo>
                  <a:cubicBezTo>
                    <a:pt x="2502" y="29722"/>
                    <a:pt x="3269" y="28988"/>
                    <a:pt x="3269" y="28087"/>
                  </a:cubicBezTo>
                  <a:lnTo>
                    <a:pt x="3269" y="1602"/>
                  </a:lnTo>
                  <a:cubicBezTo>
                    <a:pt x="3269" y="734"/>
                    <a:pt x="2569"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5006250" y="7334025"/>
              <a:ext cx="81750" cy="221025"/>
            </a:xfrm>
            <a:custGeom>
              <a:avLst/>
              <a:gdLst/>
              <a:ahLst/>
              <a:cxnLst/>
              <a:rect l="l" t="t" r="r" b="b"/>
              <a:pathLst>
                <a:path w="3270" h="8841" extrusionOk="0">
                  <a:moveTo>
                    <a:pt x="1635" y="1"/>
                  </a:moveTo>
                  <a:cubicBezTo>
                    <a:pt x="768" y="1"/>
                    <a:pt x="0" y="701"/>
                    <a:pt x="0" y="1635"/>
                  </a:cubicBezTo>
                  <a:lnTo>
                    <a:pt x="0" y="7206"/>
                  </a:lnTo>
                  <a:cubicBezTo>
                    <a:pt x="0" y="8073"/>
                    <a:pt x="734" y="8840"/>
                    <a:pt x="1635" y="8840"/>
                  </a:cubicBezTo>
                  <a:cubicBezTo>
                    <a:pt x="2502" y="8840"/>
                    <a:pt x="3269" y="8140"/>
                    <a:pt x="3269" y="7206"/>
                  </a:cubicBezTo>
                  <a:lnTo>
                    <a:pt x="3269" y="1635"/>
                  </a:lnTo>
                  <a:cubicBezTo>
                    <a:pt x="3269" y="734"/>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4919525" y="7766100"/>
              <a:ext cx="101750" cy="245000"/>
            </a:xfrm>
            <a:custGeom>
              <a:avLst/>
              <a:gdLst/>
              <a:ahLst/>
              <a:cxnLst/>
              <a:rect l="l" t="t" r="r" b="b"/>
              <a:pathLst>
                <a:path w="4070" h="9800" extrusionOk="0">
                  <a:moveTo>
                    <a:pt x="3010" y="0"/>
                  </a:moveTo>
                  <a:cubicBezTo>
                    <a:pt x="2584" y="0"/>
                    <a:pt x="2182" y="305"/>
                    <a:pt x="2068" y="730"/>
                  </a:cubicBezTo>
                  <a:lnTo>
                    <a:pt x="134" y="8603"/>
                  </a:lnTo>
                  <a:cubicBezTo>
                    <a:pt x="0" y="9103"/>
                    <a:pt x="367" y="9637"/>
                    <a:pt x="834" y="9770"/>
                  </a:cubicBezTo>
                  <a:cubicBezTo>
                    <a:pt x="909" y="9790"/>
                    <a:pt x="986" y="9800"/>
                    <a:pt x="1062" y="9800"/>
                  </a:cubicBezTo>
                  <a:cubicBezTo>
                    <a:pt x="1495" y="9800"/>
                    <a:pt x="1922" y="9495"/>
                    <a:pt x="2035" y="9070"/>
                  </a:cubicBezTo>
                  <a:lnTo>
                    <a:pt x="3936" y="1197"/>
                  </a:lnTo>
                  <a:cubicBezTo>
                    <a:pt x="4070" y="697"/>
                    <a:pt x="3736" y="130"/>
                    <a:pt x="3236" y="30"/>
                  </a:cubicBezTo>
                  <a:cubicBezTo>
                    <a:pt x="3161" y="10"/>
                    <a:pt x="3085" y="0"/>
                    <a:pt x="301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4897000" y="8021275"/>
              <a:ext cx="60900" cy="74050"/>
            </a:xfrm>
            <a:custGeom>
              <a:avLst/>
              <a:gdLst/>
              <a:ahLst/>
              <a:cxnLst/>
              <a:rect l="l" t="t" r="r" b="b"/>
              <a:pathLst>
                <a:path w="2436" h="2962" extrusionOk="0">
                  <a:moveTo>
                    <a:pt x="1374" y="1"/>
                  </a:moveTo>
                  <a:cubicBezTo>
                    <a:pt x="942" y="1"/>
                    <a:pt x="519" y="305"/>
                    <a:pt x="434" y="731"/>
                  </a:cubicBezTo>
                  <a:lnTo>
                    <a:pt x="134" y="1765"/>
                  </a:lnTo>
                  <a:cubicBezTo>
                    <a:pt x="1" y="2265"/>
                    <a:pt x="334" y="2832"/>
                    <a:pt x="834" y="2932"/>
                  </a:cubicBezTo>
                  <a:cubicBezTo>
                    <a:pt x="910" y="2952"/>
                    <a:pt x="985" y="2962"/>
                    <a:pt x="1061" y="2962"/>
                  </a:cubicBezTo>
                  <a:cubicBezTo>
                    <a:pt x="1486" y="2962"/>
                    <a:pt x="1889" y="2657"/>
                    <a:pt x="2002" y="2232"/>
                  </a:cubicBezTo>
                  <a:lnTo>
                    <a:pt x="2302" y="1198"/>
                  </a:lnTo>
                  <a:cubicBezTo>
                    <a:pt x="2436" y="697"/>
                    <a:pt x="2102" y="164"/>
                    <a:pt x="1602" y="30"/>
                  </a:cubicBezTo>
                  <a:cubicBezTo>
                    <a:pt x="1527" y="10"/>
                    <a:pt x="1450" y="1"/>
                    <a:pt x="1374"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4738550" y="7531675"/>
              <a:ext cx="25050" cy="527900"/>
            </a:xfrm>
            <a:custGeom>
              <a:avLst/>
              <a:gdLst/>
              <a:ahLst/>
              <a:cxnLst/>
              <a:rect l="l" t="t" r="r" b="b"/>
              <a:pathLst>
                <a:path w="1002" h="21116" extrusionOk="0">
                  <a:moveTo>
                    <a:pt x="501" y="0"/>
                  </a:moveTo>
                  <a:cubicBezTo>
                    <a:pt x="201" y="0"/>
                    <a:pt x="1" y="234"/>
                    <a:pt x="1" y="501"/>
                  </a:cubicBezTo>
                  <a:lnTo>
                    <a:pt x="1" y="20615"/>
                  </a:lnTo>
                  <a:cubicBezTo>
                    <a:pt x="1" y="20915"/>
                    <a:pt x="201" y="21115"/>
                    <a:pt x="501" y="21115"/>
                  </a:cubicBezTo>
                  <a:cubicBezTo>
                    <a:pt x="801" y="21115"/>
                    <a:pt x="1001" y="20915"/>
                    <a:pt x="1001" y="20615"/>
                  </a:cubicBezTo>
                  <a:lnTo>
                    <a:pt x="1001" y="501"/>
                  </a:lnTo>
                  <a:cubicBezTo>
                    <a:pt x="1001" y="234"/>
                    <a:pt x="80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4738550" y="6664375"/>
              <a:ext cx="25050" cy="364450"/>
            </a:xfrm>
            <a:custGeom>
              <a:avLst/>
              <a:gdLst/>
              <a:ahLst/>
              <a:cxnLst/>
              <a:rect l="l" t="t" r="r" b="b"/>
              <a:pathLst>
                <a:path w="1002" h="14578" extrusionOk="0">
                  <a:moveTo>
                    <a:pt x="501" y="1"/>
                  </a:moveTo>
                  <a:cubicBezTo>
                    <a:pt x="201" y="1"/>
                    <a:pt x="1" y="234"/>
                    <a:pt x="1" y="501"/>
                  </a:cubicBezTo>
                  <a:lnTo>
                    <a:pt x="1" y="14077"/>
                  </a:lnTo>
                  <a:cubicBezTo>
                    <a:pt x="1" y="14344"/>
                    <a:pt x="201" y="14578"/>
                    <a:pt x="501" y="14578"/>
                  </a:cubicBezTo>
                  <a:cubicBezTo>
                    <a:pt x="801" y="14578"/>
                    <a:pt x="1001" y="14344"/>
                    <a:pt x="1001" y="14077"/>
                  </a:cubicBezTo>
                  <a:lnTo>
                    <a:pt x="1001" y="501"/>
                  </a:lnTo>
                  <a:cubicBezTo>
                    <a:pt x="1001" y="2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6065325" y="7881925"/>
              <a:ext cx="269400" cy="69225"/>
            </a:xfrm>
            <a:custGeom>
              <a:avLst/>
              <a:gdLst/>
              <a:ahLst/>
              <a:cxnLst/>
              <a:rect l="l" t="t" r="r" b="b"/>
              <a:pathLst>
                <a:path w="10776" h="2769" extrusionOk="0">
                  <a:moveTo>
                    <a:pt x="1" y="0"/>
                  </a:moveTo>
                  <a:lnTo>
                    <a:pt x="1" y="834"/>
                  </a:lnTo>
                  <a:cubicBezTo>
                    <a:pt x="1" y="1902"/>
                    <a:pt x="835" y="2769"/>
                    <a:pt x="1936" y="2769"/>
                  </a:cubicBezTo>
                  <a:lnTo>
                    <a:pt x="8841" y="2769"/>
                  </a:lnTo>
                  <a:cubicBezTo>
                    <a:pt x="9908" y="2769"/>
                    <a:pt x="10775" y="1935"/>
                    <a:pt x="10775" y="834"/>
                  </a:cubicBezTo>
                  <a:lnTo>
                    <a:pt x="10775" y="234"/>
                  </a:lnTo>
                  <a:cubicBezTo>
                    <a:pt x="9836" y="241"/>
                    <a:pt x="9021" y="245"/>
                    <a:pt x="8279" y="245"/>
                  </a:cubicBezTo>
                  <a:cubicBezTo>
                    <a:pt x="5439" y="245"/>
                    <a:pt x="3672" y="185"/>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6067000" y="7875250"/>
              <a:ext cx="267725" cy="29200"/>
            </a:xfrm>
            <a:custGeom>
              <a:avLst/>
              <a:gdLst/>
              <a:ahLst/>
              <a:cxnLst/>
              <a:rect l="l" t="t" r="r" b="b"/>
              <a:pathLst>
                <a:path w="10709" h="1168" extrusionOk="0">
                  <a:moveTo>
                    <a:pt x="568" y="0"/>
                  </a:moveTo>
                  <a:cubicBezTo>
                    <a:pt x="234" y="0"/>
                    <a:pt x="1" y="234"/>
                    <a:pt x="1" y="567"/>
                  </a:cubicBezTo>
                  <a:cubicBezTo>
                    <a:pt x="1" y="901"/>
                    <a:pt x="234" y="1168"/>
                    <a:pt x="568" y="1168"/>
                  </a:cubicBezTo>
                  <a:lnTo>
                    <a:pt x="10075" y="1168"/>
                  </a:lnTo>
                  <a:cubicBezTo>
                    <a:pt x="10408"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4495050" y="7887750"/>
              <a:ext cx="268550" cy="73425"/>
            </a:xfrm>
            <a:custGeom>
              <a:avLst/>
              <a:gdLst/>
              <a:ahLst/>
              <a:cxnLst/>
              <a:rect l="l" t="t" r="r" b="b"/>
              <a:pathLst>
                <a:path w="10742" h="2937" extrusionOk="0">
                  <a:moveTo>
                    <a:pt x="0" y="1"/>
                  </a:moveTo>
                  <a:cubicBezTo>
                    <a:pt x="0" y="1669"/>
                    <a:pt x="1335" y="2936"/>
                    <a:pt x="2936" y="2936"/>
                  </a:cubicBezTo>
                  <a:lnTo>
                    <a:pt x="7773" y="2936"/>
                  </a:lnTo>
                  <a:cubicBezTo>
                    <a:pt x="9407" y="2936"/>
                    <a:pt x="10741" y="1602"/>
                    <a:pt x="1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4495050" y="7875250"/>
              <a:ext cx="267725" cy="29200"/>
            </a:xfrm>
            <a:custGeom>
              <a:avLst/>
              <a:gdLst/>
              <a:ahLst/>
              <a:cxnLst/>
              <a:rect l="l" t="t" r="r" b="b"/>
              <a:pathLst>
                <a:path w="10709" h="1168" extrusionOk="0">
                  <a:moveTo>
                    <a:pt x="567" y="0"/>
                  </a:moveTo>
                  <a:cubicBezTo>
                    <a:pt x="234" y="0"/>
                    <a:pt x="0" y="234"/>
                    <a:pt x="0" y="567"/>
                  </a:cubicBezTo>
                  <a:cubicBezTo>
                    <a:pt x="0" y="901"/>
                    <a:pt x="234" y="1168"/>
                    <a:pt x="567" y="1168"/>
                  </a:cubicBezTo>
                  <a:lnTo>
                    <a:pt x="10108" y="1168"/>
                  </a:lnTo>
                  <a:cubicBezTo>
                    <a:pt x="10441"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5035425" y="5696175"/>
              <a:ext cx="783925" cy="52575"/>
            </a:xfrm>
            <a:custGeom>
              <a:avLst/>
              <a:gdLst/>
              <a:ahLst/>
              <a:cxnLst/>
              <a:rect l="l" t="t" r="r" b="b"/>
              <a:pathLst>
                <a:path w="31357" h="2103" extrusionOk="0">
                  <a:moveTo>
                    <a:pt x="1068" y="1"/>
                  </a:moveTo>
                  <a:cubicBezTo>
                    <a:pt x="468" y="1"/>
                    <a:pt x="1" y="468"/>
                    <a:pt x="1" y="1035"/>
                  </a:cubicBezTo>
                  <a:cubicBezTo>
                    <a:pt x="1" y="1635"/>
                    <a:pt x="468" y="2102"/>
                    <a:pt x="1068" y="2102"/>
                  </a:cubicBezTo>
                  <a:lnTo>
                    <a:pt x="30322" y="2102"/>
                  </a:lnTo>
                  <a:cubicBezTo>
                    <a:pt x="30923" y="2102"/>
                    <a:pt x="31357" y="1635"/>
                    <a:pt x="31357" y="1035"/>
                  </a:cubicBezTo>
                  <a:cubicBezTo>
                    <a:pt x="31357" y="468"/>
                    <a:pt x="30856" y="1"/>
                    <a:pt x="30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5032925" y="7077175"/>
              <a:ext cx="562925" cy="494550"/>
            </a:xfrm>
            <a:custGeom>
              <a:avLst/>
              <a:gdLst/>
              <a:ahLst/>
              <a:cxnLst/>
              <a:rect l="l" t="t" r="r" b="b"/>
              <a:pathLst>
                <a:path w="22517" h="19782" extrusionOk="0">
                  <a:moveTo>
                    <a:pt x="9441" y="1"/>
                  </a:moveTo>
                  <a:lnTo>
                    <a:pt x="1" y="9474"/>
                  </a:lnTo>
                  <a:lnTo>
                    <a:pt x="1" y="19781"/>
                  </a:lnTo>
                  <a:lnTo>
                    <a:pt x="2769" y="19781"/>
                  </a:lnTo>
                  <a:lnTo>
                    <a:pt x="22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5379000" y="7143900"/>
              <a:ext cx="427000" cy="427825"/>
            </a:xfrm>
            <a:custGeom>
              <a:avLst/>
              <a:gdLst/>
              <a:ahLst/>
              <a:cxnLst/>
              <a:rect l="l" t="t" r="r" b="b"/>
              <a:pathLst>
                <a:path w="17080" h="17113" extrusionOk="0">
                  <a:moveTo>
                    <a:pt x="17080" y="0"/>
                  </a:moveTo>
                  <a:lnTo>
                    <a:pt x="1" y="17112"/>
                  </a:lnTo>
                  <a:lnTo>
                    <a:pt x="6706" y="17112"/>
                  </a:lnTo>
                  <a:lnTo>
                    <a:pt x="17080" y="6738"/>
                  </a:lnTo>
                  <a:lnTo>
                    <a:pt x="17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5172200" y="7077175"/>
              <a:ext cx="551250" cy="494550"/>
            </a:xfrm>
            <a:custGeom>
              <a:avLst/>
              <a:gdLst/>
              <a:ahLst/>
              <a:cxnLst/>
              <a:rect l="l" t="t" r="r" b="b"/>
              <a:pathLst>
                <a:path w="22050" h="19782" extrusionOk="0">
                  <a:moveTo>
                    <a:pt x="19714" y="1"/>
                  </a:moveTo>
                  <a:lnTo>
                    <a:pt x="0" y="19781"/>
                  </a:lnTo>
                  <a:lnTo>
                    <a:pt x="2302" y="19781"/>
                  </a:lnTo>
                  <a:lnTo>
                    <a:pt x="22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4762750" y="8167125"/>
              <a:ext cx="80900" cy="221850"/>
            </a:xfrm>
            <a:custGeom>
              <a:avLst/>
              <a:gdLst/>
              <a:ahLst/>
              <a:cxnLst/>
              <a:rect l="l" t="t" r="r" b="b"/>
              <a:pathLst>
                <a:path w="3236" h="8874" extrusionOk="0">
                  <a:moveTo>
                    <a:pt x="1635" y="0"/>
                  </a:moveTo>
                  <a:cubicBezTo>
                    <a:pt x="734" y="0"/>
                    <a:pt x="0" y="701"/>
                    <a:pt x="0" y="1602"/>
                  </a:cubicBezTo>
                  <a:lnTo>
                    <a:pt x="0" y="7239"/>
                  </a:lnTo>
                  <a:cubicBezTo>
                    <a:pt x="0" y="8106"/>
                    <a:pt x="701" y="8873"/>
                    <a:pt x="1635" y="8873"/>
                  </a:cubicBezTo>
                  <a:cubicBezTo>
                    <a:pt x="2502" y="8873"/>
                    <a:pt x="3236" y="8173"/>
                    <a:pt x="3236" y="7239"/>
                  </a:cubicBezTo>
                  <a:lnTo>
                    <a:pt x="3236" y="1602"/>
                  </a:lnTo>
                  <a:cubicBezTo>
                    <a:pt x="3236" y="734"/>
                    <a:pt x="2535"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5281450" y="5707025"/>
              <a:ext cx="240200" cy="18375"/>
            </a:xfrm>
            <a:custGeom>
              <a:avLst/>
              <a:gdLst/>
              <a:ahLst/>
              <a:cxnLst/>
              <a:rect l="l" t="t" r="r" b="b"/>
              <a:pathLst>
                <a:path w="9608" h="735" extrusionOk="0">
                  <a:moveTo>
                    <a:pt x="400" y="1"/>
                  </a:moveTo>
                  <a:cubicBezTo>
                    <a:pt x="167" y="1"/>
                    <a:pt x="0" y="167"/>
                    <a:pt x="0" y="368"/>
                  </a:cubicBezTo>
                  <a:cubicBezTo>
                    <a:pt x="0" y="568"/>
                    <a:pt x="167" y="734"/>
                    <a:pt x="400" y="734"/>
                  </a:cubicBezTo>
                  <a:lnTo>
                    <a:pt x="9240" y="734"/>
                  </a:lnTo>
                  <a:cubicBezTo>
                    <a:pt x="9440" y="734"/>
                    <a:pt x="9607" y="568"/>
                    <a:pt x="9607" y="368"/>
                  </a:cubicBezTo>
                  <a:cubicBezTo>
                    <a:pt x="9607" y="167"/>
                    <a:pt x="9440" y="1"/>
                    <a:pt x="9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0" name="Google Shape;480;p40"/>
          <p:cNvCxnSpPr/>
          <p:nvPr/>
        </p:nvCxnSpPr>
        <p:spPr>
          <a:xfrm>
            <a:off x="19264" y="3883023"/>
            <a:ext cx="9144000" cy="0"/>
          </a:xfrm>
          <a:prstGeom prst="straightConnector1">
            <a:avLst/>
          </a:prstGeom>
          <a:noFill/>
          <a:ln w="38100" cap="flat" cmpd="sng">
            <a:solidFill>
              <a:schemeClr val="dk1"/>
            </a:solidFill>
            <a:prstDash val="solid"/>
            <a:round/>
            <a:headEnd type="none" w="med" len="med"/>
            <a:tailEnd type="none" w="med" len="med"/>
          </a:ln>
        </p:spPr>
      </p:cxnSp>
      <p:grpSp>
        <p:nvGrpSpPr>
          <p:cNvPr id="481" name="Google Shape;481;p40"/>
          <p:cNvGrpSpPr/>
          <p:nvPr/>
        </p:nvGrpSpPr>
        <p:grpSpPr>
          <a:xfrm rot="10800000">
            <a:off x="5855362" y="3373725"/>
            <a:ext cx="2166395" cy="2195096"/>
            <a:chOff x="1410161" y="1578330"/>
            <a:chExt cx="2837081" cy="2874667"/>
          </a:xfrm>
        </p:grpSpPr>
        <p:sp>
          <p:nvSpPr>
            <p:cNvPr id="482" name="Google Shape;482;p40"/>
            <p:cNvSpPr/>
            <p:nvPr/>
          </p:nvSpPr>
          <p:spPr>
            <a:xfrm rot="-2652023">
              <a:off x="2208789" y="3395761"/>
              <a:ext cx="60348" cy="60348"/>
            </a:xfrm>
            <a:custGeom>
              <a:avLst/>
              <a:gdLst/>
              <a:ahLst/>
              <a:cxnLst/>
              <a:rect l="l" t="t" r="r" b="b"/>
              <a:pathLst>
                <a:path w="1369" h="1369" extrusionOk="0">
                  <a:moveTo>
                    <a:pt x="371" y="0"/>
                  </a:moveTo>
                  <a:lnTo>
                    <a:pt x="1" y="370"/>
                  </a:lnTo>
                  <a:lnTo>
                    <a:pt x="1036" y="1368"/>
                  </a:lnTo>
                  <a:lnTo>
                    <a:pt x="1369" y="999"/>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rot="-2652023">
              <a:off x="2201851" y="2488662"/>
              <a:ext cx="60348" cy="60304"/>
            </a:xfrm>
            <a:custGeom>
              <a:avLst/>
              <a:gdLst/>
              <a:ahLst/>
              <a:cxnLst/>
              <a:rect l="l" t="t" r="r" b="b"/>
              <a:pathLst>
                <a:path w="1369" h="1368" extrusionOk="0">
                  <a:moveTo>
                    <a:pt x="333" y="0"/>
                  </a:moveTo>
                  <a:lnTo>
                    <a:pt x="1" y="370"/>
                  </a:lnTo>
                  <a:lnTo>
                    <a:pt x="1036" y="1368"/>
                  </a:lnTo>
                  <a:lnTo>
                    <a:pt x="1368" y="998"/>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rot="-2652023">
              <a:off x="3646193" y="2473049"/>
              <a:ext cx="60348" cy="60348"/>
            </a:xfrm>
            <a:custGeom>
              <a:avLst/>
              <a:gdLst/>
              <a:ahLst/>
              <a:cxnLst/>
              <a:rect l="l" t="t" r="r" b="b"/>
              <a:pathLst>
                <a:path w="1369" h="1369" extrusionOk="0">
                  <a:moveTo>
                    <a:pt x="333" y="1"/>
                  </a:moveTo>
                  <a:lnTo>
                    <a:pt x="0" y="370"/>
                  </a:lnTo>
                  <a:lnTo>
                    <a:pt x="1035" y="1369"/>
                  </a:lnTo>
                  <a:lnTo>
                    <a:pt x="1368" y="999"/>
                  </a:ln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rot="-2652023">
              <a:off x="1835070" y="2093932"/>
              <a:ext cx="1975305" cy="1945947"/>
            </a:xfrm>
            <a:custGeom>
              <a:avLst/>
              <a:gdLst/>
              <a:ahLst/>
              <a:cxnLst/>
              <a:rect l="l" t="t" r="r" b="b"/>
              <a:pathLst>
                <a:path w="44810" h="44144" extrusionOk="0">
                  <a:moveTo>
                    <a:pt x="13754" y="1"/>
                  </a:moveTo>
                  <a:cubicBezTo>
                    <a:pt x="12386" y="592"/>
                    <a:pt x="11055" y="1295"/>
                    <a:pt x="9835" y="2034"/>
                  </a:cubicBezTo>
                  <a:cubicBezTo>
                    <a:pt x="6471" y="4179"/>
                    <a:pt x="3846" y="6877"/>
                    <a:pt x="1849" y="10353"/>
                  </a:cubicBezTo>
                  <a:cubicBezTo>
                    <a:pt x="1147" y="11610"/>
                    <a:pt x="518" y="12941"/>
                    <a:pt x="1" y="14309"/>
                  </a:cubicBezTo>
                  <a:cubicBezTo>
                    <a:pt x="7838" y="23255"/>
                    <a:pt x="21961" y="36713"/>
                    <a:pt x="31241" y="44144"/>
                  </a:cubicBezTo>
                  <a:cubicBezTo>
                    <a:pt x="32868" y="42887"/>
                    <a:pt x="34420" y="41593"/>
                    <a:pt x="35899" y="40225"/>
                  </a:cubicBezTo>
                  <a:cubicBezTo>
                    <a:pt x="37748" y="38487"/>
                    <a:pt x="39448" y="36713"/>
                    <a:pt x="41075" y="34790"/>
                  </a:cubicBezTo>
                  <a:cubicBezTo>
                    <a:pt x="42369" y="33274"/>
                    <a:pt x="43626" y="31648"/>
                    <a:pt x="44809" y="29984"/>
                  </a:cubicBezTo>
                  <a:cubicBezTo>
                    <a:pt x="37045" y="21000"/>
                    <a:pt x="22996" y="7506"/>
                    <a:pt x="13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rot="-2652023">
              <a:off x="1790220" y="2114014"/>
              <a:ext cx="1882381" cy="1854653"/>
            </a:xfrm>
            <a:custGeom>
              <a:avLst/>
              <a:gdLst/>
              <a:ahLst/>
              <a:cxnLst/>
              <a:rect l="l" t="t" r="r" b="b"/>
              <a:pathLst>
                <a:path w="42702" h="42073" extrusionOk="0">
                  <a:moveTo>
                    <a:pt x="13754" y="0"/>
                  </a:moveTo>
                  <a:cubicBezTo>
                    <a:pt x="12386" y="629"/>
                    <a:pt x="11129" y="1331"/>
                    <a:pt x="9946" y="2107"/>
                  </a:cubicBezTo>
                  <a:lnTo>
                    <a:pt x="8541" y="3069"/>
                  </a:lnTo>
                  <a:cubicBezTo>
                    <a:pt x="8356" y="3216"/>
                    <a:pt x="8171" y="3364"/>
                    <a:pt x="7986" y="3549"/>
                  </a:cubicBezTo>
                  <a:cubicBezTo>
                    <a:pt x="7839" y="3586"/>
                    <a:pt x="7728" y="3734"/>
                    <a:pt x="7617" y="3808"/>
                  </a:cubicBezTo>
                  <a:cubicBezTo>
                    <a:pt x="6101" y="5065"/>
                    <a:pt x="4770" y="6470"/>
                    <a:pt x="3550" y="8060"/>
                  </a:cubicBezTo>
                  <a:cubicBezTo>
                    <a:pt x="3476" y="8208"/>
                    <a:pt x="3365" y="8318"/>
                    <a:pt x="3254" y="8503"/>
                  </a:cubicBezTo>
                  <a:lnTo>
                    <a:pt x="2848" y="9058"/>
                  </a:lnTo>
                  <a:cubicBezTo>
                    <a:pt x="2552" y="9501"/>
                    <a:pt x="2256" y="9982"/>
                    <a:pt x="1923" y="10463"/>
                  </a:cubicBezTo>
                  <a:cubicBezTo>
                    <a:pt x="1184" y="11720"/>
                    <a:pt x="555" y="13014"/>
                    <a:pt x="1" y="14419"/>
                  </a:cubicBezTo>
                  <a:cubicBezTo>
                    <a:pt x="7173" y="22626"/>
                    <a:pt x="20372" y="35270"/>
                    <a:pt x="29023" y="42073"/>
                  </a:cubicBezTo>
                  <a:cubicBezTo>
                    <a:pt x="30539" y="40890"/>
                    <a:pt x="31980" y="39633"/>
                    <a:pt x="33422" y="38339"/>
                  </a:cubicBezTo>
                  <a:cubicBezTo>
                    <a:pt x="33496" y="38302"/>
                    <a:pt x="33607" y="38191"/>
                    <a:pt x="33681" y="38117"/>
                  </a:cubicBezTo>
                  <a:cubicBezTo>
                    <a:pt x="33792" y="38006"/>
                    <a:pt x="33829" y="37932"/>
                    <a:pt x="33977" y="37895"/>
                  </a:cubicBezTo>
                  <a:lnTo>
                    <a:pt x="34273" y="37562"/>
                  </a:lnTo>
                  <a:cubicBezTo>
                    <a:pt x="35715" y="36231"/>
                    <a:pt x="37119" y="34789"/>
                    <a:pt x="38339" y="33311"/>
                  </a:cubicBezTo>
                  <a:lnTo>
                    <a:pt x="38672" y="32978"/>
                  </a:lnTo>
                  <a:cubicBezTo>
                    <a:pt x="38709" y="32904"/>
                    <a:pt x="38820" y="32793"/>
                    <a:pt x="38894" y="32719"/>
                  </a:cubicBezTo>
                  <a:cubicBezTo>
                    <a:pt x="39005" y="32608"/>
                    <a:pt x="39042" y="32534"/>
                    <a:pt x="39153" y="32423"/>
                  </a:cubicBezTo>
                  <a:cubicBezTo>
                    <a:pt x="40373" y="30981"/>
                    <a:pt x="41593" y="29466"/>
                    <a:pt x="42702" y="27950"/>
                  </a:cubicBezTo>
                  <a:cubicBezTo>
                    <a:pt x="35493" y="19521"/>
                    <a:pt x="22331" y="6803"/>
                    <a:pt x="13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rot="-2652023">
              <a:off x="2118802" y="2177300"/>
              <a:ext cx="1600434" cy="1579230"/>
            </a:xfrm>
            <a:custGeom>
              <a:avLst/>
              <a:gdLst/>
              <a:ahLst/>
              <a:cxnLst/>
              <a:rect l="l" t="t" r="r" b="b"/>
              <a:pathLst>
                <a:path w="36306" h="35825" extrusionOk="0">
                  <a:moveTo>
                    <a:pt x="12164" y="0"/>
                  </a:moveTo>
                  <a:cubicBezTo>
                    <a:pt x="6211" y="2514"/>
                    <a:pt x="2218" y="6618"/>
                    <a:pt x="0" y="12681"/>
                  </a:cubicBezTo>
                  <a:cubicBezTo>
                    <a:pt x="7172" y="20778"/>
                    <a:pt x="15861" y="29022"/>
                    <a:pt x="24290" y="35825"/>
                  </a:cubicBezTo>
                  <a:cubicBezTo>
                    <a:pt x="28985" y="32276"/>
                    <a:pt x="32904" y="28172"/>
                    <a:pt x="36305" y="23292"/>
                  </a:cubicBezTo>
                  <a:cubicBezTo>
                    <a:pt x="29170" y="15158"/>
                    <a:pt x="20519" y="6840"/>
                    <a:pt x="1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rot="-2652023">
              <a:off x="2155986" y="2507502"/>
              <a:ext cx="917607" cy="912669"/>
            </a:xfrm>
            <a:custGeom>
              <a:avLst/>
              <a:gdLst/>
              <a:ahLst/>
              <a:cxnLst/>
              <a:rect l="l" t="t" r="r" b="b"/>
              <a:pathLst>
                <a:path w="20816" h="20704" extrusionOk="0">
                  <a:moveTo>
                    <a:pt x="5731" y="0"/>
                  </a:moveTo>
                  <a:cubicBezTo>
                    <a:pt x="2626" y="888"/>
                    <a:pt x="777" y="2847"/>
                    <a:pt x="1" y="6026"/>
                  </a:cubicBezTo>
                  <a:cubicBezTo>
                    <a:pt x="4548" y="11091"/>
                    <a:pt x="10020" y="16304"/>
                    <a:pt x="15196" y="20704"/>
                  </a:cubicBezTo>
                  <a:cubicBezTo>
                    <a:pt x="17488" y="19077"/>
                    <a:pt x="19337" y="17155"/>
                    <a:pt x="20815" y="14752"/>
                  </a:cubicBezTo>
                  <a:cubicBezTo>
                    <a:pt x="16268" y="9687"/>
                    <a:pt x="10833" y="4437"/>
                    <a:pt x="5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rot="-2652023">
              <a:off x="2460086" y="2310517"/>
              <a:ext cx="1320117" cy="1310331"/>
            </a:xfrm>
            <a:custGeom>
              <a:avLst/>
              <a:gdLst/>
              <a:ahLst/>
              <a:cxnLst/>
              <a:rect l="l" t="t" r="r" b="b"/>
              <a:pathLst>
                <a:path w="29947" h="29725" extrusionOk="0">
                  <a:moveTo>
                    <a:pt x="12163" y="0"/>
                  </a:moveTo>
                  <a:cubicBezTo>
                    <a:pt x="6618" y="2884"/>
                    <a:pt x="2699" y="7025"/>
                    <a:pt x="0" y="12644"/>
                  </a:cubicBezTo>
                  <a:cubicBezTo>
                    <a:pt x="5324" y="19003"/>
                    <a:pt x="11350" y="24734"/>
                    <a:pt x="17931" y="29725"/>
                  </a:cubicBezTo>
                  <a:cubicBezTo>
                    <a:pt x="22478" y="26028"/>
                    <a:pt x="26434" y="21887"/>
                    <a:pt x="29946" y="17192"/>
                  </a:cubicBezTo>
                  <a:cubicBezTo>
                    <a:pt x="24659" y="10796"/>
                    <a:pt x="18670" y="5065"/>
                    <a:pt x="12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rot="-2652023">
              <a:off x="2726675" y="2518519"/>
              <a:ext cx="896403" cy="894728"/>
            </a:xfrm>
            <a:custGeom>
              <a:avLst/>
              <a:gdLst/>
              <a:ahLst/>
              <a:cxnLst/>
              <a:rect l="l" t="t" r="r" b="b"/>
              <a:pathLst>
                <a:path w="20335" h="20297" extrusionOk="0">
                  <a:moveTo>
                    <a:pt x="9650" y="0"/>
                  </a:moveTo>
                  <a:cubicBezTo>
                    <a:pt x="8837" y="518"/>
                    <a:pt x="7986" y="1072"/>
                    <a:pt x="7247" y="1664"/>
                  </a:cubicBezTo>
                  <a:cubicBezTo>
                    <a:pt x="7062" y="1812"/>
                    <a:pt x="6877" y="1959"/>
                    <a:pt x="6692" y="2144"/>
                  </a:cubicBezTo>
                  <a:cubicBezTo>
                    <a:pt x="6581" y="2218"/>
                    <a:pt x="6433" y="2329"/>
                    <a:pt x="6323" y="2403"/>
                  </a:cubicBezTo>
                  <a:cubicBezTo>
                    <a:pt x="4807" y="3660"/>
                    <a:pt x="3476" y="5028"/>
                    <a:pt x="2256" y="6655"/>
                  </a:cubicBezTo>
                  <a:cubicBezTo>
                    <a:pt x="2182" y="6766"/>
                    <a:pt x="2071" y="6877"/>
                    <a:pt x="1997" y="7024"/>
                  </a:cubicBezTo>
                  <a:cubicBezTo>
                    <a:pt x="1849" y="7209"/>
                    <a:pt x="1664" y="7394"/>
                    <a:pt x="1590" y="7579"/>
                  </a:cubicBezTo>
                  <a:cubicBezTo>
                    <a:pt x="1036" y="8355"/>
                    <a:pt x="481" y="9206"/>
                    <a:pt x="1" y="10093"/>
                  </a:cubicBezTo>
                  <a:cubicBezTo>
                    <a:pt x="3106" y="14012"/>
                    <a:pt x="6692" y="17413"/>
                    <a:pt x="10759" y="20297"/>
                  </a:cubicBezTo>
                  <a:cubicBezTo>
                    <a:pt x="11461" y="19705"/>
                    <a:pt x="12164" y="19040"/>
                    <a:pt x="12866" y="18411"/>
                  </a:cubicBezTo>
                  <a:cubicBezTo>
                    <a:pt x="13051" y="18264"/>
                    <a:pt x="13236" y="18116"/>
                    <a:pt x="13347" y="17931"/>
                  </a:cubicBezTo>
                  <a:cubicBezTo>
                    <a:pt x="13458" y="17857"/>
                    <a:pt x="13606" y="17746"/>
                    <a:pt x="13680" y="17598"/>
                  </a:cubicBezTo>
                  <a:cubicBezTo>
                    <a:pt x="15122" y="16267"/>
                    <a:pt x="16489" y="14825"/>
                    <a:pt x="17746" y="13346"/>
                  </a:cubicBezTo>
                  <a:cubicBezTo>
                    <a:pt x="17894" y="13272"/>
                    <a:pt x="17968" y="13125"/>
                    <a:pt x="18079" y="13051"/>
                  </a:cubicBezTo>
                  <a:cubicBezTo>
                    <a:pt x="18227" y="12829"/>
                    <a:pt x="18412" y="12681"/>
                    <a:pt x="18523" y="12459"/>
                  </a:cubicBezTo>
                  <a:cubicBezTo>
                    <a:pt x="19151" y="11794"/>
                    <a:pt x="19780" y="11091"/>
                    <a:pt x="20334" y="10352"/>
                  </a:cubicBezTo>
                  <a:cubicBezTo>
                    <a:pt x="17303" y="6396"/>
                    <a:pt x="13717" y="2921"/>
                    <a:pt x="9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rot="-2652023">
              <a:off x="2578509" y="3220584"/>
              <a:ext cx="262419" cy="167908"/>
            </a:xfrm>
            <a:custGeom>
              <a:avLst/>
              <a:gdLst/>
              <a:ahLst/>
              <a:cxnLst/>
              <a:rect l="l" t="t" r="r" b="b"/>
              <a:pathLst>
                <a:path w="5953" h="3809" extrusionOk="0">
                  <a:moveTo>
                    <a:pt x="370" y="1"/>
                  </a:moveTo>
                  <a:cubicBezTo>
                    <a:pt x="222" y="223"/>
                    <a:pt x="148" y="445"/>
                    <a:pt x="0" y="666"/>
                  </a:cubicBezTo>
                  <a:cubicBezTo>
                    <a:pt x="296" y="999"/>
                    <a:pt x="518" y="1295"/>
                    <a:pt x="776" y="1591"/>
                  </a:cubicBezTo>
                  <a:lnTo>
                    <a:pt x="5804" y="3809"/>
                  </a:lnTo>
                  <a:lnTo>
                    <a:pt x="5694" y="3698"/>
                  </a:lnTo>
                  <a:cubicBezTo>
                    <a:pt x="5767" y="3513"/>
                    <a:pt x="5878" y="3365"/>
                    <a:pt x="5952" y="3217"/>
                  </a:cubicBez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rot="-2652023">
              <a:off x="3148126" y="3290007"/>
              <a:ext cx="91337" cy="105973"/>
            </a:xfrm>
            <a:custGeom>
              <a:avLst/>
              <a:gdLst/>
              <a:ahLst/>
              <a:cxnLst/>
              <a:rect l="l" t="t" r="r" b="b"/>
              <a:pathLst>
                <a:path w="2072" h="2404" extrusionOk="0">
                  <a:moveTo>
                    <a:pt x="1332" y="1"/>
                  </a:moveTo>
                  <a:lnTo>
                    <a:pt x="1" y="1406"/>
                  </a:lnTo>
                  <a:cubicBezTo>
                    <a:pt x="370" y="1738"/>
                    <a:pt x="740" y="2108"/>
                    <a:pt x="1110" y="2404"/>
                  </a:cubicBezTo>
                  <a:lnTo>
                    <a:pt x="2071" y="703"/>
                  </a:lnTo>
                  <a:cubicBezTo>
                    <a:pt x="1849" y="481"/>
                    <a:pt x="1554" y="260"/>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rot="-2652023">
              <a:off x="2617294" y="2504781"/>
              <a:ext cx="179325" cy="259157"/>
            </a:xfrm>
            <a:custGeom>
              <a:avLst/>
              <a:gdLst/>
              <a:ahLst/>
              <a:cxnLst/>
              <a:rect l="l" t="t" r="r" b="b"/>
              <a:pathLst>
                <a:path w="4068" h="5879" extrusionOk="0">
                  <a:moveTo>
                    <a:pt x="703" y="0"/>
                  </a:moveTo>
                  <a:cubicBezTo>
                    <a:pt x="482" y="111"/>
                    <a:pt x="260" y="259"/>
                    <a:pt x="1" y="370"/>
                  </a:cubicBezTo>
                  <a:lnTo>
                    <a:pt x="3476" y="5879"/>
                  </a:lnTo>
                  <a:cubicBezTo>
                    <a:pt x="3624" y="5768"/>
                    <a:pt x="3809" y="5620"/>
                    <a:pt x="3957" y="5546"/>
                  </a:cubicBezTo>
                  <a:lnTo>
                    <a:pt x="4068" y="5657"/>
                  </a:lnTo>
                  <a:lnTo>
                    <a:pt x="1628" y="740"/>
                  </a:lnTo>
                  <a:cubicBezTo>
                    <a:pt x="1295" y="518"/>
                    <a:pt x="999" y="222"/>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rot="-2652023">
              <a:off x="3486057" y="2571567"/>
              <a:ext cx="192373" cy="130394"/>
            </a:xfrm>
            <a:custGeom>
              <a:avLst/>
              <a:gdLst/>
              <a:ahLst/>
              <a:cxnLst/>
              <a:rect l="l" t="t" r="r" b="b"/>
              <a:pathLst>
                <a:path w="4364" h="2958" extrusionOk="0">
                  <a:moveTo>
                    <a:pt x="1" y="0"/>
                  </a:moveTo>
                  <a:lnTo>
                    <a:pt x="1" y="0"/>
                  </a:lnTo>
                  <a:cubicBezTo>
                    <a:pt x="149" y="185"/>
                    <a:pt x="334" y="407"/>
                    <a:pt x="481" y="592"/>
                  </a:cubicBezTo>
                  <a:cubicBezTo>
                    <a:pt x="371" y="740"/>
                    <a:pt x="297" y="814"/>
                    <a:pt x="149" y="962"/>
                  </a:cubicBezTo>
                  <a:lnTo>
                    <a:pt x="3513" y="2958"/>
                  </a:lnTo>
                  <a:cubicBezTo>
                    <a:pt x="3809" y="2588"/>
                    <a:pt x="4068" y="2255"/>
                    <a:pt x="4363" y="1886"/>
                  </a:cubicBezTo>
                  <a:cubicBezTo>
                    <a:pt x="4031" y="1479"/>
                    <a:pt x="3661" y="1072"/>
                    <a:pt x="3328" y="70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rot="-2652023">
              <a:off x="3518246" y="3196346"/>
              <a:ext cx="138549" cy="189067"/>
            </a:xfrm>
            <a:custGeom>
              <a:avLst/>
              <a:gdLst/>
              <a:ahLst/>
              <a:cxnLst/>
              <a:rect l="l" t="t" r="r" b="b"/>
              <a:pathLst>
                <a:path w="3143" h="4289" extrusionOk="0">
                  <a:moveTo>
                    <a:pt x="0" y="0"/>
                  </a:moveTo>
                  <a:lnTo>
                    <a:pt x="851" y="3328"/>
                  </a:lnTo>
                  <a:lnTo>
                    <a:pt x="2071" y="4289"/>
                  </a:lnTo>
                  <a:cubicBezTo>
                    <a:pt x="2441" y="4030"/>
                    <a:pt x="2773" y="3697"/>
                    <a:pt x="3143" y="3439"/>
                  </a:cubicBezTo>
                  <a:lnTo>
                    <a:pt x="1036" y="148"/>
                  </a:lnTo>
                  <a:cubicBezTo>
                    <a:pt x="851" y="296"/>
                    <a:pt x="740" y="370"/>
                    <a:pt x="592" y="481"/>
                  </a:cubicBezTo>
                  <a:cubicBezTo>
                    <a:pt x="370" y="333"/>
                    <a:pt x="185" y="14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rot="-2652023">
              <a:off x="3136008" y="2542737"/>
              <a:ext cx="104342" cy="92924"/>
            </a:xfrm>
            <a:custGeom>
              <a:avLst/>
              <a:gdLst/>
              <a:ahLst/>
              <a:cxnLst/>
              <a:rect l="l" t="t" r="r" b="b"/>
              <a:pathLst>
                <a:path w="2367" h="2108" extrusionOk="0">
                  <a:moveTo>
                    <a:pt x="1294" y="0"/>
                  </a:moveTo>
                  <a:lnTo>
                    <a:pt x="1" y="1405"/>
                  </a:lnTo>
                  <a:lnTo>
                    <a:pt x="703" y="2108"/>
                  </a:lnTo>
                  <a:lnTo>
                    <a:pt x="2367" y="1073"/>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rot="-2652023">
              <a:off x="2583283" y="2545147"/>
              <a:ext cx="66872" cy="65241"/>
            </a:xfrm>
            <a:custGeom>
              <a:avLst/>
              <a:gdLst/>
              <a:ahLst/>
              <a:cxnLst/>
              <a:rect l="l" t="t" r="r" b="b"/>
              <a:pathLst>
                <a:path w="1517" h="1480" extrusionOk="0">
                  <a:moveTo>
                    <a:pt x="1110" y="1"/>
                  </a:moveTo>
                  <a:lnTo>
                    <a:pt x="0" y="148"/>
                  </a:lnTo>
                  <a:lnTo>
                    <a:pt x="1516" y="1479"/>
                  </a:lnTo>
                  <a:lnTo>
                    <a:pt x="1405" y="592"/>
                  </a:lnTo>
                  <a:lnTo>
                    <a:pt x="1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rot="-2652023">
              <a:off x="2591073" y="3325587"/>
              <a:ext cx="65197" cy="68503"/>
            </a:xfrm>
            <a:custGeom>
              <a:avLst/>
              <a:gdLst/>
              <a:ahLst/>
              <a:cxnLst/>
              <a:rect l="l" t="t" r="r" b="b"/>
              <a:pathLst>
                <a:path w="1479" h="1554" extrusionOk="0">
                  <a:moveTo>
                    <a:pt x="37" y="0"/>
                  </a:moveTo>
                  <a:lnTo>
                    <a:pt x="0" y="1183"/>
                  </a:lnTo>
                  <a:lnTo>
                    <a:pt x="555" y="1405"/>
                  </a:lnTo>
                  <a:lnTo>
                    <a:pt x="1479" y="1553"/>
                  </a:lnTo>
                  <a:lnTo>
                    <a:pt x="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rot="-2652023">
              <a:off x="3708371" y="2828521"/>
              <a:ext cx="249415" cy="260788"/>
            </a:xfrm>
            <a:custGeom>
              <a:avLst/>
              <a:gdLst/>
              <a:ahLst/>
              <a:cxnLst/>
              <a:rect l="l" t="t" r="r" b="b"/>
              <a:pathLst>
                <a:path w="5658" h="5916" extrusionOk="0">
                  <a:moveTo>
                    <a:pt x="5177" y="1"/>
                  </a:moveTo>
                  <a:lnTo>
                    <a:pt x="1" y="5435"/>
                  </a:lnTo>
                  <a:lnTo>
                    <a:pt x="481" y="5916"/>
                  </a:lnTo>
                  <a:lnTo>
                    <a:pt x="5657" y="481"/>
                  </a:lnTo>
                  <a:lnTo>
                    <a:pt x="5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rot="-2652023">
              <a:off x="2061143" y="3229940"/>
              <a:ext cx="100595" cy="174432"/>
            </a:xfrm>
            <a:custGeom>
              <a:avLst/>
              <a:gdLst/>
              <a:ahLst/>
              <a:cxnLst/>
              <a:rect l="l" t="t" r="r" b="b"/>
              <a:pathLst>
                <a:path w="2282" h="3957" extrusionOk="0">
                  <a:moveTo>
                    <a:pt x="1665" y="1"/>
                  </a:moveTo>
                  <a:cubicBezTo>
                    <a:pt x="1641" y="1"/>
                    <a:pt x="1615" y="6"/>
                    <a:pt x="1587" y="15"/>
                  </a:cubicBezTo>
                  <a:cubicBezTo>
                    <a:pt x="1254" y="126"/>
                    <a:pt x="256" y="2529"/>
                    <a:pt x="145" y="2788"/>
                  </a:cubicBezTo>
                  <a:cubicBezTo>
                    <a:pt x="0" y="3281"/>
                    <a:pt x="379" y="3957"/>
                    <a:pt x="763" y="3957"/>
                  </a:cubicBezTo>
                  <a:cubicBezTo>
                    <a:pt x="868" y="3957"/>
                    <a:pt x="974" y="3906"/>
                    <a:pt x="1070" y="3786"/>
                  </a:cubicBezTo>
                  <a:cubicBezTo>
                    <a:pt x="1710" y="3075"/>
                    <a:pt x="2282" y="1"/>
                    <a:pt x="1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rot="-2652023">
              <a:off x="2013353" y="2582608"/>
              <a:ext cx="187568" cy="81684"/>
            </a:xfrm>
            <a:custGeom>
              <a:avLst/>
              <a:gdLst/>
              <a:ahLst/>
              <a:cxnLst/>
              <a:rect l="l" t="t" r="r" b="b"/>
              <a:pathLst>
                <a:path w="4255" h="1853" extrusionOk="0">
                  <a:moveTo>
                    <a:pt x="3042" y="1"/>
                  </a:moveTo>
                  <a:cubicBezTo>
                    <a:pt x="2958" y="1"/>
                    <a:pt x="2877" y="12"/>
                    <a:pt x="2800" y="35"/>
                  </a:cubicBezTo>
                  <a:cubicBezTo>
                    <a:pt x="2505" y="109"/>
                    <a:pt x="212" y="1219"/>
                    <a:pt x="65" y="1551"/>
                  </a:cubicBezTo>
                  <a:cubicBezTo>
                    <a:pt x="0" y="1766"/>
                    <a:pt x="231" y="1853"/>
                    <a:pt x="609" y="1853"/>
                  </a:cubicBezTo>
                  <a:cubicBezTo>
                    <a:pt x="1534" y="1853"/>
                    <a:pt x="3337" y="1332"/>
                    <a:pt x="3836" y="886"/>
                  </a:cubicBezTo>
                  <a:cubicBezTo>
                    <a:pt x="4254" y="499"/>
                    <a:pt x="3607" y="1"/>
                    <a:pt x="3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rot="-2652023">
              <a:off x="1888915" y="2781699"/>
              <a:ext cx="378134" cy="384614"/>
            </a:xfrm>
            <a:custGeom>
              <a:avLst/>
              <a:gdLst/>
              <a:ahLst/>
              <a:cxnLst/>
              <a:rect l="l" t="t" r="r" b="b"/>
              <a:pathLst>
                <a:path w="8578" h="8725" extrusionOk="0">
                  <a:moveTo>
                    <a:pt x="7730" y="1"/>
                  </a:moveTo>
                  <a:cubicBezTo>
                    <a:pt x="7564" y="1"/>
                    <a:pt x="7393" y="51"/>
                    <a:pt x="7246" y="154"/>
                  </a:cubicBezTo>
                  <a:cubicBezTo>
                    <a:pt x="4474" y="2150"/>
                    <a:pt x="2070" y="4627"/>
                    <a:pt x="222" y="7511"/>
                  </a:cubicBezTo>
                  <a:cubicBezTo>
                    <a:pt x="0" y="7881"/>
                    <a:pt x="74" y="8398"/>
                    <a:pt x="444" y="8620"/>
                  </a:cubicBezTo>
                  <a:cubicBezTo>
                    <a:pt x="562" y="8691"/>
                    <a:pt x="692" y="8724"/>
                    <a:pt x="821" y="8724"/>
                  </a:cubicBezTo>
                  <a:cubicBezTo>
                    <a:pt x="1095" y="8724"/>
                    <a:pt x="1365" y="8576"/>
                    <a:pt x="1516" y="8324"/>
                  </a:cubicBezTo>
                  <a:cubicBezTo>
                    <a:pt x="3254" y="5663"/>
                    <a:pt x="5546" y="3296"/>
                    <a:pt x="8134" y="1448"/>
                  </a:cubicBezTo>
                  <a:cubicBezTo>
                    <a:pt x="8503" y="1226"/>
                    <a:pt x="8577" y="709"/>
                    <a:pt x="8355" y="339"/>
                  </a:cubicBezTo>
                  <a:cubicBezTo>
                    <a:pt x="8222" y="116"/>
                    <a:pt x="7981" y="1"/>
                    <a:pt x="7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rot="-2652023">
              <a:off x="2032003" y="2953854"/>
              <a:ext cx="45669" cy="39497"/>
            </a:xfrm>
            <a:custGeom>
              <a:avLst/>
              <a:gdLst/>
              <a:ahLst/>
              <a:cxnLst/>
              <a:rect l="l" t="t" r="r" b="b"/>
              <a:pathLst>
                <a:path w="1036" h="896" extrusionOk="0">
                  <a:moveTo>
                    <a:pt x="678" y="1"/>
                  </a:moveTo>
                  <a:cubicBezTo>
                    <a:pt x="551" y="1"/>
                    <a:pt x="410" y="76"/>
                    <a:pt x="296" y="235"/>
                  </a:cubicBezTo>
                  <a:cubicBezTo>
                    <a:pt x="111" y="457"/>
                    <a:pt x="0" y="716"/>
                    <a:pt x="148" y="827"/>
                  </a:cubicBezTo>
                  <a:cubicBezTo>
                    <a:pt x="196" y="874"/>
                    <a:pt x="255" y="895"/>
                    <a:pt x="320" y="895"/>
                  </a:cubicBezTo>
                  <a:cubicBezTo>
                    <a:pt x="456" y="895"/>
                    <a:pt x="615" y="804"/>
                    <a:pt x="740" y="679"/>
                  </a:cubicBezTo>
                  <a:cubicBezTo>
                    <a:pt x="925" y="457"/>
                    <a:pt x="1036" y="161"/>
                    <a:pt x="888" y="87"/>
                  </a:cubicBezTo>
                  <a:cubicBezTo>
                    <a:pt x="831" y="30"/>
                    <a:pt x="757"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rot="-2652023">
              <a:off x="2026076" y="2975037"/>
              <a:ext cx="133700" cy="192373"/>
            </a:xfrm>
            <a:custGeom>
              <a:avLst/>
              <a:gdLst/>
              <a:ahLst/>
              <a:cxnLst/>
              <a:rect l="l" t="t" r="r" b="b"/>
              <a:pathLst>
                <a:path w="3033" h="4364" extrusionOk="0">
                  <a:moveTo>
                    <a:pt x="2441" y="1"/>
                  </a:moveTo>
                  <a:cubicBezTo>
                    <a:pt x="2626" y="260"/>
                    <a:pt x="1" y="4363"/>
                    <a:pt x="1" y="4363"/>
                  </a:cubicBezTo>
                  <a:cubicBezTo>
                    <a:pt x="1" y="4363"/>
                    <a:pt x="1332" y="2330"/>
                    <a:pt x="3033" y="555"/>
                  </a:cubicBezTo>
                  <a:cubicBezTo>
                    <a:pt x="2811" y="334"/>
                    <a:pt x="2441" y="1"/>
                    <a:pt x="2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rot="-2652023">
              <a:off x="1996491" y="2805162"/>
              <a:ext cx="189111" cy="140224"/>
            </a:xfrm>
            <a:custGeom>
              <a:avLst/>
              <a:gdLst/>
              <a:ahLst/>
              <a:cxnLst/>
              <a:rect l="l" t="t" r="r" b="b"/>
              <a:pathLst>
                <a:path w="4290" h="3181" extrusionOk="0">
                  <a:moveTo>
                    <a:pt x="4290" y="1"/>
                  </a:moveTo>
                  <a:cubicBezTo>
                    <a:pt x="4289" y="1"/>
                    <a:pt x="4228" y="43"/>
                    <a:pt x="4118" y="122"/>
                  </a:cubicBezTo>
                  <a:lnTo>
                    <a:pt x="4118" y="122"/>
                  </a:lnTo>
                  <a:cubicBezTo>
                    <a:pt x="4227" y="45"/>
                    <a:pt x="4289" y="1"/>
                    <a:pt x="4290" y="1"/>
                  </a:cubicBezTo>
                  <a:close/>
                  <a:moveTo>
                    <a:pt x="4118" y="122"/>
                  </a:moveTo>
                  <a:cubicBezTo>
                    <a:pt x="3383" y="639"/>
                    <a:pt x="512" y="2635"/>
                    <a:pt x="44" y="2635"/>
                  </a:cubicBezTo>
                  <a:cubicBezTo>
                    <a:pt x="26" y="2635"/>
                    <a:pt x="12" y="2632"/>
                    <a:pt x="1" y="2626"/>
                  </a:cubicBezTo>
                  <a:lnTo>
                    <a:pt x="1" y="2626"/>
                  </a:lnTo>
                  <a:cubicBezTo>
                    <a:pt x="1" y="2626"/>
                    <a:pt x="371" y="2996"/>
                    <a:pt x="593" y="3180"/>
                  </a:cubicBezTo>
                  <a:cubicBezTo>
                    <a:pt x="1995" y="1686"/>
                    <a:pt x="3599" y="494"/>
                    <a:pt x="4118" y="1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rot="-2652023">
              <a:off x="2431815" y="3172671"/>
              <a:ext cx="70134" cy="133700"/>
            </a:xfrm>
            <a:custGeom>
              <a:avLst/>
              <a:gdLst/>
              <a:ahLst/>
              <a:cxnLst/>
              <a:rect l="l" t="t" r="r" b="b"/>
              <a:pathLst>
                <a:path w="1591" h="3033" extrusionOk="0">
                  <a:moveTo>
                    <a:pt x="1590" y="1"/>
                  </a:moveTo>
                  <a:lnTo>
                    <a:pt x="1" y="2515"/>
                  </a:lnTo>
                  <a:lnTo>
                    <a:pt x="555" y="3032"/>
                  </a:lnTo>
                  <a:lnTo>
                    <a:pt x="1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rot="-2652023">
              <a:off x="2385741" y="3172050"/>
              <a:ext cx="70090" cy="133656"/>
            </a:xfrm>
            <a:custGeom>
              <a:avLst/>
              <a:gdLst/>
              <a:ahLst/>
              <a:cxnLst/>
              <a:rect l="l" t="t" r="r" b="b"/>
              <a:pathLst>
                <a:path w="1590" h="3032" extrusionOk="0">
                  <a:moveTo>
                    <a:pt x="1590" y="0"/>
                  </a:moveTo>
                  <a:lnTo>
                    <a:pt x="0" y="2514"/>
                  </a:lnTo>
                  <a:lnTo>
                    <a:pt x="518" y="3032"/>
                  </a:lnTo>
                  <a:lnTo>
                    <a:pt x="1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rot="-2652023">
              <a:off x="2338685" y="3173091"/>
              <a:ext cx="68503" cy="133700"/>
            </a:xfrm>
            <a:custGeom>
              <a:avLst/>
              <a:gdLst/>
              <a:ahLst/>
              <a:cxnLst/>
              <a:rect l="l" t="t" r="r" b="b"/>
              <a:pathLst>
                <a:path w="1554" h="3033" extrusionOk="0">
                  <a:moveTo>
                    <a:pt x="1554" y="1"/>
                  </a:moveTo>
                  <a:lnTo>
                    <a:pt x="1" y="2515"/>
                  </a:lnTo>
                  <a:lnTo>
                    <a:pt x="518" y="3032"/>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rot="-2652023">
              <a:off x="2398776" y="2664072"/>
              <a:ext cx="130438" cy="76658"/>
            </a:xfrm>
            <a:custGeom>
              <a:avLst/>
              <a:gdLst/>
              <a:ahLst/>
              <a:cxnLst/>
              <a:rect l="l" t="t" r="r" b="b"/>
              <a:pathLst>
                <a:path w="2959" h="1739" extrusionOk="0">
                  <a:moveTo>
                    <a:pt x="2441" y="1"/>
                  </a:moveTo>
                  <a:lnTo>
                    <a:pt x="0" y="1739"/>
                  </a:lnTo>
                  <a:lnTo>
                    <a:pt x="2958" y="519"/>
                  </a:lnTo>
                  <a:lnTo>
                    <a:pt x="2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rot="-2652023">
              <a:off x="2352717" y="2663445"/>
              <a:ext cx="130394" cy="76658"/>
            </a:xfrm>
            <a:custGeom>
              <a:avLst/>
              <a:gdLst/>
              <a:ahLst/>
              <a:cxnLst/>
              <a:rect l="l" t="t" r="r" b="b"/>
              <a:pathLst>
                <a:path w="2958" h="1739" extrusionOk="0">
                  <a:moveTo>
                    <a:pt x="2403" y="1"/>
                  </a:moveTo>
                  <a:lnTo>
                    <a:pt x="0" y="1738"/>
                  </a:lnTo>
                  <a:lnTo>
                    <a:pt x="2958" y="518"/>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rot="-2652023">
              <a:off x="2305430" y="2663961"/>
              <a:ext cx="130438" cy="76614"/>
            </a:xfrm>
            <a:custGeom>
              <a:avLst/>
              <a:gdLst/>
              <a:ahLst/>
              <a:cxnLst/>
              <a:rect l="l" t="t" r="r" b="b"/>
              <a:pathLst>
                <a:path w="2959" h="1738" extrusionOk="0">
                  <a:moveTo>
                    <a:pt x="2441" y="0"/>
                  </a:moveTo>
                  <a:lnTo>
                    <a:pt x="1" y="1738"/>
                  </a:lnTo>
                  <a:lnTo>
                    <a:pt x="2958" y="518"/>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rot="-2652023">
              <a:off x="3709209" y="3176611"/>
              <a:ext cx="187436" cy="171170"/>
            </a:xfrm>
            <a:custGeom>
              <a:avLst/>
              <a:gdLst/>
              <a:ahLst/>
              <a:cxnLst/>
              <a:rect l="l" t="t" r="r" b="b"/>
              <a:pathLst>
                <a:path w="4252" h="3883" extrusionOk="0">
                  <a:moveTo>
                    <a:pt x="3512" y="0"/>
                  </a:moveTo>
                  <a:lnTo>
                    <a:pt x="0" y="2995"/>
                  </a:lnTo>
                  <a:lnTo>
                    <a:pt x="777" y="3882"/>
                  </a:lnTo>
                  <a:lnTo>
                    <a:pt x="4252" y="888"/>
                  </a:lnTo>
                  <a:lnTo>
                    <a:pt x="35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rot="-2652023">
              <a:off x="3717329" y="2557709"/>
              <a:ext cx="166277" cy="190698"/>
            </a:xfrm>
            <a:custGeom>
              <a:avLst/>
              <a:gdLst/>
              <a:ahLst/>
              <a:cxnLst/>
              <a:rect l="l" t="t" r="r" b="b"/>
              <a:pathLst>
                <a:path w="3772" h="4326" extrusionOk="0">
                  <a:moveTo>
                    <a:pt x="2847" y="0"/>
                  </a:moveTo>
                  <a:lnTo>
                    <a:pt x="0" y="3623"/>
                  </a:lnTo>
                  <a:lnTo>
                    <a:pt x="888" y="4326"/>
                  </a:lnTo>
                  <a:lnTo>
                    <a:pt x="3771" y="703"/>
                  </a:lnTo>
                  <a:lnTo>
                    <a:pt x="2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rot="-2652023">
              <a:off x="2006892" y="3393502"/>
              <a:ext cx="61979" cy="60348"/>
            </a:xfrm>
            <a:custGeom>
              <a:avLst/>
              <a:gdLst/>
              <a:ahLst/>
              <a:cxnLst/>
              <a:rect l="l" t="t" r="r" b="b"/>
              <a:pathLst>
                <a:path w="1406" h="1369" extrusionOk="0">
                  <a:moveTo>
                    <a:pt x="370" y="1"/>
                  </a:moveTo>
                  <a:lnTo>
                    <a:pt x="0" y="371"/>
                  </a:lnTo>
                  <a:lnTo>
                    <a:pt x="1036" y="1369"/>
                  </a:lnTo>
                  <a:lnTo>
                    <a:pt x="1405" y="999"/>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rot="-2652023">
              <a:off x="1999408" y="2486643"/>
              <a:ext cx="61935" cy="58717"/>
            </a:xfrm>
            <a:custGeom>
              <a:avLst/>
              <a:gdLst/>
              <a:ahLst/>
              <a:cxnLst/>
              <a:rect l="l" t="t" r="r" b="b"/>
              <a:pathLst>
                <a:path w="1405" h="1332" extrusionOk="0">
                  <a:moveTo>
                    <a:pt x="370" y="1"/>
                  </a:moveTo>
                  <a:lnTo>
                    <a:pt x="0" y="370"/>
                  </a:lnTo>
                  <a:lnTo>
                    <a:pt x="1035" y="1332"/>
                  </a:lnTo>
                  <a:lnTo>
                    <a:pt x="1405" y="962"/>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rot="-2652023">
              <a:off x="3648794" y="3383243"/>
              <a:ext cx="61935" cy="58717"/>
            </a:xfrm>
            <a:custGeom>
              <a:avLst/>
              <a:gdLst/>
              <a:ahLst/>
              <a:cxnLst/>
              <a:rect l="l" t="t" r="r" b="b"/>
              <a:pathLst>
                <a:path w="1405" h="1332" extrusionOk="0">
                  <a:moveTo>
                    <a:pt x="370" y="0"/>
                  </a:moveTo>
                  <a:lnTo>
                    <a:pt x="0" y="333"/>
                  </a:lnTo>
                  <a:lnTo>
                    <a:pt x="1035" y="1331"/>
                  </a:lnTo>
                  <a:lnTo>
                    <a:pt x="1405" y="962"/>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rot="-2652023">
              <a:off x="3642434" y="2473616"/>
              <a:ext cx="61979" cy="60348"/>
            </a:xfrm>
            <a:custGeom>
              <a:avLst/>
              <a:gdLst/>
              <a:ahLst/>
              <a:cxnLst/>
              <a:rect l="l" t="t" r="r" b="b"/>
              <a:pathLst>
                <a:path w="1406" h="1369" extrusionOk="0">
                  <a:moveTo>
                    <a:pt x="371" y="0"/>
                  </a:moveTo>
                  <a:lnTo>
                    <a:pt x="1" y="370"/>
                  </a:lnTo>
                  <a:lnTo>
                    <a:pt x="1036" y="1368"/>
                  </a:lnTo>
                  <a:lnTo>
                    <a:pt x="1406" y="998"/>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rot="-2652023">
              <a:off x="1872414" y="1992233"/>
              <a:ext cx="1976892" cy="1944316"/>
            </a:xfrm>
            <a:custGeom>
              <a:avLst/>
              <a:gdLst/>
              <a:ahLst/>
              <a:cxnLst/>
              <a:rect l="l" t="t" r="r" b="b"/>
              <a:pathLst>
                <a:path w="44846" h="44107" extrusionOk="0">
                  <a:moveTo>
                    <a:pt x="13790" y="0"/>
                  </a:moveTo>
                  <a:cubicBezTo>
                    <a:pt x="12385" y="592"/>
                    <a:pt x="11054" y="1294"/>
                    <a:pt x="9871" y="2034"/>
                  </a:cubicBezTo>
                  <a:cubicBezTo>
                    <a:pt x="6470" y="4141"/>
                    <a:pt x="3845" y="6877"/>
                    <a:pt x="1849" y="10352"/>
                  </a:cubicBezTo>
                  <a:cubicBezTo>
                    <a:pt x="1183" y="11572"/>
                    <a:pt x="518" y="12903"/>
                    <a:pt x="0" y="14308"/>
                  </a:cubicBezTo>
                  <a:cubicBezTo>
                    <a:pt x="7875" y="23218"/>
                    <a:pt x="21961" y="36675"/>
                    <a:pt x="31241" y="44106"/>
                  </a:cubicBezTo>
                  <a:cubicBezTo>
                    <a:pt x="32867" y="42886"/>
                    <a:pt x="34420" y="41592"/>
                    <a:pt x="35936" y="40188"/>
                  </a:cubicBezTo>
                  <a:cubicBezTo>
                    <a:pt x="37784" y="38487"/>
                    <a:pt x="39485" y="36675"/>
                    <a:pt x="41112" y="34790"/>
                  </a:cubicBezTo>
                  <a:cubicBezTo>
                    <a:pt x="42406" y="33274"/>
                    <a:pt x="43626" y="31647"/>
                    <a:pt x="44846" y="29984"/>
                  </a:cubicBezTo>
                  <a:cubicBezTo>
                    <a:pt x="37082" y="20963"/>
                    <a:pt x="23033" y="7468"/>
                    <a:pt x="13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rot="-2652023">
              <a:off x="1920837" y="2035089"/>
              <a:ext cx="1882381" cy="1856328"/>
            </a:xfrm>
            <a:custGeom>
              <a:avLst/>
              <a:gdLst/>
              <a:ahLst/>
              <a:cxnLst/>
              <a:rect l="l" t="t" r="r" b="b"/>
              <a:pathLst>
                <a:path w="42702" h="42111" extrusionOk="0">
                  <a:moveTo>
                    <a:pt x="13790" y="1"/>
                  </a:moveTo>
                  <a:cubicBezTo>
                    <a:pt x="12386" y="666"/>
                    <a:pt x="11166" y="1332"/>
                    <a:pt x="9945" y="2145"/>
                  </a:cubicBezTo>
                  <a:lnTo>
                    <a:pt x="8578" y="3106"/>
                  </a:lnTo>
                  <a:cubicBezTo>
                    <a:pt x="8393" y="3254"/>
                    <a:pt x="8171" y="3365"/>
                    <a:pt x="8023" y="3550"/>
                  </a:cubicBezTo>
                  <a:cubicBezTo>
                    <a:pt x="7875" y="3624"/>
                    <a:pt x="7727" y="3735"/>
                    <a:pt x="7653" y="3846"/>
                  </a:cubicBezTo>
                  <a:cubicBezTo>
                    <a:pt x="6101" y="5103"/>
                    <a:pt x="4770" y="6470"/>
                    <a:pt x="3550" y="8097"/>
                  </a:cubicBezTo>
                  <a:cubicBezTo>
                    <a:pt x="3476" y="8208"/>
                    <a:pt x="3402" y="8319"/>
                    <a:pt x="3291" y="8504"/>
                  </a:cubicBezTo>
                  <a:lnTo>
                    <a:pt x="2884" y="9058"/>
                  </a:lnTo>
                  <a:cubicBezTo>
                    <a:pt x="2551" y="9502"/>
                    <a:pt x="2256" y="9983"/>
                    <a:pt x="1960" y="10500"/>
                  </a:cubicBezTo>
                  <a:cubicBezTo>
                    <a:pt x="1220" y="11720"/>
                    <a:pt x="555" y="13014"/>
                    <a:pt x="0" y="14419"/>
                  </a:cubicBezTo>
                  <a:cubicBezTo>
                    <a:pt x="7173" y="22627"/>
                    <a:pt x="20408" y="35308"/>
                    <a:pt x="29022" y="42110"/>
                  </a:cubicBezTo>
                  <a:cubicBezTo>
                    <a:pt x="30575" y="40890"/>
                    <a:pt x="31980" y="39633"/>
                    <a:pt x="33422" y="38339"/>
                  </a:cubicBezTo>
                  <a:cubicBezTo>
                    <a:pt x="33533" y="38302"/>
                    <a:pt x="33607" y="38228"/>
                    <a:pt x="33718" y="38117"/>
                  </a:cubicBezTo>
                  <a:cubicBezTo>
                    <a:pt x="33792" y="38043"/>
                    <a:pt x="33829" y="37933"/>
                    <a:pt x="33976" y="37896"/>
                  </a:cubicBezTo>
                  <a:lnTo>
                    <a:pt x="34309" y="37563"/>
                  </a:lnTo>
                  <a:cubicBezTo>
                    <a:pt x="35751" y="36232"/>
                    <a:pt x="37119" y="34790"/>
                    <a:pt x="38376" y="33311"/>
                  </a:cubicBezTo>
                  <a:lnTo>
                    <a:pt x="38709" y="32978"/>
                  </a:lnTo>
                  <a:cubicBezTo>
                    <a:pt x="38746" y="32905"/>
                    <a:pt x="38820" y="32794"/>
                    <a:pt x="38931" y="32720"/>
                  </a:cubicBezTo>
                  <a:cubicBezTo>
                    <a:pt x="39004" y="32609"/>
                    <a:pt x="39078" y="32535"/>
                    <a:pt x="39152" y="32424"/>
                  </a:cubicBezTo>
                  <a:cubicBezTo>
                    <a:pt x="40409" y="31019"/>
                    <a:pt x="41592" y="29466"/>
                    <a:pt x="42702" y="27950"/>
                  </a:cubicBezTo>
                  <a:cubicBezTo>
                    <a:pt x="35492" y="19558"/>
                    <a:pt x="22331" y="6840"/>
                    <a:pt x="13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rot="-2652023">
              <a:off x="1917952" y="2175296"/>
              <a:ext cx="1598803" cy="1577643"/>
            </a:xfrm>
            <a:custGeom>
              <a:avLst/>
              <a:gdLst/>
              <a:ahLst/>
              <a:cxnLst/>
              <a:rect l="l" t="t" r="r" b="b"/>
              <a:pathLst>
                <a:path w="36269" h="35789" extrusionOk="0">
                  <a:moveTo>
                    <a:pt x="12164" y="1"/>
                  </a:moveTo>
                  <a:cubicBezTo>
                    <a:pt x="6175" y="2478"/>
                    <a:pt x="2219" y="6619"/>
                    <a:pt x="1" y="12645"/>
                  </a:cubicBezTo>
                  <a:cubicBezTo>
                    <a:pt x="7173" y="20741"/>
                    <a:pt x="15861" y="29023"/>
                    <a:pt x="24253" y="35789"/>
                  </a:cubicBezTo>
                  <a:cubicBezTo>
                    <a:pt x="28986" y="32239"/>
                    <a:pt x="32905" y="28136"/>
                    <a:pt x="36269" y="23292"/>
                  </a:cubicBezTo>
                  <a:cubicBezTo>
                    <a:pt x="29171" y="15159"/>
                    <a:pt x="20519" y="6840"/>
                    <a:pt x="12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rot="-2652023">
              <a:off x="1952974" y="2504083"/>
              <a:ext cx="919194" cy="912714"/>
            </a:xfrm>
            <a:custGeom>
              <a:avLst/>
              <a:gdLst/>
              <a:ahLst/>
              <a:cxnLst/>
              <a:rect l="l" t="t" r="r" b="b"/>
              <a:pathLst>
                <a:path w="20852" h="20705" extrusionOk="0">
                  <a:moveTo>
                    <a:pt x="5731" y="1"/>
                  </a:moveTo>
                  <a:cubicBezTo>
                    <a:pt x="2625" y="888"/>
                    <a:pt x="777" y="2885"/>
                    <a:pt x="0" y="6064"/>
                  </a:cubicBezTo>
                  <a:cubicBezTo>
                    <a:pt x="4585" y="11092"/>
                    <a:pt x="10020" y="16342"/>
                    <a:pt x="15195" y="20704"/>
                  </a:cubicBezTo>
                  <a:cubicBezTo>
                    <a:pt x="17525" y="19115"/>
                    <a:pt x="19373" y="17155"/>
                    <a:pt x="20852" y="14752"/>
                  </a:cubicBezTo>
                  <a:cubicBezTo>
                    <a:pt x="16268" y="9724"/>
                    <a:pt x="10870" y="4437"/>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rot="-2652023">
              <a:off x="2258452" y="2306582"/>
              <a:ext cx="1320117" cy="1310331"/>
            </a:xfrm>
            <a:custGeom>
              <a:avLst/>
              <a:gdLst/>
              <a:ahLst/>
              <a:cxnLst/>
              <a:rect l="l" t="t" r="r" b="b"/>
              <a:pathLst>
                <a:path w="29947" h="29725" extrusionOk="0">
                  <a:moveTo>
                    <a:pt x="12164" y="0"/>
                  </a:moveTo>
                  <a:cubicBezTo>
                    <a:pt x="6618" y="2921"/>
                    <a:pt x="2662" y="7024"/>
                    <a:pt x="1" y="12681"/>
                  </a:cubicBezTo>
                  <a:cubicBezTo>
                    <a:pt x="5324" y="19003"/>
                    <a:pt x="11314" y="24733"/>
                    <a:pt x="17931" y="29724"/>
                  </a:cubicBezTo>
                  <a:cubicBezTo>
                    <a:pt x="22442" y="26027"/>
                    <a:pt x="26435" y="21924"/>
                    <a:pt x="29947" y="17191"/>
                  </a:cubicBezTo>
                  <a:cubicBezTo>
                    <a:pt x="24623" y="10832"/>
                    <a:pt x="18671" y="5102"/>
                    <a:pt x="12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rot="-2652023">
              <a:off x="2525632" y="2515931"/>
              <a:ext cx="896359" cy="893141"/>
            </a:xfrm>
            <a:custGeom>
              <a:avLst/>
              <a:gdLst/>
              <a:ahLst/>
              <a:cxnLst/>
              <a:rect l="l" t="t" r="r" b="b"/>
              <a:pathLst>
                <a:path w="20334" h="20261" extrusionOk="0">
                  <a:moveTo>
                    <a:pt x="9649" y="1"/>
                  </a:moveTo>
                  <a:cubicBezTo>
                    <a:pt x="8799" y="481"/>
                    <a:pt x="7986" y="1036"/>
                    <a:pt x="7246" y="1664"/>
                  </a:cubicBezTo>
                  <a:cubicBezTo>
                    <a:pt x="7061" y="1775"/>
                    <a:pt x="6877" y="1923"/>
                    <a:pt x="6692" y="2108"/>
                  </a:cubicBezTo>
                  <a:cubicBezTo>
                    <a:pt x="6544" y="2219"/>
                    <a:pt x="6396" y="2293"/>
                    <a:pt x="6322" y="2367"/>
                  </a:cubicBezTo>
                  <a:cubicBezTo>
                    <a:pt x="4806" y="3624"/>
                    <a:pt x="3438" y="5029"/>
                    <a:pt x="2255" y="6655"/>
                  </a:cubicBezTo>
                  <a:cubicBezTo>
                    <a:pt x="2144" y="6729"/>
                    <a:pt x="2070" y="6877"/>
                    <a:pt x="1960" y="7025"/>
                  </a:cubicBezTo>
                  <a:cubicBezTo>
                    <a:pt x="1812" y="7210"/>
                    <a:pt x="1664" y="7358"/>
                    <a:pt x="1553" y="7580"/>
                  </a:cubicBezTo>
                  <a:cubicBezTo>
                    <a:pt x="998" y="8356"/>
                    <a:pt x="444" y="9169"/>
                    <a:pt x="0" y="10057"/>
                  </a:cubicBezTo>
                  <a:cubicBezTo>
                    <a:pt x="3069" y="13975"/>
                    <a:pt x="6692" y="17414"/>
                    <a:pt x="10759" y="20261"/>
                  </a:cubicBezTo>
                  <a:cubicBezTo>
                    <a:pt x="11461" y="19669"/>
                    <a:pt x="12126" y="19040"/>
                    <a:pt x="12829" y="18375"/>
                  </a:cubicBezTo>
                  <a:cubicBezTo>
                    <a:pt x="13014" y="18227"/>
                    <a:pt x="13199" y="18116"/>
                    <a:pt x="13346" y="17931"/>
                  </a:cubicBezTo>
                  <a:cubicBezTo>
                    <a:pt x="13420" y="17820"/>
                    <a:pt x="13568" y="17746"/>
                    <a:pt x="13679" y="17599"/>
                  </a:cubicBezTo>
                  <a:cubicBezTo>
                    <a:pt x="15084" y="16268"/>
                    <a:pt x="16489" y="14826"/>
                    <a:pt x="17746" y="13347"/>
                  </a:cubicBezTo>
                  <a:cubicBezTo>
                    <a:pt x="17857" y="13236"/>
                    <a:pt x="17968" y="13125"/>
                    <a:pt x="18042" y="13014"/>
                  </a:cubicBezTo>
                  <a:cubicBezTo>
                    <a:pt x="18190" y="12829"/>
                    <a:pt x="18375" y="12645"/>
                    <a:pt x="18522" y="12460"/>
                  </a:cubicBezTo>
                  <a:cubicBezTo>
                    <a:pt x="19114" y="11757"/>
                    <a:pt x="19779" y="11055"/>
                    <a:pt x="20334" y="10352"/>
                  </a:cubicBezTo>
                  <a:cubicBezTo>
                    <a:pt x="17265" y="6360"/>
                    <a:pt x="13716" y="2884"/>
                    <a:pt x="9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rot="-2652023">
              <a:off x="2376043" y="3216986"/>
              <a:ext cx="264050" cy="169539"/>
            </a:xfrm>
            <a:custGeom>
              <a:avLst/>
              <a:gdLst/>
              <a:ahLst/>
              <a:cxnLst/>
              <a:rect l="l" t="t" r="r" b="b"/>
              <a:pathLst>
                <a:path w="5990" h="3846" extrusionOk="0">
                  <a:moveTo>
                    <a:pt x="407" y="1"/>
                  </a:moveTo>
                  <a:cubicBezTo>
                    <a:pt x="259" y="222"/>
                    <a:pt x="149" y="481"/>
                    <a:pt x="1" y="703"/>
                  </a:cubicBezTo>
                  <a:cubicBezTo>
                    <a:pt x="296" y="1036"/>
                    <a:pt x="518" y="1294"/>
                    <a:pt x="814" y="1627"/>
                  </a:cubicBezTo>
                  <a:lnTo>
                    <a:pt x="5842" y="3845"/>
                  </a:lnTo>
                  <a:lnTo>
                    <a:pt x="5694" y="3698"/>
                  </a:lnTo>
                  <a:cubicBezTo>
                    <a:pt x="5805" y="3513"/>
                    <a:pt x="5879" y="3365"/>
                    <a:pt x="5990" y="3254"/>
                  </a:cubicBez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rot="-2652023">
              <a:off x="2946267" y="3287795"/>
              <a:ext cx="92924" cy="105973"/>
            </a:xfrm>
            <a:custGeom>
              <a:avLst/>
              <a:gdLst/>
              <a:ahLst/>
              <a:cxnLst/>
              <a:rect l="l" t="t" r="r" b="b"/>
              <a:pathLst>
                <a:path w="2108" h="2404" extrusionOk="0">
                  <a:moveTo>
                    <a:pt x="1368" y="0"/>
                  </a:moveTo>
                  <a:lnTo>
                    <a:pt x="0" y="1368"/>
                  </a:lnTo>
                  <a:cubicBezTo>
                    <a:pt x="370" y="1701"/>
                    <a:pt x="740" y="2071"/>
                    <a:pt x="1109" y="2403"/>
                  </a:cubicBezTo>
                  <a:lnTo>
                    <a:pt x="2108" y="703"/>
                  </a:lnTo>
                  <a:cubicBezTo>
                    <a:pt x="1849" y="444"/>
                    <a:pt x="1590" y="222"/>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rot="-2652023">
              <a:off x="2415691" y="2500815"/>
              <a:ext cx="179325" cy="259157"/>
            </a:xfrm>
            <a:custGeom>
              <a:avLst/>
              <a:gdLst/>
              <a:ahLst/>
              <a:cxnLst/>
              <a:rect l="l" t="t" r="r" b="b"/>
              <a:pathLst>
                <a:path w="4068" h="5879" extrusionOk="0">
                  <a:moveTo>
                    <a:pt x="703" y="0"/>
                  </a:moveTo>
                  <a:cubicBezTo>
                    <a:pt x="444" y="148"/>
                    <a:pt x="222" y="296"/>
                    <a:pt x="0" y="370"/>
                  </a:cubicBezTo>
                  <a:lnTo>
                    <a:pt x="3476" y="5878"/>
                  </a:lnTo>
                  <a:cubicBezTo>
                    <a:pt x="3587" y="5767"/>
                    <a:pt x="3772" y="5657"/>
                    <a:pt x="3919" y="5546"/>
                  </a:cubicBezTo>
                  <a:lnTo>
                    <a:pt x="4067" y="5693"/>
                  </a:lnTo>
                  <a:lnTo>
                    <a:pt x="1627" y="739"/>
                  </a:lnTo>
                  <a:cubicBezTo>
                    <a:pt x="1294" y="518"/>
                    <a:pt x="962" y="259"/>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rot="-2652023">
              <a:off x="3284677" y="2568148"/>
              <a:ext cx="190698" cy="130438"/>
            </a:xfrm>
            <a:custGeom>
              <a:avLst/>
              <a:gdLst/>
              <a:ahLst/>
              <a:cxnLst/>
              <a:rect l="l" t="t" r="r" b="b"/>
              <a:pathLst>
                <a:path w="4326" h="2959" extrusionOk="0">
                  <a:moveTo>
                    <a:pt x="0" y="1"/>
                  </a:moveTo>
                  <a:lnTo>
                    <a:pt x="0" y="1"/>
                  </a:lnTo>
                  <a:cubicBezTo>
                    <a:pt x="148" y="186"/>
                    <a:pt x="333" y="445"/>
                    <a:pt x="444" y="629"/>
                  </a:cubicBezTo>
                  <a:cubicBezTo>
                    <a:pt x="370" y="740"/>
                    <a:pt x="259" y="851"/>
                    <a:pt x="148" y="999"/>
                  </a:cubicBezTo>
                  <a:lnTo>
                    <a:pt x="3513" y="2959"/>
                  </a:lnTo>
                  <a:cubicBezTo>
                    <a:pt x="3771" y="2589"/>
                    <a:pt x="4067" y="2256"/>
                    <a:pt x="4326" y="1923"/>
                  </a:cubicBezTo>
                  <a:cubicBezTo>
                    <a:pt x="4030" y="1480"/>
                    <a:pt x="3660" y="1073"/>
                    <a:pt x="3328" y="70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rot="-2652023">
              <a:off x="3317765" y="3193511"/>
              <a:ext cx="138549" cy="189111"/>
            </a:xfrm>
            <a:custGeom>
              <a:avLst/>
              <a:gdLst/>
              <a:ahLst/>
              <a:cxnLst/>
              <a:rect l="l" t="t" r="r" b="b"/>
              <a:pathLst>
                <a:path w="3143" h="4290" extrusionOk="0">
                  <a:moveTo>
                    <a:pt x="0" y="1"/>
                  </a:moveTo>
                  <a:lnTo>
                    <a:pt x="813" y="3328"/>
                  </a:lnTo>
                  <a:lnTo>
                    <a:pt x="2070" y="4289"/>
                  </a:lnTo>
                  <a:cubicBezTo>
                    <a:pt x="2440" y="4031"/>
                    <a:pt x="2773" y="3698"/>
                    <a:pt x="3143" y="3402"/>
                  </a:cubicBezTo>
                  <a:lnTo>
                    <a:pt x="998" y="149"/>
                  </a:lnTo>
                  <a:cubicBezTo>
                    <a:pt x="813" y="260"/>
                    <a:pt x="739" y="371"/>
                    <a:pt x="592" y="445"/>
                  </a:cubicBezTo>
                  <a:cubicBezTo>
                    <a:pt x="370" y="334"/>
                    <a:pt x="185" y="1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rot="-2652023">
              <a:off x="2935205" y="2540740"/>
              <a:ext cx="102711" cy="91293"/>
            </a:xfrm>
            <a:custGeom>
              <a:avLst/>
              <a:gdLst/>
              <a:ahLst/>
              <a:cxnLst/>
              <a:rect l="l" t="t" r="r" b="b"/>
              <a:pathLst>
                <a:path w="2330" h="2071" extrusionOk="0">
                  <a:moveTo>
                    <a:pt x="1294" y="0"/>
                  </a:moveTo>
                  <a:lnTo>
                    <a:pt x="0" y="1368"/>
                  </a:lnTo>
                  <a:lnTo>
                    <a:pt x="666" y="2070"/>
                  </a:lnTo>
                  <a:lnTo>
                    <a:pt x="2329" y="1035"/>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rot="-2652023">
              <a:off x="2382770" y="2542387"/>
              <a:ext cx="66872" cy="65197"/>
            </a:xfrm>
            <a:custGeom>
              <a:avLst/>
              <a:gdLst/>
              <a:ahLst/>
              <a:cxnLst/>
              <a:rect l="l" t="t" r="r" b="b"/>
              <a:pathLst>
                <a:path w="1517" h="1479" extrusionOk="0">
                  <a:moveTo>
                    <a:pt x="1110" y="0"/>
                  </a:moveTo>
                  <a:lnTo>
                    <a:pt x="1" y="111"/>
                  </a:lnTo>
                  <a:lnTo>
                    <a:pt x="1517" y="1479"/>
                  </a:lnTo>
                  <a:lnTo>
                    <a:pt x="1369" y="592"/>
                  </a:lnTo>
                  <a:lnTo>
                    <a:pt x="1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rot="-2652023">
              <a:off x="2352863" y="2415454"/>
              <a:ext cx="153228" cy="114877"/>
            </a:xfrm>
            <a:custGeom>
              <a:avLst/>
              <a:gdLst/>
              <a:ahLst/>
              <a:cxnLst/>
              <a:rect l="l" t="t" r="r" b="b"/>
              <a:pathLst>
                <a:path w="3476" h="2606" extrusionOk="0">
                  <a:moveTo>
                    <a:pt x="2403" y="1"/>
                  </a:moveTo>
                  <a:cubicBezTo>
                    <a:pt x="2174" y="1"/>
                    <a:pt x="1941" y="67"/>
                    <a:pt x="1738" y="203"/>
                  </a:cubicBezTo>
                  <a:lnTo>
                    <a:pt x="740" y="831"/>
                  </a:lnTo>
                  <a:cubicBezTo>
                    <a:pt x="185" y="1201"/>
                    <a:pt x="0" y="1940"/>
                    <a:pt x="370" y="2495"/>
                  </a:cubicBezTo>
                  <a:lnTo>
                    <a:pt x="481" y="2606"/>
                  </a:lnTo>
                  <a:lnTo>
                    <a:pt x="3476" y="646"/>
                  </a:lnTo>
                  <a:lnTo>
                    <a:pt x="3365" y="572"/>
                  </a:lnTo>
                  <a:cubicBezTo>
                    <a:pt x="3177" y="198"/>
                    <a:pt x="2797" y="1"/>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rot="-2652023">
              <a:off x="2388801" y="3324142"/>
              <a:ext cx="65241" cy="66872"/>
            </a:xfrm>
            <a:custGeom>
              <a:avLst/>
              <a:gdLst/>
              <a:ahLst/>
              <a:cxnLst/>
              <a:rect l="l" t="t" r="r" b="b"/>
              <a:pathLst>
                <a:path w="1480" h="1517" extrusionOk="0">
                  <a:moveTo>
                    <a:pt x="38" y="1"/>
                  </a:moveTo>
                  <a:lnTo>
                    <a:pt x="1" y="1147"/>
                  </a:lnTo>
                  <a:lnTo>
                    <a:pt x="555" y="1369"/>
                  </a:lnTo>
                  <a:lnTo>
                    <a:pt x="1479" y="1517"/>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rot="-2652023">
              <a:off x="2377252" y="3395667"/>
              <a:ext cx="117390" cy="145338"/>
            </a:xfrm>
            <a:custGeom>
              <a:avLst/>
              <a:gdLst/>
              <a:ahLst/>
              <a:cxnLst/>
              <a:rect l="l" t="t" r="r" b="b"/>
              <a:pathLst>
                <a:path w="2663" h="3297" extrusionOk="0">
                  <a:moveTo>
                    <a:pt x="1945" y="0"/>
                  </a:moveTo>
                  <a:cubicBezTo>
                    <a:pt x="1528" y="0"/>
                    <a:pt x="1117" y="213"/>
                    <a:pt x="925" y="598"/>
                  </a:cubicBezTo>
                  <a:lnTo>
                    <a:pt x="296" y="1596"/>
                  </a:lnTo>
                  <a:cubicBezTo>
                    <a:pt x="0" y="2150"/>
                    <a:pt x="185" y="2927"/>
                    <a:pt x="740" y="3223"/>
                  </a:cubicBezTo>
                  <a:lnTo>
                    <a:pt x="814" y="3296"/>
                  </a:lnTo>
                  <a:lnTo>
                    <a:pt x="2662" y="228"/>
                  </a:lnTo>
                  <a:lnTo>
                    <a:pt x="2588" y="191"/>
                  </a:lnTo>
                  <a:cubicBezTo>
                    <a:pt x="2394" y="62"/>
                    <a:pt x="2169" y="0"/>
                    <a:pt x="1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rot="-2652023">
              <a:off x="3704081" y="2829303"/>
              <a:ext cx="251002" cy="259157"/>
            </a:xfrm>
            <a:custGeom>
              <a:avLst/>
              <a:gdLst/>
              <a:ahLst/>
              <a:cxnLst/>
              <a:rect l="l" t="t" r="r" b="b"/>
              <a:pathLst>
                <a:path w="5694" h="5879" extrusionOk="0">
                  <a:moveTo>
                    <a:pt x="5176" y="0"/>
                  </a:moveTo>
                  <a:lnTo>
                    <a:pt x="0" y="5398"/>
                  </a:lnTo>
                  <a:lnTo>
                    <a:pt x="518" y="5879"/>
                  </a:lnTo>
                  <a:lnTo>
                    <a:pt x="5694" y="481"/>
                  </a:lnTo>
                  <a:lnTo>
                    <a:pt x="5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rot="-2652023">
              <a:off x="1860278" y="3227899"/>
              <a:ext cx="98743" cy="172977"/>
            </a:xfrm>
            <a:custGeom>
              <a:avLst/>
              <a:gdLst/>
              <a:ahLst/>
              <a:cxnLst/>
              <a:rect l="l" t="t" r="r" b="b"/>
              <a:pathLst>
                <a:path w="2240" h="3924" extrusionOk="0">
                  <a:moveTo>
                    <a:pt x="1639" y="0"/>
                  </a:moveTo>
                  <a:cubicBezTo>
                    <a:pt x="1612" y="0"/>
                    <a:pt x="1582" y="6"/>
                    <a:pt x="1551" y="19"/>
                  </a:cubicBezTo>
                  <a:cubicBezTo>
                    <a:pt x="1255" y="93"/>
                    <a:pt x="220" y="2496"/>
                    <a:pt x="146" y="2792"/>
                  </a:cubicBezTo>
                  <a:cubicBezTo>
                    <a:pt x="1" y="3255"/>
                    <a:pt x="356" y="3924"/>
                    <a:pt x="748" y="3924"/>
                  </a:cubicBezTo>
                  <a:cubicBezTo>
                    <a:pt x="856" y="3924"/>
                    <a:pt x="966" y="3873"/>
                    <a:pt x="1070" y="3753"/>
                  </a:cubicBezTo>
                  <a:cubicBezTo>
                    <a:pt x="1672" y="3045"/>
                    <a:pt x="2239"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rot="-2652023">
              <a:off x="1811759" y="2578728"/>
              <a:ext cx="187392" cy="81728"/>
            </a:xfrm>
            <a:custGeom>
              <a:avLst/>
              <a:gdLst/>
              <a:ahLst/>
              <a:cxnLst/>
              <a:rect l="l" t="t" r="r" b="b"/>
              <a:pathLst>
                <a:path w="4251" h="1854" extrusionOk="0">
                  <a:moveTo>
                    <a:pt x="3042" y="0"/>
                  </a:moveTo>
                  <a:cubicBezTo>
                    <a:pt x="2958" y="0"/>
                    <a:pt x="2877" y="11"/>
                    <a:pt x="2801" y="35"/>
                  </a:cubicBezTo>
                  <a:cubicBezTo>
                    <a:pt x="2505" y="146"/>
                    <a:pt x="176" y="1255"/>
                    <a:pt x="65" y="1551"/>
                  </a:cubicBezTo>
                  <a:cubicBezTo>
                    <a:pt x="0" y="1766"/>
                    <a:pt x="231" y="1853"/>
                    <a:pt x="608" y="1853"/>
                  </a:cubicBezTo>
                  <a:cubicBezTo>
                    <a:pt x="1524" y="1853"/>
                    <a:pt x="3302" y="1341"/>
                    <a:pt x="3799" y="922"/>
                  </a:cubicBezTo>
                  <a:cubicBezTo>
                    <a:pt x="4250" y="503"/>
                    <a:pt x="360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rot="-2652023">
              <a:off x="1686342" y="2779071"/>
              <a:ext cx="379765" cy="384085"/>
            </a:xfrm>
            <a:custGeom>
              <a:avLst/>
              <a:gdLst/>
              <a:ahLst/>
              <a:cxnLst/>
              <a:rect l="l" t="t" r="r" b="b"/>
              <a:pathLst>
                <a:path w="8615" h="8713" extrusionOk="0">
                  <a:moveTo>
                    <a:pt x="7723" y="0"/>
                  </a:moveTo>
                  <a:cubicBezTo>
                    <a:pt x="7559" y="0"/>
                    <a:pt x="7392" y="54"/>
                    <a:pt x="7247" y="169"/>
                  </a:cubicBezTo>
                  <a:cubicBezTo>
                    <a:pt x="4474" y="2129"/>
                    <a:pt x="2071" y="4643"/>
                    <a:pt x="222" y="7490"/>
                  </a:cubicBezTo>
                  <a:cubicBezTo>
                    <a:pt x="1" y="7859"/>
                    <a:pt x="112" y="8377"/>
                    <a:pt x="481" y="8599"/>
                  </a:cubicBezTo>
                  <a:cubicBezTo>
                    <a:pt x="609" y="8676"/>
                    <a:pt x="747" y="8713"/>
                    <a:pt x="880" y="8713"/>
                  </a:cubicBezTo>
                  <a:cubicBezTo>
                    <a:pt x="1132" y="8713"/>
                    <a:pt x="1372" y="8582"/>
                    <a:pt x="1516" y="8340"/>
                  </a:cubicBezTo>
                  <a:cubicBezTo>
                    <a:pt x="3291" y="5641"/>
                    <a:pt x="5546" y="3312"/>
                    <a:pt x="8134" y="1463"/>
                  </a:cubicBezTo>
                  <a:cubicBezTo>
                    <a:pt x="8504" y="1205"/>
                    <a:pt x="8615" y="724"/>
                    <a:pt x="8356" y="354"/>
                  </a:cubicBezTo>
                  <a:cubicBezTo>
                    <a:pt x="8221" y="129"/>
                    <a:pt x="7977" y="0"/>
                    <a:pt x="7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rot="-2652023">
              <a:off x="1831131" y="2951400"/>
              <a:ext cx="44082" cy="38748"/>
            </a:xfrm>
            <a:custGeom>
              <a:avLst/>
              <a:gdLst/>
              <a:ahLst/>
              <a:cxnLst/>
              <a:rect l="l" t="t" r="r" b="b"/>
              <a:pathLst>
                <a:path w="1000" h="879" extrusionOk="0">
                  <a:moveTo>
                    <a:pt x="674" y="0"/>
                  </a:moveTo>
                  <a:cubicBezTo>
                    <a:pt x="542" y="0"/>
                    <a:pt x="378" y="66"/>
                    <a:pt x="260" y="209"/>
                  </a:cubicBezTo>
                  <a:cubicBezTo>
                    <a:pt x="75" y="430"/>
                    <a:pt x="1" y="726"/>
                    <a:pt x="112" y="800"/>
                  </a:cubicBezTo>
                  <a:cubicBezTo>
                    <a:pt x="166" y="854"/>
                    <a:pt x="240" y="879"/>
                    <a:pt x="322" y="879"/>
                  </a:cubicBezTo>
                  <a:cubicBezTo>
                    <a:pt x="462" y="879"/>
                    <a:pt x="623" y="806"/>
                    <a:pt x="740" y="689"/>
                  </a:cubicBezTo>
                  <a:cubicBezTo>
                    <a:pt x="925" y="430"/>
                    <a:pt x="999" y="172"/>
                    <a:pt x="851" y="61"/>
                  </a:cubicBezTo>
                  <a:cubicBezTo>
                    <a:pt x="811" y="21"/>
                    <a:pt x="74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rot="-2652023">
              <a:off x="1823626" y="2971415"/>
              <a:ext cx="135331" cy="193960"/>
            </a:xfrm>
            <a:custGeom>
              <a:avLst/>
              <a:gdLst/>
              <a:ahLst/>
              <a:cxnLst/>
              <a:rect l="l" t="t" r="r" b="b"/>
              <a:pathLst>
                <a:path w="3070" h="4400" extrusionOk="0">
                  <a:moveTo>
                    <a:pt x="2441" y="0"/>
                  </a:moveTo>
                  <a:cubicBezTo>
                    <a:pt x="2625" y="296"/>
                    <a:pt x="0" y="4400"/>
                    <a:pt x="0" y="4400"/>
                  </a:cubicBezTo>
                  <a:cubicBezTo>
                    <a:pt x="0" y="4400"/>
                    <a:pt x="1331" y="2367"/>
                    <a:pt x="3069" y="555"/>
                  </a:cubicBezTo>
                  <a:cubicBezTo>
                    <a:pt x="2810" y="333"/>
                    <a:pt x="2441" y="1"/>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rot="-2652023">
              <a:off x="1793488" y="2801765"/>
              <a:ext cx="190742" cy="140224"/>
            </a:xfrm>
            <a:custGeom>
              <a:avLst/>
              <a:gdLst/>
              <a:ahLst/>
              <a:cxnLst/>
              <a:rect l="l" t="t" r="r" b="b"/>
              <a:pathLst>
                <a:path w="4327" h="3181" extrusionOk="0">
                  <a:moveTo>
                    <a:pt x="4326" y="1"/>
                  </a:moveTo>
                  <a:cubicBezTo>
                    <a:pt x="4311" y="11"/>
                    <a:pt x="583" y="2634"/>
                    <a:pt x="43" y="2634"/>
                  </a:cubicBezTo>
                  <a:cubicBezTo>
                    <a:pt x="25" y="2634"/>
                    <a:pt x="11" y="2631"/>
                    <a:pt x="1" y="2625"/>
                  </a:cubicBezTo>
                  <a:lnTo>
                    <a:pt x="1" y="2625"/>
                  </a:lnTo>
                  <a:cubicBezTo>
                    <a:pt x="1" y="2626"/>
                    <a:pt x="370" y="2995"/>
                    <a:pt x="629" y="3180"/>
                  </a:cubicBezTo>
                  <a:cubicBezTo>
                    <a:pt x="2325" y="1410"/>
                    <a:pt x="4315" y="8"/>
                    <a:pt x="4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rot="-2652023">
              <a:off x="2231003" y="3170696"/>
              <a:ext cx="68459" cy="132025"/>
            </a:xfrm>
            <a:custGeom>
              <a:avLst/>
              <a:gdLst/>
              <a:ahLst/>
              <a:cxnLst/>
              <a:rect l="l" t="t" r="r" b="b"/>
              <a:pathLst>
                <a:path w="1553" h="2995" extrusionOk="0">
                  <a:moveTo>
                    <a:pt x="1553" y="0"/>
                  </a:moveTo>
                  <a:lnTo>
                    <a:pt x="0" y="2477"/>
                  </a:lnTo>
                  <a:lnTo>
                    <a:pt x="555" y="2995"/>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rot="-2652023">
              <a:off x="2184885" y="3170031"/>
              <a:ext cx="68503" cy="132069"/>
            </a:xfrm>
            <a:custGeom>
              <a:avLst/>
              <a:gdLst/>
              <a:ahLst/>
              <a:cxnLst/>
              <a:rect l="l" t="t" r="r" b="b"/>
              <a:pathLst>
                <a:path w="1554" h="2996" extrusionOk="0">
                  <a:moveTo>
                    <a:pt x="1554" y="1"/>
                  </a:moveTo>
                  <a:lnTo>
                    <a:pt x="1" y="2478"/>
                  </a:lnTo>
                  <a:lnTo>
                    <a:pt x="481" y="2995"/>
                  </a:lnTo>
                  <a:lnTo>
                    <a:pt x="1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rot="-2652023">
              <a:off x="2136235" y="3171100"/>
              <a:ext cx="70134" cy="132025"/>
            </a:xfrm>
            <a:custGeom>
              <a:avLst/>
              <a:gdLst/>
              <a:ahLst/>
              <a:cxnLst/>
              <a:rect l="l" t="t" r="r" b="b"/>
              <a:pathLst>
                <a:path w="1591" h="2995" extrusionOk="0">
                  <a:moveTo>
                    <a:pt x="1590" y="0"/>
                  </a:moveTo>
                  <a:lnTo>
                    <a:pt x="0" y="2477"/>
                  </a:lnTo>
                  <a:lnTo>
                    <a:pt x="518" y="2995"/>
                  </a:lnTo>
                  <a:lnTo>
                    <a:pt x="1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rot="-2652023">
              <a:off x="2197748" y="2661522"/>
              <a:ext cx="130394" cy="75027"/>
            </a:xfrm>
            <a:custGeom>
              <a:avLst/>
              <a:gdLst/>
              <a:ahLst/>
              <a:cxnLst/>
              <a:rect l="l" t="t" r="r" b="b"/>
              <a:pathLst>
                <a:path w="2958" h="1702" extrusionOk="0">
                  <a:moveTo>
                    <a:pt x="2440" y="1"/>
                  </a:moveTo>
                  <a:lnTo>
                    <a:pt x="0" y="1701"/>
                  </a:lnTo>
                  <a:lnTo>
                    <a:pt x="2958" y="518"/>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rot="-2652023">
              <a:off x="2151630" y="2660901"/>
              <a:ext cx="130438" cy="74983"/>
            </a:xfrm>
            <a:custGeom>
              <a:avLst/>
              <a:gdLst/>
              <a:ahLst/>
              <a:cxnLst/>
              <a:rect l="l" t="t" r="r" b="b"/>
              <a:pathLst>
                <a:path w="2959" h="1701" extrusionOk="0">
                  <a:moveTo>
                    <a:pt x="2404" y="0"/>
                  </a:moveTo>
                  <a:lnTo>
                    <a:pt x="1" y="1701"/>
                  </a:lnTo>
                  <a:lnTo>
                    <a:pt x="2958" y="518"/>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rot="-2652023">
              <a:off x="2103217" y="2662510"/>
              <a:ext cx="130394" cy="75027"/>
            </a:xfrm>
            <a:custGeom>
              <a:avLst/>
              <a:gdLst/>
              <a:ahLst/>
              <a:cxnLst/>
              <a:rect l="l" t="t" r="r" b="b"/>
              <a:pathLst>
                <a:path w="2958" h="1702" extrusionOk="0">
                  <a:moveTo>
                    <a:pt x="2477" y="1"/>
                  </a:moveTo>
                  <a:lnTo>
                    <a:pt x="0" y="1701"/>
                  </a:lnTo>
                  <a:lnTo>
                    <a:pt x="2958" y="518"/>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rot="-2652023">
              <a:off x="3706244" y="3175163"/>
              <a:ext cx="187480" cy="172801"/>
            </a:xfrm>
            <a:custGeom>
              <a:avLst/>
              <a:gdLst/>
              <a:ahLst/>
              <a:cxnLst/>
              <a:rect l="l" t="t" r="r" b="b"/>
              <a:pathLst>
                <a:path w="4253" h="3920" extrusionOk="0">
                  <a:moveTo>
                    <a:pt x="3513" y="1"/>
                  </a:moveTo>
                  <a:lnTo>
                    <a:pt x="1" y="3032"/>
                  </a:lnTo>
                  <a:lnTo>
                    <a:pt x="740" y="3920"/>
                  </a:lnTo>
                  <a:lnTo>
                    <a:pt x="4252" y="888"/>
                  </a:lnTo>
                  <a:lnTo>
                    <a:pt x="3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rot="-2652023">
              <a:off x="3713816" y="2558776"/>
              <a:ext cx="166277" cy="190742"/>
            </a:xfrm>
            <a:custGeom>
              <a:avLst/>
              <a:gdLst/>
              <a:ahLst/>
              <a:cxnLst/>
              <a:rect l="l" t="t" r="r" b="b"/>
              <a:pathLst>
                <a:path w="3772" h="4327" extrusionOk="0">
                  <a:moveTo>
                    <a:pt x="2884" y="1"/>
                  </a:moveTo>
                  <a:lnTo>
                    <a:pt x="0" y="3624"/>
                  </a:lnTo>
                  <a:lnTo>
                    <a:pt x="924" y="4326"/>
                  </a:lnTo>
                  <a:lnTo>
                    <a:pt x="3771" y="703"/>
                  </a:lnTo>
                  <a:lnTo>
                    <a:pt x="2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9" name="Google Shape;549;p40"/>
          <p:cNvCxnSpPr/>
          <p:nvPr/>
        </p:nvCxnSpPr>
        <p:spPr>
          <a:xfrm>
            <a:off x="-12836" y="1247198"/>
            <a:ext cx="9144000" cy="0"/>
          </a:xfrm>
          <a:prstGeom prst="straightConnector1">
            <a:avLst/>
          </a:prstGeom>
          <a:noFill/>
          <a:ln w="38100" cap="flat" cmpd="sng">
            <a:solidFill>
              <a:schemeClr val="dk1"/>
            </a:solidFill>
            <a:prstDash val="solid"/>
            <a:round/>
            <a:headEnd type="none" w="med" len="med"/>
            <a:tailEnd type="none" w="med" len="med"/>
          </a:ln>
        </p:spPr>
      </p:cxnSp>
      <p:grpSp>
        <p:nvGrpSpPr>
          <p:cNvPr id="550" name="Google Shape;550;p40"/>
          <p:cNvGrpSpPr/>
          <p:nvPr/>
        </p:nvGrpSpPr>
        <p:grpSpPr>
          <a:xfrm>
            <a:off x="8315593" y="259002"/>
            <a:ext cx="696579" cy="664277"/>
            <a:chOff x="1523350" y="584350"/>
            <a:chExt cx="598950" cy="571175"/>
          </a:xfrm>
        </p:grpSpPr>
        <p:sp>
          <p:nvSpPr>
            <p:cNvPr id="551" name="Google Shape;551;p40"/>
            <p:cNvSpPr/>
            <p:nvPr/>
          </p:nvSpPr>
          <p:spPr>
            <a:xfrm>
              <a:off x="1523350" y="584350"/>
              <a:ext cx="598950" cy="571175"/>
            </a:xfrm>
            <a:custGeom>
              <a:avLst/>
              <a:gdLst/>
              <a:ahLst/>
              <a:cxnLst/>
              <a:rect l="l" t="t" r="r" b="b"/>
              <a:pathLst>
                <a:path w="23958" h="22847" extrusionOk="0">
                  <a:moveTo>
                    <a:pt x="11924" y="1"/>
                  </a:moveTo>
                  <a:cubicBezTo>
                    <a:pt x="11563" y="1"/>
                    <a:pt x="11199" y="18"/>
                    <a:pt x="10833" y="52"/>
                  </a:cubicBezTo>
                  <a:cubicBezTo>
                    <a:pt x="4585" y="680"/>
                    <a:pt x="0" y="6263"/>
                    <a:pt x="629" y="12548"/>
                  </a:cubicBezTo>
                  <a:cubicBezTo>
                    <a:pt x="1184" y="18446"/>
                    <a:pt x="6135" y="22847"/>
                    <a:pt x="11936" y="22847"/>
                  </a:cubicBezTo>
                  <a:cubicBezTo>
                    <a:pt x="12317" y="22847"/>
                    <a:pt x="12701" y="22828"/>
                    <a:pt x="13088" y="22789"/>
                  </a:cubicBezTo>
                  <a:cubicBezTo>
                    <a:pt x="19373" y="22160"/>
                    <a:pt x="23957" y="16578"/>
                    <a:pt x="23329" y="10293"/>
                  </a:cubicBezTo>
                  <a:cubicBezTo>
                    <a:pt x="22737" y="4409"/>
                    <a:pt x="17752" y="1"/>
                    <a:pt x="11924"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40"/>
            <p:cNvGrpSpPr/>
            <p:nvPr/>
          </p:nvGrpSpPr>
          <p:grpSpPr>
            <a:xfrm>
              <a:off x="1555700" y="627250"/>
              <a:ext cx="534250" cy="485225"/>
              <a:chOff x="1555700" y="627250"/>
              <a:chExt cx="534250" cy="485225"/>
            </a:xfrm>
          </p:grpSpPr>
          <p:sp>
            <p:nvSpPr>
              <p:cNvPr id="553" name="Google Shape;553;p40"/>
              <p:cNvSpPr/>
              <p:nvPr/>
            </p:nvSpPr>
            <p:spPr>
              <a:xfrm>
                <a:off x="1555700" y="627250"/>
                <a:ext cx="534250" cy="485225"/>
              </a:xfrm>
              <a:custGeom>
                <a:avLst/>
                <a:gdLst/>
                <a:ahLst/>
                <a:cxnLst/>
                <a:rect l="l" t="t" r="r" b="b"/>
                <a:pathLst>
                  <a:path w="21370" h="19409" extrusionOk="0">
                    <a:moveTo>
                      <a:pt x="10670" y="0"/>
                    </a:moveTo>
                    <a:cubicBezTo>
                      <a:pt x="9932" y="0"/>
                      <a:pt x="9181" y="84"/>
                      <a:pt x="8430" y="258"/>
                    </a:cubicBezTo>
                    <a:cubicBezTo>
                      <a:pt x="3217" y="1478"/>
                      <a:pt x="0" y="6728"/>
                      <a:pt x="1220" y="11941"/>
                    </a:cubicBezTo>
                    <a:cubicBezTo>
                      <a:pt x="2298" y="16408"/>
                      <a:pt x="6279" y="19409"/>
                      <a:pt x="10676" y="19409"/>
                    </a:cubicBezTo>
                    <a:cubicBezTo>
                      <a:pt x="11411" y="19409"/>
                      <a:pt x="12157" y="19325"/>
                      <a:pt x="12903" y="19151"/>
                    </a:cubicBezTo>
                    <a:cubicBezTo>
                      <a:pt x="18116" y="17930"/>
                      <a:pt x="21370" y="12681"/>
                      <a:pt x="20113" y="7468"/>
                    </a:cubicBezTo>
                    <a:cubicBezTo>
                      <a:pt x="19067" y="3001"/>
                      <a:pt x="15090" y="0"/>
                      <a:pt x="10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1722075" y="696550"/>
                <a:ext cx="247725" cy="345700"/>
              </a:xfrm>
              <a:custGeom>
                <a:avLst/>
                <a:gdLst/>
                <a:ahLst/>
                <a:cxnLst/>
                <a:rect l="l" t="t" r="r" b="b"/>
                <a:pathLst>
                  <a:path w="9909" h="13828" extrusionOk="0">
                    <a:moveTo>
                      <a:pt x="4437" y="2330"/>
                    </a:moveTo>
                    <a:cubicBezTo>
                      <a:pt x="5989" y="2330"/>
                      <a:pt x="6840" y="3069"/>
                      <a:pt x="6840" y="4363"/>
                    </a:cubicBezTo>
                    <a:cubicBezTo>
                      <a:pt x="6803" y="5805"/>
                      <a:pt x="5768" y="6618"/>
                      <a:pt x="4178" y="6618"/>
                    </a:cubicBezTo>
                    <a:cubicBezTo>
                      <a:pt x="3697" y="6618"/>
                      <a:pt x="3364" y="6618"/>
                      <a:pt x="3143" y="6544"/>
                    </a:cubicBezTo>
                    <a:lnTo>
                      <a:pt x="3143" y="2478"/>
                    </a:lnTo>
                    <a:cubicBezTo>
                      <a:pt x="3364" y="2404"/>
                      <a:pt x="3808" y="2330"/>
                      <a:pt x="4437" y="2330"/>
                    </a:cubicBezTo>
                    <a:close/>
                    <a:moveTo>
                      <a:pt x="4215" y="0"/>
                    </a:moveTo>
                    <a:cubicBezTo>
                      <a:pt x="2329" y="0"/>
                      <a:pt x="961" y="148"/>
                      <a:pt x="0" y="296"/>
                    </a:cubicBezTo>
                    <a:lnTo>
                      <a:pt x="0" y="13828"/>
                    </a:lnTo>
                    <a:lnTo>
                      <a:pt x="3106" y="13828"/>
                    </a:lnTo>
                    <a:lnTo>
                      <a:pt x="3106" y="8947"/>
                    </a:lnTo>
                    <a:cubicBezTo>
                      <a:pt x="3364" y="8984"/>
                      <a:pt x="3734" y="8984"/>
                      <a:pt x="4178" y="8984"/>
                    </a:cubicBezTo>
                    <a:cubicBezTo>
                      <a:pt x="6026" y="8984"/>
                      <a:pt x="7579" y="8504"/>
                      <a:pt x="8651" y="7543"/>
                    </a:cubicBezTo>
                    <a:cubicBezTo>
                      <a:pt x="9465" y="6766"/>
                      <a:pt x="9908" y="5657"/>
                      <a:pt x="9908" y="4252"/>
                    </a:cubicBezTo>
                    <a:cubicBezTo>
                      <a:pt x="9908" y="2958"/>
                      <a:pt x="9280" y="1812"/>
                      <a:pt x="8429" y="1110"/>
                    </a:cubicBezTo>
                    <a:cubicBezTo>
                      <a:pt x="7505" y="370"/>
                      <a:pt x="6137" y="0"/>
                      <a:pt x="4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1584085" y="1893525"/>
            <a:ext cx="4977300" cy="80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 name="Google Shape;175;p32"/>
          <p:cNvSpPr txBox="1">
            <a:spLocks noGrp="1"/>
          </p:cNvSpPr>
          <p:nvPr>
            <p:ph type="title" idx="2" hasCustomPrompt="1"/>
          </p:nvPr>
        </p:nvSpPr>
        <p:spPr>
          <a:xfrm>
            <a:off x="6929450" y="1836125"/>
            <a:ext cx="1471500" cy="14715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6" name="Google Shape;176;p32"/>
          <p:cNvSpPr txBox="1">
            <a:spLocks noGrp="1"/>
          </p:cNvSpPr>
          <p:nvPr>
            <p:ph type="subTitle" idx="1"/>
          </p:nvPr>
        </p:nvSpPr>
        <p:spPr>
          <a:xfrm>
            <a:off x="1584086" y="2851900"/>
            <a:ext cx="4977300" cy="5061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4264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8422"/>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900"/>
              <a:buFont typeface="Antonio"/>
              <a:buNone/>
              <a:defRPr sz="2900" b="1">
                <a:solidFill>
                  <a:schemeClr val="dk1"/>
                </a:solidFill>
                <a:latin typeface="Antonio"/>
                <a:ea typeface="Antonio"/>
                <a:cs typeface="Antonio"/>
                <a:sym typeface="Antonio"/>
              </a:defRPr>
            </a:lvl1pPr>
            <a:lvl2pPr lvl="1" rtl="0">
              <a:spcBef>
                <a:spcPts val="0"/>
              </a:spcBef>
              <a:spcAft>
                <a:spcPts val="0"/>
              </a:spcAft>
              <a:buClr>
                <a:schemeClr val="dk1"/>
              </a:buClr>
              <a:buSzPts val="2800"/>
              <a:buNone/>
              <a:defRPr sz="2800" b="1">
                <a:solidFill>
                  <a:schemeClr val="dk1"/>
                </a:solidFill>
              </a:defRPr>
            </a:lvl2pPr>
            <a:lvl3pPr lvl="2" rtl="0">
              <a:spcBef>
                <a:spcPts val="0"/>
              </a:spcBef>
              <a:spcAft>
                <a:spcPts val="0"/>
              </a:spcAft>
              <a:buClr>
                <a:schemeClr val="dk1"/>
              </a:buClr>
              <a:buSzPts val="2800"/>
              <a:buNone/>
              <a:defRPr sz="2800" b="1">
                <a:solidFill>
                  <a:schemeClr val="dk1"/>
                </a:solidFill>
              </a:defRPr>
            </a:lvl3pPr>
            <a:lvl4pPr lvl="3" rtl="0">
              <a:spcBef>
                <a:spcPts val="0"/>
              </a:spcBef>
              <a:spcAft>
                <a:spcPts val="0"/>
              </a:spcAft>
              <a:buClr>
                <a:schemeClr val="dk1"/>
              </a:buClr>
              <a:buSzPts val="2800"/>
              <a:buNone/>
              <a:defRPr sz="2800" b="1">
                <a:solidFill>
                  <a:schemeClr val="dk1"/>
                </a:solidFill>
              </a:defRPr>
            </a:lvl4pPr>
            <a:lvl5pPr lvl="4" rtl="0">
              <a:spcBef>
                <a:spcPts val="0"/>
              </a:spcBef>
              <a:spcAft>
                <a:spcPts val="0"/>
              </a:spcAft>
              <a:buClr>
                <a:schemeClr val="dk1"/>
              </a:buClr>
              <a:buSzPts val="2800"/>
              <a:buNone/>
              <a:defRPr sz="2800" b="1">
                <a:solidFill>
                  <a:schemeClr val="dk1"/>
                </a:solidFill>
              </a:defRPr>
            </a:lvl5pPr>
            <a:lvl6pPr lvl="5" rtl="0">
              <a:spcBef>
                <a:spcPts val="0"/>
              </a:spcBef>
              <a:spcAft>
                <a:spcPts val="0"/>
              </a:spcAft>
              <a:buClr>
                <a:schemeClr val="dk1"/>
              </a:buClr>
              <a:buSzPts val="2800"/>
              <a:buNone/>
              <a:defRPr sz="2800" b="1">
                <a:solidFill>
                  <a:schemeClr val="dk1"/>
                </a:solidFill>
              </a:defRPr>
            </a:lvl6pPr>
            <a:lvl7pPr lvl="6" rtl="0">
              <a:spcBef>
                <a:spcPts val="0"/>
              </a:spcBef>
              <a:spcAft>
                <a:spcPts val="0"/>
              </a:spcAft>
              <a:buClr>
                <a:schemeClr val="dk1"/>
              </a:buClr>
              <a:buSzPts val="2800"/>
              <a:buNone/>
              <a:defRPr sz="2800" b="1">
                <a:solidFill>
                  <a:schemeClr val="dk1"/>
                </a:solidFill>
              </a:defRPr>
            </a:lvl7pPr>
            <a:lvl8pPr lvl="7" rtl="0">
              <a:spcBef>
                <a:spcPts val="0"/>
              </a:spcBef>
              <a:spcAft>
                <a:spcPts val="0"/>
              </a:spcAft>
              <a:buClr>
                <a:schemeClr val="dk1"/>
              </a:buClr>
              <a:buSzPts val="2800"/>
              <a:buNone/>
              <a:defRPr sz="2800" b="1">
                <a:solidFill>
                  <a:schemeClr val="dk1"/>
                </a:solidFill>
              </a:defRPr>
            </a:lvl8pPr>
            <a:lvl9pPr lvl="8" rtl="0">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726900" y="1152475"/>
            <a:ext cx="7704000" cy="3450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3" r:id="rId3"/>
    <p:sldLayoutId id="2147483677" r:id="rId4"/>
    <p:sldLayoutId id="2147483683" r:id="rId5"/>
    <p:sldLayoutId id="2147483684" r:id="rId6"/>
    <p:sldLayoutId id="2147483685" r:id="rId7"/>
    <p:sldLayoutId id="2147483686" r:id="rId8"/>
    <p:sldLayoutId id="2147483692" r:id="rId9"/>
    <p:sldLayoutId id="2147483693" r:id="rId10"/>
    <p:sldLayoutId id="2147483694" r:id="rId11"/>
    <p:sldLayoutId id="2147483695" r:id="rId12"/>
    <p:sldLayoutId id="2147483696" r:id="rId13"/>
    <p:sldLayoutId id="214748369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4"/>
          <p:cNvSpPr txBox="1">
            <a:spLocks noGrp="1"/>
          </p:cNvSpPr>
          <p:nvPr>
            <p:ph type="ctrTitle"/>
          </p:nvPr>
        </p:nvSpPr>
        <p:spPr>
          <a:xfrm>
            <a:off x="763225" y="1917225"/>
            <a:ext cx="5775000" cy="2139300"/>
          </a:xfrm>
          <a:prstGeom prst="rect">
            <a:avLst/>
          </a:prstGeom>
        </p:spPr>
        <p:txBody>
          <a:bodyPr spcFirstLastPara="1" wrap="square" lIns="91425" tIns="91425" rIns="91425" bIns="91425" anchor="ctr" anchorCtr="0">
            <a:noAutofit/>
          </a:bodyPr>
          <a:lstStyle/>
          <a:p>
            <a:pPr lvl="0"/>
            <a:r>
              <a:rPr lang="en-US" sz="6600" dirty="0"/>
              <a:t>Password</a:t>
            </a:r>
            <a:br>
              <a:rPr lang="en-US" sz="6600" dirty="0"/>
            </a:br>
            <a:r>
              <a:rPr lang="en-US" sz="6600" dirty="0">
                <a:solidFill>
                  <a:schemeClr val="bg2"/>
                </a:solidFill>
              </a:rPr>
              <a:t>Security System</a:t>
            </a:r>
            <a:endParaRPr sz="4000" b="0" dirty="0">
              <a:solidFill>
                <a:schemeClr val="bg2"/>
              </a:solidFill>
              <a:latin typeface="Archivo Black"/>
              <a:ea typeface="Archivo Black"/>
              <a:cs typeface="Archivo Black"/>
              <a:sym typeface="Archivo Black"/>
            </a:endParaRPr>
          </a:p>
        </p:txBody>
      </p:sp>
      <p:sp>
        <p:nvSpPr>
          <p:cNvPr id="567" name="Google Shape;567;p44"/>
          <p:cNvSpPr/>
          <p:nvPr/>
        </p:nvSpPr>
        <p:spPr>
          <a:xfrm>
            <a:off x="6952488" y="3131875"/>
            <a:ext cx="1471500" cy="14715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 name="Google Shape;568;p44"/>
          <p:cNvCxnSpPr/>
          <p:nvPr/>
        </p:nvCxnSpPr>
        <p:spPr>
          <a:xfrm>
            <a:off x="-225126" y="1684763"/>
            <a:ext cx="9659100" cy="0"/>
          </a:xfrm>
          <a:prstGeom prst="straightConnector1">
            <a:avLst/>
          </a:prstGeom>
          <a:noFill/>
          <a:ln w="38100" cap="flat" cmpd="sng">
            <a:solidFill>
              <a:schemeClr val="dk1"/>
            </a:solidFill>
            <a:prstDash val="solid"/>
            <a:round/>
            <a:headEnd type="none" w="med" len="med"/>
            <a:tailEnd type="none" w="med" len="med"/>
          </a:ln>
        </p:spPr>
      </p:cxnSp>
      <p:grpSp>
        <p:nvGrpSpPr>
          <p:cNvPr id="569" name="Google Shape;569;p44"/>
          <p:cNvGrpSpPr/>
          <p:nvPr/>
        </p:nvGrpSpPr>
        <p:grpSpPr>
          <a:xfrm>
            <a:off x="-906410" y="-1041989"/>
            <a:ext cx="10011919" cy="2740865"/>
            <a:chOff x="219450" y="174225"/>
            <a:chExt cx="7860500" cy="1345200"/>
          </a:xfrm>
        </p:grpSpPr>
        <p:cxnSp>
          <p:nvCxnSpPr>
            <p:cNvPr id="570" name="Google Shape;570;p44"/>
            <p:cNvCxnSpPr/>
            <p:nvPr/>
          </p:nvCxnSpPr>
          <p:spPr>
            <a:xfrm>
              <a:off x="7137650" y="174225"/>
              <a:ext cx="942300" cy="1345200"/>
            </a:xfrm>
            <a:prstGeom prst="straightConnector1">
              <a:avLst/>
            </a:prstGeom>
            <a:noFill/>
            <a:ln w="38100" cap="flat" cmpd="sng">
              <a:solidFill>
                <a:schemeClr val="dk1"/>
              </a:solidFill>
              <a:prstDash val="solid"/>
              <a:round/>
              <a:headEnd type="none" w="med" len="med"/>
              <a:tailEnd type="none" w="med" len="med"/>
            </a:ln>
          </p:spPr>
        </p:cxnSp>
        <p:cxnSp>
          <p:nvCxnSpPr>
            <p:cNvPr id="571" name="Google Shape;571;p44"/>
            <p:cNvCxnSpPr/>
            <p:nvPr/>
          </p:nvCxnSpPr>
          <p:spPr>
            <a:xfrm>
              <a:off x="5408100" y="174225"/>
              <a:ext cx="942300" cy="1345200"/>
            </a:xfrm>
            <a:prstGeom prst="straightConnector1">
              <a:avLst/>
            </a:prstGeom>
            <a:noFill/>
            <a:ln w="38100" cap="flat" cmpd="sng">
              <a:solidFill>
                <a:schemeClr val="dk1"/>
              </a:solidFill>
              <a:prstDash val="solid"/>
              <a:round/>
              <a:headEnd type="none" w="med" len="med"/>
              <a:tailEnd type="none" w="med" len="med"/>
            </a:ln>
          </p:spPr>
        </p:cxnSp>
        <p:cxnSp>
          <p:nvCxnSpPr>
            <p:cNvPr id="572" name="Google Shape;572;p44"/>
            <p:cNvCxnSpPr/>
            <p:nvPr/>
          </p:nvCxnSpPr>
          <p:spPr>
            <a:xfrm>
              <a:off x="3678550" y="174225"/>
              <a:ext cx="942300" cy="1345200"/>
            </a:xfrm>
            <a:prstGeom prst="straightConnector1">
              <a:avLst/>
            </a:prstGeom>
            <a:noFill/>
            <a:ln w="38100" cap="flat" cmpd="sng">
              <a:solidFill>
                <a:schemeClr val="dk1"/>
              </a:solidFill>
              <a:prstDash val="solid"/>
              <a:round/>
              <a:headEnd type="none" w="med" len="med"/>
              <a:tailEnd type="none" w="med" len="med"/>
            </a:ln>
          </p:spPr>
        </p:cxnSp>
        <p:cxnSp>
          <p:nvCxnSpPr>
            <p:cNvPr id="573" name="Google Shape;573;p44"/>
            <p:cNvCxnSpPr/>
            <p:nvPr/>
          </p:nvCxnSpPr>
          <p:spPr>
            <a:xfrm>
              <a:off x="1949000" y="174225"/>
              <a:ext cx="942300" cy="1345200"/>
            </a:xfrm>
            <a:prstGeom prst="straightConnector1">
              <a:avLst/>
            </a:prstGeom>
            <a:noFill/>
            <a:ln w="38100" cap="flat" cmpd="sng">
              <a:solidFill>
                <a:schemeClr val="dk1"/>
              </a:solidFill>
              <a:prstDash val="solid"/>
              <a:round/>
              <a:headEnd type="none" w="med" len="med"/>
              <a:tailEnd type="none" w="med" len="med"/>
            </a:ln>
          </p:spPr>
        </p:cxnSp>
        <p:cxnSp>
          <p:nvCxnSpPr>
            <p:cNvPr id="574" name="Google Shape;574;p44"/>
            <p:cNvCxnSpPr/>
            <p:nvPr/>
          </p:nvCxnSpPr>
          <p:spPr>
            <a:xfrm>
              <a:off x="219450" y="174225"/>
              <a:ext cx="942300" cy="1345200"/>
            </a:xfrm>
            <a:prstGeom prst="straightConnector1">
              <a:avLst/>
            </a:prstGeom>
            <a:noFill/>
            <a:ln w="38100" cap="flat" cmpd="sng">
              <a:solidFill>
                <a:schemeClr val="dk1"/>
              </a:solidFill>
              <a:prstDash val="solid"/>
              <a:round/>
              <a:headEnd type="none" w="med" len="med"/>
              <a:tailEnd type="none" w="med" len="med"/>
            </a:ln>
          </p:spPr>
        </p:cxnSp>
      </p:grpSp>
      <p:grpSp>
        <p:nvGrpSpPr>
          <p:cNvPr id="762" name="Google Shape;762;p44"/>
          <p:cNvGrpSpPr/>
          <p:nvPr/>
        </p:nvGrpSpPr>
        <p:grpSpPr>
          <a:xfrm>
            <a:off x="7304210" y="3541249"/>
            <a:ext cx="800339" cy="652758"/>
            <a:chOff x="6835707" y="4485050"/>
            <a:chExt cx="889068" cy="725125"/>
          </a:xfrm>
        </p:grpSpPr>
        <p:cxnSp>
          <p:nvCxnSpPr>
            <p:cNvPr id="763" name="Google Shape;763;p44"/>
            <p:cNvCxnSpPr/>
            <p:nvPr/>
          </p:nvCxnSpPr>
          <p:spPr>
            <a:xfrm>
              <a:off x="6835707" y="4857746"/>
              <a:ext cx="877200" cy="0"/>
            </a:xfrm>
            <a:prstGeom prst="straightConnector1">
              <a:avLst/>
            </a:prstGeom>
            <a:noFill/>
            <a:ln w="38100" cap="flat" cmpd="sng">
              <a:solidFill>
                <a:schemeClr val="lt1"/>
              </a:solidFill>
              <a:prstDash val="solid"/>
              <a:round/>
              <a:headEnd type="none" w="med" len="med"/>
              <a:tailEnd type="none" w="med" len="med"/>
            </a:ln>
          </p:spPr>
        </p:cxnSp>
        <p:sp>
          <p:nvSpPr>
            <p:cNvPr id="764" name="Google Shape;764;p44"/>
            <p:cNvSpPr/>
            <p:nvPr/>
          </p:nvSpPr>
          <p:spPr>
            <a:xfrm>
              <a:off x="7353300" y="4485050"/>
              <a:ext cx="371475" cy="725125"/>
            </a:xfrm>
            <a:custGeom>
              <a:avLst/>
              <a:gdLst/>
              <a:ahLst/>
              <a:cxnLst/>
              <a:rect l="l" t="t" r="r" b="b"/>
              <a:pathLst>
                <a:path w="14859" h="29005" extrusionOk="0">
                  <a:moveTo>
                    <a:pt x="0" y="0"/>
                  </a:moveTo>
                  <a:lnTo>
                    <a:pt x="14859" y="14859"/>
                  </a:lnTo>
                  <a:lnTo>
                    <a:pt x="762" y="29005"/>
                  </a:lnTo>
                </a:path>
              </a:pathLst>
            </a:custGeom>
            <a:noFill/>
            <a:ln w="38100" cap="flat" cmpd="sng">
              <a:solidFill>
                <a:schemeClr val="lt1"/>
              </a:solidFill>
              <a:prstDash val="solid"/>
              <a:round/>
              <a:headEnd type="none" w="med" len="med"/>
              <a:tailEnd type="none" w="med" len="med"/>
            </a:ln>
          </p:spPr>
          <p:txBody>
            <a:bodyPr/>
            <a:lstStyle/>
            <a:p>
              <a:endParaRPr lang="en-US"/>
            </a:p>
          </p:txBody>
        </p:sp>
      </p:grpSp>
      <p:pic>
        <p:nvPicPr>
          <p:cNvPr id="5" name="Picture 4" descr="A yellow lock with a black and white design on it&#10;&#10;Description automatically generated">
            <a:extLst>
              <a:ext uri="{FF2B5EF4-FFF2-40B4-BE49-F238E27FC236}">
                <a16:creationId xmlns:a16="http://schemas.microsoft.com/office/drawing/2014/main" id="{A3594A7C-C440-4D43-D0CA-7AB38FC3D2D8}"/>
              </a:ext>
            </a:extLst>
          </p:cNvPr>
          <p:cNvPicPr>
            <a:picLocks noChangeAspect="1"/>
          </p:cNvPicPr>
          <p:nvPr/>
        </p:nvPicPr>
        <p:blipFill>
          <a:blip r:embed="rId3"/>
          <a:stretch>
            <a:fillRect/>
          </a:stretch>
        </p:blipFill>
        <p:spPr>
          <a:xfrm>
            <a:off x="4678639" y="91883"/>
            <a:ext cx="1505391" cy="1505391"/>
          </a:xfrm>
          <a:prstGeom prst="rect">
            <a:avLst/>
          </a:prstGeom>
        </p:spPr>
      </p:pic>
      <p:pic>
        <p:nvPicPr>
          <p:cNvPr id="19" name="Picture 18" descr="A yellow lock with a black and white design on it&#10;&#10;Description automatically generated">
            <a:extLst>
              <a:ext uri="{FF2B5EF4-FFF2-40B4-BE49-F238E27FC236}">
                <a16:creationId xmlns:a16="http://schemas.microsoft.com/office/drawing/2014/main" id="{6D19583A-64E3-4D61-B72F-A21B35D178D4}"/>
              </a:ext>
            </a:extLst>
          </p:cNvPr>
          <p:cNvPicPr>
            <a:picLocks noChangeAspect="1"/>
          </p:cNvPicPr>
          <p:nvPr/>
        </p:nvPicPr>
        <p:blipFill>
          <a:blip r:embed="rId3"/>
          <a:stretch>
            <a:fillRect/>
          </a:stretch>
        </p:blipFill>
        <p:spPr>
          <a:xfrm>
            <a:off x="6874407" y="91880"/>
            <a:ext cx="1505391" cy="1505391"/>
          </a:xfrm>
          <a:prstGeom prst="rect">
            <a:avLst/>
          </a:prstGeom>
        </p:spPr>
      </p:pic>
      <p:pic>
        <p:nvPicPr>
          <p:cNvPr id="20" name="Picture 19" descr="A yellow lock with a black and white design on it&#10;&#10;Description automatically generated">
            <a:extLst>
              <a:ext uri="{FF2B5EF4-FFF2-40B4-BE49-F238E27FC236}">
                <a16:creationId xmlns:a16="http://schemas.microsoft.com/office/drawing/2014/main" id="{4C4EFEE5-A28F-4FCA-A459-A76EF4ABE1AC}"/>
              </a:ext>
            </a:extLst>
          </p:cNvPr>
          <p:cNvPicPr>
            <a:picLocks noChangeAspect="1"/>
          </p:cNvPicPr>
          <p:nvPr/>
        </p:nvPicPr>
        <p:blipFill>
          <a:blip r:embed="rId3"/>
          <a:stretch>
            <a:fillRect/>
          </a:stretch>
        </p:blipFill>
        <p:spPr>
          <a:xfrm>
            <a:off x="2456666" y="91880"/>
            <a:ext cx="1505391" cy="1505391"/>
          </a:xfrm>
          <a:prstGeom prst="rect">
            <a:avLst/>
          </a:prstGeom>
        </p:spPr>
      </p:pic>
      <p:pic>
        <p:nvPicPr>
          <p:cNvPr id="21" name="Picture 20" descr="A yellow lock with a black and white design on it&#10;&#10;Description automatically generated">
            <a:extLst>
              <a:ext uri="{FF2B5EF4-FFF2-40B4-BE49-F238E27FC236}">
                <a16:creationId xmlns:a16="http://schemas.microsoft.com/office/drawing/2014/main" id="{B417FF30-5F1E-488F-9652-E5C1201A4C39}"/>
              </a:ext>
            </a:extLst>
          </p:cNvPr>
          <p:cNvPicPr>
            <a:picLocks noChangeAspect="1"/>
          </p:cNvPicPr>
          <p:nvPr/>
        </p:nvPicPr>
        <p:blipFill>
          <a:blip r:embed="rId3"/>
          <a:stretch>
            <a:fillRect/>
          </a:stretch>
        </p:blipFill>
        <p:spPr>
          <a:xfrm>
            <a:off x="260898" y="116826"/>
            <a:ext cx="1505391" cy="15053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237"/>
    </mc:Choice>
    <mc:Fallback xmlns="">
      <p:transition spd="slow" advTm="82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875;p82"/>
          <p:cNvSpPr txBox="1">
            <a:spLocks noGrp="1"/>
          </p:cNvSpPr>
          <p:nvPr>
            <p:ph type="title"/>
          </p:nvPr>
        </p:nvSpPr>
        <p:spPr>
          <a:xfrm>
            <a:off x="2118707" y="523559"/>
            <a:ext cx="3205200" cy="1588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solidFill>
                  <a:schemeClr val="bg2"/>
                </a:solidFill>
              </a:rPr>
              <a:t>Working </a:t>
            </a:r>
            <a:br>
              <a:rPr lang="en-US" sz="4000" dirty="0">
                <a:solidFill>
                  <a:schemeClr val="bg2"/>
                </a:solidFill>
              </a:rPr>
            </a:br>
            <a:r>
              <a:rPr lang="en-US" sz="4000" dirty="0">
                <a:solidFill>
                  <a:schemeClr val="bg2"/>
                </a:solidFill>
              </a:rPr>
              <a:t>Principle</a:t>
            </a:r>
            <a:endParaRPr sz="4000" dirty="0">
              <a:solidFill>
                <a:schemeClr val="bg2"/>
              </a:solidFill>
            </a:endParaRPr>
          </a:p>
        </p:txBody>
      </p:sp>
      <p:sp>
        <p:nvSpPr>
          <p:cNvPr id="30" name="Google Shape;3876;p82"/>
          <p:cNvSpPr txBox="1">
            <a:spLocks/>
          </p:cNvSpPr>
          <p:nvPr/>
        </p:nvSpPr>
        <p:spPr>
          <a:xfrm>
            <a:off x="504166" y="640859"/>
            <a:ext cx="1471500" cy="1471500"/>
          </a:xfrm>
          <a:prstGeom prst="rect">
            <a:avLst/>
          </a:prstGeom>
          <a:solidFill>
            <a:schemeClr val="bg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buClrTx/>
              <a:buFontTx/>
            </a:pPr>
            <a:r>
              <a:rPr lang="en" sz="8000" b="1" dirty="0">
                <a:solidFill>
                  <a:schemeClr val="bg1"/>
                </a:solidFill>
                <a:latin typeface="Antonio" panose="020B0604020202020204" charset="0"/>
              </a:rPr>
              <a:t>06</a:t>
            </a:r>
          </a:p>
        </p:txBody>
      </p:sp>
      <p:pic>
        <p:nvPicPr>
          <p:cNvPr id="16" name="Picture 15" descr="A close-up of a padlock&#10;&#10;Description automatically generated">
            <a:extLst>
              <a:ext uri="{FF2B5EF4-FFF2-40B4-BE49-F238E27FC236}">
                <a16:creationId xmlns:a16="http://schemas.microsoft.com/office/drawing/2014/main" id="{A25A9007-244B-4B59-AA73-7E837BB23ED1}"/>
              </a:ext>
            </a:extLst>
          </p:cNvPr>
          <p:cNvPicPr>
            <a:picLocks noChangeAspect="1"/>
          </p:cNvPicPr>
          <p:nvPr/>
        </p:nvPicPr>
        <p:blipFill>
          <a:blip r:embed="rId2"/>
          <a:stretch>
            <a:fillRect/>
          </a:stretch>
        </p:blipFill>
        <p:spPr>
          <a:xfrm>
            <a:off x="663252" y="3031142"/>
            <a:ext cx="1455455" cy="1455455"/>
          </a:xfrm>
          <a:prstGeom prst="rect">
            <a:avLst/>
          </a:prstGeom>
        </p:spPr>
      </p:pic>
      <p:pic>
        <p:nvPicPr>
          <p:cNvPr id="17" name="Picture 16" descr="A logo of a shield with a lock and a star&#10;&#10;Description automatically generated">
            <a:extLst>
              <a:ext uri="{FF2B5EF4-FFF2-40B4-BE49-F238E27FC236}">
                <a16:creationId xmlns:a16="http://schemas.microsoft.com/office/drawing/2014/main" id="{3C4DC2A0-4359-4931-9489-E1CEB3A48738}"/>
              </a:ext>
            </a:extLst>
          </p:cNvPr>
          <p:cNvPicPr>
            <a:picLocks noChangeAspect="1"/>
          </p:cNvPicPr>
          <p:nvPr/>
        </p:nvPicPr>
        <p:blipFill>
          <a:blip r:embed="rId3"/>
          <a:stretch>
            <a:fillRect/>
          </a:stretch>
        </p:blipFill>
        <p:spPr>
          <a:xfrm>
            <a:off x="3584388" y="2734335"/>
            <a:ext cx="1795573" cy="1795573"/>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F86527C7-5873-47E2-8BC9-F8424657A66D}"/>
              </a:ext>
            </a:extLst>
          </p:cNvPr>
          <p:cNvPicPr>
            <a:picLocks noChangeAspect="1"/>
          </p:cNvPicPr>
          <p:nvPr/>
        </p:nvPicPr>
        <p:blipFill>
          <a:blip r:embed="rId4"/>
          <a:stretch>
            <a:fillRect/>
          </a:stretch>
        </p:blipFill>
        <p:spPr>
          <a:xfrm>
            <a:off x="6973312" y="2904394"/>
            <a:ext cx="1507436" cy="1455454"/>
          </a:xfrm>
          <a:prstGeom prst="rect">
            <a:avLst/>
          </a:prstGeom>
        </p:spPr>
      </p:pic>
    </p:spTree>
    <p:extLst>
      <p:ext uri="{BB962C8B-B14F-4D97-AF65-F5344CB8AC3E}">
        <p14:creationId xmlns:p14="http://schemas.microsoft.com/office/powerpoint/2010/main" val="183240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37F1C2-2A5D-4E70-8101-97FE4A26713A}"/>
              </a:ext>
            </a:extLst>
          </p:cNvPr>
          <p:cNvPicPr>
            <a:picLocks noChangeAspect="1"/>
          </p:cNvPicPr>
          <p:nvPr/>
        </p:nvPicPr>
        <p:blipFill>
          <a:blip r:embed="rId2"/>
          <a:stretch>
            <a:fillRect/>
          </a:stretch>
        </p:blipFill>
        <p:spPr>
          <a:xfrm>
            <a:off x="2014244" y="99693"/>
            <a:ext cx="5514316" cy="4944113"/>
          </a:xfrm>
          <a:prstGeom prst="rect">
            <a:avLst/>
          </a:prstGeom>
        </p:spPr>
      </p:pic>
    </p:spTree>
    <p:extLst>
      <p:ext uri="{BB962C8B-B14F-4D97-AF65-F5344CB8AC3E}">
        <p14:creationId xmlns:p14="http://schemas.microsoft.com/office/powerpoint/2010/main" val="3582204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C38D9AE-2A66-4C63-A6B7-5B30C06A02BD}"/>
              </a:ext>
            </a:extLst>
          </p:cNvPr>
          <p:cNvSpPr txBox="1"/>
          <p:nvPr/>
        </p:nvSpPr>
        <p:spPr>
          <a:xfrm>
            <a:off x="619760" y="752582"/>
            <a:ext cx="7223760" cy="3970318"/>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chemeClr val="tx1"/>
                </a:solidFill>
                <a:effectLst/>
                <a:latin typeface="Times" panose="020B7200000000000000" pitchFamily="34" charset="0"/>
              </a:rPr>
              <a:t>Utilize DIP switches to set a binary password.</a:t>
            </a:r>
          </a:p>
          <a:p>
            <a:pPr marL="285750" indent="-285750">
              <a:buFont typeface="Arial" panose="020B0604020202020204" pitchFamily="34" charset="0"/>
              <a:buChar char="•"/>
            </a:pPr>
            <a:endParaRPr lang="en-US" dirty="0">
              <a:solidFill>
                <a:schemeClr val="tx1"/>
              </a:solidFill>
              <a:latin typeface="Times" panose="020B7200000000000000" pitchFamily="34" charset="0"/>
            </a:endParaRP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r>
              <a:rPr lang="en-US" i="0" dirty="0">
                <a:solidFill>
                  <a:schemeClr val="tx1"/>
                </a:solidFill>
                <a:effectLst/>
                <a:latin typeface="Times" panose="020B7200000000000000" pitchFamily="34" charset="0"/>
              </a:rPr>
              <a:t>Directly store the password within the circuit.</a:t>
            </a: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r>
              <a:rPr lang="en-US" i="0" dirty="0">
                <a:solidFill>
                  <a:schemeClr val="tx1"/>
                </a:solidFill>
                <a:effectLst/>
                <a:latin typeface="Times" panose="020B7200000000000000" pitchFamily="34" charset="0"/>
              </a:rPr>
              <a:t>Enter the password using DIP switches.</a:t>
            </a: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r>
              <a:rPr lang="en-US" i="0" dirty="0">
                <a:solidFill>
                  <a:schemeClr val="tx1"/>
                </a:solidFill>
                <a:effectLst/>
                <a:latin typeface="Times" panose="020B7200000000000000" pitchFamily="34" charset="0"/>
              </a:rPr>
              <a:t>Translate DIP switch positions to binary for comparison.</a:t>
            </a: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r>
              <a:rPr lang="en-US" i="0" dirty="0">
                <a:solidFill>
                  <a:schemeClr val="tx1"/>
                </a:solidFill>
                <a:effectLst/>
                <a:latin typeface="Times" panose="020B7200000000000000" pitchFamily="34" charset="0"/>
              </a:rPr>
              <a:t>Each XOR gate compares corresponding bits of entered and stored passwords.</a:t>
            </a: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r>
              <a:rPr lang="en-US" i="0" dirty="0">
                <a:solidFill>
                  <a:schemeClr val="tx1"/>
                </a:solidFill>
                <a:effectLst/>
                <a:latin typeface="Times" panose="020B7200000000000000" pitchFamily="34" charset="0"/>
              </a:rPr>
              <a:t>Invert XOR gate outputs for matching and mismatching bits.</a:t>
            </a:r>
          </a:p>
          <a:p>
            <a:pPr marL="285750" indent="-285750">
              <a:buFont typeface="Arial" panose="020B0604020202020204" pitchFamily="34" charset="0"/>
              <a:buChar char="•"/>
            </a:pPr>
            <a:endParaRPr lang="en-US" dirty="0">
              <a:solidFill>
                <a:schemeClr val="tx1"/>
              </a:solidFill>
              <a:latin typeface="Times" panose="020B7200000000000000" pitchFamily="34" charset="0"/>
            </a:endParaRPr>
          </a:p>
          <a:p>
            <a:pPr marL="285750" indent="-285750">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buFont typeface="Arial" panose="020B0604020202020204" pitchFamily="34" charset="0"/>
              <a:buChar char="•"/>
            </a:pPr>
            <a:endParaRPr lang="en-US" dirty="0">
              <a:solidFill>
                <a:schemeClr val="tx1"/>
              </a:solidFill>
              <a:latin typeface="Times" panose="020B7200000000000000" pitchFamily="34" charset="0"/>
            </a:endParaRPr>
          </a:p>
        </p:txBody>
      </p:sp>
      <p:pic>
        <p:nvPicPr>
          <p:cNvPr id="1053" name="Picture 29" descr="Dip Switch - 8 Position - Tech Bazar || টেক বাজার">
            <a:extLst>
              <a:ext uri="{FF2B5EF4-FFF2-40B4-BE49-F238E27FC236}">
                <a16:creationId xmlns:a16="http://schemas.microsoft.com/office/drawing/2014/main" id="{E5F49930-2AC4-4CBD-8378-55B1DE5A0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501801">
            <a:off x="1962060" y="698386"/>
            <a:ext cx="1691102" cy="169110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E31B7E34-7564-4137-8B99-F871C2085927}"/>
              </a:ext>
            </a:extLst>
          </p:cNvPr>
          <p:cNvPicPr>
            <a:picLocks noChangeAspect="1"/>
          </p:cNvPicPr>
          <p:nvPr/>
        </p:nvPicPr>
        <p:blipFill>
          <a:blip r:embed="rId4"/>
          <a:stretch>
            <a:fillRect/>
          </a:stretch>
        </p:blipFill>
        <p:spPr>
          <a:xfrm>
            <a:off x="7383068" y="874687"/>
            <a:ext cx="1479208" cy="3726108"/>
          </a:xfrm>
          <a:prstGeom prst="rect">
            <a:avLst/>
          </a:prstGeom>
        </p:spPr>
      </p:pic>
    </p:spTree>
    <p:extLst>
      <p:ext uri="{BB962C8B-B14F-4D97-AF65-F5344CB8AC3E}">
        <p14:creationId xmlns:p14="http://schemas.microsoft.com/office/powerpoint/2010/main" val="217311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C38D9AE-2A66-4C63-A6B7-5B30C06A02BD}"/>
              </a:ext>
            </a:extLst>
          </p:cNvPr>
          <p:cNvSpPr txBox="1"/>
          <p:nvPr/>
        </p:nvSpPr>
        <p:spPr>
          <a:xfrm>
            <a:off x="680720" y="609600"/>
            <a:ext cx="4561840" cy="3108543"/>
          </a:xfrm>
          <a:prstGeom prst="rect">
            <a:avLst/>
          </a:prstGeom>
          <a:noFill/>
        </p:spPr>
        <p:txBody>
          <a:bodyPr wrap="square" rtlCol="0">
            <a:spAutoFit/>
          </a:bodyPr>
          <a:lstStyle/>
          <a:p>
            <a:pPr lvl="3">
              <a:buFont typeface="Arial" panose="020B0604020202020204" pitchFamily="34" charset="0"/>
              <a:buChar char="•"/>
            </a:pPr>
            <a:r>
              <a:rPr lang="en-US" i="0" dirty="0">
                <a:solidFill>
                  <a:schemeClr val="tx1"/>
                </a:solidFill>
                <a:effectLst/>
                <a:latin typeface="Times" panose="020B7200000000000000" pitchFamily="34" charset="0"/>
              </a:rPr>
              <a:t>    AND gate Receives inverted outputs from NOT gates.</a:t>
            </a:r>
          </a:p>
          <a:p>
            <a:pPr algn="l">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lgn="l">
              <a:buFont typeface="Arial" panose="020B0604020202020204" pitchFamily="34" charset="0"/>
              <a:buChar char="•"/>
            </a:pPr>
            <a:r>
              <a:rPr lang="en-US" dirty="0">
                <a:solidFill>
                  <a:schemeClr val="tx1"/>
                </a:solidFill>
                <a:latin typeface="Times" panose="020B7200000000000000" pitchFamily="34" charset="0"/>
              </a:rPr>
              <a:t>Green Led </a:t>
            </a:r>
            <a:r>
              <a:rPr lang="en-US" i="0" dirty="0">
                <a:solidFill>
                  <a:schemeClr val="tx1"/>
                </a:solidFill>
                <a:effectLst/>
                <a:latin typeface="Times" panose="020B7200000000000000" pitchFamily="34" charset="0"/>
              </a:rPr>
              <a:t>Illuminates for a correct password (AND gate high).</a:t>
            </a:r>
          </a:p>
          <a:p>
            <a:pPr marL="285750" indent="-285750" algn="l">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lgn="l">
              <a:buFont typeface="Arial" panose="020B0604020202020204" pitchFamily="34" charset="0"/>
              <a:buChar char="•"/>
            </a:pPr>
            <a:r>
              <a:rPr lang="en-US" dirty="0">
                <a:solidFill>
                  <a:schemeClr val="tx1"/>
                </a:solidFill>
                <a:latin typeface="Times" panose="020B7200000000000000" pitchFamily="34" charset="0"/>
              </a:rPr>
              <a:t>Red Led </a:t>
            </a:r>
            <a:r>
              <a:rPr lang="en-US" i="0" dirty="0">
                <a:solidFill>
                  <a:schemeClr val="tx1"/>
                </a:solidFill>
                <a:effectLst/>
                <a:latin typeface="Times" panose="020B7200000000000000" pitchFamily="34" charset="0"/>
              </a:rPr>
              <a:t>Illuminates for an incorrect password (AND gate low).</a:t>
            </a:r>
          </a:p>
          <a:p>
            <a:pPr marL="285750" indent="-285750" algn="l">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lgn="l">
              <a:buFont typeface="Arial" panose="020B0604020202020204" pitchFamily="34" charset="0"/>
              <a:buChar char="•"/>
            </a:pPr>
            <a:r>
              <a:rPr lang="en-US" i="0" dirty="0">
                <a:solidFill>
                  <a:schemeClr val="tx1"/>
                </a:solidFill>
                <a:effectLst/>
                <a:latin typeface="Times" panose="020B7200000000000000" pitchFamily="34" charset="0"/>
              </a:rPr>
              <a:t>Power Switch Separate switch to activate or deactivate the entire circuit.</a:t>
            </a:r>
          </a:p>
          <a:p>
            <a:pPr marL="285750" indent="-285750" algn="l">
              <a:buFont typeface="Arial" panose="020B0604020202020204" pitchFamily="34" charset="0"/>
              <a:buChar char="•"/>
            </a:pPr>
            <a:endParaRPr lang="en-US" i="0" dirty="0">
              <a:solidFill>
                <a:schemeClr val="tx1"/>
              </a:solidFill>
              <a:effectLst/>
              <a:latin typeface="Times" panose="020B7200000000000000" pitchFamily="34" charset="0"/>
            </a:endParaRPr>
          </a:p>
          <a:p>
            <a:pPr marL="285750" indent="-285750" algn="l">
              <a:buFont typeface="Arial" panose="020B0604020202020204" pitchFamily="34" charset="0"/>
              <a:buChar char="•"/>
            </a:pPr>
            <a:r>
              <a:rPr lang="en-US" i="0" dirty="0">
                <a:solidFill>
                  <a:schemeClr val="tx1"/>
                </a:solidFill>
                <a:effectLst/>
                <a:latin typeface="Times" panose="020B7200000000000000" pitchFamily="34" charset="0"/>
              </a:rPr>
              <a:t>LEDs and logic gates remain inactive when off.</a:t>
            </a:r>
          </a:p>
          <a:p>
            <a:pPr marL="285750" indent="-285750">
              <a:buFont typeface="Arial" panose="020B0604020202020204" pitchFamily="34" charset="0"/>
              <a:buChar char="•"/>
            </a:pPr>
            <a:endParaRPr lang="en-US" dirty="0">
              <a:solidFill>
                <a:schemeClr val="tx1"/>
              </a:solidFill>
              <a:latin typeface="Times" panose="020B7200000000000000" pitchFamily="34" charset="0"/>
            </a:endParaRPr>
          </a:p>
        </p:txBody>
      </p:sp>
      <p:pic>
        <p:nvPicPr>
          <p:cNvPr id="3" name="Picture 2">
            <a:extLst>
              <a:ext uri="{FF2B5EF4-FFF2-40B4-BE49-F238E27FC236}">
                <a16:creationId xmlns:a16="http://schemas.microsoft.com/office/drawing/2014/main" id="{4C676EFE-4936-46DA-A8B8-53116AA56B81}"/>
              </a:ext>
            </a:extLst>
          </p:cNvPr>
          <p:cNvPicPr>
            <a:picLocks noChangeAspect="1"/>
          </p:cNvPicPr>
          <p:nvPr/>
        </p:nvPicPr>
        <p:blipFill>
          <a:blip r:embed="rId2"/>
          <a:stretch>
            <a:fillRect/>
          </a:stretch>
        </p:blipFill>
        <p:spPr>
          <a:xfrm>
            <a:off x="5548721" y="497840"/>
            <a:ext cx="3248478" cy="3543795"/>
          </a:xfrm>
          <a:prstGeom prst="rect">
            <a:avLst/>
          </a:prstGeom>
        </p:spPr>
      </p:pic>
    </p:spTree>
    <p:extLst>
      <p:ext uri="{BB962C8B-B14F-4D97-AF65-F5344CB8AC3E}">
        <p14:creationId xmlns:p14="http://schemas.microsoft.com/office/powerpoint/2010/main" val="676589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75"/>
          <p:cNvSpPr txBox="1">
            <a:spLocks noGrp="1"/>
          </p:cNvSpPr>
          <p:nvPr>
            <p:ph type="title"/>
          </p:nvPr>
        </p:nvSpPr>
        <p:spPr>
          <a:xfrm>
            <a:off x="1584085" y="1893525"/>
            <a:ext cx="4977300" cy="8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2"/>
                </a:solidFill>
              </a:rPr>
              <a:t>Limitation</a:t>
            </a:r>
            <a:endParaRPr dirty="0">
              <a:solidFill>
                <a:schemeClr val="dk2"/>
              </a:solidFill>
            </a:endParaRPr>
          </a:p>
        </p:txBody>
      </p:sp>
      <p:sp>
        <p:nvSpPr>
          <p:cNvPr id="3445" name="Google Shape;3445;p75"/>
          <p:cNvSpPr txBox="1">
            <a:spLocks noGrp="1"/>
          </p:cNvSpPr>
          <p:nvPr>
            <p:ph type="title" idx="2"/>
          </p:nvPr>
        </p:nvSpPr>
        <p:spPr>
          <a:xfrm>
            <a:off x="6929450" y="1836125"/>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3447" name="Google Shape;3447;p75"/>
          <p:cNvGrpSpPr/>
          <p:nvPr/>
        </p:nvGrpSpPr>
        <p:grpSpPr>
          <a:xfrm>
            <a:off x="552999" y="-1553525"/>
            <a:ext cx="4064950" cy="3389650"/>
            <a:chOff x="552999" y="-1553525"/>
            <a:chExt cx="4064950" cy="3389650"/>
          </a:xfrm>
        </p:grpSpPr>
        <p:cxnSp>
          <p:nvCxnSpPr>
            <p:cNvPr id="3448" name="Google Shape;3448;p75"/>
            <p:cNvCxnSpPr/>
            <p:nvPr/>
          </p:nvCxnSpPr>
          <p:spPr>
            <a:xfrm>
              <a:off x="2039319" y="-1215020"/>
              <a:ext cx="21584" cy="3051145"/>
            </a:xfrm>
            <a:prstGeom prst="straightConnector1">
              <a:avLst/>
            </a:prstGeom>
            <a:noFill/>
            <a:ln w="38100" cap="flat" cmpd="sng">
              <a:solidFill>
                <a:schemeClr val="dk1"/>
              </a:solidFill>
              <a:prstDash val="solid"/>
              <a:round/>
              <a:headEnd type="none" w="med" len="med"/>
              <a:tailEnd type="none" w="med" len="med"/>
            </a:ln>
          </p:spPr>
        </p:cxnSp>
        <p:cxnSp>
          <p:nvCxnSpPr>
            <p:cNvPr id="3449" name="Google Shape;3449;p75"/>
            <p:cNvCxnSpPr/>
            <p:nvPr/>
          </p:nvCxnSpPr>
          <p:spPr>
            <a:xfrm rot="5400000">
              <a:off x="1113424" y="-82325"/>
              <a:ext cx="2942400" cy="0"/>
            </a:xfrm>
            <a:prstGeom prst="straightConnector1">
              <a:avLst/>
            </a:prstGeom>
            <a:noFill/>
            <a:ln w="38100" cap="flat" cmpd="sng">
              <a:solidFill>
                <a:schemeClr val="dk1"/>
              </a:solidFill>
              <a:prstDash val="solid"/>
              <a:round/>
              <a:headEnd type="none" w="med" len="med"/>
              <a:tailEnd type="none" w="med" len="med"/>
            </a:ln>
          </p:spPr>
        </p:cxnSp>
        <p:cxnSp>
          <p:nvCxnSpPr>
            <p:cNvPr id="3450" name="Google Shape;3450;p75"/>
            <p:cNvCxnSpPr/>
            <p:nvPr/>
          </p:nvCxnSpPr>
          <p:spPr>
            <a:xfrm rot="5400000">
              <a:off x="3146749" y="-82325"/>
              <a:ext cx="2942400" cy="0"/>
            </a:xfrm>
            <a:prstGeom prst="straightConnector1">
              <a:avLst/>
            </a:prstGeom>
            <a:noFill/>
            <a:ln w="38100" cap="flat" cmpd="sng">
              <a:solidFill>
                <a:schemeClr val="dk1"/>
              </a:solidFill>
              <a:prstDash val="solid"/>
              <a:round/>
              <a:headEnd type="none" w="med" len="med"/>
              <a:tailEnd type="none" w="med" len="med"/>
            </a:ln>
          </p:spPr>
        </p:cxnSp>
        <p:cxnSp>
          <p:nvCxnSpPr>
            <p:cNvPr id="3451" name="Google Shape;3451;p75"/>
            <p:cNvCxnSpPr/>
            <p:nvPr/>
          </p:nvCxnSpPr>
          <p:spPr>
            <a:xfrm rot="5400000">
              <a:off x="-918201" y="-82325"/>
              <a:ext cx="2942400" cy="0"/>
            </a:xfrm>
            <a:prstGeom prst="straightConnector1">
              <a:avLst/>
            </a:prstGeom>
            <a:noFill/>
            <a:ln w="38100" cap="flat" cmpd="sng">
              <a:solidFill>
                <a:schemeClr val="dk1"/>
              </a:solidFill>
              <a:prstDash val="solid"/>
              <a:round/>
              <a:headEnd type="none" w="med" len="med"/>
              <a:tailEnd type="none" w="med" len="med"/>
            </a:ln>
          </p:spPr>
        </p:cxnSp>
      </p:grpSp>
      <p:grpSp>
        <p:nvGrpSpPr>
          <p:cNvPr id="3477" name="Google Shape;3477;p75"/>
          <p:cNvGrpSpPr/>
          <p:nvPr/>
        </p:nvGrpSpPr>
        <p:grpSpPr>
          <a:xfrm rot="16200000">
            <a:off x="8487762" y="378058"/>
            <a:ext cx="473174" cy="370974"/>
            <a:chOff x="6799884" y="4485050"/>
            <a:chExt cx="924891" cy="725125"/>
          </a:xfrm>
        </p:grpSpPr>
        <p:cxnSp>
          <p:nvCxnSpPr>
            <p:cNvPr id="3478" name="Google Shape;3478;p75"/>
            <p:cNvCxnSpPr/>
            <p:nvPr/>
          </p:nvCxnSpPr>
          <p:spPr>
            <a:xfrm>
              <a:off x="6799884" y="4857746"/>
              <a:ext cx="877200" cy="0"/>
            </a:xfrm>
            <a:prstGeom prst="straightConnector1">
              <a:avLst/>
            </a:prstGeom>
            <a:noFill/>
            <a:ln w="38100" cap="flat" cmpd="sng">
              <a:solidFill>
                <a:schemeClr val="dk1"/>
              </a:solidFill>
              <a:prstDash val="solid"/>
              <a:round/>
              <a:headEnd type="none" w="med" len="med"/>
              <a:tailEnd type="none" w="med" len="med"/>
            </a:ln>
          </p:spPr>
        </p:cxnSp>
        <p:sp>
          <p:nvSpPr>
            <p:cNvPr id="3479" name="Google Shape;3479;p75"/>
            <p:cNvSpPr/>
            <p:nvPr/>
          </p:nvSpPr>
          <p:spPr>
            <a:xfrm>
              <a:off x="7353300" y="4485050"/>
              <a:ext cx="371475" cy="725125"/>
            </a:xfrm>
            <a:custGeom>
              <a:avLst/>
              <a:gdLst/>
              <a:ahLst/>
              <a:cxnLst/>
              <a:rect l="l" t="t" r="r" b="b"/>
              <a:pathLst>
                <a:path w="14859" h="29005" extrusionOk="0">
                  <a:moveTo>
                    <a:pt x="0" y="0"/>
                  </a:moveTo>
                  <a:lnTo>
                    <a:pt x="14859" y="14859"/>
                  </a:lnTo>
                  <a:lnTo>
                    <a:pt x="762" y="29005"/>
                  </a:lnTo>
                </a:path>
              </a:pathLst>
            </a:custGeom>
            <a:noFill/>
            <a:ln w="38100" cap="flat" cmpd="sng">
              <a:solidFill>
                <a:schemeClr val="dk1"/>
              </a:solidFill>
              <a:prstDash val="solid"/>
              <a:round/>
              <a:headEnd type="none" w="med" len="med"/>
              <a:tailEnd type="none" w="med" len="med"/>
            </a:ln>
          </p:spPr>
          <p:txBody>
            <a:bodyPr/>
            <a:lstStyle/>
            <a:p>
              <a:endParaRPr lang="en-US"/>
            </a:p>
          </p:txBody>
        </p:sp>
      </p:grpSp>
      <p:pic>
        <p:nvPicPr>
          <p:cNvPr id="3" name="Picture 2" descr="A grey icon of a lock and a keyhole&#10;&#10;Description automatically generated">
            <a:extLst>
              <a:ext uri="{FF2B5EF4-FFF2-40B4-BE49-F238E27FC236}">
                <a16:creationId xmlns:a16="http://schemas.microsoft.com/office/drawing/2014/main" id="{57ABB2AC-4D25-5486-617C-4B688C5BC4F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0" b="90558" l="926" r="99074">
                        <a14:foregroundMark x1="31944" y1="33047" x2="31944" y2="33047"/>
                        <a14:foregroundMark x1="33796" y1="53648" x2="33796" y2="53648"/>
                        <a14:foregroundMark x1="14352" y1="77253" x2="14352" y2="77253"/>
                        <a14:foregroundMark x1="5093" y1="27897" x2="5093" y2="27897"/>
                        <a14:foregroundMark x1="926" y1="44635" x2="926" y2="44635"/>
                        <a14:foregroundMark x1="92593" y1="22747" x2="92593" y2="22747"/>
                        <a14:foregroundMark x1="92593" y1="68240" x2="92593" y2="68240"/>
                        <a14:foregroundMark x1="70833" y1="87554" x2="70833" y2="87554"/>
                        <a14:foregroundMark x1="56019" y1="91416" x2="56019" y2="91416"/>
                        <a14:foregroundMark x1="45370" y1="429" x2="45370" y2="429"/>
                        <a14:foregroundMark x1="99074" y1="48498" x2="99074" y2="48498"/>
                      </a14:backgroundRemoval>
                    </a14:imgEffect>
                  </a14:imgLayer>
                </a14:imgProps>
              </a:ext>
            </a:extLst>
          </a:blip>
          <a:srcRect b="8100"/>
          <a:stretch/>
        </p:blipFill>
        <p:spPr>
          <a:xfrm>
            <a:off x="2723175" y="-202827"/>
            <a:ext cx="1756224" cy="1741003"/>
          </a:xfrm>
          <a:prstGeom prst="rect">
            <a:avLst/>
          </a:prstGeom>
        </p:spPr>
      </p:pic>
    </p:spTree>
    <p:extLst>
      <p:ext uri="{BB962C8B-B14F-4D97-AF65-F5344CB8AC3E}">
        <p14:creationId xmlns:p14="http://schemas.microsoft.com/office/powerpoint/2010/main" val="128046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8" name="TextBox 7">
            <a:extLst>
              <a:ext uri="{FF2B5EF4-FFF2-40B4-BE49-F238E27FC236}">
                <a16:creationId xmlns:a16="http://schemas.microsoft.com/office/drawing/2014/main" id="{0E302698-FD16-4C05-BDD8-08C8A69C5A14}"/>
              </a:ext>
            </a:extLst>
          </p:cNvPr>
          <p:cNvSpPr txBox="1"/>
          <p:nvPr/>
        </p:nvSpPr>
        <p:spPr>
          <a:xfrm>
            <a:off x="772160" y="558800"/>
            <a:ext cx="7406640" cy="3108543"/>
          </a:xfrm>
          <a:prstGeom prst="rect">
            <a:avLst/>
          </a:prstGeom>
          <a:noFill/>
        </p:spPr>
        <p:txBody>
          <a:bodyPr wrap="square" rtlCol="0">
            <a:spAutoFit/>
          </a:bodyPr>
          <a:lstStyle/>
          <a:p>
            <a:pPr algn="l"/>
            <a:br>
              <a:rPr lang="en-US" i="0" dirty="0">
                <a:solidFill>
                  <a:schemeClr val="tx1"/>
                </a:solidFill>
                <a:effectLst/>
                <a:latin typeface="Google Sans"/>
              </a:rPr>
            </a:br>
            <a:r>
              <a:rPr lang="en-US" b="1" i="0" dirty="0">
                <a:solidFill>
                  <a:schemeClr val="tx1"/>
                </a:solidFill>
                <a:effectLst/>
                <a:latin typeface="Google Sans"/>
              </a:rPr>
              <a:t>1. Password Complexity Constraints:</a:t>
            </a:r>
          </a:p>
          <a:p>
            <a:pPr algn="l"/>
            <a:r>
              <a:rPr lang="en-US" i="0" dirty="0">
                <a:solidFill>
                  <a:schemeClr val="tx1"/>
                </a:solidFill>
                <a:effectLst/>
                <a:latin typeface="Google Sans"/>
              </a:rPr>
              <a:t>DIP switches restrict password length, limiting complexity compared to software solutions.</a:t>
            </a:r>
          </a:p>
          <a:p>
            <a:pPr algn="l"/>
            <a:endParaRPr lang="en-US" i="0" dirty="0">
              <a:solidFill>
                <a:schemeClr val="tx1"/>
              </a:solidFill>
              <a:effectLst/>
              <a:latin typeface="Google Sans"/>
            </a:endParaRPr>
          </a:p>
          <a:p>
            <a:pPr algn="l"/>
            <a:r>
              <a:rPr lang="en-US" b="1" i="0" dirty="0">
                <a:solidFill>
                  <a:schemeClr val="tx1"/>
                </a:solidFill>
                <a:effectLst/>
                <a:latin typeface="Google Sans"/>
              </a:rPr>
              <a:t>2. Physical Vulnerability:</a:t>
            </a:r>
          </a:p>
          <a:p>
            <a:pPr algn="l"/>
            <a:r>
              <a:rPr lang="en-US" i="0" dirty="0">
                <a:solidFill>
                  <a:schemeClr val="tx1"/>
                </a:solidFill>
                <a:effectLst/>
                <a:latin typeface="Google Sans"/>
              </a:rPr>
              <a:t>The circuit is susceptible to tampering or damage, potentially compromising security.</a:t>
            </a:r>
          </a:p>
          <a:p>
            <a:pPr algn="l"/>
            <a:endParaRPr lang="en-US" i="0" dirty="0">
              <a:solidFill>
                <a:schemeClr val="tx1"/>
              </a:solidFill>
              <a:effectLst/>
              <a:latin typeface="Google Sans"/>
            </a:endParaRPr>
          </a:p>
          <a:p>
            <a:pPr algn="l"/>
            <a:r>
              <a:rPr lang="en-US" b="1" i="0" dirty="0">
                <a:solidFill>
                  <a:schemeClr val="tx1"/>
                </a:solidFill>
                <a:effectLst/>
                <a:latin typeface="Google Sans"/>
              </a:rPr>
              <a:t>3. Lack of Scalability:</a:t>
            </a:r>
          </a:p>
          <a:p>
            <a:pPr algn="l"/>
            <a:r>
              <a:rPr lang="en-US" i="0" dirty="0">
                <a:solidFill>
                  <a:schemeClr val="tx1"/>
                </a:solidFill>
                <a:effectLst/>
                <a:latin typeface="Google Sans"/>
              </a:rPr>
              <a:t>Modifying password length or adding features requires redesigning and rebuilding the circuit.</a:t>
            </a:r>
          </a:p>
          <a:p>
            <a:pPr algn="l"/>
            <a:endParaRPr lang="en-US" dirty="0">
              <a:solidFill>
                <a:schemeClr val="tx1"/>
              </a:solidFill>
              <a:latin typeface="Google Sans"/>
            </a:endParaRPr>
          </a:p>
          <a:p>
            <a:pPr algn="l"/>
            <a:r>
              <a:rPr lang="en-US" b="1" i="0" dirty="0">
                <a:solidFill>
                  <a:schemeClr val="tx1"/>
                </a:solidFill>
                <a:effectLst/>
                <a:latin typeface="Google Sans"/>
              </a:rPr>
              <a:t>4. Bulkiness and Portability Issues:</a:t>
            </a:r>
          </a:p>
          <a:p>
            <a:pPr algn="l">
              <a:buFont typeface="Arial" panose="020B0604020202020204" pitchFamily="34" charset="0"/>
              <a:buChar char="•"/>
            </a:pPr>
            <a:r>
              <a:rPr lang="en-US" i="0" dirty="0">
                <a:solidFill>
                  <a:schemeClr val="tx1"/>
                </a:solidFill>
                <a:effectLst/>
                <a:latin typeface="Google Sans"/>
              </a:rPr>
              <a:t>Breadboard setups are not portable and can be bulky, limiting practical applications.</a:t>
            </a:r>
          </a:p>
          <a:p>
            <a:pPr algn="l"/>
            <a:endParaRPr lang="en-US" i="0" dirty="0">
              <a:solidFill>
                <a:schemeClr val="tx1"/>
              </a:solidFill>
              <a:effectLst/>
              <a:latin typeface="Google Sans"/>
            </a:endParaRPr>
          </a:p>
          <a:p>
            <a:endParaRPr lang="en-US" dirty="0">
              <a:solidFill>
                <a:schemeClr val="tx1"/>
              </a:solidFill>
            </a:endParaRPr>
          </a:p>
        </p:txBody>
      </p:sp>
      <p:pic>
        <p:nvPicPr>
          <p:cNvPr id="5122" name="Picture 2" descr="Limitation Generic Flat icon">
            <a:extLst>
              <a:ext uri="{FF2B5EF4-FFF2-40B4-BE49-F238E27FC236}">
                <a16:creationId xmlns:a16="http://schemas.microsoft.com/office/drawing/2014/main" id="{3B9705E3-9E42-4258-9DA8-A71CE6069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440" y="3425190"/>
            <a:ext cx="1391920" cy="13919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Limitation Generic Flat icon">
            <a:extLst>
              <a:ext uri="{FF2B5EF4-FFF2-40B4-BE49-F238E27FC236}">
                <a16:creationId xmlns:a16="http://schemas.microsoft.com/office/drawing/2014/main" id="{D79BD637-5F7F-4AEA-8C86-93F660A3F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040" y="3425190"/>
            <a:ext cx="1391920" cy="13919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Limitation Generic Flat icon">
            <a:extLst>
              <a:ext uri="{FF2B5EF4-FFF2-40B4-BE49-F238E27FC236}">
                <a16:creationId xmlns:a16="http://schemas.microsoft.com/office/drawing/2014/main" id="{66926E35-ED08-4FA2-8857-FE8D1CE19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640" y="3425190"/>
            <a:ext cx="1391920" cy="13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854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8" name="TextBox 7">
            <a:extLst>
              <a:ext uri="{FF2B5EF4-FFF2-40B4-BE49-F238E27FC236}">
                <a16:creationId xmlns:a16="http://schemas.microsoft.com/office/drawing/2014/main" id="{0E302698-FD16-4C05-BDD8-08C8A69C5A14}"/>
              </a:ext>
            </a:extLst>
          </p:cNvPr>
          <p:cNvSpPr txBox="1"/>
          <p:nvPr/>
        </p:nvSpPr>
        <p:spPr>
          <a:xfrm>
            <a:off x="772160" y="558800"/>
            <a:ext cx="7406640" cy="3323987"/>
          </a:xfrm>
          <a:prstGeom prst="rect">
            <a:avLst/>
          </a:prstGeom>
          <a:noFill/>
        </p:spPr>
        <p:txBody>
          <a:bodyPr wrap="square" rtlCol="0">
            <a:spAutoFit/>
          </a:bodyPr>
          <a:lstStyle/>
          <a:p>
            <a:pPr algn="l"/>
            <a:r>
              <a:rPr lang="en-US" b="1" i="0" dirty="0">
                <a:solidFill>
                  <a:schemeClr val="tx1"/>
                </a:solidFill>
                <a:effectLst/>
                <a:latin typeface="Google Sans"/>
              </a:rPr>
              <a:t>5. Power Consumption Concerns:</a:t>
            </a:r>
          </a:p>
          <a:p>
            <a:pPr algn="l"/>
            <a:r>
              <a:rPr lang="en-US" b="0" i="0" dirty="0">
                <a:solidFill>
                  <a:schemeClr val="tx1"/>
                </a:solidFill>
                <a:effectLst/>
                <a:latin typeface="Google Sans"/>
              </a:rPr>
              <a:t>LEDs and logic gates consume significant power, often requiring external power sources.</a:t>
            </a:r>
          </a:p>
          <a:p>
            <a:pPr algn="l">
              <a:buFont typeface="Arial" panose="020B0604020202020204" pitchFamily="34" charset="0"/>
              <a:buChar char="•"/>
            </a:pPr>
            <a:endParaRPr lang="en-US" b="0" i="0" dirty="0">
              <a:solidFill>
                <a:schemeClr val="tx1"/>
              </a:solidFill>
              <a:effectLst/>
              <a:latin typeface="Google Sans"/>
            </a:endParaRPr>
          </a:p>
          <a:p>
            <a:pPr algn="l"/>
            <a:r>
              <a:rPr lang="en-US" b="1" i="0" dirty="0">
                <a:solidFill>
                  <a:schemeClr val="tx1"/>
                </a:solidFill>
                <a:effectLst/>
                <a:latin typeface="Google Sans"/>
              </a:rPr>
              <a:t>6. Limited User Friendliness:</a:t>
            </a:r>
          </a:p>
          <a:p>
            <a:pPr algn="l"/>
            <a:r>
              <a:rPr lang="en-US" b="0" i="0" dirty="0">
                <a:solidFill>
                  <a:schemeClr val="tx1"/>
                </a:solidFill>
                <a:effectLst/>
                <a:latin typeface="Google Sans"/>
              </a:rPr>
              <a:t>DIP switches are less convenient for password entry compared to digital keyboards.</a:t>
            </a:r>
          </a:p>
          <a:p>
            <a:pPr algn="l">
              <a:buFont typeface="Arial" panose="020B0604020202020204" pitchFamily="34" charset="0"/>
              <a:buChar char="•"/>
            </a:pPr>
            <a:endParaRPr lang="en-US" b="1" i="0" dirty="0">
              <a:solidFill>
                <a:schemeClr val="tx1"/>
              </a:solidFill>
              <a:effectLst/>
              <a:latin typeface="Google Sans"/>
            </a:endParaRPr>
          </a:p>
          <a:p>
            <a:pPr algn="l"/>
            <a:r>
              <a:rPr lang="en-US" b="1" i="0" dirty="0">
                <a:solidFill>
                  <a:schemeClr val="tx1"/>
                </a:solidFill>
                <a:effectLst/>
                <a:latin typeface="Google Sans"/>
              </a:rPr>
              <a:t>7. Susceptibility to Noise:</a:t>
            </a:r>
          </a:p>
          <a:p>
            <a:pPr algn="l"/>
            <a:r>
              <a:rPr lang="en-US" b="0" i="0" dirty="0">
                <a:solidFill>
                  <a:schemeClr val="tx1"/>
                </a:solidFill>
                <a:effectLst/>
                <a:latin typeface="Google Sans"/>
              </a:rPr>
              <a:t>External electrical noise can interfere with signal transmission, potentially causing malfunctions.</a:t>
            </a:r>
          </a:p>
          <a:p>
            <a:pPr algn="l"/>
            <a:endParaRPr lang="en-US" dirty="0">
              <a:solidFill>
                <a:schemeClr val="tx1"/>
              </a:solidFill>
              <a:latin typeface="Google Sans"/>
            </a:endParaRPr>
          </a:p>
          <a:p>
            <a:pPr algn="l"/>
            <a:endParaRPr lang="en-US" b="0" i="0" dirty="0">
              <a:solidFill>
                <a:schemeClr val="tx1"/>
              </a:solidFill>
              <a:effectLst/>
              <a:latin typeface="Google Sans"/>
            </a:endParaRPr>
          </a:p>
          <a:p>
            <a:pPr marL="285750" indent="-285750" algn="l">
              <a:buFont typeface="Arial" panose="020B0604020202020204" pitchFamily="34" charset="0"/>
              <a:buChar char="•"/>
            </a:pPr>
            <a:r>
              <a:rPr lang="en-US" b="0" i="0" dirty="0">
                <a:solidFill>
                  <a:schemeClr val="tx1"/>
                </a:solidFill>
                <a:effectLst/>
                <a:latin typeface="Google Sans"/>
              </a:rPr>
              <a:t>LED responses offer minimal error information; advanced detection requires additional circuitry.</a:t>
            </a:r>
            <a:endParaRPr lang="en-US" dirty="0">
              <a:solidFill>
                <a:schemeClr val="tx1"/>
              </a:solidFill>
              <a:latin typeface="Google Sans"/>
            </a:endParaRPr>
          </a:p>
          <a:p>
            <a:pPr marL="285750" indent="-285750" algn="l">
              <a:buFont typeface="Arial" panose="020B0604020202020204" pitchFamily="34" charset="0"/>
              <a:buChar char="•"/>
            </a:pPr>
            <a:endParaRPr lang="en-US" b="0" i="0" dirty="0">
              <a:solidFill>
                <a:schemeClr val="tx1"/>
              </a:solidFill>
              <a:effectLst/>
              <a:latin typeface="Google Sans"/>
            </a:endParaRPr>
          </a:p>
          <a:p>
            <a:pPr marL="285750" indent="-285750" algn="l">
              <a:buFont typeface="Arial" panose="020B0604020202020204" pitchFamily="34" charset="0"/>
              <a:buChar char="•"/>
            </a:pPr>
            <a:r>
              <a:rPr lang="en-US" b="0" i="0" dirty="0">
                <a:solidFill>
                  <a:schemeClr val="tx1"/>
                </a:solidFill>
                <a:effectLst/>
                <a:latin typeface="Google Sans"/>
              </a:rPr>
              <a:t>Circuit construction with reliable components and security features can increase costs.</a:t>
            </a:r>
          </a:p>
          <a:p>
            <a:endParaRPr lang="en-US" dirty="0">
              <a:solidFill>
                <a:schemeClr val="tx1"/>
              </a:solidFill>
              <a:latin typeface="Google Sans"/>
            </a:endParaRPr>
          </a:p>
        </p:txBody>
      </p:sp>
      <p:pic>
        <p:nvPicPr>
          <p:cNvPr id="6146" name="Picture 2" descr="High voltage - Free signs icons">
            <a:extLst>
              <a:ext uri="{FF2B5EF4-FFF2-40B4-BE49-F238E27FC236}">
                <a16:creationId xmlns:a16="http://schemas.microsoft.com/office/drawing/2014/main" id="{306B208C-48FD-45A2-BB14-1841B6631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3730386"/>
            <a:ext cx="1260713" cy="12607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igh voltage - Free signs icons">
            <a:extLst>
              <a:ext uri="{FF2B5EF4-FFF2-40B4-BE49-F238E27FC236}">
                <a16:creationId xmlns:a16="http://schemas.microsoft.com/office/drawing/2014/main" id="{F339C3CC-68C1-49E6-99F2-58E54CC9B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800" y="3730386"/>
            <a:ext cx="1260713" cy="12607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igh voltage - Free signs icons">
            <a:extLst>
              <a:ext uri="{FF2B5EF4-FFF2-40B4-BE49-F238E27FC236}">
                <a16:creationId xmlns:a16="http://schemas.microsoft.com/office/drawing/2014/main" id="{CC3113DC-FEA4-47E1-B023-C49BDCE2E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880" y="3730386"/>
            <a:ext cx="1260713" cy="126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829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7"/>
        <p:cNvGrpSpPr/>
        <p:nvPr/>
      </p:nvGrpSpPr>
      <p:grpSpPr>
        <a:xfrm>
          <a:off x="0" y="0"/>
          <a:ext cx="0" cy="0"/>
          <a:chOff x="0" y="0"/>
          <a:chExt cx="0" cy="0"/>
        </a:xfrm>
      </p:grpSpPr>
      <p:sp>
        <p:nvSpPr>
          <p:cNvPr id="1690" name="Google Shape;1690;p57"/>
          <p:cNvSpPr txBox="1">
            <a:spLocks noGrp="1"/>
          </p:cNvSpPr>
          <p:nvPr>
            <p:ph type="title"/>
          </p:nvPr>
        </p:nvSpPr>
        <p:spPr>
          <a:xfrm>
            <a:off x="1666585" y="646540"/>
            <a:ext cx="7704000" cy="572700"/>
          </a:xfrm>
          <a:prstGeom prst="rect">
            <a:avLst/>
          </a:prstGeom>
        </p:spPr>
        <p:txBody>
          <a:bodyPr spcFirstLastPara="1" wrap="square" lIns="91425" tIns="91425" rIns="91425" bIns="91425" anchor="ctr" anchorCtr="0">
            <a:noAutofit/>
          </a:bodyPr>
          <a:lstStyle/>
          <a:p>
            <a:r>
              <a:rPr lang="en-US" dirty="0">
                <a:solidFill>
                  <a:schemeClr val="bg2"/>
                </a:solidFill>
              </a:rPr>
              <a:t>Simulation</a:t>
            </a:r>
          </a:p>
        </p:txBody>
      </p:sp>
      <p:sp>
        <p:nvSpPr>
          <p:cNvPr id="120" name="Google Shape;3876;p82"/>
          <p:cNvSpPr txBox="1">
            <a:spLocks/>
          </p:cNvSpPr>
          <p:nvPr/>
        </p:nvSpPr>
        <p:spPr>
          <a:xfrm>
            <a:off x="3100500" y="255440"/>
            <a:ext cx="1471500" cy="1471500"/>
          </a:xfrm>
          <a:prstGeom prst="rect">
            <a:avLst/>
          </a:prstGeom>
          <a:solidFill>
            <a:schemeClr val="bg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buClrTx/>
              <a:buFontTx/>
            </a:pPr>
            <a:r>
              <a:rPr lang="en" sz="8000" b="1" dirty="0">
                <a:solidFill>
                  <a:schemeClr val="bg1"/>
                </a:solidFill>
                <a:latin typeface="Antonio" panose="020B0604020202020204" charset="0"/>
              </a:rPr>
              <a:t>08</a:t>
            </a:r>
          </a:p>
        </p:txBody>
      </p:sp>
      <p:grpSp>
        <p:nvGrpSpPr>
          <p:cNvPr id="2" name="Google Shape;3477;p75">
            <a:extLst>
              <a:ext uri="{FF2B5EF4-FFF2-40B4-BE49-F238E27FC236}">
                <a16:creationId xmlns:a16="http://schemas.microsoft.com/office/drawing/2014/main" id="{E4DF95C2-EF17-7F95-A27E-8B98549EC04A}"/>
              </a:ext>
            </a:extLst>
          </p:cNvPr>
          <p:cNvGrpSpPr/>
          <p:nvPr/>
        </p:nvGrpSpPr>
        <p:grpSpPr>
          <a:xfrm rot="10800000">
            <a:off x="578659" y="209717"/>
            <a:ext cx="752601" cy="572700"/>
            <a:chOff x="6799884" y="4485050"/>
            <a:chExt cx="924891" cy="725125"/>
          </a:xfrm>
        </p:grpSpPr>
        <p:cxnSp>
          <p:nvCxnSpPr>
            <p:cNvPr id="3" name="Google Shape;3478;p75">
              <a:extLst>
                <a:ext uri="{FF2B5EF4-FFF2-40B4-BE49-F238E27FC236}">
                  <a16:creationId xmlns:a16="http://schemas.microsoft.com/office/drawing/2014/main" id="{EFAE49C9-2695-A7E3-DB4C-12A9F022A6FC}"/>
                </a:ext>
              </a:extLst>
            </p:cNvPr>
            <p:cNvCxnSpPr/>
            <p:nvPr/>
          </p:nvCxnSpPr>
          <p:spPr>
            <a:xfrm>
              <a:off x="6799884" y="4857746"/>
              <a:ext cx="877200" cy="0"/>
            </a:xfrm>
            <a:prstGeom prst="straightConnector1">
              <a:avLst/>
            </a:prstGeom>
            <a:noFill/>
            <a:ln w="38100" cap="flat" cmpd="sng">
              <a:solidFill>
                <a:schemeClr val="dk1"/>
              </a:solidFill>
              <a:prstDash val="solid"/>
              <a:round/>
              <a:headEnd type="none" w="med" len="med"/>
              <a:tailEnd type="none" w="med" len="med"/>
            </a:ln>
          </p:spPr>
        </p:cxnSp>
        <p:sp>
          <p:nvSpPr>
            <p:cNvPr id="4" name="Google Shape;3479;p75">
              <a:extLst>
                <a:ext uri="{FF2B5EF4-FFF2-40B4-BE49-F238E27FC236}">
                  <a16:creationId xmlns:a16="http://schemas.microsoft.com/office/drawing/2014/main" id="{358C449A-6807-D97D-1426-B3BAE6656FBE}"/>
                </a:ext>
              </a:extLst>
            </p:cNvPr>
            <p:cNvSpPr/>
            <p:nvPr/>
          </p:nvSpPr>
          <p:spPr>
            <a:xfrm>
              <a:off x="7353300" y="4485050"/>
              <a:ext cx="371475" cy="725125"/>
            </a:xfrm>
            <a:custGeom>
              <a:avLst/>
              <a:gdLst/>
              <a:ahLst/>
              <a:cxnLst/>
              <a:rect l="l" t="t" r="r" b="b"/>
              <a:pathLst>
                <a:path w="14859" h="29005" extrusionOk="0">
                  <a:moveTo>
                    <a:pt x="0" y="0"/>
                  </a:moveTo>
                  <a:lnTo>
                    <a:pt x="14859" y="14859"/>
                  </a:lnTo>
                  <a:lnTo>
                    <a:pt x="762" y="29005"/>
                  </a:lnTo>
                </a:path>
              </a:pathLst>
            </a:custGeom>
            <a:noFill/>
            <a:ln w="38100" cap="flat" cmpd="sng">
              <a:solidFill>
                <a:schemeClr val="dk1"/>
              </a:solidFill>
              <a:prstDash val="solid"/>
              <a:round/>
              <a:headEnd type="none" w="med" len="med"/>
              <a:tailEnd type="none" w="med" len="med"/>
            </a:ln>
          </p:spPr>
          <p:txBody>
            <a:bodyPr/>
            <a:lstStyle/>
            <a:p>
              <a:endParaRPr lang="en-US"/>
            </a:p>
          </p:txBody>
        </p:sp>
      </p:grpSp>
      <p:pic>
        <p:nvPicPr>
          <p:cNvPr id="6" name="Picture 5" descr="A black and white logo of a lock&#10;&#10;Description automatically generated">
            <a:extLst>
              <a:ext uri="{FF2B5EF4-FFF2-40B4-BE49-F238E27FC236}">
                <a16:creationId xmlns:a16="http://schemas.microsoft.com/office/drawing/2014/main" id="{CBC41357-DC73-F14F-5DEA-8BFE5278489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7391" r="93370">
                        <a14:foregroundMark x1="93478" y1="56087" x2="93478" y2="56087"/>
                        <a14:foregroundMark x1="7391" y1="54783" x2="7391" y2="54783"/>
                        <a14:foregroundMark x1="20000" y1="57391" x2="20000" y2="57391"/>
                        <a14:foregroundMark x1="34022" y1="58043" x2="34022" y2="58043"/>
                        <a14:foregroundMark x1="49457" y1="56739" x2="49457" y2="56739"/>
                      </a14:backgroundRemoval>
                    </a14:imgEffect>
                  </a14:imgLayer>
                </a14:imgProps>
              </a:ext>
            </a:extLst>
          </a:blip>
          <a:stretch>
            <a:fillRect/>
          </a:stretch>
        </p:blipFill>
        <p:spPr>
          <a:xfrm>
            <a:off x="7882157" y="-34896"/>
            <a:ext cx="1061926" cy="1061926"/>
          </a:xfrm>
          <a:prstGeom prst="rect">
            <a:avLst/>
          </a:prstGeom>
        </p:spPr>
      </p:pic>
    </p:spTree>
    <p:extLst>
      <p:ext uri="{BB962C8B-B14F-4D97-AF65-F5344CB8AC3E}">
        <p14:creationId xmlns:p14="http://schemas.microsoft.com/office/powerpoint/2010/main" val="190033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1016" name="Google Shape;1016;p49"/>
          <p:cNvSpPr txBox="1">
            <a:spLocks noGrp="1"/>
          </p:cNvSpPr>
          <p:nvPr>
            <p:ph type="title"/>
          </p:nvPr>
        </p:nvSpPr>
        <p:spPr>
          <a:xfrm>
            <a:off x="273910" y="1258606"/>
            <a:ext cx="2957887" cy="2268274"/>
          </a:xfrm>
          <a:prstGeom prst="rect">
            <a:avLst/>
          </a:prstGeom>
        </p:spPr>
        <p:txBody>
          <a:bodyPr spcFirstLastPara="1" wrap="square" lIns="91425" tIns="274300" rIns="91425" bIns="91425" anchor="ctr" anchorCtr="0">
            <a:noAutofit/>
          </a:bodyPr>
          <a:lstStyle/>
          <a:p>
            <a:pPr lvl="0"/>
            <a:r>
              <a:rPr lang="en-US" sz="3600" dirty="0">
                <a:solidFill>
                  <a:schemeClr val="tx1"/>
                </a:solidFill>
              </a:rPr>
              <a:t>Hardware Demonstration</a:t>
            </a:r>
            <a:endParaRPr sz="3600" dirty="0">
              <a:solidFill>
                <a:schemeClr val="tx1"/>
              </a:solidFill>
            </a:endParaRPr>
          </a:p>
        </p:txBody>
      </p:sp>
      <p:cxnSp>
        <p:nvCxnSpPr>
          <p:cNvPr id="1018" name="Google Shape;1018;p49"/>
          <p:cNvCxnSpPr/>
          <p:nvPr/>
        </p:nvCxnSpPr>
        <p:spPr>
          <a:xfrm>
            <a:off x="6493203" y="-25814"/>
            <a:ext cx="0" cy="5195100"/>
          </a:xfrm>
          <a:prstGeom prst="straightConnector1">
            <a:avLst/>
          </a:prstGeom>
          <a:noFill/>
          <a:ln w="38100" cap="flat" cmpd="sng">
            <a:solidFill>
              <a:schemeClr val="dk1"/>
            </a:solidFill>
            <a:prstDash val="solid"/>
            <a:round/>
            <a:headEnd type="none" w="med" len="med"/>
            <a:tailEnd type="none" w="med" len="med"/>
          </a:ln>
        </p:spPr>
      </p:cxnSp>
      <p:sp>
        <p:nvSpPr>
          <p:cNvPr id="73" name="Google Shape;3876;p82"/>
          <p:cNvSpPr txBox="1">
            <a:spLocks/>
          </p:cNvSpPr>
          <p:nvPr/>
        </p:nvSpPr>
        <p:spPr>
          <a:xfrm>
            <a:off x="281354" y="145121"/>
            <a:ext cx="1471500" cy="1471500"/>
          </a:xfrm>
          <a:prstGeom prst="rect">
            <a:avLst/>
          </a:prstGeom>
          <a:solidFill>
            <a:schemeClr val="bg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buClrTx/>
              <a:buFontTx/>
            </a:pPr>
            <a:r>
              <a:rPr lang="en" sz="8000" b="1" dirty="0">
                <a:solidFill>
                  <a:schemeClr val="bg1"/>
                </a:solidFill>
                <a:latin typeface="Antonio" panose="020B0604020202020204" charset="0"/>
              </a:rPr>
              <a:t>09</a:t>
            </a:r>
          </a:p>
        </p:txBody>
      </p:sp>
      <p:pic>
        <p:nvPicPr>
          <p:cNvPr id="2" name="Picture 1" descr="A black and white logo of a lock&#10;&#10;Description automatically generated">
            <a:extLst>
              <a:ext uri="{FF2B5EF4-FFF2-40B4-BE49-F238E27FC236}">
                <a16:creationId xmlns:a16="http://schemas.microsoft.com/office/drawing/2014/main" id="{D377FA2B-2B71-0125-0812-9B1AE2C080D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7391" r="93370">
                        <a14:foregroundMark x1="93478" y1="56087" x2="93478" y2="56087"/>
                        <a14:foregroundMark x1="7391" y1="54783" x2="7391" y2="54783"/>
                        <a14:foregroundMark x1="20000" y1="57391" x2="20000" y2="57391"/>
                        <a14:foregroundMark x1="34022" y1="58043" x2="34022" y2="58043"/>
                        <a14:foregroundMark x1="49457" y1="56739" x2="49457" y2="56739"/>
                      </a14:backgroundRemoval>
                    </a14:imgEffect>
                  </a14:imgLayer>
                </a14:imgProps>
              </a:ext>
            </a:extLst>
          </a:blip>
          <a:stretch>
            <a:fillRect/>
          </a:stretch>
        </p:blipFill>
        <p:spPr>
          <a:xfrm>
            <a:off x="6361057" y="1133069"/>
            <a:ext cx="2877334" cy="287733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3875" name="Google Shape;3875;p82"/>
          <p:cNvSpPr txBox="1">
            <a:spLocks noGrp="1"/>
          </p:cNvSpPr>
          <p:nvPr>
            <p:ph type="title"/>
          </p:nvPr>
        </p:nvSpPr>
        <p:spPr>
          <a:xfrm>
            <a:off x="2384492" y="2736555"/>
            <a:ext cx="3205200" cy="15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Discussion</a:t>
            </a:r>
            <a:endParaRPr dirty="0">
              <a:solidFill>
                <a:schemeClr val="tx1"/>
              </a:solidFill>
            </a:endParaRPr>
          </a:p>
        </p:txBody>
      </p:sp>
      <p:sp>
        <p:nvSpPr>
          <p:cNvPr id="3876" name="Google Shape;3876;p82"/>
          <p:cNvSpPr txBox="1">
            <a:spLocks noGrp="1"/>
          </p:cNvSpPr>
          <p:nvPr>
            <p:ph type="title" idx="2"/>
          </p:nvPr>
        </p:nvSpPr>
        <p:spPr>
          <a:xfrm>
            <a:off x="839663" y="552999"/>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cxnSp>
        <p:nvCxnSpPr>
          <p:cNvPr id="3878" name="Google Shape;3878;p82"/>
          <p:cNvCxnSpPr/>
          <p:nvPr/>
        </p:nvCxnSpPr>
        <p:spPr>
          <a:xfrm rot="10800000">
            <a:off x="7114375" y="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3879" name="Google Shape;3879;p82"/>
          <p:cNvCxnSpPr/>
          <p:nvPr/>
        </p:nvCxnSpPr>
        <p:spPr>
          <a:xfrm rot="10800000">
            <a:off x="7107900" y="2584625"/>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0" name="Google Shape;3880;p82"/>
          <p:cNvCxnSpPr/>
          <p:nvPr/>
        </p:nvCxnSpPr>
        <p:spPr>
          <a:xfrm rot="10800000">
            <a:off x="7107900" y="4617950"/>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1" name="Google Shape;3881;p82"/>
          <p:cNvCxnSpPr/>
          <p:nvPr/>
        </p:nvCxnSpPr>
        <p:spPr>
          <a:xfrm rot="10800000">
            <a:off x="7107900" y="553000"/>
            <a:ext cx="2036100" cy="0"/>
          </a:xfrm>
          <a:prstGeom prst="straightConnector1">
            <a:avLst/>
          </a:prstGeom>
          <a:noFill/>
          <a:ln w="38100" cap="flat" cmpd="sng">
            <a:solidFill>
              <a:schemeClr val="dk1"/>
            </a:solidFill>
            <a:prstDash val="solid"/>
            <a:round/>
            <a:headEnd type="none" w="med" len="med"/>
            <a:tailEnd type="none" w="med" len="med"/>
          </a:ln>
        </p:spPr>
      </p:cxnSp>
      <p:sp>
        <p:nvSpPr>
          <p:cNvPr id="82" name="Google Shape;1402;p55"/>
          <p:cNvSpPr/>
          <p:nvPr/>
        </p:nvSpPr>
        <p:spPr>
          <a:xfrm>
            <a:off x="897249" y="2604536"/>
            <a:ext cx="1139100" cy="11391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05;p55"/>
          <p:cNvSpPr txBox="1">
            <a:spLocks/>
          </p:cNvSpPr>
          <p:nvPr/>
        </p:nvSpPr>
        <p:spPr>
          <a:xfrm>
            <a:off x="4414117" y="3593906"/>
            <a:ext cx="2527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b="1" dirty="0">
              <a:latin typeface="Barlow" panose="00000500000000000000" pitchFamily="2" charset="0"/>
            </a:endParaRPr>
          </a:p>
        </p:txBody>
      </p:sp>
      <p:grpSp>
        <p:nvGrpSpPr>
          <p:cNvPr id="86" name="Google Shape;1409;p55"/>
          <p:cNvGrpSpPr/>
          <p:nvPr/>
        </p:nvGrpSpPr>
        <p:grpSpPr>
          <a:xfrm>
            <a:off x="1262386" y="2979084"/>
            <a:ext cx="408826" cy="409715"/>
            <a:chOff x="2363920" y="3191964"/>
            <a:chExt cx="371896" cy="372705"/>
          </a:xfrm>
        </p:grpSpPr>
        <p:sp>
          <p:nvSpPr>
            <p:cNvPr id="87" name="Google Shape;1410;p55"/>
            <p:cNvSpPr/>
            <p:nvPr/>
          </p:nvSpPr>
          <p:spPr>
            <a:xfrm>
              <a:off x="2407492" y="3344380"/>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11;p55"/>
            <p:cNvSpPr/>
            <p:nvPr/>
          </p:nvSpPr>
          <p:spPr>
            <a:xfrm>
              <a:off x="2407492" y="3387917"/>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12;p55"/>
            <p:cNvSpPr/>
            <p:nvPr/>
          </p:nvSpPr>
          <p:spPr>
            <a:xfrm>
              <a:off x="2407492" y="3431490"/>
              <a:ext cx="174220" cy="22648"/>
            </a:xfrm>
            <a:custGeom>
              <a:avLst/>
              <a:gdLst/>
              <a:ahLst/>
              <a:cxnLst/>
              <a:rect l="l" t="t" r="r" b="b"/>
              <a:pathLst>
                <a:path w="4954" h="644" extrusionOk="0">
                  <a:moveTo>
                    <a:pt x="0" y="0"/>
                  </a:moveTo>
                  <a:lnTo>
                    <a:pt x="0" y="643"/>
                  </a:lnTo>
                  <a:lnTo>
                    <a:pt x="4954" y="643"/>
                  </a:lnTo>
                  <a:lnTo>
                    <a:pt x="4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13;p55"/>
            <p:cNvSpPr/>
            <p:nvPr/>
          </p:nvSpPr>
          <p:spPr>
            <a:xfrm>
              <a:off x="2515527" y="3497640"/>
              <a:ext cx="66185" cy="22648"/>
            </a:xfrm>
            <a:custGeom>
              <a:avLst/>
              <a:gdLst/>
              <a:ahLst/>
              <a:cxnLst/>
              <a:rect l="l" t="t" r="r" b="b"/>
              <a:pathLst>
                <a:path w="1882" h="644" extrusionOk="0">
                  <a:moveTo>
                    <a:pt x="0" y="1"/>
                  </a:moveTo>
                  <a:lnTo>
                    <a:pt x="0" y="644"/>
                  </a:lnTo>
                  <a:lnTo>
                    <a:pt x="1882" y="644"/>
                  </a:lnTo>
                  <a:lnTo>
                    <a:pt x="1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4;p55"/>
            <p:cNvSpPr/>
            <p:nvPr/>
          </p:nvSpPr>
          <p:spPr>
            <a:xfrm>
              <a:off x="2429261" y="3300843"/>
              <a:ext cx="131526" cy="22648"/>
            </a:xfrm>
            <a:custGeom>
              <a:avLst/>
              <a:gdLst/>
              <a:ahLst/>
              <a:cxnLst/>
              <a:rect l="l" t="t" r="r" b="b"/>
              <a:pathLst>
                <a:path w="3740" h="644" extrusionOk="0">
                  <a:moveTo>
                    <a:pt x="0" y="0"/>
                  </a:moveTo>
                  <a:lnTo>
                    <a:pt x="0" y="643"/>
                  </a:lnTo>
                  <a:lnTo>
                    <a:pt x="3739" y="643"/>
                  </a:lnTo>
                  <a:lnTo>
                    <a:pt x="3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15;p55"/>
            <p:cNvSpPr/>
            <p:nvPr/>
          </p:nvSpPr>
          <p:spPr>
            <a:xfrm>
              <a:off x="2363920" y="3191964"/>
              <a:ext cx="261330" cy="372705"/>
            </a:xfrm>
            <a:custGeom>
              <a:avLst/>
              <a:gdLst/>
              <a:ahLst/>
              <a:cxnLst/>
              <a:rect l="l" t="t" r="r" b="b"/>
              <a:pathLst>
                <a:path w="7431" h="10598" extrusionOk="0">
                  <a:moveTo>
                    <a:pt x="4597" y="643"/>
                  </a:moveTo>
                  <a:lnTo>
                    <a:pt x="2478" y="1167"/>
                  </a:lnTo>
                  <a:cubicBezTo>
                    <a:pt x="2454" y="977"/>
                    <a:pt x="2406" y="810"/>
                    <a:pt x="2311" y="643"/>
                  </a:cubicBezTo>
                  <a:close/>
                  <a:moveTo>
                    <a:pt x="1233" y="642"/>
                  </a:moveTo>
                  <a:cubicBezTo>
                    <a:pt x="1572" y="642"/>
                    <a:pt x="1858" y="919"/>
                    <a:pt x="1858" y="1263"/>
                  </a:cubicBezTo>
                  <a:lnTo>
                    <a:pt x="1858" y="1977"/>
                  </a:lnTo>
                  <a:lnTo>
                    <a:pt x="6836" y="739"/>
                  </a:lnTo>
                  <a:lnTo>
                    <a:pt x="6836" y="9979"/>
                  </a:lnTo>
                  <a:lnTo>
                    <a:pt x="620" y="9979"/>
                  </a:lnTo>
                  <a:lnTo>
                    <a:pt x="620" y="1286"/>
                  </a:lnTo>
                  <a:cubicBezTo>
                    <a:pt x="620" y="953"/>
                    <a:pt x="858" y="667"/>
                    <a:pt x="1192" y="643"/>
                  </a:cubicBezTo>
                  <a:cubicBezTo>
                    <a:pt x="1205" y="642"/>
                    <a:pt x="1219" y="642"/>
                    <a:pt x="1233" y="642"/>
                  </a:cubicBezTo>
                  <a:close/>
                  <a:moveTo>
                    <a:pt x="1239" y="0"/>
                  </a:moveTo>
                  <a:cubicBezTo>
                    <a:pt x="549" y="0"/>
                    <a:pt x="1" y="572"/>
                    <a:pt x="1" y="1263"/>
                  </a:cubicBezTo>
                  <a:lnTo>
                    <a:pt x="1" y="10598"/>
                  </a:lnTo>
                  <a:lnTo>
                    <a:pt x="7431" y="10598"/>
                  </a:lnTo>
                  <a:lnTo>
                    <a:pt x="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16;p55"/>
            <p:cNvSpPr/>
            <p:nvPr/>
          </p:nvSpPr>
          <p:spPr>
            <a:xfrm>
              <a:off x="2648671" y="3214577"/>
              <a:ext cx="87145" cy="327480"/>
            </a:xfrm>
            <a:custGeom>
              <a:avLst/>
              <a:gdLst/>
              <a:ahLst/>
              <a:cxnLst/>
              <a:rect l="l" t="t" r="r" b="b"/>
              <a:pathLst>
                <a:path w="2478" h="9312" extrusionOk="0">
                  <a:moveTo>
                    <a:pt x="1263" y="1239"/>
                  </a:moveTo>
                  <a:lnTo>
                    <a:pt x="1263" y="1882"/>
                  </a:lnTo>
                  <a:lnTo>
                    <a:pt x="644" y="1882"/>
                  </a:lnTo>
                  <a:lnTo>
                    <a:pt x="644" y="1239"/>
                  </a:lnTo>
                  <a:close/>
                  <a:moveTo>
                    <a:pt x="1263" y="2477"/>
                  </a:moveTo>
                  <a:lnTo>
                    <a:pt x="1263" y="5597"/>
                  </a:lnTo>
                  <a:lnTo>
                    <a:pt x="644" y="5597"/>
                  </a:lnTo>
                  <a:lnTo>
                    <a:pt x="644" y="2477"/>
                  </a:lnTo>
                  <a:close/>
                  <a:moveTo>
                    <a:pt x="1263" y="6192"/>
                  </a:moveTo>
                  <a:lnTo>
                    <a:pt x="1263" y="7621"/>
                  </a:lnTo>
                  <a:lnTo>
                    <a:pt x="953" y="7931"/>
                  </a:lnTo>
                  <a:lnTo>
                    <a:pt x="644" y="7621"/>
                  </a:lnTo>
                  <a:lnTo>
                    <a:pt x="644" y="6192"/>
                  </a:lnTo>
                  <a:close/>
                  <a:moveTo>
                    <a:pt x="644" y="0"/>
                  </a:moveTo>
                  <a:lnTo>
                    <a:pt x="644" y="643"/>
                  </a:lnTo>
                  <a:lnTo>
                    <a:pt x="1" y="643"/>
                  </a:lnTo>
                  <a:lnTo>
                    <a:pt x="1" y="7883"/>
                  </a:lnTo>
                  <a:lnTo>
                    <a:pt x="644" y="8526"/>
                  </a:lnTo>
                  <a:lnTo>
                    <a:pt x="644" y="9312"/>
                  </a:lnTo>
                  <a:lnTo>
                    <a:pt x="1263" y="9312"/>
                  </a:lnTo>
                  <a:lnTo>
                    <a:pt x="1263" y="8526"/>
                  </a:lnTo>
                  <a:lnTo>
                    <a:pt x="1906" y="7883"/>
                  </a:lnTo>
                  <a:lnTo>
                    <a:pt x="1906" y="2477"/>
                  </a:lnTo>
                  <a:lnTo>
                    <a:pt x="2477" y="2477"/>
                  </a:lnTo>
                  <a:lnTo>
                    <a:pt x="2477" y="1858"/>
                  </a:lnTo>
                  <a:lnTo>
                    <a:pt x="1882" y="1858"/>
                  </a:lnTo>
                  <a:lnTo>
                    <a:pt x="1882" y="643"/>
                  </a:lnTo>
                  <a:lnTo>
                    <a:pt x="1263" y="643"/>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ack background with a black square&#10;&#10;Description automatically generated with medium confidence">
            <a:extLst>
              <a:ext uri="{FF2B5EF4-FFF2-40B4-BE49-F238E27FC236}">
                <a16:creationId xmlns:a16="http://schemas.microsoft.com/office/drawing/2014/main" id="{0D1315CD-6F08-5EDB-7903-16B28B7A7B42}"/>
              </a:ext>
            </a:extLst>
          </p:cNvPr>
          <p:cNvPicPr>
            <a:picLocks noChangeAspect="1"/>
          </p:cNvPicPr>
          <p:nvPr/>
        </p:nvPicPr>
        <p:blipFill>
          <a:blip r:embed="rId3"/>
          <a:stretch>
            <a:fillRect/>
          </a:stretch>
        </p:blipFill>
        <p:spPr>
          <a:xfrm>
            <a:off x="7378404" y="2850195"/>
            <a:ext cx="1577735" cy="1523328"/>
          </a:xfrm>
          <a:prstGeom prst="rect">
            <a:avLst/>
          </a:prstGeom>
        </p:spPr>
      </p:pic>
      <p:pic>
        <p:nvPicPr>
          <p:cNvPr id="4" name="Picture 3" descr="A black key with a circle&#10;&#10;Description automatically generated">
            <a:extLst>
              <a:ext uri="{FF2B5EF4-FFF2-40B4-BE49-F238E27FC236}">
                <a16:creationId xmlns:a16="http://schemas.microsoft.com/office/drawing/2014/main" id="{59502914-1AE1-1038-7AEC-D452BD8737E2}"/>
              </a:ext>
            </a:extLst>
          </p:cNvPr>
          <p:cNvPicPr>
            <a:picLocks noChangeAspect="1"/>
          </p:cNvPicPr>
          <p:nvPr/>
        </p:nvPicPr>
        <p:blipFill>
          <a:blip r:embed="rId4"/>
          <a:stretch>
            <a:fillRect/>
          </a:stretch>
        </p:blipFill>
        <p:spPr>
          <a:xfrm>
            <a:off x="7281106" y="702521"/>
            <a:ext cx="1730884" cy="1730884"/>
          </a:xfrm>
          <a:prstGeom prst="rect">
            <a:avLst/>
          </a:prstGeom>
        </p:spPr>
      </p:pic>
    </p:spTree>
    <p:extLst>
      <p:ext uri="{BB962C8B-B14F-4D97-AF65-F5344CB8AC3E}">
        <p14:creationId xmlns:p14="http://schemas.microsoft.com/office/powerpoint/2010/main" val="1400708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5"/>
          <p:cNvSpPr txBox="1">
            <a:spLocks noGrp="1"/>
          </p:cNvSpPr>
          <p:nvPr>
            <p:ph type="title"/>
          </p:nvPr>
        </p:nvSpPr>
        <p:spPr>
          <a:xfrm>
            <a:off x="3797006" y="1737131"/>
            <a:ext cx="1708551" cy="572700"/>
          </a:xfrm>
          <a:prstGeom prst="rect">
            <a:avLst/>
          </a:prstGeom>
        </p:spPr>
        <p:txBody>
          <a:bodyPr spcFirstLastPara="1" wrap="square" lIns="137150" tIns="91425" rIns="91425" bIns="91425" anchor="ctr" anchorCtr="0">
            <a:noAutofit/>
          </a:bodyPr>
          <a:lstStyle/>
          <a:p>
            <a:pPr marL="0" lvl="0" indent="0" algn="l" rtl="0">
              <a:spcBef>
                <a:spcPts val="0"/>
              </a:spcBef>
              <a:spcAft>
                <a:spcPts val="0"/>
              </a:spcAft>
              <a:buNone/>
            </a:pPr>
            <a:r>
              <a:rPr lang="en" dirty="0"/>
              <a:t>PRESENTER</a:t>
            </a:r>
            <a:endParaRPr dirty="0">
              <a:solidFill>
                <a:schemeClr val="dk2"/>
              </a:solidFill>
            </a:endParaRPr>
          </a:p>
        </p:txBody>
      </p:sp>
      <p:graphicFrame>
        <p:nvGraphicFramePr>
          <p:cNvPr id="771" name="Google Shape;771;p45"/>
          <p:cNvGraphicFramePr/>
          <p:nvPr>
            <p:extLst>
              <p:ext uri="{D42A27DB-BD31-4B8C-83A1-F6EECF244321}">
                <p14:modId xmlns:p14="http://schemas.microsoft.com/office/powerpoint/2010/main" val="3069641249"/>
              </p:ext>
            </p:extLst>
          </p:nvPr>
        </p:nvGraphicFramePr>
        <p:xfrm>
          <a:off x="799282" y="2402784"/>
          <a:ext cx="7704000" cy="2407740"/>
        </p:xfrm>
        <a:graphic>
          <a:graphicData uri="http://schemas.openxmlformats.org/drawingml/2006/table">
            <a:tbl>
              <a:tblPr>
                <a:noFill/>
                <a:tableStyleId>{9AC4F872-2AAC-468A-A882-32781C1CEC07}</a:tableStyleId>
              </a:tblPr>
              <a:tblGrid>
                <a:gridCol w="2467475">
                  <a:extLst>
                    <a:ext uri="{9D8B030D-6E8A-4147-A177-3AD203B41FA5}">
                      <a16:colId xmlns:a16="http://schemas.microsoft.com/office/drawing/2014/main" val="20000"/>
                    </a:ext>
                  </a:extLst>
                </a:gridCol>
                <a:gridCol w="5236525">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 sz="1600" b="1" dirty="0">
                          <a:solidFill>
                            <a:schemeClr val="lt1"/>
                          </a:solidFill>
                          <a:uFill>
                            <a:noFill/>
                          </a:uFill>
                          <a:latin typeface="Times New Roman" panose="02020603050405020304" pitchFamily="18" charset="0"/>
                          <a:ea typeface="Barlow"/>
                          <a:cs typeface="Times New Roman" panose="02020603050405020304" pitchFamily="18" charset="0"/>
                          <a:sym typeface="Barlow"/>
                        </a:rPr>
                        <a:t>ID</a:t>
                      </a:r>
                      <a:endParaRPr sz="1600" b="1" dirty="0">
                        <a:solidFill>
                          <a:schemeClr val="lt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1600"/>
                        </a:spcAft>
                        <a:buNone/>
                      </a:pPr>
                      <a:r>
                        <a:rPr lang="en-US" sz="1600" b="1" dirty="0">
                          <a:solidFill>
                            <a:schemeClr val="tx1"/>
                          </a:solidFill>
                          <a:latin typeface="Times New Roman" panose="02020603050405020304" pitchFamily="18" charset="0"/>
                          <a:ea typeface="Barlow"/>
                          <a:cs typeface="Times New Roman" panose="02020603050405020304" pitchFamily="18" charset="0"/>
                          <a:sym typeface="Barlow"/>
                        </a:rPr>
                        <a:t>NAME</a:t>
                      </a:r>
                      <a:endParaRPr sz="1600" b="1" dirty="0">
                        <a:solidFill>
                          <a:schemeClr val="tx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1400" b="1" i="0" u="none" strike="noStrike" cap="none" dirty="0">
                          <a:solidFill>
                            <a:schemeClr val="bg1"/>
                          </a:solidFill>
                          <a:effectLst/>
                          <a:latin typeface="Arial"/>
                          <a:ea typeface="Arial"/>
                          <a:cs typeface="Arial"/>
                          <a:sym typeface="Arial"/>
                        </a:rPr>
                        <a:t>22-47000-1</a:t>
                      </a:r>
                      <a:endParaRPr sz="1600" b="1" dirty="0">
                        <a:solidFill>
                          <a:schemeClr val="bg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n-US" sz="1400" b="1" i="0" u="none" strike="noStrike" cap="none" dirty="0">
                          <a:solidFill>
                            <a:srgbClr val="000000"/>
                          </a:solidFill>
                          <a:effectLst/>
                          <a:latin typeface="Arial"/>
                          <a:ea typeface="Arial"/>
                          <a:cs typeface="Arial"/>
                          <a:sym typeface="Arial"/>
                        </a:rPr>
                        <a:t>LIDA KHAN MUKTI</a:t>
                      </a:r>
                      <a:endParaRPr sz="1600" b="0" dirty="0">
                        <a:solidFill>
                          <a:schemeClr val="dk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1400" b="1" i="0" u="none" strike="noStrike" cap="none" dirty="0">
                          <a:solidFill>
                            <a:schemeClr val="bg1"/>
                          </a:solidFill>
                          <a:effectLst/>
                          <a:latin typeface="Arial"/>
                          <a:ea typeface="Arial"/>
                          <a:cs typeface="Arial"/>
                          <a:sym typeface="Arial"/>
                        </a:rPr>
                        <a:t>22-47010-1</a:t>
                      </a:r>
                      <a:endParaRPr sz="1600" b="1" dirty="0">
                        <a:solidFill>
                          <a:schemeClr val="bg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algn="ctr"/>
                      <a:r>
                        <a:rPr lang="en-US" sz="1400" b="1" i="0" u="none" strike="noStrike" cap="none" dirty="0">
                          <a:solidFill>
                            <a:srgbClr val="000000"/>
                          </a:solidFill>
                          <a:effectLst/>
                          <a:latin typeface="Arial"/>
                          <a:ea typeface="Arial"/>
                          <a:cs typeface="Arial"/>
                          <a:sym typeface="Arial"/>
                        </a:rPr>
                        <a:t>MD. JAHID HASAN</a:t>
                      </a:r>
                      <a:endPar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en-US" sz="1400" b="1" i="0" u="none" strike="noStrike" cap="none" dirty="0">
                          <a:solidFill>
                            <a:schemeClr val="bg1"/>
                          </a:solidFill>
                          <a:effectLst/>
                          <a:latin typeface="Arial"/>
                          <a:ea typeface="Arial"/>
                          <a:cs typeface="Arial"/>
                          <a:sym typeface="Arial"/>
                        </a:rPr>
                        <a:t>22-47018-1</a:t>
                      </a:r>
                      <a:endParaRPr sz="1600" b="1" dirty="0">
                        <a:solidFill>
                          <a:schemeClr val="bg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algn="ctr"/>
                      <a:r>
                        <a:rPr lang="en-US" sz="1400" b="1" i="0" u="none" strike="noStrike" cap="none" dirty="0">
                          <a:solidFill>
                            <a:srgbClr val="000000"/>
                          </a:solidFill>
                          <a:effectLst/>
                          <a:latin typeface="Arial"/>
                          <a:ea typeface="Arial"/>
                          <a:cs typeface="Arial"/>
                          <a:sym typeface="Arial"/>
                        </a:rPr>
                        <a:t>FARJANA YESMIN OPI</a:t>
                      </a:r>
                      <a:endPar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en-US" sz="1400" b="1" i="0" u="none" strike="noStrike" cap="none" dirty="0">
                          <a:solidFill>
                            <a:schemeClr val="bg1"/>
                          </a:solidFill>
                          <a:effectLst/>
                          <a:latin typeface="Arial"/>
                          <a:ea typeface="Arial"/>
                          <a:cs typeface="Arial"/>
                          <a:sym typeface="Arial"/>
                        </a:rPr>
                        <a:t>22-47019-1</a:t>
                      </a:r>
                      <a:endParaRPr sz="1600" b="1" dirty="0">
                        <a:solidFill>
                          <a:schemeClr val="bg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algn="ctr"/>
                      <a:r>
                        <a:rPr lang="en-US" sz="1400" b="1" i="0" u="none" strike="noStrike" cap="none" dirty="0">
                          <a:solidFill>
                            <a:srgbClr val="000000"/>
                          </a:solidFill>
                          <a:effectLst/>
                          <a:latin typeface="Arial"/>
                          <a:ea typeface="Arial"/>
                          <a:cs typeface="Arial"/>
                          <a:sym typeface="Arial"/>
                        </a:rPr>
                        <a:t>MD. ABU TOWSIF</a:t>
                      </a:r>
                      <a:endPar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6225">
                <a:tc>
                  <a:txBody>
                    <a:bodyPr/>
                    <a:lstStyle/>
                    <a:p>
                      <a:pPr algn="ctr"/>
                      <a:r>
                        <a:rPr lang="en-US" sz="1400" b="1" i="0" u="none" strike="noStrike" cap="none" dirty="0">
                          <a:solidFill>
                            <a:schemeClr val="bg1"/>
                          </a:solidFill>
                          <a:effectLst/>
                          <a:latin typeface="Arial"/>
                          <a:ea typeface="Arial"/>
                          <a:cs typeface="Arial"/>
                          <a:sym typeface="Arial"/>
                        </a:rPr>
                        <a:t>22-47047-1</a:t>
                      </a:r>
                      <a:endParaRPr lang="en-US" sz="16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algn="ctr"/>
                      <a:r>
                        <a:rPr lang="en-US" sz="1400" b="1" i="0" u="none" strike="noStrike" cap="none" dirty="0">
                          <a:solidFill>
                            <a:srgbClr val="000000"/>
                          </a:solidFill>
                          <a:effectLst/>
                          <a:latin typeface="Arial"/>
                          <a:ea typeface="Arial"/>
                          <a:cs typeface="Arial"/>
                          <a:sym typeface="Arial"/>
                        </a:rPr>
                        <a:t>NAZIM-E-ALAM</a:t>
                      </a:r>
                      <a:endPar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 name="Rectangle 3"/>
          <p:cNvSpPr/>
          <p:nvPr/>
        </p:nvSpPr>
        <p:spPr>
          <a:xfrm>
            <a:off x="2205344" y="590588"/>
            <a:ext cx="4733312" cy="1754326"/>
          </a:xfrm>
          <a:prstGeom prst="rect">
            <a:avLst/>
          </a:prstGeom>
        </p:spPr>
        <p:txBody>
          <a:bodyPr wrap="square">
            <a:spAutoFit/>
          </a:bodyPr>
          <a:lstStyle/>
          <a:p>
            <a:pPr algn="ctr"/>
            <a:r>
              <a:rPr lang="en-US" sz="1800" b="1" dirty="0">
                <a:solidFill>
                  <a:schemeClr val="bg2"/>
                </a:solidFill>
                <a:latin typeface="Barlow" panose="00000500000000000000" pitchFamily="2" charset="0"/>
                <a:cs typeface="Times New Roman" panose="02020603050405020304" pitchFamily="18" charset="0"/>
              </a:rPr>
              <a:t>Course Name : Digital Logic And Circuits Lab</a:t>
            </a:r>
          </a:p>
          <a:p>
            <a:pPr algn="ctr"/>
            <a:r>
              <a:rPr lang="en-US" sz="1800" b="1" dirty="0">
                <a:solidFill>
                  <a:schemeClr val="bg2"/>
                </a:solidFill>
                <a:latin typeface="Barlow" panose="00000500000000000000" pitchFamily="2" charset="0"/>
                <a:cs typeface="Times New Roman" panose="02020603050405020304" pitchFamily="18" charset="0"/>
              </a:rPr>
              <a:t>Course Instructor : NUZAT NUARY ALAM</a:t>
            </a:r>
          </a:p>
          <a:p>
            <a:pPr algn="ctr"/>
            <a:r>
              <a:rPr lang="en-US" sz="1800" b="1" dirty="0">
                <a:solidFill>
                  <a:schemeClr val="bg2"/>
                </a:solidFill>
                <a:latin typeface="Barlow" panose="00000500000000000000" pitchFamily="2" charset="0"/>
                <a:cs typeface="Times New Roman" panose="02020603050405020304" pitchFamily="18" charset="0"/>
              </a:rPr>
              <a:t>Section: L</a:t>
            </a:r>
          </a:p>
          <a:p>
            <a:pPr algn="ctr"/>
            <a:r>
              <a:rPr lang="en-US" sz="1800" b="1" dirty="0">
                <a:solidFill>
                  <a:schemeClr val="bg2"/>
                </a:solidFill>
                <a:latin typeface="Barlow" panose="00000500000000000000" pitchFamily="2" charset="0"/>
                <a:cs typeface="Times New Roman" panose="02020603050405020304" pitchFamily="18" charset="0"/>
              </a:rPr>
              <a:t>Group: 7</a:t>
            </a:r>
            <a:endParaRPr lang="en-US" sz="1800" dirty="0">
              <a:solidFill>
                <a:srgbClr val="FF0000"/>
              </a:solidFill>
            </a:endParaRPr>
          </a:p>
          <a:p>
            <a:pPr algn="ctr"/>
            <a:endParaRPr lang="en-US" sz="1800" b="1" dirty="0">
              <a:solidFill>
                <a:schemeClr val="bg2"/>
              </a:solidFill>
              <a:latin typeface="Barlow" panose="00000500000000000000" pitchFamily="2" charset="0"/>
              <a:cs typeface="Times New Roman" panose="02020603050405020304" pitchFamily="18" charset="0"/>
            </a:endParaRPr>
          </a:p>
          <a:p>
            <a:pPr algn="ctr"/>
            <a:endParaRPr lang="en-US" sz="1800" b="1" dirty="0">
              <a:solidFill>
                <a:schemeClr val="bg2"/>
              </a:solidFill>
              <a:latin typeface="Barlow" panose="00000500000000000000" pitchFamily="2" charset="0"/>
              <a:cs typeface="Times New Roman" panose="02020603050405020304" pitchFamily="18" charset="0"/>
            </a:endParaRPr>
          </a:p>
        </p:txBody>
      </p:sp>
      <p:grpSp>
        <p:nvGrpSpPr>
          <p:cNvPr id="3" name="Google Shape;762;p44">
            <a:extLst>
              <a:ext uri="{FF2B5EF4-FFF2-40B4-BE49-F238E27FC236}">
                <a16:creationId xmlns:a16="http://schemas.microsoft.com/office/drawing/2014/main" id="{090FB1AF-574F-BDBA-9A53-7D037C12560A}"/>
              </a:ext>
            </a:extLst>
          </p:cNvPr>
          <p:cNvGrpSpPr/>
          <p:nvPr/>
        </p:nvGrpSpPr>
        <p:grpSpPr>
          <a:xfrm>
            <a:off x="8150217" y="200518"/>
            <a:ext cx="722247" cy="646331"/>
            <a:chOff x="6835707" y="4485050"/>
            <a:chExt cx="889068" cy="725125"/>
          </a:xfrm>
        </p:grpSpPr>
        <p:cxnSp>
          <p:nvCxnSpPr>
            <p:cNvPr id="7" name="Google Shape;763;p44">
              <a:extLst>
                <a:ext uri="{FF2B5EF4-FFF2-40B4-BE49-F238E27FC236}">
                  <a16:creationId xmlns:a16="http://schemas.microsoft.com/office/drawing/2014/main" id="{E50E0717-DFB5-7518-5632-951EA98CE1AF}"/>
                </a:ext>
              </a:extLst>
            </p:cNvPr>
            <p:cNvCxnSpPr/>
            <p:nvPr/>
          </p:nvCxnSpPr>
          <p:spPr>
            <a:xfrm>
              <a:off x="6835707" y="4857746"/>
              <a:ext cx="877200"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Google Shape;764;p44">
              <a:extLst>
                <a:ext uri="{FF2B5EF4-FFF2-40B4-BE49-F238E27FC236}">
                  <a16:creationId xmlns:a16="http://schemas.microsoft.com/office/drawing/2014/main" id="{BAA17360-96FD-C789-70A7-8D02351CE163}"/>
                </a:ext>
              </a:extLst>
            </p:cNvPr>
            <p:cNvSpPr/>
            <p:nvPr/>
          </p:nvSpPr>
          <p:spPr>
            <a:xfrm>
              <a:off x="7353300" y="4485050"/>
              <a:ext cx="371475" cy="725125"/>
            </a:xfrm>
            <a:custGeom>
              <a:avLst/>
              <a:gdLst/>
              <a:ahLst/>
              <a:cxnLst/>
              <a:rect l="l" t="t" r="r" b="b"/>
              <a:pathLst>
                <a:path w="14859" h="29005" extrusionOk="0">
                  <a:moveTo>
                    <a:pt x="0" y="0"/>
                  </a:moveTo>
                  <a:lnTo>
                    <a:pt x="14859" y="14859"/>
                  </a:lnTo>
                  <a:lnTo>
                    <a:pt x="762" y="29005"/>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grpSp>
      <p:pic>
        <p:nvPicPr>
          <p:cNvPr id="10" name="Picture 9" descr="A yellow lock with a black and white design on it&#10;&#10;Description automatically generated">
            <a:extLst>
              <a:ext uri="{FF2B5EF4-FFF2-40B4-BE49-F238E27FC236}">
                <a16:creationId xmlns:a16="http://schemas.microsoft.com/office/drawing/2014/main" id="{2C49A8FB-4D75-3B1D-2741-F9E60CBE05D1}"/>
              </a:ext>
            </a:extLst>
          </p:cNvPr>
          <p:cNvPicPr>
            <a:picLocks noChangeAspect="1"/>
          </p:cNvPicPr>
          <p:nvPr/>
        </p:nvPicPr>
        <p:blipFill>
          <a:blip r:embed="rId3"/>
          <a:stretch>
            <a:fillRect/>
          </a:stretch>
        </p:blipFill>
        <p:spPr>
          <a:xfrm>
            <a:off x="6980816" y="38848"/>
            <a:ext cx="987735" cy="9877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286">
        <p159:morph option="byObject"/>
      </p:transition>
    </mc:Choice>
    <mc:Fallback xmlns="">
      <p:transition spd="slow" advTm="3286">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8" name="TextBox 7">
            <a:extLst>
              <a:ext uri="{FF2B5EF4-FFF2-40B4-BE49-F238E27FC236}">
                <a16:creationId xmlns:a16="http://schemas.microsoft.com/office/drawing/2014/main" id="{785A223E-AD72-465A-A6BF-093BD6236250}"/>
              </a:ext>
            </a:extLst>
          </p:cNvPr>
          <p:cNvSpPr txBox="1"/>
          <p:nvPr/>
        </p:nvSpPr>
        <p:spPr>
          <a:xfrm>
            <a:off x="548640" y="812800"/>
            <a:ext cx="4805680" cy="35394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solidFill>
                <a:effectLst/>
                <a:latin typeface="Söhne"/>
              </a:rPr>
              <a:t>The presentation underscores the imperative for innovative approaches to cybersecurity due to the evolving threats faced by traditional software passwords. </a:t>
            </a:r>
          </a:p>
          <a:p>
            <a:pPr marL="285750" indent="-285750">
              <a:buFont typeface="Arial" panose="020B0604020202020204" pitchFamily="34" charset="0"/>
              <a:buChar char="•"/>
            </a:pPr>
            <a:endParaRPr lang="en-US" dirty="0">
              <a:solidFill>
                <a:schemeClr val="tx1"/>
              </a:solidFill>
              <a:latin typeface="Söhne"/>
            </a:endParaRPr>
          </a:p>
          <a:p>
            <a:pPr marL="285750" indent="-285750">
              <a:buFont typeface="Arial" panose="020B0604020202020204" pitchFamily="34" charset="0"/>
              <a:buChar char="•"/>
            </a:pPr>
            <a:r>
              <a:rPr lang="en-US" b="0" i="0" dirty="0">
                <a:solidFill>
                  <a:schemeClr val="tx1"/>
                </a:solidFill>
                <a:effectLst/>
                <a:latin typeface="Söhne"/>
              </a:rPr>
              <a:t>Acknowledging vulnerabilities, the proposal introduces a hardware-based system with tangible security benefits and educational value. </a:t>
            </a:r>
          </a:p>
          <a:p>
            <a:pPr marL="285750" indent="-285750">
              <a:buFont typeface="Arial" panose="020B0604020202020204" pitchFamily="34" charset="0"/>
              <a:buChar char="•"/>
            </a:pPr>
            <a:endParaRPr lang="en-US" dirty="0">
              <a:solidFill>
                <a:schemeClr val="tx1"/>
              </a:solidFill>
              <a:latin typeface="Söhne"/>
            </a:endParaRPr>
          </a:p>
          <a:p>
            <a:pPr marL="285750" indent="-285750">
              <a:buFont typeface="Arial" panose="020B0604020202020204" pitchFamily="34" charset="0"/>
              <a:buChar char="•"/>
            </a:pPr>
            <a:r>
              <a:rPr lang="en-US" b="0" i="0" dirty="0">
                <a:solidFill>
                  <a:schemeClr val="tx1"/>
                </a:solidFill>
                <a:effectLst/>
                <a:latin typeface="Söhne"/>
              </a:rPr>
              <a:t>Users set their secret codes using physical DIP switches, engaging logic gate guardians, such as XOR and </a:t>
            </a:r>
            <a:r>
              <a:rPr lang="en-US" b="0" i="0" dirty="0" err="1">
                <a:solidFill>
                  <a:schemeClr val="tx1"/>
                </a:solidFill>
                <a:effectLst/>
                <a:latin typeface="Söhne"/>
              </a:rPr>
              <a:t>AND</a:t>
            </a:r>
            <a:r>
              <a:rPr lang="en-US" b="0" i="0" dirty="0">
                <a:solidFill>
                  <a:schemeClr val="tx1"/>
                </a:solidFill>
                <a:effectLst/>
                <a:latin typeface="Söhne"/>
              </a:rPr>
              <a:t> gates, for verification. </a:t>
            </a:r>
          </a:p>
          <a:p>
            <a:pPr marL="285750" indent="-285750">
              <a:buFont typeface="Arial" panose="020B0604020202020204" pitchFamily="34" charset="0"/>
              <a:buChar char="•"/>
            </a:pPr>
            <a:endParaRPr lang="en-US" dirty="0">
              <a:solidFill>
                <a:schemeClr val="tx1"/>
              </a:solidFill>
              <a:latin typeface="Söhne"/>
            </a:endParaRPr>
          </a:p>
          <a:p>
            <a:pPr marL="285750" indent="-285750">
              <a:buFont typeface="Arial" panose="020B0604020202020204" pitchFamily="34" charset="0"/>
              <a:buChar char="•"/>
            </a:pPr>
            <a:r>
              <a:rPr lang="en-US" b="0" i="0" dirty="0">
                <a:solidFill>
                  <a:schemeClr val="tx1"/>
                </a:solidFill>
                <a:effectLst/>
                <a:latin typeface="Söhne"/>
              </a:rPr>
              <a:t>LED feedback offers a green glow for success and a red alert for incorrect attempts. While boasting offline resistance to digital hacking, the system does face limitations like password complexity constraints and physical vulnerability. </a:t>
            </a:r>
            <a:endParaRPr lang="en-US" dirty="0">
              <a:solidFill>
                <a:schemeClr val="tx1"/>
              </a:solidFill>
            </a:endParaRPr>
          </a:p>
        </p:txBody>
      </p:sp>
      <p:pic>
        <p:nvPicPr>
          <p:cNvPr id="4098" name="Picture 2" descr="Password - Free multimedia icons">
            <a:extLst>
              <a:ext uri="{FF2B5EF4-FFF2-40B4-BE49-F238E27FC236}">
                <a16:creationId xmlns:a16="http://schemas.microsoft.com/office/drawing/2014/main" id="{1B5413FA-7710-471A-98C4-DE7E64559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320" y="560070"/>
            <a:ext cx="2621280" cy="26212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oggle password visibility - Overview | OutSystems">
            <a:extLst>
              <a:ext uri="{FF2B5EF4-FFF2-40B4-BE49-F238E27FC236}">
                <a16:creationId xmlns:a16="http://schemas.microsoft.com/office/drawing/2014/main" id="{2AE6C324-0C91-40CC-8D1A-EA4482AF7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487" y="2713989"/>
            <a:ext cx="1972945" cy="197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211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8" name="TextBox 7">
            <a:extLst>
              <a:ext uri="{FF2B5EF4-FFF2-40B4-BE49-F238E27FC236}">
                <a16:creationId xmlns:a16="http://schemas.microsoft.com/office/drawing/2014/main" id="{785A223E-AD72-465A-A6BF-093BD6236250}"/>
              </a:ext>
            </a:extLst>
          </p:cNvPr>
          <p:cNvSpPr txBox="1"/>
          <p:nvPr/>
        </p:nvSpPr>
        <p:spPr>
          <a:xfrm>
            <a:off x="548640" y="812800"/>
            <a:ext cx="5872480"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solidFill>
                <a:effectLst/>
                <a:latin typeface="Google Sans"/>
              </a:rPr>
              <a:t>The presentation suggests future enhancements, including increased complexity with additional logic gates, exploration of remote access through wireless interfaces, and integration of advanced features like error detection and user authentication protocols. </a:t>
            </a:r>
          </a:p>
          <a:p>
            <a:pPr marL="285750" indent="-285750">
              <a:buFont typeface="Arial" panose="020B0604020202020204" pitchFamily="34" charset="0"/>
              <a:buChar char="•"/>
            </a:pPr>
            <a:endParaRPr lang="en-US" dirty="0">
              <a:solidFill>
                <a:schemeClr val="tx1"/>
              </a:solidFill>
              <a:latin typeface="Google Sans"/>
            </a:endParaRPr>
          </a:p>
          <a:p>
            <a:pPr marL="285750" indent="-285750">
              <a:buFont typeface="Arial" panose="020B0604020202020204" pitchFamily="34" charset="0"/>
              <a:buChar char="•"/>
            </a:pPr>
            <a:r>
              <a:rPr lang="en-US" b="0" i="0" dirty="0">
                <a:solidFill>
                  <a:schemeClr val="tx1"/>
                </a:solidFill>
                <a:effectLst/>
                <a:latin typeface="Google Sans"/>
              </a:rPr>
              <a:t>Ultimately, hardware password systems are positioned as valuable learning tools and security solutions, with the call to address limitations and encourage ongoing exploration of hardware-based cybersecurity approaches.</a:t>
            </a:r>
            <a:endParaRPr lang="en-US" dirty="0">
              <a:solidFill>
                <a:schemeClr val="tx1"/>
              </a:solidFill>
              <a:latin typeface="Google Sans"/>
            </a:endParaRPr>
          </a:p>
        </p:txBody>
      </p:sp>
      <p:pic>
        <p:nvPicPr>
          <p:cNvPr id="3" name="Picture 2" descr="A lock and number with a black background&#10;&#10;Description automatically generated with medium confidence">
            <a:extLst>
              <a:ext uri="{FF2B5EF4-FFF2-40B4-BE49-F238E27FC236}">
                <a16:creationId xmlns:a16="http://schemas.microsoft.com/office/drawing/2014/main" id="{70A62B5D-4646-3528-20A1-19C2B3C41C0E}"/>
              </a:ext>
            </a:extLst>
          </p:cNvPr>
          <p:cNvPicPr>
            <a:picLocks noChangeAspect="1"/>
          </p:cNvPicPr>
          <p:nvPr/>
        </p:nvPicPr>
        <p:blipFill>
          <a:blip r:embed="rId3"/>
          <a:stretch>
            <a:fillRect/>
          </a:stretch>
        </p:blipFill>
        <p:spPr>
          <a:xfrm>
            <a:off x="5773073" y="1432981"/>
            <a:ext cx="2822287" cy="2822287"/>
          </a:xfrm>
          <a:prstGeom prst="rect">
            <a:avLst/>
          </a:prstGeom>
        </p:spPr>
      </p:pic>
    </p:spTree>
    <p:extLst>
      <p:ext uri="{BB962C8B-B14F-4D97-AF65-F5344CB8AC3E}">
        <p14:creationId xmlns:p14="http://schemas.microsoft.com/office/powerpoint/2010/main" val="239596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3875" name="Google Shape;3875;p82"/>
          <p:cNvSpPr txBox="1">
            <a:spLocks noGrp="1"/>
          </p:cNvSpPr>
          <p:nvPr>
            <p:ph type="title"/>
          </p:nvPr>
        </p:nvSpPr>
        <p:spPr>
          <a:xfrm>
            <a:off x="2401486" y="2604536"/>
            <a:ext cx="3205200" cy="15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Future </a:t>
            </a:r>
            <a:br>
              <a:rPr lang="en-US" dirty="0">
                <a:solidFill>
                  <a:schemeClr val="tx1"/>
                </a:solidFill>
              </a:rPr>
            </a:br>
            <a:r>
              <a:rPr lang="en-US" dirty="0">
                <a:solidFill>
                  <a:schemeClr val="tx1"/>
                </a:solidFill>
              </a:rPr>
              <a:t>Scope</a:t>
            </a:r>
            <a:endParaRPr dirty="0">
              <a:solidFill>
                <a:schemeClr val="tx1"/>
              </a:solidFill>
            </a:endParaRPr>
          </a:p>
        </p:txBody>
      </p:sp>
      <p:sp>
        <p:nvSpPr>
          <p:cNvPr id="3876" name="Google Shape;3876;p82"/>
          <p:cNvSpPr txBox="1">
            <a:spLocks noGrp="1"/>
          </p:cNvSpPr>
          <p:nvPr>
            <p:ph type="title" idx="2"/>
          </p:nvPr>
        </p:nvSpPr>
        <p:spPr>
          <a:xfrm>
            <a:off x="839663" y="552999"/>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cxnSp>
        <p:nvCxnSpPr>
          <p:cNvPr id="3878" name="Google Shape;3878;p82"/>
          <p:cNvCxnSpPr/>
          <p:nvPr/>
        </p:nvCxnSpPr>
        <p:spPr>
          <a:xfrm rot="10800000">
            <a:off x="7114375" y="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3879" name="Google Shape;3879;p82"/>
          <p:cNvCxnSpPr/>
          <p:nvPr/>
        </p:nvCxnSpPr>
        <p:spPr>
          <a:xfrm rot="10800000">
            <a:off x="7107900" y="2584625"/>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0" name="Google Shape;3880;p82"/>
          <p:cNvCxnSpPr/>
          <p:nvPr/>
        </p:nvCxnSpPr>
        <p:spPr>
          <a:xfrm rot="10800000">
            <a:off x="7107900" y="4617950"/>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1" name="Google Shape;3881;p82"/>
          <p:cNvCxnSpPr/>
          <p:nvPr/>
        </p:nvCxnSpPr>
        <p:spPr>
          <a:xfrm rot="10800000">
            <a:off x="7107900" y="553000"/>
            <a:ext cx="2036100" cy="0"/>
          </a:xfrm>
          <a:prstGeom prst="straightConnector1">
            <a:avLst/>
          </a:prstGeom>
          <a:noFill/>
          <a:ln w="38100" cap="flat" cmpd="sng">
            <a:solidFill>
              <a:schemeClr val="dk1"/>
            </a:solidFill>
            <a:prstDash val="solid"/>
            <a:round/>
            <a:headEnd type="none" w="med" len="med"/>
            <a:tailEnd type="none" w="med" len="med"/>
          </a:ln>
        </p:spPr>
      </p:cxnSp>
      <p:sp>
        <p:nvSpPr>
          <p:cNvPr id="82" name="Google Shape;1402;p55"/>
          <p:cNvSpPr/>
          <p:nvPr/>
        </p:nvSpPr>
        <p:spPr>
          <a:xfrm>
            <a:off x="897249" y="2604536"/>
            <a:ext cx="1139100" cy="11391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05;p55"/>
          <p:cNvSpPr txBox="1">
            <a:spLocks/>
          </p:cNvSpPr>
          <p:nvPr/>
        </p:nvSpPr>
        <p:spPr>
          <a:xfrm>
            <a:off x="4414117" y="3593906"/>
            <a:ext cx="2527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b="1" dirty="0">
              <a:latin typeface="Barlow" panose="00000500000000000000" pitchFamily="2" charset="0"/>
            </a:endParaRPr>
          </a:p>
        </p:txBody>
      </p:sp>
      <p:grpSp>
        <p:nvGrpSpPr>
          <p:cNvPr id="86" name="Google Shape;1409;p55"/>
          <p:cNvGrpSpPr/>
          <p:nvPr/>
        </p:nvGrpSpPr>
        <p:grpSpPr>
          <a:xfrm>
            <a:off x="1262386" y="2979084"/>
            <a:ext cx="408826" cy="409715"/>
            <a:chOff x="2363920" y="3191964"/>
            <a:chExt cx="371896" cy="372705"/>
          </a:xfrm>
        </p:grpSpPr>
        <p:sp>
          <p:nvSpPr>
            <p:cNvPr id="87" name="Google Shape;1410;p55"/>
            <p:cNvSpPr/>
            <p:nvPr/>
          </p:nvSpPr>
          <p:spPr>
            <a:xfrm>
              <a:off x="2407492" y="3344380"/>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11;p55"/>
            <p:cNvSpPr/>
            <p:nvPr/>
          </p:nvSpPr>
          <p:spPr>
            <a:xfrm>
              <a:off x="2407492" y="3387917"/>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12;p55"/>
            <p:cNvSpPr/>
            <p:nvPr/>
          </p:nvSpPr>
          <p:spPr>
            <a:xfrm>
              <a:off x="2407492" y="3431490"/>
              <a:ext cx="174220" cy="22648"/>
            </a:xfrm>
            <a:custGeom>
              <a:avLst/>
              <a:gdLst/>
              <a:ahLst/>
              <a:cxnLst/>
              <a:rect l="l" t="t" r="r" b="b"/>
              <a:pathLst>
                <a:path w="4954" h="644" extrusionOk="0">
                  <a:moveTo>
                    <a:pt x="0" y="0"/>
                  </a:moveTo>
                  <a:lnTo>
                    <a:pt x="0" y="643"/>
                  </a:lnTo>
                  <a:lnTo>
                    <a:pt x="4954" y="643"/>
                  </a:lnTo>
                  <a:lnTo>
                    <a:pt x="4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13;p55"/>
            <p:cNvSpPr/>
            <p:nvPr/>
          </p:nvSpPr>
          <p:spPr>
            <a:xfrm>
              <a:off x="2515527" y="3497640"/>
              <a:ext cx="66185" cy="22648"/>
            </a:xfrm>
            <a:custGeom>
              <a:avLst/>
              <a:gdLst/>
              <a:ahLst/>
              <a:cxnLst/>
              <a:rect l="l" t="t" r="r" b="b"/>
              <a:pathLst>
                <a:path w="1882" h="644" extrusionOk="0">
                  <a:moveTo>
                    <a:pt x="0" y="1"/>
                  </a:moveTo>
                  <a:lnTo>
                    <a:pt x="0" y="644"/>
                  </a:lnTo>
                  <a:lnTo>
                    <a:pt x="1882" y="644"/>
                  </a:lnTo>
                  <a:lnTo>
                    <a:pt x="1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4;p55"/>
            <p:cNvSpPr/>
            <p:nvPr/>
          </p:nvSpPr>
          <p:spPr>
            <a:xfrm>
              <a:off x="2429261" y="3300843"/>
              <a:ext cx="131526" cy="22648"/>
            </a:xfrm>
            <a:custGeom>
              <a:avLst/>
              <a:gdLst/>
              <a:ahLst/>
              <a:cxnLst/>
              <a:rect l="l" t="t" r="r" b="b"/>
              <a:pathLst>
                <a:path w="3740" h="644" extrusionOk="0">
                  <a:moveTo>
                    <a:pt x="0" y="0"/>
                  </a:moveTo>
                  <a:lnTo>
                    <a:pt x="0" y="643"/>
                  </a:lnTo>
                  <a:lnTo>
                    <a:pt x="3739" y="643"/>
                  </a:lnTo>
                  <a:lnTo>
                    <a:pt x="3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15;p55"/>
            <p:cNvSpPr/>
            <p:nvPr/>
          </p:nvSpPr>
          <p:spPr>
            <a:xfrm>
              <a:off x="2363920" y="3191964"/>
              <a:ext cx="261330" cy="372705"/>
            </a:xfrm>
            <a:custGeom>
              <a:avLst/>
              <a:gdLst/>
              <a:ahLst/>
              <a:cxnLst/>
              <a:rect l="l" t="t" r="r" b="b"/>
              <a:pathLst>
                <a:path w="7431" h="10598" extrusionOk="0">
                  <a:moveTo>
                    <a:pt x="4597" y="643"/>
                  </a:moveTo>
                  <a:lnTo>
                    <a:pt x="2478" y="1167"/>
                  </a:lnTo>
                  <a:cubicBezTo>
                    <a:pt x="2454" y="977"/>
                    <a:pt x="2406" y="810"/>
                    <a:pt x="2311" y="643"/>
                  </a:cubicBezTo>
                  <a:close/>
                  <a:moveTo>
                    <a:pt x="1233" y="642"/>
                  </a:moveTo>
                  <a:cubicBezTo>
                    <a:pt x="1572" y="642"/>
                    <a:pt x="1858" y="919"/>
                    <a:pt x="1858" y="1263"/>
                  </a:cubicBezTo>
                  <a:lnTo>
                    <a:pt x="1858" y="1977"/>
                  </a:lnTo>
                  <a:lnTo>
                    <a:pt x="6836" y="739"/>
                  </a:lnTo>
                  <a:lnTo>
                    <a:pt x="6836" y="9979"/>
                  </a:lnTo>
                  <a:lnTo>
                    <a:pt x="620" y="9979"/>
                  </a:lnTo>
                  <a:lnTo>
                    <a:pt x="620" y="1286"/>
                  </a:lnTo>
                  <a:cubicBezTo>
                    <a:pt x="620" y="953"/>
                    <a:pt x="858" y="667"/>
                    <a:pt x="1192" y="643"/>
                  </a:cubicBezTo>
                  <a:cubicBezTo>
                    <a:pt x="1205" y="642"/>
                    <a:pt x="1219" y="642"/>
                    <a:pt x="1233" y="642"/>
                  </a:cubicBezTo>
                  <a:close/>
                  <a:moveTo>
                    <a:pt x="1239" y="0"/>
                  </a:moveTo>
                  <a:cubicBezTo>
                    <a:pt x="549" y="0"/>
                    <a:pt x="1" y="572"/>
                    <a:pt x="1" y="1263"/>
                  </a:cubicBezTo>
                  <a:lnTo>
                    <a:pt x="1" y="10598"/>
                  </a:lnTo>
                  <a:lnTo>
                    <a:pt x="7431" y="10598"/>
                  </a:lnTo>
                  <a:lnTo>
                    <a:pt x="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16;p55"/>
            <p:cNvSpPr/>
            <p:nvPr/>
          </p:nvSpPr>
          <p:spPr>
            <a:xfrm>
              <a:off x="2648671" y="3214577"/>
              <a:ext cx="87145" cy="327480"/>
            </a:xfrm>
            <a:custGeom>
              <a:avLst/>
              <a:gdLst/>
              <a:ahLst/>
              <a:cxnLst/>
              <a:rect l="l" t="t" r="r" b="b"/>
              <a:pathLst>
                <a:path w="2478" h="9312" extrusionOk="0">
                  <a:moveTo>
                    <a:pt x="1263" y="1239"/>
                  </a:moveTo>
                  <a:lnTo>
                    <a:pt x="1263" y="1882"/>
                  </a:lnTo>
                  <a:lnTo>
                    <a:pt x="644" y="1882"/>
                  </a:lnTo>
                  <a:lnTo>
                    <a:pt x="644" y="1239"/>
                  </a:lnTo>
                  <a:close/>
                  <a:moveTo>
                    <a:pt x="1263" y="2477"/>
                  </a:moveTo>
                  <a:lnTo>
                    <a:pt x="1263" y="5597"/>
                  </a:lnTo>
                  <a:lnTo>
                    <a:pt x="644" y="5597"/>
                  </a:lnTo>
                  <a:lnTo>
                    <a:pt x="644" y="2477"/>
                  </a:lnTo>
                  <a:close/>
                  <a:moveTo>
                    <a:pt x="1263" y="6192"/>
                  </a:moveTo>
                  <a:lnTo>
                    <a:pt x="1263" y="7621"/>
                  </a:lnTo>
                  <a:lnTo>
                    <a:pt x="953" y="7931"/>
                  </a:lnTo>
                  <a:lnTo>
                    <a:pt x="644" y="7621"/>
                  </a:lnTo>
                  <a:lnTo>
                    <a:pt x="644" y="6192"/>
                  </a:lnTo>
                  <a:close/>
                  <a:moveTo>
                    <a:pt x="644" y="0"/>
                  </a:moveTo>
                  <a:lnTo>
                    <a:pt x="644" y="643"/>
                  </a:lnTo>
                  <a:lnTo>
                    <a:pt x="1" y="643"/>
                  </a:lnTo>
                  <a:lnTo>
                    <a:pt x="1" y="7883"/>
                  </a:lnTo>
                  <a:lnTo>
                    <a:pt x="644" y="8526"/>
                  </a:lnTo>
                  <a:lnTo>
                    <a:pt x="644" y="9312"/>
                  </a:lnTo>
                  <a:lnTo>
                    <a:pt x="1263" y="9312"/>
                  </a:lnTo>
                  <a:lnTo>
                    <a:pt x="1263" y="8526"/>
                  </a:lnTo>
                  <a:lnTo>
                    <a:pt x="1906" y="7883"/>
                  </a:lnTo>
                  <a:lnTo>
                    <a:pt x="1906" y="2477"/>
                  </a:lnTo>
                  <a:lnTo>
                    <a:pt x="2477" y="2477"/>
                  </a:lnTo>
                  <a:lnTo>
                    <a:pt x="2477" y="1858"/>
                  </a:lnTo>
                  <a:lnTo>
                    <a:pt x="1882" y="1858"/>
                  </a:lnTo>
                  <a:lnTo>
                    <a:pt x="1882" y="643"/>
                  </a:lnTo>
                  <a:lnTo>
                    <a:pt x="1263" y="643"/>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ack background with a black square&#10;&#10;Description automatically generated with medium confidence">
            <a:extLst>
              <a:ext uri="{FF2B5EF4-FFF2-40B4-BE49-F238E27FC236}">
                <a16:creationId xmlns:a16="http://schemas.microsoft.com/office/drawing/2014/main" id="{0D1315CD-6F08-5EDB-7903-16B28B7A7B42}"/>
              </a:ext>
            </a:extLst>
          </p:cNvPr>
          <p:cNvPicPr>
            <a:picLocks noChangeAspect="1"/>
          </p:cNvPicPr>
          <p:nvPr/>
        </p:nvPicPr>
        <p:blipFill>
          <a:blip r:embed="rId3"/>
          <a:stretch>
            <a:fillRect/>
          </a:stretch>
        </p:blipFill>
        <p:spPr>
          <a:xfrm>
            <a:off x="7378404" y="2850195"/>
            <a:ext cx="1577735" cy="1523328"/>
          </a:xfrm>
          <a:prstGeom prst="rect">
            <a:avLst/>
          </a:prstGeom>
        </p:spPr>
      </p:pic>
      <p:pic>
        <p:nvPicPr>
          <p:cNvPr id="4" name="Picture 3" descr="A black key with a circle&#10;&#10;Description automatically generated">
            <a:extLst>
              <a:ext uri="{FF2B5EF4-FFF2-40B4-BE49-F238E27FC236}">
                <a16:creationId xmlns:a16="http://schemas.microsoft.com/office/drawing/2014/main" id="{59502914-1AE1-1038-7AEC-D452BD8737E2}"/>
              </a:ext>
            </a:extLst>
          </p:cNvPr>
          <p:cNvPicPr>
            <a:picLocks noChangeAspect="1"/>
          </p:cNvPicPr>
          <p:nvPr/>
        </p:nvPicPr>
        <p:blipFill>
          <a:blip r:embed="rId4"/>
          <a:stretch>
            <a:fillRect/>
          </a:stretch>
        </p:blipFill>
        <p:spPr>
          <a:xfrm>
            <a:off x="7281106" y="702521"/>
            <a:ext cx="1730884" cy="1730884"/>
          </a:xfrm>
          <a:prstGeom prst="rect">
            <a:avLst/>
          </a:prstGeom>
        </p:spPr>
      </p:pic>
    </p:spTree>
    <p:extLst>
      <p:ext uri="{BB962C8B-B14F-4D97-AF65-F5344CB8AC3E}">
        <p14:creationId xmlns:p14="http://schemas.microsoft.com/office/powerpoint/2010/main" val="53933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8" name="TextBox 7">
            <a:extLst>
              <a:ext uri="{FF2B5EF4-FFF2-40B4-BE49-F238E27FC236}">
                <a16:creationId xmlns:a16="http://schemas.microsoft.com/office/drawing/2014/main" id="{785A223E-AD72-465A-A6BF-093BD6236250}"/>
              </a:ext>
            </a:extLst>
          </p:cNvPr>
          <p:cNvSpPr txBox="1"/>
          <p:nvPr/>
        </p:nvSpPr>
        <p:spPr>
          <a:xfrm>
            <a:off x="548640" y="812800"/>
            <a:ext cx="4653280" cy="3323987"/>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Google Sans"/>
              </a:rPr>
              <a:t>Deepen Security: </a:t>
            </a:r>
          </a:p>
          <a:p>
            <a:pPr algn="l"/>
            <a:r>
              <a:rPr lang="en-US" b="0" i="0" dirty="0">
                <a:solidFill>
                  <a:schemeClr val="tx1"/>
                </a:solidFill>
                <a:effectLst/>
                <a:latin typeface="Google Sans"/>
              </a:rPr>
              <a:t>Explore layered authentication by adding biometrics, encryption, and tamper detection mechanisms.</a:t>
            </a:r>
          </a:p>
          <a:p>
            <a:pPr algn="l">
              <a:buFont typeface="+mj-lt"/>
              <a:buAutoNum type="arabicPeriod"/>
            </a:pPr>
            <a:endParaRPr lang="en-US" b="0" i="0" dirty="0">
              <a:solidFill>
                <a:schemeClr val="tx1"/>
              </a:solidFill>
              <a:effectLst/>
              <a:latin typeface="Google Sans"/>
            </a:endParaRPr>
          </a:p>
          <a:p>
            <a:pPr algn="l">
              <a:buFont typeface="+mj-lt"/>
              <a:buAutoNum type="arabicPeriod"/>
            </a:pPr>
            <a:endParaRPr lang="en-US" b="0" i="0" dirty="0">
              <a:solidFill>
                <a:schemeClr val="tx1"/>
              </a:solidFill>
              <a:effectLst/>
              <a:latin typeface="Google Sans"/>
            </a:endParaRPr>
          </a:p>
          <a:p>
            <a:pPr algn="l"/>
            <a:r>
              <a:rPr lang="en-US" b="1" i="0" dirty="0">
                <a:solidFill>
                  <a:schemeClr val="tx1"/>
                </a:solidFill>
                <a:effectLst/>
                <a:latin typeface="Google Sans"/>
              </a:rPr>
              <a:t>2.Embrace Remote Access: </a:t>
            </a:r>
          </a:p>
          <a:p>
            <a:pPr algn="l"/>
            <a:r>
              <a:rPr lang="en-US" b="0" i="0" dirty="0">
                <a:solidFill>
                  <a:schemeClr val="tx1"/>
                </a:solidFill>
                <a:effectLst/>
                <a:latin typeface="Google Sans"/>
              </a:rPr>
              <a:t>Integrate wireless communication for password management and system monitoring from afar.</a:t>
            </a:r>
          </a:p>
          <a:p>
            <a:pPr algn="l"/>
            <a:endParaRPr lang="en-US" b="0" i="0" dirty="0">
              <a:solidFill>
                <a:schemeClr val="tx1"/>
              </a:solidFill>
              <a:effectLst/>
              <a:latin typeface="Google Sans"/>
            </a:endParaRPr>
          </a:p>
          <a:p>
            <a:pPr algn="l"/>
            <a:endParaRPr lang="en-US" b="1" dirty="0">
              <a:solidFill>
                <a:schemeClr val="tx1"/>
              </a:solidFill>
              <a:latin typeface="Google Sans"/>
            </a:endParaRPr>
          </a:p>
          <a:p>
            <a:pPr algn="l"/>
            <a:r>
              <a:rPr lang="en-US" b="1" i="0" dirty="0">
                <a:solidFill>
                  <a:schemeClr val="tx1"/>
                </a:solidFill>
                <a:effectLst/>
                <a:latin typeface="Google Sans"/>
              </a:rPr>
              <a:t>3.User Experience Matters:</a:t>
            </a:r>
          </a:p>
          <a:p>
            <a:pPr algn="l"/>
            <a:r>
              <a:rPr lang="en-US" b="1" i="0" dirty="0">
                <a:solidFill>
                  <a:schemeClr val="tx1"/>
                </a:solidFill>
                <a:effectLst/>
                <a:latin typeface="Google Sans"/>
              </a:rPr>
              <a:t> </a:t>
            </a:r>
            <a:r>
              <a:rPr lang="en-US" b="0" i="0" dirty="0">
                <a:solidFill>
                  <a:schemeClr val="tx1"/>
                </a:solidFill>
                <a:effectLst/>
                <a:latin typeface="Google Sans"/>
              </a:rPr>
              <a:t>Design a dedicated interface for convenient password entry and system interaction.</a:t>
            </a:r>
          </a:p>
          <a:p>
            <a:pPr algn="l"/>
            <a:endParaRPr lang="en-US" b="0" i="0" dirty="0">
              <a:solidFill>
                <a:schemeClr val="tx1"/>
              </a:solidFill>
              <a:effectLst/>
              <a:latin typeface="Google Sans"/>
            </a:endParaRPr>
          </a:p>
          <a:p>
            <a:endParaRPr lang="en-US" dirty="0">
              <a:solidFill>
                <a:schemeClr val="tx1"/>
              </a:solidFill>
              <a:latin typeface="Google Sans"/>
            </a:endParaRPr>
          </a:p>
        </p:txBody>
      </p:sp>
      <p:pic>
        <p:nvPicPr>
          <p:cNvPr id="2050" name="Picture 2" descr="Project Scope Icon Images – Browse 32,344 Stock Photos ...">
            <a:extLst>
              <a:ext uri="{FF2B5EF4-FFF2-40B4-BE49-F238E27FC236}">
                <a16:creationId xmlns:a16="http://schemas.microsoft.com/office/drawing/2014/main" id="{3B46258B-2F75-4FA9-92E7-DA23AB12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370" y="284480"/>
            <a:ext cx="3606800"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799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8" name="TextBox 7">
            <a:extLst>
              <a:ext uri="{FF2B5EF4-FFF2-40B4-BE49-F238E27FC236}">
                <a16:creationId xmlns:a16="http://schemas.microsoft.com/office/drawing/2014/main" id="{785A223E-AD72-465A-A6BF-093BD6236250}"/>
              </a:ext>
            </a:extLst>
          </p:cNvPr>
          <p:cNvSpPr txBox="1"/>
          <p:nvPr/>
        </p:nvSpPr>
        <p:spPr>
          <a:xfrm>
            <a:off x="548640" y="812800"/>
            <a:ext cx="6024880" cy="2677656"/>
          </a:xfrm>
          <a:prstGeom prst="rect">
            <a:avLst/>
          </a:prstGeom>
          <a:noFill/>
        </p:spPr>
        <p:txBody>
          <a:bodyPr wrap="square" rtlCol="0">
            <a:spAutoFit/>
          </a:bodyPr>
          <a:lstStyle/>
          <a:p>
            <a:pPr algn="l"/>
            <a:r>
              <a:rPr lang="en-US" b="1" i="0" dirty="0">
                <a:solidFill>
                  <a:schemeClr val="tx1"/>
                </a:solidFill>
                <a:effectLst/>
                <a:latin typeface="Google Sans"/>
              </a:rPr>
              <a:t>4.Go Mobile and Modular:</a:t>
            </a:r>
          </a:p>
          <a:p>
            <a:pPr algn="l"/>
            <a:r>
              <a:rPr lang="en-US" b="1" i="0" dirty="0">
                <a:solidFill>
                  <a:schemeClr val="tx1"/>
                </a:solidFill>
                <a:effectLst/>
                <a:latin typeface="Google Sans"/>
              </a:rPr>
              <a:t> </a:t>
            </a:r>
            <a:r>
              <a:rPr lang="en-US" b="0" i="0" dirty="0">
                <a:solidFill>
                  <a:schemeClr val="tx1"/>
                </a:solidFill>
                <a:effectLst/>
                <a:latin typeface="Google Sans"/>
              </a:rPr>
              <a:t>Develop compact and scalable circuit arrangements for portability and flexibility.</a:t>
            </a:r>
          </a:p>
          <a:p>
            <a:pPr algn="l"/>
            <a:endParaRPr lang="en-US" b="0" i="0" dirty="0">
              <a:solidFill>
                <a:schemeClr val="tx1"/>
              </a:solidFill>
              <a:effectLst/>
              <a:latin typeface="Google Sans"/>
            </a:endParaRPr>
          </a:p>
          <a:p>
            <a:pPr algn="l"/>
            <a:r>
              <a:rPr lang="en-US" b="1" i="0" dirty="0">
                <a:solidFill>
                  <a:schemeClr val="tx1"/>
                </a:solidFill>
                <a:effectLst/>
                <a:latin typeface="Google Sans"/>
              </a:rPr>
              <a:t>5.Think Advanced Features: </a:t>
            </a:r>
          </a:p>
          <a:p>
            <a:pPr algn="l"/>
            <a:r>
              <a:rPr lang="en-US" b="0" i="0" dirty="0">
                <a:solidFill>
                  <a:schemeClr val="tx1"/>
                </a:solidFill>
                <a:effectLst/>
                <a:latin typeface="Google Sans"/>
              </a:rPr>
              <a:t>Experiment with dynamic passwords, self-destruct mechanisms, and network integration.</a:t>
            </a:r>
          </a:p>
          <a:p>
            <a:pPr algn="l"/>
            <a:endParaRPr lang="en-US" b="0" i="0" dirty="0">
              <a:solidFill>
                <a:schemeClr val="tx1"/>
              </a:solidFill>
              <a:effectLst/>
              <a:latin typeface="Google Sans"/>
            </a:endParaRPr>
          </a:p>
          <a:p>
            <a:pPr algn="l"/>
            <a:r>
              <a:rPr lang="en-US" b="1" i="0" dirty="0">
                <a:solidFill>
                  <a:schemeClr val="tx1"/>
                </a:solidFill>
                <a:effectLst/>
                <a:latin typeface="Google Sans"/>
              </a:rPr>
              <a:t>6.Keep Evolving: </a:t>
            </a:r>
          </a:p>
          <a:p>
            <a:pPr algn="l"/>
            <a:r>
              <a:rPr lang="en-US" b="0" i="0" dirty="0">
                <a:solidFill>
                  <a:schemeClr val="tx1"/>
                </a:solidFill>
                <a:effectLst/>
                <a:latin typeface="Google Sans"/>
              </a:rPr>
              <a:t>Stay updated on new technologies and security protocols to continuously improve your system.</a:t>
            </a:r>
          </a:p>
          <a:p>
            <a:endParaRPr lang="en-US" dirty="0">
              <a:solidFill>
                <a:schemeClr val="tx1"/>
              </a:solidFill>
              <a:latin typeface="Google Sans"/>
            </a:endParaRPr>
          </a:p>
        </p:txBody>
      </p:sp>
      <p:pic>
        <p:nvPicPr>
          <p:cNvPr id="3074" name="Picture 2" descr="Project Scope Icon Images – Browse 32,344 Stock Photos, Vectors, and Video  | Adobe Stock">
            <a:extLst>
              <a:ext uri="{FF2B5EF4-FFF2-40B4-BE49-F238E27FC236}">
                <a16:creationId xmlns:a16="http://schemas.microsoft.com/office/drawing/2014/main" id="{22B1A8C1-E89C-4E63-89ED-33F714961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023" y="3141222"/>
            <a:ext cx="4742497" cy="17952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key with a circle&#10;&#10;Description automatically generated">
            <a:extLst>
              <a:ext uri="{FF2B5EF4-FFF2-40B4-BE49-F238E27FC236}">
                <a16:creationId xmlns:a16="http://schemas.microsoft.com/office/drawing/2014/main" id="{CB58A072-6F33-4B05-87C6-62A18C8302CF}"/>
              </a:ext>
            </a:extLst>
          </p:cNvPr>
          <p:cNvPicPr>
            <a:picLocks noChangeAspect="1"/>
          </p:cNvPicPr>
          <p:nvPr/>
        </p:nvPicPr>
        <p:blipFill>
          <a:blip r:embed="rId4">
            <a:duotone>
              <a:schemeClr val="accent5">
                <a:shade val="45000"/>
                <a:satMod val="135000"/>
              </a:schemeClr>
              <a:prstClr val="white"/>
            </a:duotone>
          </a:blip>
          <a:stretch>
            <a:fillRect/>
          </a:stretch>
        </p:blipFill>
        <p:spPr>
          <a:xfrm>
            <a:off x="6550215" y="1211287"/>
            <a:ext cx="981198" cy="981198"/>
          </a:xfrm>
          <a:prstGeom prst="rect">
            <a:avLst/>
          </a:prstGeom>
        </p:spPr>
      </p:pic>
      <p:pic>
        <p:nvPicPr>
          <p:cNvPr id="5" name="Picture 4" descr="A black key with a circle&#10;&#10;Description automatically generated">
            <a:extLst>
              <a:ext uri="{FF2B5EF4-FFF2-40B4-BE49-F238E27FC236}">
                <a16:creationId xmlns:a16="http://schemas.microsoft.com/office/drawing/2014/main" id="{DF17B22F-AF3E-4770-B245-F005286601C5}"/>
              </a:ext>
            </a:extLst>
          </p:cNvPr>
          <p:cNvPicPr>
            <a:picLocks noChangeAspect="1"/>
          </p:cNvPicPr>
          <p:nvPr/>
        </p:nvPicPr>
        <p:blipFill>
          <a:blip r:embed="rId4">
            <a:duotone>
              <a:schemeClr val="accent5">
                <a:shade val="45000"/>
                <a:satMod val="135000"/>
              </a:schemeClr>
              <a:prstClr val="white"/>
            </a:duotone>
          </a:blip>
          <a:stretch>
            <a:fillRect/>
          </a:stretch>
        </p:blipFill>
        <p:spPr>
          <a:xfrm>
            <a:off x="7703503" y="-57856"/>
            <a:ext cx="1133597" cy="1133597"/>
          </a:xfrm>
          <a:prstGeom prst="rect">
            <a:avLst/>
          </a:prstGeom>
        </p:spPr>
      </p:pic>
      <p:pic>
        <p:nvPicPr>
          <p:cNvPr id="6" name="Picture 5" descr="A black key with a circle&#10;&#10;Description automatically generated">
            <a:extLst>
              <a:ext uri="{FF2B5EF4-FFF2-40B4-BE49-F238E27FC236}">
                <a16:creationId xmlns:a16="http://schemas.microsoft.com/office/drawing/2014/main" id="{258874A6-959D-4CA9-B5A4-8290198BDC34}"/>
              </a:ext>
            </a:extLst>
          </p:cNvPr>
          <p:cNvPicPr>
            <a:picLocks noChangeAspect="1"/>
          </p:cNvPicPr>
          <p:nvPr/>
        </p:nvPicPr>
        <p:blipFill>
          <a:blip r:embed="rId4">
            <a:duotone>
              <a:schemeClr val="accent5">
                <a:shade val="45000"/>
                <a:satMod val="135000"/>
              </a:schemeClr>
              <a:prstClr val="white"/>
            </a:duotone>
          </a:blip>
          <a:stretch>
            <a:fillRect/>
          </a:stretch>
        </p:blipFill>
        <p:spPr>
          <a:xfrm>
            <a:off x="8001568" y="1023676"/>
            <a:ext cx="981197" cy="981197"/>
          </a:xfrm>
          <a:prstGeom prst="rect">
            <a:avLst/>
          </a:prstGeom>
        </p:spPr>
      </p:pic>
      <p:pic>
        <p:nvPicPr>
          <p:cNvPr id="12" name="Picture 11" descr="A black key with a circle&#10;&#10;Description automatically generated">
            <a:extLst>
              <a:ext uri="{FF2B5EF4-FFF2-40B4-BE49-F238E27FC236}">
                <a16:creationId xmlns:a16="http://schemas.microsoft.com/office/drawing/2014/main" id="{3274DE6A-E704-47B1-BD5D-5F87F6A34A80}"/>
              </a:ext>
            </a:extLst>
          </p:cNvPr>
          <p:cNvPicPr>
            <a:picLocks noChangeAspect="1"/>
          </p:cNvPicPr>
          <p:nvPr/>
        </p:nvPicPr>
        <p:blipFill>
          <a:blip r:embed="rId4">
            <a:duotone>
              <a:schemeClr val="accent5">
                <a:shade val="45000"/>
                <a:satMod val="135000"/>
              </a:schemeClr>
              <a:prstClr val="white"/>
            </a:duotone>
          </a:blip>
          <a:stretch>
            <a:fillRect/>
          </a:stretch>
        </p:blipFill>
        <p:spPr>
          <a:xfrm>
            <a:off x="6722306" y="2175632"/>
            <a:ext cx="1382136" cy="1382136"/>
          </a:xfrm>
          <a:prstGeom prst="rect">
            <a:avLst/>
          </a:prstGeom>
        </p:spPr>
      </p:pic>
      <p:pic>
        <p:nvPicPr>
          <p:cNvPr id="14" name="Picture 13" descr="A black key with a circle&#10;&#10;Description automatically generated">
            <a:extLst>
              <a:ext uri="{FF2B5EF4-FFF2-40B4-BE49-F238E27FC236}">
                <a16:creationId xmlns:a16="http://schemas.microsoft.com/office/drawing/2014/main" id="{AD4F66B5-8622-47B5-8E9E-CBE8122DF04C}"/>
              </a:ext>
            </a:extLst>
          </p:cNvPr>
          <p:cNvPicPr>
            <a:picLocks noChangeAspect="1"/>
          </p:cNvPicPr>
          <p:nvPr/>
        </p:nvPicPr>
        <p:blipFill>
          <a:blip r:embed="rId4">
            <a:duotone>
              <a:schemeClr val="accent5">
                <a:shade val="45000"/>
                <a:satMod val="135000"/>
              </a:schemeClr>
              <a:prstClr val="white"/>
            </a:duotone>
          </a:blip>
          <a:stretch>
            <a:fillRect/>
          </a:stretch>
        </p:blipFill>
        <p:spPr>
          <a:xfrm>
            <a:off x="7855903" y="2711766"/>
            <a:ext cx="1272529" cy="1272529"/>
          </a:xfrm>
          <a:prstGeom prst="rect">
            <a:avLst/>
          </a:prstGeom>
        </p:spPr>
      </p:pic>
      <p:pic>
        <p:nvPicPr>
          <p:cNvPr id="16" name="Picture 15" descr="A black key with a circle&#10;&#10;Description automatically generated">
            <a:extLst>
              <a:ext uri="{FF2B5EF4-FFF2-40B4-BE49-F238E27FC236}">
                <a16:creationId xmlns:a16="http://schemas.microsoft.com/office/drawing/2014/main" id="{48A51E09-A4D9-446A-A528-C060A69E84CB}"/>
              </a:ext>
            </a:extLst>
          </p:cNvPr>
          <p:cNvPicPr>
            <a:picLocks noChangeAspect="1"/>
          </p:cNvPicPr>
          <p:nvPr/>
        </p:nvPicPr>
        <p:blipFill>
          <a:blip r:embed="rId4">
            <a:duotone>
              <a:schemeClr val="accent5">
                <a:shade val="45000"/>
                <a:satMod val="135000"/>
              </a:schemeClr>
              <a:prstClr val="white"/>
            </a:duotone>
          </a:blip>
          <a:stretch>
            <a:fillRect/>
          </a:stretch>
        </p:blipFill>
        <p:spPr>
          <a:xfrm>
            <a:off x="7293806" y="3899286"/>
            <a:ext cx="892684" cy="892684"/>
          </a:xfrm>
          <a:prstGeom prst="rect">
            <a:avLst/>
          </a:prstGeom>
        </p:spPr>
      </p:pic>
    </p:spTree>
    <p:extLst>
      <p:ext uri="{BB962C8B-B14F-4D97-AF65-F5344CB8AC3E}">
        <p14:creationId xmlns:p14="http://schemas.microsoft.com/office/powerpoint/2010/main" val="128737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3875" name="Google Shape;3875;p82"/>
          <p:cNvSpPr txBox="1">
            <a:spLocks noGrp="1"/>
          </p:cNvSpPr>
          <p:nvPr>
            <p:ph type="title"/>
          </p:nvPr>
        </p:nvSpPr>
        <p:spPr>
          <a:xfrm>
            <a:off x="2401486" y="2604536"/>
            <a:ext cx="3205200" cy="15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Conclusion</a:t>
            </a:r>
            <a:endParaRPr dirty="0">
              <a:solidFill>
                <a:schemeClr val="tx1"/>
              </a:solidFill>
            </a:endParaRPr>
          </a:p>
        </p:txBody>
      </p:sp>
      <p:sp>
        <p:nvSpPr>
          <p:cNvPr id="3876" name="Google Shape;3876;p82"/>
          <p:cNvSpPr txBox="1">
            <a:spLocks noGrp="1"/>
          </p:cNvSpPr>
          <p:nvPr>
            <p:ph type="title" idx="2"/>
          </p:nvPr>
        </p:nvSpPr>
        <p:spPr>
          <a:xfrm>
            <a:off x="839663" y="552999"/>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cxnSp>
        <p:nvCxnSpPr>
          <p:cNvPr id="3878" name="Google Shape;3878;p82"/>
          <p:cNvCxnSpPr/>
          <p:nvPr/>
        </p:nvCxnSpPr>
        <p:spPr>
          <a:xfrm rot="10800000">
            <a:off x="7114375" y="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3879" name="Google Shape;3879;p82"/>
          <p:cNvCxnSpPr/>
          <p:nvPr/>
        </p:nvCxnSpPr>
        <p:spPr>
          <a:xfrm rot="10800000">
            <a:off x="7107900" y="2584625"/>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0" name="Google Shape;3880;p82"/>
          <p:cNvCxnSpPr/>
          <p:nvPr/>
        </p:nvCxnSpPr>
        <p:spPr>
          <a:xfrm rot="10800000">
            <a:off x="7107900" y="4617950"/>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1" name="Google Shape;3881;p82"/>
          <p:cNvCxnSpPr/>
          <p:nvPr/>
        </p:nvCxnSpPr>
        <p:spPr>
          <a:xfrm rot="10800000">
            <a:off x="7107900" y="553000"/>
            <a:ext cx="2036100" cy="0"/>
          </a:xfrm>
          <a:prstGeom prst="straightConnector1">
            <a:avLst/>
          </a:prstGeom>
          <a:noFill/>
          <a:ln w="38100" cap="flat" cmpd="sng">
            <a:solidFill>
              <a:schemeClr val="dk1"/>
            </a:solidFill>
            <a:prstDash val="solid"/>
            <a:round/>
            <a:headEnd type="none" w="med" len="med"/>
            <a:tailEnd type="none" w="med" len="med"/>
          </a:ln>
        </p:spPr>
      </p:cxnSp>
      <p:sp>
        <p:nvSpPr>
          <p:cNvPr id="82" name="Google Shape;1402;p55"/>
          <p:cNvSpPr/>
          <p:nvPr/>
        </p:nvSpPr>
        <p:spPr>
          <a:xfrm>
            <a:off x="897249" y="2604536"/>
            <a:ext cx="1139100" cy="11391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05;p55"/>
          <p:cNvSpPr txBox="1">
            <a:spLocks/>
          </p:cNvSpPr>
          <p:nvPr/>
        </p:nvSpPr>
        <p:spPr>
          <a:xfrm>
            <a:off x="4414117" y="3593906"/>
            <a:ext cx="2527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b="1" dirty="0">
              <a:latin typeface="Barlow" panose="00000500000000000000" pitchFamily="2" charset="0"/>
            </a:endParaRPr>
          </a:p>
        </p:txBody>
      </p:sp>
      <p:grpSp>
        <p:nvGrpSpPr>
          <p:cNvPr id="86" name="Google Shape;1409;p55"/>
          <p:cNvGrpSpPr/>
          <p:nvPr/>
        </p:nvGrpSpPr>
        <p:grpSpPr>
          <a:xfrm>
            <a:off x="1262386" y="2979084"/>
            <a:ext cx="408826" cy="409715"/>
            <a:chOff x="2363920" y="3191964"/>
            <a:chExt cx="371896" cy="372705"/>
          </a:xfrm>
        </p:grpSpPr>
        <p:sp>
          <p:nvSpPr>
            <p:cNvPr id="87" name="Google Shape;1410;p55"/>
            <p:cNvSpPr/>
            <p:nvPr/>
          </p:nvSpPr>
          <p:spPr>
            <a:xfrm>
              <a:off x="2407492" y="3344380"/>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11;p55"/>
            <p:cNvSpPr/>
            <p:nvPr/>
          </p:nvSpPr>
          <p:spPr>
            <a:xfrm>
              <a:off x="2407492" y="3387917"/>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12;p55"/>
            <p:cNvSpPr/>
            <p:nvPr/>
          </p:nvSpPr>
          <p:spPr>
            <a:xfrm>
              <a:off x="2407492" y="3431490"/>
              <a:ext cx="174220" cy="22648"/>
            </a:xfrm>
            <a:custGeom>
              <a:avLst/>
              <a:gdLst/>
              <a:ahLst/>
              <a:cxnLst/>
              <a:rect l="l" t="t" r="r" b="b"/>
              <a:pathLst>
                <a:path w="4954" h="644" extrusionOk="0">
                  <a:moveTo>
                    <a:pt x="0" y="0"/>
                  </a:moveTo>
                  <a:lnTo>
                    <a:pt x="0" y="643"/>
                  </a:lnTo>
                  <a:lnTo>
                    <a:pt x="4954" y="643"/>
                  </a:lnTo>
                  <a:lnTo>
                    <a:pt x="4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13;p55"/>
            <p:cNvSpPr/>
            <p:nvPr/>
          </p:nvSpPr>
          <p:spPr>
            <a:xfrm>
              <a:off x="2515527" y="3497640"/>
              <a:ext cx="66185" cy="22648"/>
            </a:xfrm>
            <a:custGeom>
              <a:avLst/>
              <a:gdLst/>
              <a:ahLst/>
              <a:cxnLst/>
              <a:rect l="l" t="t" r="r" b="b"/>
              <a:pathLst>
                <a:path w="1882" h="644" extrusionOk="0">
                  <a:moveTo>
                    <a:pt x="0" y="1"/>
                  </a:moveTo>
                  <a:lnTo>
                    <a:pt x="0" y="644"/>
                  </a:lnTo>
                  <a:lnTo>
                    <a:pt x="1882" y="644"/>
                  </a:lnTo>
                  <a:lnTo>
                    <a:pt x="1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4;p55"/>
            <p:cNvSpPr/>
            <p:nvPr/>
          </p:nvSpPr>
          <p:spPr>
            <a:xfrm>
              <a:off x="2429261" y="3300843"/>
              <a:ext cx="131526" cy="22648"/>
            </a:xfrm>
            <a:custGeom>
              <a:avLst/>
              <a:gdLst/>
              <a:ahLst/>
              <a:cxnLst/>
              <a:rect l="l" t="t" r="r" b="b"/>
              <a:pathLst>
                <a:path w="3740" h="644" extrusionOk="0">
                  <a:moveTo>
                    <a:pt x="0" y="0"/>
                  </a:moveTo>
                  <a:lnTo>
                    <a:pt x="0" y="643"/>
                  </a:lnTo>
                  <a:lnTo>
                    <a:pt x="3739" y="643"/>
                  </a:lnTo>
                  <a:lnTo>
                    <a:pt x="3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15;p55"/>
            <p:cNvSpPr/>
            <p:nvPr/>
          </p:nvSpPr>
          <p:spPr>
            <a:xfrm>
              <a:off x="2363920" y="3191964"/>
              <a:ext cx="261330" cy="372705"/>
            </a:xfrm>
            <a:custGeom>
              <a:avLst/>
              <a:gdLst/>
              <a:ahLst/>
              <a:cxnLst/>
              <a:rect l="l" t="t" r="r" b="b"/>
              <a:pathLst>
                <a:path w="7431" h="10598" extrusionOk="0">
                  <a:moveTo>
                    <a:pt x="4597" y="643"/>
                  </a:moveTo>
                  <a:lnTo>
                    <a:pt x="2478" y="1167"/>
                  </a:lnTo>
                  <a:cubicBezTo>
                    <a:pt x="2454" y="977"/>
                    <a:pt x="2406" y="810"/>
                    <a:pt x="2311" y="643"/>
                  </a:cubicBezTo>
                  <a:close/>
                  <a:moveTo>
                    <a:pt x="1233" y="642"/>
                  </a:moveTo>
                  <a:cubicBezTo>
                    <a:pt x="1572" y="642"/>
                    <a:pt x="1858" y="919"/>
                    <a:pt x="1858" y="1263"/>
                  </a:cubicBezTo>
                  <a:lnTo>
                    <a:pt x="1858" y="1977"/>
                  </a:lnTo>
                  <a:lnTo>
                    <a:pt x="6836" y="739"/>
                  </a:lnTo>
                  <a:lnTo>
                    <a:pt x="6836" y="9979"/>
                  </a:lnTo>
                  <a:lnTo>
                    <a:pt x="620" y="9979"/>
                  </a:lnTo>
                  <a:lnTo>
                    <a:pt x="620" y="1286"/>
                  </a:lnTo>
                  <a:cubicBezTo>
                    <a:pt x="620" y="953"/>
                    <a:pt x="858" y="667"/>
                    <a:pt x="1192" y="643"/>
                  </a:cubicBezTo>
                  <a:cubicBezTo>
                    <a:pt x="1205" y="642"/>
                    <a:pt x="1219" y="642"/>
                    <a:pt x="1233" y="642"/>
                  </a:cubicBezTo>
                  <a:close/>
                  <a:moveTo>
                    <a:pt x="1239" y="0"/>
                  </a:moveTo>
                  <a:cubicBezTo>
                    <a:pt x="549" y="0"/>
                    <a:pt x="1" y="572"/>
                    <a:pt x="1" y="1263"/>
                  </a:cubicBezTo>
                  <a:lnTo>
                    <a:pt x="1" y="10598"/>
                  </a:lnTo>
                  <a:lnTo>
                    <a:pt x="7431" y="10598"/>
                  </a:lnTo>
                  <a:lnTo>
                    <a:pt x="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16;p55"/>
            <p:cNvSpPr/>
            <p:nvPr/>
          </p:nvSpPr>
          <p:spPr>
            <a:xfrm>
              <a:off x="2648671" y="3214577"/>
              <a:ext cx="87145" cy="327480"/>
            </a:xfrm>
            <a:custGeom>
              <a:avLst/>
              <a:gdLst/>
              <a:ahLst/>
              <a:cxnLst/>
              <a:rect l="l" t="t" r="r" b="b"/>
              <a:pathLst>
                <a:path w="2478" h="9312" extrusionOk="0">
                  <a:moveTo>
                    <a:pt x="1263" y="1239"/>
                  </a:moveTo>
                  <a:lnTo>
                    <a:pt x="1263" y="1882"/>
                  </a:lnTo>
                  <a:lnTo>
                    <a:pt x="644" y="1882"/>
                  </a:lnTo>
                  <a:lnTo>
                    <a:pt x="644" y="1239"/>
                  </a:lnTo>
                  <a:close/>
                  <a:moveTo>
                    <a:pt x="1263" y="2477"/>
                  </a:moveTo>
                  <a:lnTo>
                    <a:pt x="1263" y="5597"/>
                  </a:lnTo>
                  <a:lnTo>
                    <a:pt x="644" y="5597"/>
                  </a:lnTo>
                  <a:lnTo>
                    <a:pt x="644" y="2477"/>
                  </a:lnTo>
                  <a:close/>
                  <a:moveTo>
                    <a:pt x="1263" y="6192"/>
                  </a:moveTo>
                  <a:lnTo>
                    <a:pt x="1263" y="7621"/>
                  </a:lnTo>
                  <a:lnTo>
                    <a:pt x="953" y="7931"/>
                  </a:lnTo>
                  <a:lnTo>
                    <a:pt x="644" y="7621"/>
                  </a:lnTo>
                  <a:lnTo>
                    <a:pt x="644" y="6192"/>
                  </a:lnTo>
                  <a:close/>
                  <a:moveTo>
                    <a:pt x="644" y="0"/>
                  </a:moveTo>
                  <a:lnTo>
                    <a:pt x="644" y="643"/>
                  </a:lnTo>
                  <a:lnTo>
                    <a:pt x="1" y="643"/>
                  </a:lnTo>
                  <a:lnTo>
                    <a:pt x="1" y="7883"/>
                  </a:lnTo>
                  <a:lnTo>
                    <a:pt x="644" y="8526"/>
                  </a:lnTo>
                  <a:lnTo>
                    <a:pt x="644" y="9312"/>
                  </a:lnTo>
                  <a:lnTo>
                    <a:pt x="1263" y="9312"/>
                  </a:lnTo>
                  <a:lnTo>
                    <a:pt x="1263" y="8526"/>
                  </a:lnTo>
                  <a:lnTo>
                    <a:pt x="1906" y="7883"/>
                  </a:lnTo>
                  <a:lnTo>
                    <a:pt x="1906" y="2477"/>
                  </a:lnTo>
                  <a:lnTo>
                    <a:pt x="2477" y="2477"/>
                  </a:lnTo>
                  <a:lnTo>
                    <a:pt x="2477" y="1858"/>
                  </a:lnTo>
                  <a:lnTo>
                    <a:pt x="1882" y="1858"/>
                  </a:lnTo>
                  <a:lnTo>
                    <a:pt x="1882" y="643"/>
                  </a:lnTo>
                  <a:lnTo>
                    <a:pt x="1263" y="643"/>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ack background with a black square&#10;&#10;Description automatically generated with medium confidence">
            <a:extLst>
              <a:ext uri="{FF2B5EF4-FFF2-40B4-BE49-F238E27FC236}">
                <a16:creationId xmlns:a16="http://schemas.microsoft.com/office/drawing/2014/main" id="{0D1315CD-6F08-5EDB-7903-16B28B7A7B42}"/>
              </a:ext>
            </a:extLst>
          </p:cNvPr>
          <p:cNvPicPr>
            <a:picLocks noChangeAspect="1"/>
          </p:cNvPicPr>
          <p:nvPr/>
        </p:nvPicPr>
        <p:blipFill>
          <a:blip r:embed="rId3"/>
          <a:stretch>
            <a:fillRect/>
          </a:stretch>
        </p:blipFill>
        <p:spPr>
          <a:xfrm>
            <a:off x="7378404" y="2850195"/>
            <a:ext cx="1577735" cy="1523328"/>
          </a:xfrm>
          <a:prstGeom prst="rect">
            <a:avLst/>
          </a:prstGeom>
        </p:spPr>
      </p:pic>
      <p:pic>
        <p:nvPicPr>
          <p:cNvPr id="4" name="Picture 3" descr="A black key with a circle&#10;&#10;Description automatically generated">
            <a:extLst>
              <a:ext uri="{FF2B5EF4-FFF2-40B4-BE49-F238E27FC236}">
                <a16:creationId xmlns:a16="http://schemas.microsoft.com/office/drawing/2014/main" id="{59502914-1AE1-1038-7AEC-D452BD8737E2}"/>
              </a:ext>
            </a:extLst>
          </p:cNvPr>
          <p:cNvPicPr>
            <a:picLocks noChangeAspect="1"/>
          </p:cNvPicPr>
          <p:nvPr/>
        </p:nvPicPr>
        <p:blipFill>
          <a:blip r:embed="rId4"/>
          <a:stretch>
            <a:fillRect/>
          </a:stretch>
        </p:blipFill>
        <p:spPr>
          <a:xfrm>
            <a:off x="7281106" y="702521"/>
            <a:ext cx="1730884" cy="1730884"/>
          </a:xfrm>
          <a:prstGeom prst="rect">
            <a:avLst/>
          </a:prstGeom>
        </p:spPr>
      </p:pic>
    </p:spTree>
    <p:extLst>
      <p:ext uri="{BB962C8B-B14F-4D97-AF65-F5344CB8AC3E}">
        <p14:creationId xmlns:p14="http://schemas.microsoft.com/office/powerpoint/2010/main" val="3128594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8" name="TextBox 7">
            <a:extLst>
              <a:ext uri="{FF2B5EF4-FFF2-40B4-BE49-F238E27FC236}">
                <a16:creationId xmlns:a16="http://schemas.microsoft.com/office/drawing/2014/main" id="{785A223E-AD72-465A-A6BF-093BD6236250}"/>
              </a:ext>
            </a:extLst>
          </p:cNvPr>
          <p:cNvSpPr txBox="1"/>
          <p:nvPr/>
        </p:nvSpPr>
        <p:spPr>
          <a:xfrm>
            <a:off x="548640" y="812800"/>
            <a:ext cx="5151120" cy="35394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solidFill>
                <a:effectLst/>
                <a:latin typeface="Google Sans"/>
              </a:rPr>
              <a:t>This project showcased the power of digital logic, crafting a tangible fortress of security from gates and LEDs.</a:t>
            </a:r>
          </a:p>
          <a:p>
            <a:pPr marL="285750" indent="-285750">
              <a:buFont typeface="Arial" panose="020B0604020202020204" pitchFamily="34" charset="0"/>
              <a:buChar char="•"/>
            </a:pPr>
            <a:endParaRPr lang="en-US" dirty="0">
              <a:solidFill>
                <a:schemeClr val="tx1"/>
              </a:solidFill>
              <a:latin typeface="Google Sans"/>
            </a:endParaRPr>
          </a:p>
          <a:p>
            <a:pPr marL="285750" indent="-285750">
              <a:buFont typeface="Arial" panose="020B0604020202020204" pitchFamily="34" charset="0"/>
              <a:buChar char="•"/>
            </a:pPr>
            <a:r>
              <a:rPr lang="en-US" b="0" i="0" dirty="0">
                <a:solidFill>
                  <a:schemeClr val="tx1"/>
                </a:solidFill>
                <a:effectLst/>
                <a:latin typeface="Google Sans"/>
              </a:rPr>
              <a:t>We delved beyond mere protection, illuminating the learning potential hidden within circuits and code.</a:t>
            </a:r>
          </a:p>
          <a:p>
            <a:pPr marL="285750" indent="-285750">
              <a:buFont typeface="Arial" panose="020B0604020202020204" pitchFamily="34" charset="0"/>
              <a:buChar char="•"/>
            </a:pPr>
            <a:endParaRPr lang="en-US" dirty="0">
              <a:solidFill>
                <a:schemeClr val="tx1"/>
              </a:solidFill>
              <a:latin typeface="Google Sans"/>
            </a:endParaRPr>
          </a:p>
          <a:p>
            <a:pPr marL="285750" indent="-285750">
              <a:buFont typeface="Arial" panose="020B0604020202020204" pitchFamily="34" charset="0"/>
              <a:buChar char="•"/>
            </a:pPr>
            <a:r>
              <a:rPr lang="en-US" b="0" i="0" dirty="0">
                <a:solidFill>
                  <a:schemeClr val="tx1"/>
                </a:solidFill>
                <a:effectLst/>
                <a:latin typeface="Google Sans"/>
              </a:rPr>
              <a:t>We acknowledged the project's boundaries, but instead of seeing them as roadblocks, we embraced them as stepping stones for future innovation.</a:t>
            </a:r>
          </a:p>
          <a:p>
            <a:pPr marL="285750" indent="-285750">
              <a:buFont typeface="Arial" panose="020B0604020202020204" pitchFamily="34" charset="0"/>
              <a:buChar char="•"/>
            </a:pPr>
            <a:endParaRPr lang="en-US" dirty="0">
              <a:solidFill>
                <a:schemeClr val="tx1"/>
              </a:solidFill>
              <a:latin typeface="Google Sans"/>
            </a:endParaRPr>
          </a:p>
          <a:p>
            <a:pPr marL="285750" indent="-285750">
              <a:buFont typeface="Arial" panose="020B0604020202020204" pitchFamily="34" charset="0"/>
              <a:buChar char="•"/>
            </a:pPr>
            <a:r>
              <a:rPr lang="en-US" b="0" i="0" dirty="0">
                <a:solidFill>
                  <a:schemeClr val="tx1"/>
                </a:solidFill>
                <a:effectLst/>
                <a:latin typeface="Google Sans"/>
              </a:rPr>
              <a:t> By building and testing, we planted the seeds of invention, inspiring continued exploration in hardware-based security solutions.</a:t>
            </a:r>
          </a:p>
          <a:p>
            <a:pPr marL="285750" indent="-285750">
              <a:buFont typeface="Arial" panose="020B0604020202020204" pitchFamily="34" charset="0"/>
              <a:buChar char="•"/>
            </a:pPr>
            <a:endParaRPr lang="en-US" b="0" i="0" dirty="0">
              <a:solidFill>
                <a:schemeClr val="tx1"/>
              </a:solidFill>
              <a:effectLst/>
              <a:latin typeface="Google Sans"/>
            </a:endParaRPr>
          </a:p>
          <a:p>
            <a:pPr marL="285750" indent="-285750">
              <a:buFont typeface="Arial" panose="020B0604020202020204" pitchFamily="34" charset="0"/>
              <a:buChar char="•"/>
            </a:pPr>
            <a:r>
              <a:rPr lang="en-US" b="0" i="0" dirty="0">
                <a:solidFill>
                  <a:schemeClr val="tx1"/>
                </a:solidFill>
                <a:effectLst/>
                <a:latin typeface="Google Sans"/>
              </a:rPr>
              <a:t>The melody of logic plays on, urging us to compose new symphonies of protection in the ever-evolving digital landscape.</a:t>
            </a:r>
            <a:endParaRPr lang="en-US" dirty="0">
              <a:solidFill>
                <a:schemeClr val="tx1"/>
              </a:solidFill>
              <a:latin typeface="Google Sans"/>
            </a:endParaRPr>
          </a:p>
        </p:txBody>
      </p:sp>
      <p:pic>
        <p:nvPicPr>
          <p:cNvPr id="7172" name="Picture 4" descr="Plugs for the process of electric current Vector Image">
            <a:extLst>
              <a:ext uri="{FF2B5EF4-FFF2-40B4-BE49-F238E27FC236}">
                <a16:creationId xmlns:a16="http://schemas.microsoft.com/office/drawing/2014/main" id="{2024594D-7079-45FA-BB7F-44D3C8661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1002453"/>
            <a:ext cx="3332480" cy="277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95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FD577-CD69-9115-2929-950CA572F10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597" b="94005" l="3232" r="96589">
                        <a14:foregroundMark x1="11490" y1="65228" x2="11490" y2="65228"/>
                        <a14:foregroundMark x1="10413" y1="70024" x2="10413" y2="70024"/>
                        <a14:foregroundMark x1="7720" y1="79856" x2="7720" y2="79856"/>
                        <a14:foregroundMark x1="3411" y1="65468" x2="3411" y2="65468"/>
                        <a14:foregroundMark x1="46858" y1="94005" x2="46858" y2="94005"/>
                        <a14:foregroundMark x1="70377" y1="66187" x2="70377" y2="66187"/>
                        <a14:foregroundMark x1="69838" y1="33573" x2="69838" y2="33573"/>
                        <a14:foregroundMark x1="30521" y1="33094" x2="40934" y2="34293"/>
                        <a14:foregroundMark x1="40934" y1="34293" x2="27110" y2="35492"/>
                        <a14:foregroundMark x1="27110" y1="35492" x2="40934" y2="34772"/>
                        <a14:foregroundMark x1="49013" y1="32854" x2="35548" y2="26139"/>
                        <a14:foregroundMark x1="35548" y1="26139" x2="25853" y2="29257"/>
                        <a14:foregroundMark x1="25853" y1="29257" x2="38061" y2="38849"/>
                        <a14:foregroundMark x1="38061" y1="38849" x2="44704" y2="34053"/>
                        <a14:foregroundMark x1="30700" y1="29017" x2="49013" y2="31415"/>
                        <a14:foregroundMark x1="71993" y1="15108" x2="68761" y2="51319"/>
                        <a14:foregroundMark x1="66786" y1="67386" x2="79713" y2="47962"/>
                        <a14:foregroundMark x1="79713" y1="47962" x2="84381" y2="61391"/>
                        <a14:foregroundMark x1="84381" y1="61391" x2="69659" y2="70024"/>
                        <a14:foregroundMark x1="69659" y1="70024" x2="69300" y2="70504"/>
                        <a14:foregroundMark x1="66786" y1="82254" x2="84381" y2="70504"/>
                        <a14:foregroundMark x1="84381" y1="70504" x2="90485" y2="60911"/>
                        <a14:foregroundMark x1="90485" y1="60911" x2="93357" y2="47962"/>
                        <a14:foregroundMark x1="93357" y1="47962" x2="90305" y2="33333"/>
                        <a14:foregroundMark x1="90305" y1="33333" x2="72352" y2="35252"/>
                        <a14:foregroundMark x1="72352" y1="35252" x2="63196" y2="46523"/>
                        <a14:foregroundMark x1="63196" y1="46523" x2="66786" y2="80815"/>
                        <a14:foregroundMark x1="66786" y1="80815" x2="67684" y2="81055"/>
                        <a14:foregroundMark x1="88510" y1="40288" x2="66248" y2="60911"/>
                        <a14:foregroundMark x1="66248" y1="60911" x2="63555" y2="49400"/>
                        <a14:foregroundMark x1="63555" y1="49400" x2="85996" y2="41966"/>
                        <a14:foregroundMark x1="85996" y1="41966" x2="87433" y2="42686"/>
                        <a14:foregroundMark x1="85996" y1="29257" x2="84381" y2="11271"/>
                        <a14:foregroundMark x1="84381" y1="11271" x2="73429" y2="10072"/>
                        <a14:foregroundMark x1="73429" y1="10072" x2="68223" y2="23981"/>
                        <a14:foregroundMark x1="68223" y1="23981" x2="68223" y2="24940"/>
                        <a14:foregroundMark x1="65889" y1="22542" x2="70018" y2="9113"/>
                        <a14:foregroundMark x1="70018" y1="9113" x2="78815" y2="4077"/>
                        <a14:foregroundMark x1="78815" y1="4077" x2="85458" y2="10072"/>
                        <a14:foregroundMark x1="80790" y1="4077" x2="71095" y2="6475"/>
                        <a14:foregroundMark x1="71095" y1="6475" x2="65530" y2="17986"/>
                        <a14:foregroundMark x1="65530" y1="17986" x2="65171" y2="23741"/>
                        <a14:foregroundMark x1="85458" y1="36211" x2="84919" y2="36451"/>
                        <a14:foregroundMark x1="87074" y1="13429" x2="87792" y2="21823"/>
                        <a14:foregroundMark x1="91741" y1="26859" x2="96768" y2="41487"/>
                        <a14:foregroundMark x1="96768" y1="41487" x2="94794" y2="49400"/>
                        <a14:foregroundMark x1="80969" y1="3837" x2="72172" y2="7434"/>
                        <a14:foregroundMark x1="72172" y1="7434" x2="71993" y2="7914"/>
                        <a14:foregroundMark x1="80072" y1="4317" x2="70916" y2="5516"/>
                        <a14:foregroundMark x1="30162" y1="33573" x2="29084" y2="34053"/>
                        <a14:foregroundMark x1="64632" y1="27098" x2="62837" y2="28537"/>
                        <a14:foregroundMark x1="83483" y1="6954" x2="73968" y2="3597"/>
                        <a14:foregroundMark x1="73968" y1="3597" x2="74147" y2="4077"/>
                      </a14:backgroundRemoval>
                    </a14:imgEffect>
                  </a14:imgLayer>
                </a14:imgProps>
              </a:ext>
            </a:extLst>
          </a:blip>
          <a:stretch>
            <a:fillRect/>
          </a:stretch>
        </p:blipFill>
        <p:spPr>
          <a:xfrm>
            <a:off x="127498" y="450914"/>
            <a:ext cx="5665733" cy="4241671"/>
          </a:xfrm>
          <a:prstGeom prst="rect">
            <a:avLst/>
          </a:prstGeom>
        </p:spPr>
      </p:pic>
      <p:sp>
        <p:nvSpPr>
          <p:cNvPr id="5" name="TextBox 4">
            <a:extLst>
              <a:ext uri="{FF2B5EF4-FFF2-40B4-BE49-F238E27FC236}">
                <a16:creationId xmlns:a16="http://schemas.microsoft.com/office/drawing/2014/main" id="{95927FE5-BFEE-61F0-630F-8F02888F4CEF}"/>
              </a:ext>
            </a:extLst>
          </p:cNvPr>
          <p:cNvSpPr txBox="1"/>
          <p:nvPr/>
        </p:nvSpPr>
        <p:spPr>
          <a:xfrm>
            <a:off x="5057554" y="1294476"/>
            <a:ext cx="4572000" cy="2554545"/>
          </a:xfrm>
          <a:prstGeom prst="rect">
            <a:avLst/>
          </a:prstGeom>
          <a:noFill/>
        </p:spPr>
        <p:txBody>
          <a:bodyPr wrap="square">
            <a:spAutoFit/>
          </a:bodyPr>
          <a:lstStyle/>
          <a:p>
            <a:pPr algn="ctr"/>
            <a:r>
              <a:rPr lang="en" sz="8000" b="1" dirty="0">
                <a:latin typeface="Barlow" panose="00000500000000000000" pitchFamily="2" charset="0"/>
              </a:rPr>
              <a:t>THANK </a:t>
            </a:r>
            <a:r>
              <a:rPr lang="en" sz="8000" b="1" dirty="0">
                <a:solidFill>
                  <a:schemeClr val="dk2"/>
                </a:solidFill>
                <a:latin typeface="Barlow" panose="00000500000000000000" pitchFamily="2" charset="0"/>
              </a:rPr>
              <a:t>YOU!</a:t>
            </a:r>
            <a:endParaRPr lang="en-US" sz="8000" b="1" dirty="0">
              <a:latin typeface="Barlow" panose="00000500000000000000" pitchFamily="2" charset="0"/>
            </a:endParaRPr>
          </a:p>
        </p:txBody>
      </p:sp>
    </p:spTree>
    <p:extLst>
      <p:ext uri="{BB962C8B-B14F-4D97-AF65-F5344CB8AC3E}">
        <p14:creationId xmlns:p14="http://schemas.microsoft.com/office/powerpoint/2010/main" val="111419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3"/>
        <p:cNvGrpSpPr/>
        <p:nvPr/>
      </p:nvGrpSpPr>
      <p:grpSpPr>
        <a:xfrm>
          <a:off x="0" y="0"/>
          <a:ext cx="0" cy="0"/>
          <a:chOff x="0" y="0"/>
          <a:chExt cx="0" cy="0"/>
        </a:xfrm>
      </p:grpSpPr>
      <p:sp>
        <p:nvSpPr>
          <p:cNvPr id="3484" name="Google Shape;3484;p76"/>
          <p:cNvSpPr txBox="1">
            <a:spLocks noGrp="1"/>
          </p:cNvSpPr>
          <p:nvPr>
            <p:ph type="title"/>
          </p:nvPr>
        </p:nvSpPr>
        <p:spPr>
          <a:xfrm>
            <a:off x="691676" y="138388"/>
            <a:ext cx="7704000" cy="572700"/>
          </a:xfrm>
          <a:prstGeom prst="rect">
            <a:avLst/>
          </a:prstGeom>
        </p:spPr>
        <p:txBody>
          <a:bodyPr spcFirstLastPara="1" wrap="square" lIns="91425" tIns="91425" rIns="91425" bIns="91425" anchor="ctr" anchorCtr="0">
            <a:noAutofit/>
          </a:bodyPr>
          <a:lstStyle/>
          <a:p>
            <a:r>
              <a:rPr lang="en" sz="3200" dirty="0"/>
              <a:t>TABLE OF CONTENTS</a:t>
            </a:r>
            <a:endParaRPr sz="3200" dirty="0">
              <a:solidFill>
                <a:schemeClr val="bg2"/>
              </a:solidFill>
            </a:endParaRPr>
          </a:p>
        </p:txBody>
      </p:sp>
      <p:sp>
        <p:nvSpPr>
          <p:cNvPr id="3485" name="Google Shape;3485;p76"/>
          <p:cNvSpPr/>
          <p:nvPr/>
        </p:nvSpPr>
        <p:spPr>
          <a:xfrm>
            <a:off x="3978190" y="2015986"/>
            <a:ext cx="1130972" cy="1062878"/>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86" name="Google Shape;3486;p76"/>
          <p:cNvSpPr/>
          <p:nvPr/>
        </p:nvSpPr>
        <p:spPr>
          <a:xfrm>
            <a:off x="1118921" y="800601"/>
            <a:ext cx="2264512" cy="511763"/>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Introduction</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3492" name="Google Shape;3492;p76"/>
          <p:cNvSpPr/>
          <p:nvPr/>
        </p:nvSpPr>
        <p:spPr>
          <a:xfrm>
            <a:off x="429349" y="800751"/>
            <a:ext cx="687000" cy="511763"/>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1</a:t>
            </a:r>
            <a:endParaRPr sz="2500" b="1" dirty="0">
              <a:solidFill>
                <a:schemeClr val="lt1"/>
              </a:solidFill>
              <a:latin typeface="Antonio"/>
              <a:ea typeface="Antonio"/>
              <a:cs typeface="Antonio"/>
              <a:sym typeface="Antonio"/>
            </a:endParaRPr>
          </a:p>
        </p:txBody>
      </p:sp>
      <p:pic>
        <p:nvPicPr>
          <p:cNvPr id="3" name="Picture 2" descr="A black and white logo of a lock&#10;&#10;Description automatically generated">
            <a:extLst>
              <a:ext uri="{FF2B5EF4-FFF2-40B4-BE49-F238E27FC236}">
                <a16:creationId xmlns:a16="http://schemas.microsoft.com/office/drawing/2014/main" id="{91C45F93-3589-DE4C-1EB9-CF128CC2CD6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7065" r="92935">
                        <a14:foregroundMark x1="92935" y1="45870" x2="92935" y2="45870"/>
                        <a14:foregroundMark x1="90000" y1="52717" x2="90000" y2="52717"/>
                        <a14:foregroundMark x1="48804" y1="55652" x2="48804" y2="55652"/>
                        <a14:foregroundMark x1="33370" y1="56739" x2="33370" y2="56739"/>
                        <a14:foregroundMark x1="19130" y1="57391" x2="19130" y2="57391"/>
                        <a14:foregroundMark x1="79783" y1="21304" x2="79783" y2="21304"/>
                        <a14:foregroundMark x1="7065" y1="57935" x2="7065" y2="57935"/>
                      </a14:backgroundRemoval>
                    </a14:imgEffect>
                  </a14:imgLayer>
                </a14:imgProps>
              </a:ext>
            </a:extLst>
          </a:blip>
          <a:stretch>
            <a:fillRect/>
          </a:stretch>
        </p:blipFill>
        <p:spPr>
          <a:xfrm>
            <a:off x="3990134" y="2015986"/>
            <a:ext cx="1130972" cy="1130972"/>
          </a:xfrm>
          <a:prstGeom prst="rect">
            <a:avLst/>
          </a:prstGeom>
        </p:spPr>
      </p:pic>
      <p:sp>
        <p:nvSpPr>
          <p:cNvPr id="24" name="Google Shape;3486;p76">
            <a:extLst>
              <a:ext uri="{FF2B5EF4-FFF2-40B4-BE49-F238E27FC236}">
                <a16:creationId xmlns:a16="http://schemas.microsoft.com/office/drawing/2014/main" id="{59621974-8E73-487D-8F11-F9166CDB14DA}"/>
              </a:ext>
            </a:extLst>
          </p:cNvPr>
          <p:cNvSpPr/>
          <p:nvPr/>
        </p:nvSpPr>
        <p:spPr>
          <a:xfrm>
            <a:off x="1116349" y="1490668"/>
            <a:ext cx="2267084" cy="523362"/>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Objective</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25" name="Google Shape;3492;p76">
            <a:extLst>
              <a:ext uri="{FF2B5EF4-FFF2-40B4-BE49-F238E27FC236}">
                <a16:creationId xmlns:a16="http://schemas.microsoft.com/office/drawing/2014/main" id="{A5B47F5A-A574-42DA-8BDD-F0CEEFEAF41E}"/>
              </a:ext>
            </a:extLst>
          </p:cNvPr>
          <p:cNvSpPr/>
          <p:nvPr/>
        </p:nvSpPr>
        <p:spPr>
          <a:xfrm>
            <a:off x="426777" y="1490818"/>
            <a:ext cx="687000" cy="523362"/>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2</a:t>
            </a:r>
            <a:endParaRPr sz="2500" b="1" dirty="0">
              <a:solidFill>
                <a:schemeClr val="lt1"/>
              </a:solidFill>
              <a:latin typeface="Antonio"/>
              <a:ea typeface="Antonio"/>
              <a:cs typeface="Antonio"/>
              <a:sym typeface="Antonio"/>
            </a:endParaRPr>
          </a:p>
        </p:txBody>
      </p:sp>
      <p:sp>
        <p:nvSpPr>
          <p:cNvPr id="26" name="Google Shape;3486;p76">
            <a:extLst>
              <a:ext uri="{FF2B5EF4-FFF2-40B4-BE49-F238E27FC236}">
                <a16:creationId xmlns:a16="http://schemas.microsoft.com/office/drawing/2014/main" id="{CF42B82D-3C89-4262-8A5F-F364CBE840E0}"/>
              </a:ext>
            </a:extLst>
          </p:cNvPr>
          <p:cNvSpPr/>
          <p:nvPr/>
        </p:nvSpPr>
        <p:spPr>
          <a:xfrm>
            <a:off x="1106683" y="2186971"/>
            <a:ext cx="2276750" cy="511763"/>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Methodology</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27" name="Google Shape;3492;p76">
            <a:extLst>
              <a:ext uri="{FF2B5EF4-FFF2-40B4-BE49-F238E27FC236}">
                <a16:creationId xmlns:a16="http://schemas.microsoft.com/office/drawing/2014/main" id="{D73BDD6E-1865-4FE9-BF7C-8C027E55C176}"/>
              </a:ext>
            </a:extLst>
          </p:cNvPr>
          <p:cNvSpPr/>
          <p:nvPr/>
        </p:nvSpPr>
        <p:spPr>
          <a:xfrm>
            <a:off x="417111" y="2187121"/>
            <a:ext cx="687000" cy="511763"/>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3</a:t>
            </a:r>
            <a:endParaRPr sz="2500" b="1" dirty="0">
              <a:solidFill>
                <a:schemeClr val="lt1"/>
              </a:solidFill>
              <a:latin typeface="Antonio"/>
              <a:ea typeface="Antonio"/>
              <a:cs typeface="Antonio"/>
              <a:sym typeface="Antonio"/>
            </a:endParaRPr>
          </a:p>
        </p:txBody>
      </p:sp>
      <p:sp>
        <p:nvSpPr>
          <p:cNvPr id="28" name="Google Shape;3486;p76">
            <a:extLst>
              <a:ext uri="{FF2B5EF4-FFF2-40B4-BE49-F238E27FC236}">
                <a16:creationId xmlns:a16="http://schemas.microsoft.com/office/drawing/2014/main" id="{48594EA8-DEA2-4F00-8E66-6D51EDBE46FD}"/>
              </a:ext>
            </a:extLst>
          </p:cNvPr>
          <p:cNvSpPr/>
          <p:nvPr/>
        </p:nvSpPr>
        <p:spPr>
          <a:xfrm>
            <a:off x="1096088" y="2871525"/>
            <a:ext cx="2293884" cy="511763"/>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Component</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29" name="Google Shape;3492;p76">
            <a:extLst>
              <a:ext uri="{FF2B5EF4-FFF2-40B4-BE49-F238E27FC236}">
                <a16:creationId xmlns:a16="http://schemas.microsoft.com/office/drawing/2014/main" id="{E401173B-57F9-464A-88BF-11D7032348C2}"/>
              </a:ext>
            </a:extLst>
          </p:cNvPr>
          <p:cNvSpPr/>
          <p:nvPr/>
        </p:nvSpPr>
        <p:spPr>
          <a:xfrm>
            <a:off x="406516" y="2871675"/>
            <a:ext cx="687000" cy="511763"/>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4</a:t>
            </a:r>
            <a:endParaRPr sz="2500" b="1" dirty="0">
              <a:solidFill>
                <a:schemeClr val="lt1"/>
              </a:solidFill>
              <a:latin typeface="Antonio"/>
              <a:ea typeface="Antonio"/>
              <a:cs typeface="Antonio"/>
              <a:sym typeface="Antonio"/>
            </a:endParaRPr>
          </a:p>
        </p:txBody>
      </p:sp>
      <p:sp>
        <p:nvSpPr>
          <p:cNvPr id="30" name="Google Shape;3486;p76">
            <a:extLst>
              <a:ext uri="{FF2B5EF4-FFF2-40B4-BE49-F238E27FC236}">
                <a16:creationId xmlns:a16="http://schemas.microsoft.com/office/drawing/2014/main" id="{43CF0705-B9E5-411A-A8CE-FF086E4F73EC}"/>
              </a:ext>
            </a:extLst>
          </p:cNvPr>
          <p:cNvSpPr/>
          <p:nvPr/>
        </p:nvSpPr>
        <p:spPr>
          <a:xfrm>
            <a:off x="1124299" y="3555929"/>
            <a:ext cx="2259134" cy="523362"/>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400" b="1" dirty="0">
                <a:solidFill>
                  <a:schemeClr val="dk1"/>
                </a:solidFill>
                <a:latin typeface="Antonio" panose="020B0604020202020204" charset="0"/>
                <a:ea typeface="Barlow"/>
                <a:cs typeface="Times New Roman" panose="02020603050405020304" pitchFamily="18" charset="0"/>
                <a:sym typeface="Barlow"/>
              </a:rPr>
              <a:t>C</a:t>
            </a:r>
            <a:r>
              <a:rPr lang="en" sz="2400" b="1" dirty="0">
                <a:solidFill>
                  <a:schemeClr val="dk1"/>
                </a:solidFill>
                <a:latin typeface="Antonio" panose="020B0604020202020204" charset="0"/>
                <a:ea typeface="Barlow"/>
                <a:cs typeface="Times New Roman" panose="02020603050405020304" pitchFamily="18" charset="0"/>
                <a:sym typeface="Barlow"/>
              </a:rPr>
              <a:t>ircuit Diagram</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31" name="Google Shape;3492;p76">
            <a:extLst>
              <a:ext uri="{FF2B5EF4-FFF2-40B4-BE49-F238E27FC236}">
                <a16:creationId xmlns:a16="http://schemas.microsoft.com/office/drawing/2014/main" id="{3DA133D0-5A7D-4661-B22A-CEB4C1D1EE24}"/>
              </a:ext>
            </a:extLst>
          </p:cNvPr>
          <p:cNvSpPr/>
          <p:nvPr/>
        </p:nvSpPr>
        <p:spPr>
          <a:xfrm>
            <a:off x="434727" y="3556079"/>
            <a:ext cx="687000" cy="523362"/>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5</a:t>
            </a:r>
            <a:endParaRPr sz="2500" b="1" dirty="0">
              <a:solidFill>
                <a:schemeClr val="lt1"/>
              </a:solidFill>
              <a:latin typeface="Antonio"/>
              <a:ea typeface="Antonio"/>
              <a:cs typeface="Antonio"/>
              <a:sym typeface="Antonio"/>
            </a:endParaRPr>
          </a:p>
        </p:txBody>
      </p:sp>
      <p:sp>
        <p:nvSpPr>
          <p:cNvPr id="32" name="Google Shape;3486;p76">
            <a:extLst>
              <a:ext uri="{FF2B5EF4-FFF2-40B4-BE49-F238E27FC236}">
                <a16:creationId xmlns:a16="http://schemas.microsoft.com/office/drawing/2014/main" id="{4A625132-23A7-4CC3-BC8F-E71BBFB83749}"/>
              </a:ext>
            </a:extLst>
          </p:cNvPr>
          <p:cNvSpPr/>
          <p:nvPr/>
        </p:nvSpPr>
        <p:spPr>
          <a:xfrm>
            <a:off x="1116349" y="4251782"/>
            <a:ext cx="2273623" cy="523362"/>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Working Principle</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33" name="Google Shape;3492;p76">
            <a:extLst>
              <a:ext uri="{FF2B5EF4-FFF2-40B4-BE49-F238E27FC236}">
                <a16:creationId xmlns:a16="http://schemas.microsoft.com/office/drawing/2014/main" id="{D6F24628-40D4-418A-B80D-C8C048B1A8E6}"/>
              </a:ext>
            </a:extLst>
          </p:cNvPr>
          <p:cNvSpPr/>
          <p:nvPr/>
        </p:nvSpPr>
        <p:spPr>
          <a:xfrm>
            <a:off x="426777" y="4251932"/>
            <a:ext cx="687000" cy="523362"/>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6</a:t>
            </a:r>
            <a:endParaRPr sz="2500" b="1" dirty="0">
              <a:solidFill>
                <a:schemeClr val="lt1"/>
              </a:solidFill>
              <a:latin typeface="Antonio"/>
              <a:ea typeface="Antonio"/>
              <a:cs typeface="Antonio"/>
              <a:sym typeface="Antonio"/>
            </a:endParaRPr>
          </a:p>
        </p:txBody>
      </p:sp>
      <p:sp>
        <p:nvSpPr>
          <p:cNvPr id="34" name="Google Shape;3486;p76">
            <a:extLst>
              <a:ext uri="{FF2B5EF4-FFF2-40B4-BE49-F238E27FC236}">
                <a16:creationId xmlns:a16="http://schemas.microsoft.com/office/drawing/2014/main" id="{8D4F477F-CFB8-4E55-8B8A-0DB26274BE84}"/>
              </a:ext>
            </a:extLst>
          </p:cNvPr>
          <p:cNvSpPr/>
          <p:nvPr/>
        </p:nvSpPr>
        <p:spPr>
          <a:xfrm>
            <a:off x="6449055" y="800601"/>
            <a:ext cx="2264511" cy="511763"/>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Limitations</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35" name="Google Shape;3492;p76">
            <a:extLst>
              <a:ext uri="{FF2B5EF4-FFF2-40B4-BE49-F238E27FC236}">
                <a16:creationId xmlns:a16="http://schemas.microsoft.com/office/drawing/2014/main" id="{D583280B-E7C6-414D-A317-8DCC74A01E57}"/>
              </a:ext>
            </a:extLst>
          </p:cNvPr>
          <p:cNvSpPr/>
          <p:nvPr/>
        </p:nvSpPr>
        <p:spPr>
          <a:xfrm>
            <a:off x="5759483" y="800751"/>
            <a:ext cx="687000" cy="511763"/>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7</a:t>
            </a:r>
            <a:endParaRPr sz="2500" b="1" dirty="0">
              <a:solidFill>
                <a:schemeClr val="lt1"/>
              </a:solidFill>
              <a:latin typeface="Antonio"/>
              <a:ea typeface="Antonio"/>
              <a:cs typeface="Antonio"/>
              <a:sym typeface="Antonio"/>
            </a:endParaRPr>
          </a:p>
        </p:txBody>
      </p:sp>
      <p:sp>
        <p:nvSpPr>
          <p:cNvPr id="36" name="Google Shape;3486;p76">
            <a:extLst>
              <a:ext uri="{FF2B5EF4-FFF2-40B4-BE49-F238E27FC236}">
                <a16:creationId xmlns:a16="http://schemas.microsoft.com/office/drawing/2014/main" id="{3A44E0A6-91EF-4E2B-898A-78F45E90E871}"/>
              </a:ext>
            </a:extLst>
          </p:cNvPr>
          <p:cNvSpPr/>
          <p:nvPr/>
        </p:nvSpPr>
        <p:spPr>
          <a:xfrm>
            <a:off x="6446483" y="1490668"/>
            <a:ext cx="2267083" cy="523362"/>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Simulation</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37" name="Google Shape;3492;p76">
            <a:extLst>
              <a:ext uri="{FF2B5EF4-FFF2-40B4-BE49-F238E27FC236}">
                <a16:creationId xmlns:a16="http://schemas.microsoft.com/office/drawing/2014/main" id="{948D1917-D780-4791-9141-AB2F94455679}"/>
              </a:ext>
            </a:extLst>
          </p:cNvPr>
          <p:cNvSpPr/>
          <p:nvPr/>
        </p:nvSpPr>
        <p:spPr>
          <a:xfrm>
            <a:off x="5756911" y="1490818"/>
            <a:ext cx="687000" cy="523362"/>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8</a:t>
            </a:r>
            <a:endParaRPr sz="2500" b="1" dirty="0">
              <a:solidFill>
                <a:schemeClr val="lt1"/>
              </a:solidFill>
              <a:latin typeface="Antonio"/>
              <a:ea typeface="Antonio"/>
              <a:cs typeface="Antonio"/>
              <a:sym typeface="Antonio"/>
            </a:endParaRPr>
          </a:p>
        </p:txBody>
      </p:sp>
      <p:sp>
        <p:nvSpPr>
          <p:cNvPr id="38" name="Google Shape;3486;p76">
            <a:extLst>
              <a:ext uri="{FF2B5EF4-FFF2-40B4-BE49-F238E27FC236}">
                <a16:creationId xmlns:a16="http://schemas.microsoft.com/office/drawing/2014/main" id="{A9757005-9D9B-4601-B9EB-5CA58DA6B2E7}"/>
              </a:ext>
            </a:extLst>
          </p:cNvPr>
          <p:cNvSpPr/>
          <p:nvPr/>
        </p:nvSpPr>
        <p:spPr>
          <a:xfrm>
            <a:off x="6436817" y="2186971"/>
            <a:ext cx="2276749" cy="511763"/>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Hardware</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39" name="Google Shape;3492;p76">
            <a:extLst>
              <a:ext uri="{FF2B5EF4-FFF2-40B4-BE49-F238E27FC236}">
                <a16:creationId xmlns:a16="http://schemas.microsoft.com/office/drawing/2014/main" id="{090C65FC-8948-4426-B82E-890AEA64DAB8}"/>
              </a:ext>
            </a:extLst>
          </p:cNvPr>
          <p:cNvSpPr/>
          <p:nvPr/>
        </p:nvSpPr>
        <p:spPr>
          <a:xfrm>
            <a:off x="5747245" y="2187121"/>
            <a:ext cx="687000" cy="511763"/>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9</a:t>
            </a:r>
            <a:endParaRPr sz="2500" b="1" dirty="0">
              <a:solidFill>
                <a:schemeClr val="lt1"/>
              </a:solidFill>
              <a:latin typeface="Antonio"/>
              <a:ea typeface="Antonio"/>
              <a:cs typeface="Antonio"/>
              <a:sym typeface="Antonio"/>
            </a:endParaRPr>
          </a:p>
        </p:txBody>
      </p:sp>
      <p:sp>
        <p:nvSpPr>
          <p:cNvPr id="40" name="Google Shape;3486;p76">
            <a:extLst>
              <a:ext uri="{FF2B5EF4-FFF2-40B4-BE49-F238E27FC236}">
                <a16:creationId xmlns:a16="http://schemas.microsoft.com/office/drawing/2014/main" id="{D0F387AE-53EC-4AB9-84A5-3E0499CE9EDF}"/>
              </a:ext>
            </a:extLst>
          </p:cNvPr>
          <p:cNvSpPr/>
          <p:nvPr/>
        </p:nvSpPr>
        <p:spPr>
          <a:xfrm>
            <a:off x="6426222" y="2871525"/>
            <a:ext cx="2293884" cy="511763"/>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Future Scopes</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41" name="Google Shape;3492;p76">
            <a:extLst>
              <a:ext uri="{FF2B5EF4-FFF2-40B4-BE49-F238E27FC236}">
                <a16:creationId xmlns:a16="http://schemas.microsoft.com/office/drawing/2014/main" id="{C263EB64-3D8B-4EF4-8745-BA3B6DA673CC}"/>
              </a:ext>
            </a:extLst>
          </p:cNvPr>
          <p:cNvSpPr/>
          <p:nvPr/>
        </p:nvSpPr>
        <p:spPr>
          <a:xfrm>
            <a:off x="5736650" y="2871675"/>
            <a:ext cx="687000" cy="511763"/>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10</a:t>
            </a:r>
            <a:endParaRPr sz="2500" b="1" dirty="0">
              <a:solidFill>
                <a:schemeClr val="lt1"/>
              </a:solidFill>
              <a:latin typeface="Antonio"/>
              <a:ea typeface="Antonio"/>
              <a:cs typeface="Antonio"/>
              <a:sym typeface="Antonio"/>
            </a:endParaRPr>
          </a:p>
        </p:txBody>
      </p:sp>
      <p:sp>
        <p:nvSpPr>
          <p:cNvPr id="42" name="Google Shape;3486;p76">
            <a:extLst>
              <a:ext uri="{FF2B5EF4-FFF2-40B4-BE49-F238E27FC236}">
                <a16:creationId xmlns:a16="http://schemas.microsoft.com/office/drawing/2014/main" id="{48C4A1A6-E5DB-4EC2-AAC0-CCE86FC90698}"/>
              </a:ext>
            </a:extLst>
          </p:cNvPr>
          <p:cNvSpPr/>
          <p:nvPr/>
        </p:nvSpPr>
        <p:spPr>
          <a:xfrm>
            <a:off x="6454433" y="3555929"/>
            <a:ext cx="2259133" cy="523362"/>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400" b="1" dirty="0">
                <a:solidFill>
                  <a:schemeClr val="dk1"/>
                </a:solidFill>
                <a:latin typeface="Antonio" panose="020B0604020202020204" charset="0"/>
                <a:ea typeface="Barlow"/>
                <a:cs typeface="Times New Roman" panose="02020603050405020304" pitchFamily="18" charset="0"/>
                <a:sym typeface="Barlow"/>
              </a:rPr>
              <a:t>Discussion</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43" name="Google Shape;3492;p76">
            <a:extLst>
              <a:ext uri="{FF2B5EF4-FFF2-40B4-BE49-F238E27FC236}">
                <a16:creationId xmlns:a16="http://schemas.microsoft.com/office/drawing/2014/main" id="{482910DE-D96B-4E8B-A84E-AE9A954E049F}"/>
              </a:ext>
            </a:extLst>
          </p:cNvPr>
          <p:cNvSpPr/>
          <p:nvPr/>
        </p:nvSpPr>
        <p:spPr>
          <a:xfrm>
            <a:off x="5764861" y="3556079"/>
            <a:ext cx="687000" cy="523362"/>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11</a:t>
            </a:r>
            <a:endParaRPr sz="2500" b="1" dirty="0">
              <a:solidFill>
                <a:schemeClr val="lt1"/>
              </a:solidFill>
              <a:latin typeface="Antonio"/>
              <a:ea typeface="Antonio"/>
              <a:cs typeface="Antonio"/>
              <a:sym typeface="Antonio"/>
            </a:endParaRPr>
          </a:p>
        </p:txBody>
      </p:sp>
      <p:sp>
        <p:nvSpPr>
          <p:cNvPr id="44" name="Google Shape;3486;p76">
            <a:extLst>
              <a:ext uri="{FF2B5EF4-FFF2-40B4-BE49-F238E27FC236}">
                <a16:creationId xmlns:a16="http://schemas.microsoft.com/office/drawing/2014/main" id="{897CA9C1-FD43-47B8-948F-928839139AF2}"/>
              </a:ext>
            </a:extLst>
          </p:cNvPr>
          <p:cNvSpPr/>
          <p:nvPr/>
        </p:nvSpPr>
        <p:spPr>
          <a:xfrm>
            <a:off x="6446483" y="4251782"/>
            <a:ext cx="2273623" cy="523362"/>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Conclusion</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45" name="Google Shape;3492;p76">
            <a:extLst>
              <a:ext uri="{FF2B5EF4-FFF2-40B4-BE49-F238E27FC236}">
                <a16:creationId xmlns:a16="http://schemas.microsoft.com/office/drawing/2014/main" id="{2803AC82-CCB4-4E90-BA18-8324B84FDDA8}"/>
              </a:ext>
            </a:extLst>
          </p:cNvPr>
          <p:cNvSpPr/>
          <p:nvPr/>
        </p:nvSpPr>
        <p:spPr>
          <a:xfrm>
            <a:off x="5756911" y="4251932"/>
            <a:ext cx="687000" cy="523362"/>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12</a:t>
            </a:r>
            <a:endParaRPr sz="2500" b="1" dirty="0">
              <a:solidFill>
                <a:schemeClr val="lt1"/>
              </a:solidFill>
              <a:latin typeface="Antonio"/>
              <a:ea typeface="Antonio"/>
              <a:cs typeface="Antonio"/>
              <a:sym typeface="Antonio"/>
            </a:endParaRPr>
          </a:p>
        </p:txBody>
      </p:sp>
    </p:spTree>
    <p:extLst>
      <p:ext uri="{BB962C8B-B14F-4D97-AF65-F5344CB8AC3E}">
        <p14:creationId xmlns:p14="http://schemas.microsoft.com/office/powerpoint/2010/main" val="660291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293">
        <p159:morph option="byObject"/>
      </p:transition>
    </mc:Choice>
    <mc:Fallback xmlns="">
      <p:transition spd="slow" advTm="329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6"/>
        <p:cNvGrpSpPr/>
        <p:nvPr/>
      </p:nvGrpSpPr>
      <p:grpSpPr>
        <a:xfrm>
          <a:off x="0" y="0"/>
          <a:ext cx="0" cy="0"/>
          <a:chOff x="0" y="0"/>
          <a:chExt cx="0" cy="0"/>
        </a:xfrm>
      </p:grpSpPr>
      <p:sp>
        <p:nvSpPr>
          <p:cNvPr id="2937" name="Google Shape;2937;p70"/>
          <p:cNvSpPr txBox="1">
            <a:spLocks noGrp="1"/>
          </p:cNvSpPr>
          <p:nvPr>
            <p:ph type="title"/>
          </p:nvPr>
        </p:nvSpPr>
        <p:spPr>
          <a:xfrm flipH="1">
            <a:off x="2593162" y="1753675"/>
            <a:ext cx="4977300" cy="8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solidFill>
                <a:schemeClr val="bg2"/>
              </a:solidFill>
            </a:endParaRPr>
          </a:p>
        </p:txBody>
      </p:sp>
      <p:sp>
        <p:nvSpPr>
          <p:cNvPr id="2938" name="Google Shape;2938;p70"/>
          <p:cNvSpPr txBox="1">
            <a:spLocks noGrp="1"/>
          </p:cNvSpPr>
          <p:nvPr>
            <p:ph type="title" idx="2"/>
          </p:nvPr>
        </p:nvSpPr>
        <p:spPr>
          <a:xfrm flipH="1">
            <a:off x="740425" y="1734675"/>
            <a:ext cx="1471500" cy="1471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01</a:t>
            </a:r>
            <a:endParaRPr dirty="0"/>
          </a:p>
        </p:txBody>
      </p:sp>
      <p:cxnSp>
        <p:nvCxnSpPr>
          <p:cNvPr id="3070" name="Google Shape;3070;p70"/>
          <p:cNvCxnSpPr/>
          <p:nvPr/>
        </p:nvCxnSpPr>
        <p:spPr>
          <a:xfrm>
            <a:off x="-12836" y="1247198"/>
            <a:ext cx="9144000" cy="0"/>
          </a:xfrm>
          <a:prstGeom prst="straightConnector1">
            <a:avLst/>
          </a:prstGeom>
          <a:noFill/>
          <a:ln w="38100" cap="flat" cmpd="sng">
            <a:solidFill>
              <a:schemeClr val="dk1"/>
            </a:solidFill>
            <a:prstDash val="solid"/>
            <a:round/>
            <a:headEnd type="none" w="med" len="med"/>
            <a:tailEnd type="none" w="med" len="med"/>
          </a:ln>
        </p:spPr>
      </p:cxnSp>
      <p:pic>
        <p:nvPicPr>
          <p:cNvPr id="3" name="Picture 2" descr="A black background with a black square&#10;&#10;Description automatically generated with medium confidence">
            <a:extLst>
              <a:ext uri="{FF2B5EF4-FFF2-40B4-BE49-F238E27FC236}">
                <a16:creationId xmlns:a16="http://schemas.microsoft.com/office/drawing/2014/main" id="{084C5632-E897-861F-B39C-27CBBC19C455}"/>
              </a:ext>
            </a:extLst>
          </p:cNvPr>
          <p:cNvPicPr>
            <a:picLocks noChangeAspect="1"/>
          </p:cNvPicPr>
          <p:nvPr/>
        </p:nvPicPr>
        <p:blipFill>
          <a:blip r:embed="rId3"/>
          <a:stretch>
            <a:fillRect/>
          </a:stretch>
        </p:blipFill>
        <p:spPr>
          <a:xfrm>
            <a:off x="226517" y="134907"/>
            <a:ext cx="1027815" cy="992372"/>
          </a:xfrm>
          <a:prstGeom prst="rect">
            <a:avLst/>
          </a:prstGeom>
        </p:spPr>
      </p:pic>
      <p:sp>
        <p:nvSpPr>
          <p:cNvPr id="12" name="TextBox 11">
            <a:extLst>
              <a:ext uri="{FF2B5EF4-FFF2-40B4-BE49-F238E27FC236}">
                <a16:creationId xmlns:a16="http://schemas.microsoft.com/office/drawing/2014/main" id="{5B136B3D-439B-4336-9BF4-C211B4BB2F4B}"/>
              </a:ext>
            </a:extLst>
          </p:cNvPr>
          <p:cNvSpPr txBox="1"/>
          <p:nvPr/>
        </p:nvSpPr>
        <p:spPr>
          <a:xfrm>
            <a:off x="2593161" y="2560075"/>
            <a:ext cx="5810413" cy="175432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Barlow" panose="00000500000000000000" pitchFamily="2" charset="0"/>
                <a:cs typeface="Times New Roman" panose="02020603050405020304" pitchFamily="18" charset="0"/>
                <a:sym typeface="Arial"/>
              </a:rPr>
              <a:t>The use of logic gates is critical to industries worldwide. In today’s world, copious individuals’ input password into his/her security system to secure or to unsecure his/her home and/or business. In this project, we harness the power of basic logic gates—AND, NOT, and XOR—to fortify password protection systems. With cyber threats on the rise, our objective is to design an innovative and secure authentication system. We explore the binary nature of data representation, strategically arranging logic gates to create a multi-layered security architecture. Through the construction of a prototype circuit, we showcase the synergy between digital logic and cybersecurity. </a:t>
            </a:r>
          </a:p>
        </p:txBody>
      </p:sp>
    </p:spTree>
    <p:extLst>
      <p:ext uri="{BB962C8B-B14F-4D97-AF65-F5344CB8AC3E}">
        <p14:creationId xmlns:p14="http://schemas.microsoft.com/office/powerpoint/2010/main" val="3670458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496">
        <p159:morph option="byObject"/>
      </p:transition>
    </mc:Choice>
    <mc:Fallback xmlns="">
      <p:transition spd="slow" advTm="549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6"/>
        <p:cNvGrpSpPr/>
        <p:nvPr/>
      </p:nvGrpSpPr>
      <p:grpSpPr>
        <a:xfrm>
          <a:off x="0" y="0"/>
          <a:ext cx="0" cy="0"/>
          <a:chOff x="0" y="0"/>
          <a:chExt cx="0" cy="0"/>
        </a:xfrm>
      </p:grpSpPr>
      <p:sp>
        <p:nvSpPr>
          <p:cNvPr id="19" name="Google Shape;2937;p70">
            <a:extLst>
              <a:ext uri="{FF2B5EF4-FFF2-40B4-BE49-F238E27FC236}">
                <a16:creationId xmlns:a16="http://schemas.microsoft.com/office/drawing/2014/main" id="{165A96F6-E67B-4CE3-A730-E833827BD798}"/>
              </a:ext>
            </a:extLst>
          </p:cNvPr>
          <p:cNvSpPr txBox="1">
            <a:spLocks/>
          </p:cNvSpPr>
          <p:nvPr/>
        </p:nvSpPr>
        <p:spPr>
          <a:xfrm flipH="1">
            <a:off x="2593161" y="1558460"/>
            <a:ext cx="4977300" cy="80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ntonio"/>
              <a:buNone/>
              <a:defRPr sz="4300" b="1" i="0" u="none" strike="noStrike" cap="none">
                <a:solidFill>
                  <a:schemeClr val="dk1"/>
                </a:solidFill>
                <a:latin typeface="Antonio"/>
                <a:ea typeface="Antonio"/>
                <a:cs typeface="Antonio"/>
                <a:sym typeface="Antonio"/>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r>
              <a:rPr lang="en" dirty="0"/>
              <a:t>OBJECTIVE</a:t>
            </a:r>
            <a:endParaRPr lang="en-US" dirty="0">
              <a:solidFill>
                <a:schemeClr val="bg2"/>
              </a:solidFill>
            </a:endParaRPr>
          </a:p>
        </p:txBody>
      </p:sp>
      <p:sp>
        <p:nvSpPr>
          <p:cNvPr id="20" name="Google Shape;2938;p70">
            <a:extLst>
              <a:ext uri="{FF2B5EF4-FFF2-40B4-BE49-F238E27FC236}">
                <a16:creationId xmlns:a16="http://schemas.microsoft.com/office/drawing/2014/main" id="{8A42959F-5382-4865-A008-526B00A59C66}"/>
              </a:ext>
            </a:extLst>
          </p:cNvPr>
          <p:cNvSpPr txBox="1">
            <a:spLocks/>
          </p:cNvSpPr>
          <p:nvPr/>
        </p:nvSpPr>
        <p:spPr>
          <a:xfrm flipH="1">
            <a:off x="740425" y="1734675"/>
            <a:ext cx="1471500" cy="14715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ntonio"/>
              <a:buNone/>
              <a:defRPr sz="8000" b="1" i="0" u="none" strike="noStrike" cap="none">
                <a:solidFill>
                  <a:schemeClr val="lt1"/>
                </a:solidFill>
                <a:latin typeface="Antonio"/>
                <a:ea typeface="Antonio"/>
                <a:cs typeface="Antonio"/>
                <a:sym typeface="Antonio"/>
              </a:defRPr>
            </a:lvl1pPr>
            <a:lvl2pPr marR="0" lvl="1"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9pPr>
          </a:lstStyle>
          <a:p>
            <a:r>
              <a:rPr lang="en" dirty="0"/>
              <a:t>02</a:t>
            </a:r>
          </a:p>
        </p:txBody>
      </p:sp>
      <p:cxnSp>
        <p:nvCxnSpPr>
          <p:cNvPr id="21" name="Google Shape;3070;p70">
            <a:extLst>
              <a:ext uri="{FF2B5EF4-FFF2-40B4-BE49-F238E27FC236}">
                <a16:creationId xmlns:a16="http://schemas.microsoft.com/office/drawing/2014/main" id="{2009B708-AF72-462D-AB0C-FE0D85B8F8EC}"/>
              </a:ext>
            </a:extLst>
          </p:cNvPr>
          <p:cNvCxnSpPr/>
          <p:nvPr/>
        </p:nvCxnSpPr>
        <p:spPr>
          <a:xfrm>
            <a:off x="-12836" y="1247198"/>
            <a:ext cx="9144000" cy="0"/>
          </a:xfrm>
          <a:prstGeom prst="straightConnector1">
            <a:avLst/>
          </a:prstGeom>
          <a:noFill/>
          <a:ln w="38100" cap="flat" cmpd="sng">
            <a:solidFill>
              <a:schemeClr val="dk1"/>
            </a:solidFill>
            <a:prstDash val="solid"/>
            <a:round/>
            <a:headEnd type="none" w="med" len="med"/>
            <a:tailEnd type="none" w="med" len="med"/>
          </a:ln>
        </p:spPr>
      </p:cxnSp>
      <p:pic>
        <p:nvPicPr>
          <p:cNvPr id="22" name="Picture 21" descr="A black background with a black square&#10;&#10;Description automatically generated with medium confidence">
            <a:extLst>
              <a:ext uri="{FF2B5EF4-FFF2-40B4-BE49-F238E27FC236}">
                <a16:creationId xmlns:a16="http://schemas.microsoft.com/office/drawing/2014/main" id="{F440BF0C-EC05-4BE0-A0FC-0E49DA003EC7}"/>
              </a:ext>
            </a:extLst>
          </p:cNvPr>
          <p:cNvPicPr>
            <a:picLocks noChangeAspect="1"/>
          </p:cNvPicPr>
          <p:nvPr/>
        </p:nvPicPr>
        <p:blipFill>
          <a:blip r:embed="rId3"/>
          <a:stretch>
            <a:fillRect/>
          </a:stretch>
        </p:blipFill>
        <p:spPr>
          <a:xfrm>
            <a:off x="226517" y="134907"/>
            <a:ext cx="1027815" cy="992372"/>
          </a:xfrm>
          <a:prstGeom prst="rect">
            <a:avLst/>
          </a:prstGeom>
        </p:spPr>
      </p:pic>
      <p:sp>
        <p:nvSpPr>
          <p:cNvPr id="23" name="TextBox 22">
            <a:extLst>
              <a:ext uri="{FF2B5EF4-FFF2-40B4-BE49-F238E27FC236}">
                <a16:creationId xmlns:a16="http://schemas.microsoft.com/office/drawing/2014/main" id="{E1A5A63A-9C42-4CC7-BB2D-AA5238EBB918}"/>
              </a:ext>
            </a:extLst>
          </p:cNvPr>
          <p:cNvSpPr txBox="1"/>
          <p:nvPr/>
        </p:nvSpPr>
        <p:spPr>
          <a:xfrm>
            <a:off x="2593162" y="2364860"/>
            <a:ext cx="5810413" cy="249299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Barlow" panose="00000500000000000000" pitchFamily="2" charset="0"/>
                <a:cs typeface="Times New Roman" panose="02020603050405020304" pitchFamily="18" charset="0"/>
                <a:sym typeface="Arial"/>
              </a:rPr>
              <a:t>The primary objective of this project is to explore and implement advanced password security mechanisms using basic logic gates in the context of digital logic and circuits. In response to the escalating threat landscape of cyberattacks and unauthorized access, the project seeks to develop an innovative password protection system. The goal is to leverage fundamental logic gates such as AND, NOT, and XOR gates to create a sophisticated and multi-layered security architecture. The project involves the construction of a prototype circuit where each logic gate plays a pivotal role in shaping the overall security landscape. Through simulations and practical experimentation, the project aims to assess the reliability and efficiency of the designed system, ensuring that it is both resilient and user-friendly. Ultimately, this project strives to highlight the intersection of digital logic and cybersecurity, showcasing how the integration of electronic principles can significantly strengthen the foundations of digital security.</a:t>
            </a:r>
          </a:p>
        </p:txBody>
      </p:sp>
    </p:spTree>
    <p:extLst>
      <p:ext uri="{BB962C8B-B14F-4D97-AF65-F5344CB8AC3E}">
        <p14:creationId xmlns:p14="http://schemas.microsoft.com/office/powerpoint/2010/main" val="3690912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50">
        <p159:morph option="byObject"/>
      </p:transition>
    </mc:Choice>
    <mc:Fallback xmlns="">
      <p:transition spd="slow" advTm="155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937;p70">
            <a:extLst>
              <a:ext uri="{FF2B5EF4-FFF2-40B4-BE49-F238E27FC236}">
                <a16:creationId xmlns:a16="http://schemas.microsoft.com/office/drawing/2014/main" id="{DB0CDAEF-BD1A-43AE-91A6-11AC0649D2A2}"/>
              </a:ext>
            </a:extLst>
          </p:cNvPr>
          <p:cNvSpPr txBox="1">
            <a:spLocks/>
          </p:cNvSpPr>
          <p:nvPr/>
        </p:nvSpPr>
        <p:spPr>
          <a:xfrm flipH="1">
            <a:off x="2593162" y="1558460"/>
            <a:ext cx="4977300" cy="80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ntonio"/>
              <a:buNone/>
              <a:defRPr sz="4300" b="1" i="0" u="none" strike="noStrike" cap="none">
                <a:solidFill>
                  <a:schemeClr val="dk1"/>
                </a:solidFill>
                <a:latin typeface="Antonio"/>
                <a:ea typeface="Antonio"/>
                <a:cs typeface="Antonio"/>
                <a:sym typeface="Antonio"/>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r>
              <a:rPr lang="en" dirty="0"/>
              <a:t>METHODOLOGY</a:t>
            </a:r>
            <a:endParaRPr lang="en-US" dirty="0">
              <a:solidFill>
                <a:schemeClr val="bg2"/>
              </a:solidFill>
            </a:endParaRPr>
          </a:p>
        </p:txBody>
      </p:sp>
      <p:sp>
        <p:nvSpPr>
          <p:cNvPr id="6" name="Google Shape;2938;p70">
            <a:extLst>
              <a:ext uri="{FF2B5EF4-FFF2-40B4-BE49-F238E27FC236}">
                <a16:creationId xmlns:a16="http://schemas.microsoft.com/office/drawing/2014/main" id="{04EAF28C-8FF8-41AE-83F8-03A84318D38A}"/>
              </a:ext>
            </a:extLst>
          </p:cNvPr>
          <p:cNvSpPr txBox="1">
            <a:spLocks/>
          </p:cNvSpPr>
          <p:nvPr/>
        </p:nvSpPr>
        <p:spPr>
          <a:xfrm flipH="1">
            <a:off x="740425" y="1734675"/>
            <a:ext cx="1471500" cy="14715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ntonio"/>
              <a:buNone/>
              <a:defRPr sz="8000" b="1" i="0" u="none" strike="noStrike" cap="none">
                <a:solidFill>
                  <a:schemeClr val="lt1"/>
                </a:solidFill>
                <a:latin typeface="Antonio"/>
                <a:ea typeface="Antonio"/>
                <a:cs typeface="Antonio"/>
                <a:sym typeface="Antonio"/>
              </a:defRPr>
            </a:lvl1pPr>
            <a:lvl2pPr marR="0" lvl="1"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9pPr>
          </a:lstStyle>
          <a:p>
            <a:r>
              <a:rPr lang="en" dirty="0"/>
              <a:t>03</a:t>
            </a:r>
          </a:p>
        </p:txBody>
      </p:sp>
      <p:cxnSp>
        <p:nvCxnSpPr>
          <p:cNvPr id="7" name="Google Shape;3070;p70">
            <a:extLst>
              <a:ext uri="{FF2B5EF4-FFF2-40B4-BE49-F238E27FC236}">
                <a16:creationId xmlns:a16="http://schemas.microsoft.com/office/drawing/2014/main" id="{26D495F3-89BF-4A07-9865-DC384E276968}"/>
              </a:ext>
            </a:extLst>
          </p:cNvPr>
          <p:cNvCxnSpPr/>
          <p:nvPr/>
        </p:nvCxnSpPr>
        <p:spPr>
          <a:xfrm>
            <a:off x="-12836" y="1247198"/>
            <a:ext cx="9144000" cy="0"/>
          </a:xfrm>
          <a:prstGeom prst="straightConnector1">
            <a:avLst/>
          </a:prstGeom>
          <a:noFill/>
          <a:ln w="38100" cap="flat" cmpd="sng">
            <a:solidFill>
              <a:schemeClr val="dk1"/>
            </a:solidFill>
            <a:prstDash val="solid"/>
            <a:round/>
            <a:headEnd type="none" w="med" len="med"/>
            <a:tailEnd type="none" w="med" len="med"/>
          </a:ln>
        </p:spPr>
      </p:cxnSp>
      <p:pic>
        <p:nvPicPr>
          <p:cNvPr id="8" name="Picture 7" descr="A black background with a black square&#10;&#10;Description automatically generated with medium confidence">
            <a:extLst>
              <a:ext uri="{FF2B5EF4-FFF2-40B4-BE49-F238E27FC236}">
                <a16:creationId xmlns:a16="http://schemas.microsoft.com/office/drawing/2014/main" id="{B7A8EFDE-8C89-46D5-9FA2-577CD36E0C74}"/>
              </a:ext>
            </a:extLst>
          </p:cNvPr>
          <p:cNvPicPr>
            <a:picLocks noChangeAspect="1"/>
          </p:cNvPicPr>
          <p:nvPr/>
        </p:nvPicPr>
        <p:blipFill>
          <a:blip r:embed="rId2"/>
          <a:stretch>
            <a:fillRect/>
          </a:stretch>
        </p:blipFill>
        <p:spPr>
          <a:xfrm>
            <a:off x="226517" y="134907"/>
            <a:ext cx="1027815" cy="992372"/>
          </a:xfrm>
          <a:prstGeom prst="rect">
            <a:avLst/>
          </a:prstGeom>
        </p:spPr>
      </p:pic>
      <p:sp>
        <p:nvSpPr>
          <p:cNvPr id="9" name="TextBox 8">
            <a:extLst>
              <a:ext uri="{FF2B5EF4-FFF2-40B4-BE49-F238E27FC236}">
                <a16:creationId xmlns:a16="http://schemas.microsoft.com/office/drawing/2014/main" id="{B28057F7-5776-4BEC-BB1C-ECAE7A8C79C0}"/>
              </a:ext>
            </a:extLst>
          </p:cNvPr>
          <p:cNvSpPr txBox="1"/>
          <p:nvPr/>
        </p:nvSpPr>
        <p:spPr>
          <a:xfrm>
            <a:off x="2593162" y="2364860"/>
            <a:ext cx="5810413" cy="175432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Barlow" panose="00000500000000000000" pitchFamily="2" charset="0"/>
                <a:cs typeface="Times New Roman" panose="02020603050405020304" pitchFamily="18" charset="0"/>
                <a:sym typeface="Arial"/>
              </a:rPr>
              <a:t> The methodology of this project involves a comprehensive exploration of advanced password security mechanisms within the domain of digital logic and circuits . This </a:t>
            </a:r>
            <a:r>
              <a:rPr lang="en-US" sz="1200" dirty="0">
                <a:latin typeface="Barlow" panose="00000500000000000000" pitchFamily="2" charset="0"/>
                <a:cs typeface="Times New Roman" panose="02020603050405020304" pitchFamily="18" charset="0"/>
              </a:rPr>
              <a:t>represents</a:t>
            </a:r>
            <a:r>
              <a:rPr kumimoji="0" lang="en-US" sz="1200" b="0" i="0" u="none" strike="noStrike" kern="0" cap="none" spc="0" normalizeH="0" baseline="0" noProof="0" dirty="0">
                <a:ln>
                  <a:noFill/>
                </a:ln>
                <a:solidFill>
                  <a:srgbClr val="000000"/>
                </a:solidFill>
                <a:effectLst/>
                <a:uLnTx/>
                <a:uFillTx/>
                <a:latin typeface="Barlow" panose="00000500000000000000" pitchFamily="2" charset="0"/>
                <a:cs typeface="Times New Roman" panose="02020603050405020304" pitchFamily="18" charset="0"/>
                <a:sym typeface="Arial"/>
              </a:rPr>
              <a:t> a passcode based security system having the provision to change the passcode by the authority only, using XOR Gates as bit comparators and NOR Gates as controlled inverters. This proposed system will provide a user friendly security system for user. If the passcode entered is right, it is indicated by a LED. Any wrong attempt (by entering the wrong password), an alert will be actuated, indicated by another LED. When an input passcode is given, based on whether it is correct or incorrect, green or red LED glows. If the red LED glows, it’s an indication of incorrect passcode. </a:t>
            </a:r>
          </a:p>
        </p:txBody>
      </p:sp>
    </p:spTree>
    <p:extLst>
      <p:ext uri="{BB962C8B-B14F-4D97-AF65-F5344CB8AC3E}">
        <p14:creationId xmlns:p14="http://schemas.microsoft.com/office/powerpoint/2010/main" val="635428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75"/>
          <p:cNvSpPr txBox="1">
            <a:spLocks noGrp="1"/>
          </p:cNvSpPr>
          <p:nvPr>
            <p:ph type="title"/>
          </p:nvPr>
        </p:nvSpPr>
        <p:spPr>
          <a:xfrm>
            <a:off x="3353353" y="817910"/>
            <a:ext cx="4977300" cy="8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Components</a:t>
            </a:r>
            <a:endParaRPr dirty="0">
              <a:solidFill>
                <a:schemeClr val="dk2"/>
              </a:solidFill>
            </a:endParaRPr>
          </a:p>
        </p:txBody>
      </p:sp>
      <p:sp>
        <p:nvSpPr>
          <p:cNvPr id="3445" name="Google Shape;3445;p75"/>
          <p:cNvSpPr txBox="1">
            <a:spLocks noGrp="1"/>
          </p:cNvSpPr>
          <p:nvPr>
            <p:ph type="title" idx="2"/>
          </p:nvPr>
        </p:nvSpPr>
        <p:spPr>
          <a:xfrm>
            <a:off x="1881853" y="138256"/>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8" name="Google Shape;2152;p62"/>
          <p:cNvSpPr/>
          <p:nvPr/>
        </p:nvSpPr>
        <p:spPr>
          <a:xfrm>
            <a:off x="1419907" y="1991109"/>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bg1"/>
                </a:solidFill>
                <a:latin typeface="Antonio" panose="020B0604020202020204" charset="0"/>
              </a:rPr>
              <a:t>1</a:t>
            </a:r>
            <a:endParaRPr sz="3000" b="1" dirty="0">
              <a:solidFill>
                <a:schemeClr val="bg1"/>
              </a:solidFill>
              <a:latin typeface="Antonio" panose="020B0604020202020204" charset="0"/>
            </a:endParaRPr>
          </a:p>
        </p:txBody>
      </p:sp>
      <p:sp>
        <p:nvSpPr>
          <p:cNvPr id="59" name="Google Shape;2153;p62"/>
          <p:cNvSpPr/>
          <p:nvPr/>
        </p:nvSpPr>
        <p:spPr>
          <a:xfrm>
            <a:off x="2893939" y="1991109"/>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2</a:t>
            </a:r>
          </a:p>
        </p:txBody>
      </p:sp>
      <p:sp>
        <p:nvSpPr>
          <p:cNvPr id="60" name="Google Shape;2154;p62"/>
          <p:cNvSpPr/>
          <p:nvPr/>
        </p:nvSpPr>
        <p:spPr>
          <a:xfrm>
            <a:off x="4367971" y="1969702"/>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3</a:t>
            </a:r>
          </a:p>
        </p:txBody>
      </p:sp>
      <p:sp>
        <p:nvSpPr>
          <p:cNvPr id="61" name="Google Shape;2155;p62"/>
          <p:cNvSpPr/>
          <p:nvPr/>
        </p:nvSpPr>
        <p:spPr>
          <a:xfrm>
            <a:off x="5842003" y="1985072"/>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4</a:t>
            </a:r>
          </a:p>
        </p:txBody>
      </p:sp>
      <p:sp>
        <p:nvSpPr>
          <p:cNvPr id="64" name="Google Shape;2159;p62"/>
          <p:cNvSpPr txBox="1">
            <a:spLocks/>
          </p:cNvSpPr>
          <p:nvPr/>
        </p:nvSpPr>
        <p:spPr>
          <a:xfrm>
            <a:off x="2423608" y="2715757"/>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NOT Gate</a:t>
            </a:r>
            <a:endParaRPr lang="en-US" sz="3000" b="1" dirty="0">
              <a:latin typeface="Antonio" panose="020B0604020202020204" charset="0"/>
            </a:endParaRPr>
          </a:p>
        </p:txBody>
      </p:sp>
      <p:sp>
        <p:nvSpPr>
          <p:cNvPr id="66" name="Google Shape;2161;p62"/>
          <p:cNvSpPr txBox="1">
            <a:spLocks/>
          </p:cNvSpPr>
          <p:nvPr/>
        </p:nvSpPr>
        <p:spPr>
          <a:xfrm>
            <a:off x="893836" y="2715872"/>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XOR Gate</a:t>
            </a:r>
            <a:endParaRPr lang="en-US" dirty="0"/>
          </a:p>
        </p:txBody>
      </p:sp>
      <p:sp>
        <p:nvSpPr>
          <p:cNvPr id="83" name="Google Shape;2159;p62"/>
          <p:cNvSpPr txBox="1">
            <a:spLocks/>
          </p:cNvSpPr>
          <p:nvPr/>
        </p:nvSpPr>
        <p:spPr>
          <a:xfrm>
            <a:off x="3876587" y="2711633"/>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AND Gate</a:t>
            </a:r>
            <a:endParaRPr lang="en-US" sz="3000" b="1" dirty="0">
              <a:latin typeface="Antonio" panose="020B0604020202020204" charset="0"/>
            </a:endParaRPr>
          </a:p>
        </p:txBody>
      </p:sp>
      <p:sp>
        <p:nvSpPr>
          <p:cNvPr id="84" name="Google Shape;2159;p62"/>
          <p:cNvSpPr txBox="1">
            <a:spLocks/>
          </p:cNvSpPr>
          <p:nvPr/>
        </p:nvSpPr>
        <p:spPr>
          <a:xfrm>
            <a:off x="5352103" y="2710510"/>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LED</a:t>
            </a:r>
            <a:endParaRPr lang="en-US" sz="3000" b="1" dirty="0">
              <a:latin typeface="Antonio" panose="020B0604020202020204" charset="0"/>
            </a:endParaRPr>
          </a:p>
        </p:txBody>
      </p:sp>
      <p:sp>
        <p:nvSpPr>
          <p:cNvPr id="85" name="Google Shape;2152;p62"/>
          <p:cNvSpPr/>
          <p:nvPr/>
        </p:nvSpPr>
        <p:spPr>
          <a:xfrm>
            <a:off x="1400197" y="3665471"/>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5</a:t>
            </a:r>
          </a:p>
        </p:txBody>
      </p:sp>
      <p:sp>
        <p:nvSpPr>
          <p:cNvPr id="86" name="Google Shape;2153;p62"/>
          <p:cNvSpPr/>
          <p:nvPr/>
        </p:nvSpPr>
        <p:spPr>
          <a:xfrm>
            <a:off x="2874229" y="3665471"/>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6</a:t>
            </a:r>
          </a:p>
        </p:txBody>
      </p:sp>
      <p:sp>
        <p:nvSpPr>
          <p:cNvPr id="87" name="Google Shape;2154;p62"/>
          <p:cNvSpPr/>
          <p:nvPr/>
        </p:nvSpPr>
        <p:spPr>
          <a:xfrm>
            <a:off x="4348261" y="3644064"/>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7</a:t>
            </a:r>
          </a:p>
        </p:txBody>
      </p:sp>
      <p:sp>
        <p:nvSpPr>
          <p:cNvPr id="88" name="Google Shape;2155;p62"/>
          <p:cNvSpPr/>
          <p:nvPr/>
        </p:nvSpPr>
        <p:spPr>
          <a:xfrm>
            <a:off x="5822293" y="3659434"/>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8</a:t>
            </a:r>
          </a:p>
        </p:txBody>
      </p:sp>
      <p:sp>
        <p:nvSpPr>
          <p:cNvPr id="89" name="Google Shape;2159;p62"/>
          <p:cNvSpPr txBox="1">
            <a:spLocks/>
          </p:cNvSpPr>
          <p:nvPr/>
        </p:nvSpPr>
        <p:spPr>
          <a:xfrm>
            <a:off x="2403898" y="4390119"/>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Wire </a:t>
            </a:r>
            <a:endParaRPr lang="en-US" sz="3000" b="1" dirty="0">
              <a:latin typeface="Antonio" panose="020B0604020202020204" charset="0"/>
            </a:endParaRPr>
          </a:p>
        </p:txBody>
      </p:sp>
      <p:sp>
        <p:nvSpPr>
          <p:cNvPr id="90" name="Google Shape;2161;p62"/>
          <p:cNvSpPr txBox="1">
            <a:spLocks/>
          </p:cNvSpPr>
          <p:nvPr/>
        </p:nvSpPr>
        <p:spPr>
          <a:xfrm>
            <a:off x="874126" y="4390234"/>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Breadboard</a:t>
            </a:r>
            <a:endParaRPr lang="en-US" dirty="0"/>
          </a:p>
        </p:txBody>
      </p:sp>
      <p:sp>
        <p:nvSpPr>
          <p:cNvPr id="91" name="Google Shape;2159;p62"/>
          <p:cNvSpPr txBox="1">
            <a:spLocks/>
          </p:cNvSpPr>
          <p:nvPr/>
        </p:nvSpPr>
        <p:spPr>
          <a:xfrm>
            <a:off x="3856877" y="4385995"/>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DIP Switch</a:t>
            </a:r>
            <a:endParaRPr lang="en-US" sz="3000" b="1" dirty="0">
              <a:latin typeface="Antonio" panose="020B0604020202020204" charset="0"/>
            </a:endParaRPr>
          </a:p>
        </p:txBody>
      </p:sp>
      <p:sp>
        <p:nvSpPr>
          <p:cNvPr id="92" name="Google Shape;2159;p62"/>
          <p:cNvSpPr txBox="1">
            <a:spLocks/>
          </p:cNvSpPr>
          <p:nvPr/>
        </p:nvSpPr>
        <p:spPr>
          <a:xfrm>
            <a:off x="5332393" y="4384872"/>
            <a:ext cx="193795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Power Source</a:t>
            </a:r>
            <a:endParaRPr lang="en-US" sz="3000" b="1" dirty="0">
              <a:latin typeface="Antonio" panose="020B0604020202020204" charset="0"/>
            </a:endParaRPr>
          </a:p>
        </p:txBody>
      </p:sp>
      <p:cxnSp>
        <p:nvCxnSpPr>
          <p:cNvPr id="203" name="Google Shape;5213;p90"/>
          <p:cNvCxnSpPr/>
          <p:nvPr/>
        </p:nvCxnSpPr>
        <p:spPr>
          <a:xfrm>
            <a:off x="8104975" y="-2580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204" name="Google Shape;5214;p90"/>
          <p:cNvCxnSpPr/>
          <p:nvPr/>
        </p:nvCxnSpPr>
        <p:spPr>
          <a:xfrm rot="10800000">
            <a:off x="8098500" y="2584675"/>
            <a:ext cx="1045500" cy="0"/>
          </a:xfrm>
          <a:prstGeom prst="straightConnector1">
            <a:avLst/>
          </a:prstGeom>
          <a:noFill/>
          <a:ln w="38100" cap="flat" cmpd="sng">
            <a:solidFill>
              <a:schemeClr val="dk1"/>
            </a:solidFill>
            <a:prstDash val="solid"/>
            <a:round/>
            <a:headEnd type="none" w="med" len="med"/>
            <a:tailEnd type="none" w="med" len="med"/>
          </a:ln>
        </p:spPr>
      </p:cxnSp>
      <p:cxnSp>
        <p:nvCxnSpPr>
          <p:cNvPr id="205" name="Google Shape;5215;p90"/>
          <p:cNvCxnSpPr/>
          <p:nvPr/>
        </p:nvCxnSpPr>
        <p:spPr>
          <a:xfrm rot="10800000">
            <a:off x="8098500" y="551350"/>
            <a:ext cx="1045500" cy="0"/>
          </a:xfrm>
          <a:prstGeom prst="straightConnector1">
            <a:avLst/>
          </a:prstGeom>
          <a:noFill/>
          <a:ln w="38100" cap="flat" cmpd="sng">
            <a:solidFill>
              <a:schemeClr val="dk1"/>
            </a:solidFill>
            <a:prstDash val="solid"/>
            <a:round/>
            <a:headEnd type="none" w="med" len="med"/>
            <a:tailEnd type="none" w="med" len="med"/>
          </a:ln>
        </p:spPr>
      </p:cxnSp>
      <p:cxnSp>
        <p:nvCxnSpPr>
          <p:cNvPr id="206" name="Google Shape;5216;p90"/>
          <p:cNvCxnSpPr/>
          <p:nvPr/>
        </p:nvCxnSpPr>
        <p:spPr>
          <a:xfrm rot="10800000">
            <a:off x="8098500" y="4616300"/>
            <a:ext cx="1045500" cy="0"/>
          </a:xfrm>
          <a:prstGeom prst="straightConnector1">
            <a:avLst/>
          </a:prstGeom>
          <a:noFill/>
          <a:ln w="38100" cap="flat" cmpd="sng">
            <a:solidFill>
              <a:schemeClr val="dk1"/>
            </a:solidFill>
            <a:prstDash val="solid"/>
            <a:round/>
            <a:headEnd type="none" w="med" len="med"/>
            <a:tailEnd type="none" w="med" len="med"/>
          </a:ln>
        </p:spPr>
      </p:cxnSp>
      <p:pic>
        <p:nvPicPr>
          <p:cNvPr id="2" name="Picture 1" descr="A black background with a black square&#10;&#10;Description automatically generated with medium confidence">
            <a:extLst>
              <a:ext uri="{FF2B5EF4-FFF2-40B4-BE49-F238E27FC236}">
                <a16:creationId xmlns:a16="http://schemas.microsoft.com/office/drawing/2014/main" id="{FDA7D4CD-A160-9D69-5407-57FB73E1144C}"/>
              </a:ext>
            </a:extLst>
          </p:cNvPr>
          <p:cNvPicPr>
            <a:picLocks noChangeAspect="1"/>
          </p:cNvPicPr>
          <p:nvPr/>
        </p:nvPicPr>
        <p:blipFill>
          <a:blip r:embed="rId3"/>
          <a:stretch>
            <a:fillRect/>
          </a:stretch>
        </p:blipFill>
        <p:spPr>
          <a:xfrm>
            <a:off x="8117363" y="1098114"/>
            <a:ext cx="1027815" cy="992372"/>
          </a:xfrm>
          <a:prstGeom prst="rect">
            <a:avLst/>
          </a:prstGeom>
        </p:spPr>
      </p:pic>
      <p:pic>
        <p:nvPicPr>
          <p:cNvPr id="3" name="Picture 2">
            <a:extLst>
              <a:ext uri="{FF2B5EF4-FFF2-40B4-BE49-F238E27FC236}">
                <a16:creationId xmlns:a16="http://schemas.microsoft.com/office/drawing/2014/main" id="{3AC74144-AB4C-373E-94B8-A37D6CC27E1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464" b="94322" l="1127" r="98551">
                        <a14:foregroundMark x1="35910" y1="32808" x2="35910" y2="32808"/>
                        <a14:foregroundMark x1="35910" y1="33123" x2="35910" y2="33123"/>
                        <a14:foregroundMark x1="35910" y1="33123" x2="35910" y2="33123"/>
                        <a14:foregroundMark x1="35910" y1="33123" x2="35910" y2="33123"/>
                        <a14:foregroundMark x1="34622" y1="19558" x2="45411" y2="19874"/>
                        <a14:foregroundMark x1="45411" y1="19874" x2="76490" y2="16404"/>
                        <a14:foregroundMark x1="76490" y1="16404" x2="79066" y2="16404"/>
                        <a14:foregroundMark x1="33172" y1="78549" x2="45894" y2="81073"/>
                        <a14:foregroundMark x1="45894" y1="81073" x2="65539" y2="79495"/>
                        <a14:foregroundMark x1="65539" y1="79495" x2="63285" y2="52681"/>
                        <a14:foregroundMark x1="63285" y1="52681" x2="64251" y2="33754"/>
                        <a14:foregroundMark x1="64251" y1="33754" x2="57488" y2="20820"/>
                        <a14:foregroundMark x1="57488" y1="20820" x2="47021" y2="19558"/>
                        <a14:foregroundMark x1="47021" y1="19558" x2="35266" y2="32492"/>
                        <a14:foregroundMark x1="35266" y1="32492" x2="34300" y2="52366"/>
                        <a14:foregroundMark x1="34300" y1="52366" x2="36876" y2="79495"/>
                        <a14:foregroundMark x1="27053" y1="88328" x2="27053" y2="88328"/>
                        <a14:foregroundMark x1="27053" y1="88328" x2="27053" y2="88328"/>
                        <a14:foregroundMark x1="27053" y1="88328" x2="27053" y2="88328"/>
                        <a14:foregroundMark x1="18035" y1="90536" x2="4831" y2="72240"/>
                        <a14:foregroundMark x1="4831" y1="72240" x2="4026" y2="42902"/>
                        <a14:foregroundMark x1="4026" y1="42902" x2="9984" y2="29022"/>
                        <a14:foregroundMark x1="9984" y1="29022" x2="21900" y2="19874"/>
                        <a14:foregroundMark x1="21900" y1="19874" x2="72625" y2="11987"/>
                        <a14:foregroundMark x1="72625" y1="11987" x2="85668" y2="17981"/>
                        <a14:foregroundMark x1="85668" y1="17981" x2="94042" y2="30599"/>
                        <a14:foregroundMark x1="94042" y1="30599" x2="98229" y2="47634"/>
                        <a14:foregroundMark x1="98229" y1="47634" x2="98229" y2="64353"/>
                        <a14:foregroundMark x1="98229" y1="64353" x2="88084" y2="84543"/>
                        <a14:foregroundMark x1="88084" y1="84543" x2="29469" y2="94637"/>
                        <a14:foregroundMark x1="29469" y1="94637" x2="15942" y2="89590"/>
                        <a14:foregroundMark x1="4831" y1="24290" x2="5153" y2="88328"/>
                        <a14:foregroundMark x1="1610" y1="30599" x2="1288" y2="73502"/>
                        <a14:foregroundMark x1="95491" y1="23659" x2="98551" y2="72555"/>
                        <a14:foregroundMark x1="98551" y1="72555" x2="97262" y2="86120"/>
                        <a14:backgroundMark x1="50403" y1="53628" x2="50403" y2="53628"/>
                        <a14:backgroundMark x1="52335" y1="48580" x2="52335" y2="48580"/>
                        <a14:backgroundMark x1="52335" y1="48580" x2="52335" y2="48580"/>
                        <a14:backgroundMark x1="52335" y1="48580" x2="52335" y2="48580"/>
                        <a14:backgroundMark x1="44928" y1="43849" x2="46216" y2="46372"/>
                        <a14:backgroundMark x1="78100" y1="56467" x2="83414" y2="58675"/>
                      </a14:backgroundRemoval>
                    </a14:imgEffect>
                  </a14:imgLayer>
                </a14:imgProps>
              </a:ext>
            </a:extLst>
          </a:blip>
          <a:srcRect l="634"/>
          <a:stretch/>
        </p:blipFill>
        <p:spPr>
          <a:xfrm rot="16200000">
            <a:off x="7805783" y="3282747"/>
            <a:ext cx="1637413" cy="765448"/>
          </a:xfrm>
          <a:prstGeom prst="rect">
            <a:avLst/>
          </a:prstGeom>
        </p:spPr>
      </p:pic>
    </p:spTree>
    <p:extLst>
      <p:ext uri="{BB962C8B-B14F-4D97-AF65-F5344CB8AC3E}">
        <p14:creationId xmlns:p14="http://schemas.microsoft.com/office/powerpoint/2010/main" val="354812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337">
        <p159:morph option="byObject"/>
      </p:transition>
    </mc:Choice>
    <mc:Fallback xmlns="">
      <p:transition spd="slow" advTm="433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3875" name="Google Shape;3875;p82"/>
          <p:cNvSpPr txBox="1">
            <a:spLocks noGrp="1"/>
          </p:cNvSpPr>
          <p:nvPr>
            <p:ph type="title"/>
          </p:nvPr>
        </p:nvSpPr>
        <p:spPr>
          <a:xfrm>
            <a:off x="2547488" y="2329272"/>
            <a:ext cx="3205200" cy="15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Circuit Diagram</a:t>
            </a:r>
            <a:endParaRPr dirty="0">
              <a:solidFill>
                <a:schemeClr val="dk2"/>
              </a:solidFill>
            </a:endParaRPr>
          </a:p>
        </p:txBody>
      </p:sp>
      <p:sp>
        <p:nvSpPr>
          <p:cNvPr id="3876" name="Google Shape;3876;p82"/>
          <p:cNvSpPr txBox="1">
            <a:spLocks noGrp="1"/>
          </p:cNvSpPr>
          <p:nvPr>
            <p:ph type="title" idx="2"/>
          </p:nvPr>
        </p:nvSpPr>
        <p:spPr>
          <a:xfrm>
            <a:off x="839663" y="552999"/>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3878" name="Google Shape;3878;p82"/>
          <p:cNvCxnSpPr/>
          <p:nvPr/>
        </p:nvCxnSpPr>
        <p:spPr>
          <a:xfrm rot="10800000">
            <a:off x="7114375" y="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3879" name="Google Shape;3879;p82"/>
          <p:cNvCxnSpPr/>
          <p:nvPr/>
        </p:nvCxnSpPr>
        <p:spPr>
          <a:xfrm rot="10800000">
            <a:off x="7107900" y="2584625"/>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0" name="Google Shape;3880;p82"/>
          <p:cNvCxnSpPr/>
          <p:nvPr/>
        </p:nvCxnSpPr>
        <p:spPr>
          <a:xfrm rot="10800000">
            <a:off x="7107900" y="4617950"/>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1" name="Google Shape;3881;p82"/>
          <p:cNvCxnSpPr/>
          <p:nvPr/>
        </p:nvCxnSpPr>
        <p:spPr>
          <a:xfrm rot="10800000">
            <a:off x="7107900" y="553000"/>
            <a:ext cx="2036100" cy="0"/>
          </a:xfrm>
          <a:prstGeom prst="straightConnector1">
            <a:avLst/>
          </a:prstGeom>
          <a:noFill/>
          <a:ln w="38100" cap="flat" cmpd="sng">
            <a:solidFill>
              <a:schemeClr val="dk1"/>
            </a:solidFill>
            <a:prstDash val="solid"/>
            <a:round/>
            <a:headEnd type="none" w="med" len="med"/>
            <a:tailEnd type="none" w="med" len="med"/>
          </a:ln>
        </p:spPr>
      </p:cxnSp>
      <p:sp>
        <p:nvSpPr>
          <p:cNvPr id="82" name="Google Shape;1402;p55"/>
          <p:cNvSpPr/>
          <p:nvPr/>
        </p:nvSpPr>
        <p:spPr>
          <a:xfrm>
            <a:off x="897249" y="2604536"/>
            <a:ext cx="1139100" cy="11391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05;p55"/>
          <p:cNvSpPr txBox="1">
            <a:spLocks/>
          </p:cNvSpPr>
          <p:nvPr/>
        </p:nvSpPr>
        <p:spPr>
          <a:xfrm>
            <a:off x="4414117" y="3593906"/>
            <a:ext cx="2527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b="1" dirty="0">
              <a:latin typeface="Barlow" panose="00000500000000000000" pitchFamily="2" charset="0"/>
            </a:endParaRPr>
          </a:p>
        </p:txBody>
      </p:sp>
      <p:sp>
        <p:nvSpPr>
          <p:cNvPr id="85" name="Google Shape;1408;p55"/>
          <p:cNvSpPr/>
          <p:nvPr/>
        </p:nvSpPr>
        <p:spPr>
          <a:xfrm>
            <a:off x="2203080" y="2850195"/>
            <a:ext cx="443292" cy="445313"/>
          </a:xfrm>
          <a:custGeom>
            <a:avLst/>
            <a:gdLst/>
            <a:ahLst/>
            <a:cxnLst/>
            <a:rect l="l" t="t" r="r" b="b"/>
            <a:pathLst>
              <a:path w="10527" h="10575" extrusionOk="0">
                <a:moveTo>
                  <a:pt x="5264" y="977"/>
                </a:moveTo>
                <a:lnTo>
                  <a:pt x="5859" y="1715"/>
                </a:lnTo>
                <a:lnTo>
                  <a:pt x="5573" y="1715"/>
                </a:lnTo>
                <a:lnTo>
                  <a:pt x="5573" y="6312"/>
                </a:lnTo>
                <a:lnTo>
                  <a:pt x="6073" y="5859"/>
                </a:lnTo>
                <a:cubicBezTo>
                  <a:pt x="6716" y="5288"/>
                  <a:pt x="7502" y="4978"/>
                  <a:pt x="8336" y="4978"/>
                </a:cubicBezTo>
                <a:lnTo>
                  <a:pt x="8645" y="4978"/>
                </a:lnTo>
                <a:lnTo>
                  <a:pt x="8645" y="4668"/>
                </a:lnTo>
                <a:lnTo>
                  <a:pt x="9479" y="5288"/>
                </a:lnTo>
                <a:lnTo>
                  <a:pt x="8645" y="5907"/>
                </a:lnTo>
                <a:lnTo>
                  <a:pt x="8645" y="5621"/>
                </a:lnTo>
                <a:lnTo>
                  <a:pt x="8359" y="5621"/>
                </a:lnTo>
                <a:cubicBezTo>
                  <a:pt x="6812" y="5621"/>
                  <a:pt x="5573" y="6859"/>
                  <a:pt x="5573" y="8407"/>
                </a:cubicBezTo>
                <a:lnTo>
                  <a:pt x="5573" y="9931"/>
                </a:lnTo>
                <a:lnTo>
                  <a:pt x="4954" y="9931"/>
                </a:lnTo>
                <a:lnTo>
                  <a:pt x="4954" y="8407"/>
                </a:lnTo>
                <a:cubicBezTo>
                  <a:pt x="4954" y="6859"/>
                  <a:pt x="3716" y="5621"/>
                  <a:pt x="2168" y="5621"/>
                </a:cubicBezTo>
                <a:lnTo>
                  <a:pt x="1882" y="5621"/>
                </a:lnTo>
                <a:lnTo>
                  <a:pt x="1882" y="5931"/>
                </a:lnTo>
                <a:lnTo>
                  <a:pt x="1025" y="5311"/>
                </a:lnTo>
                <a:lnTo>
                  <a:pt x="1882" y="4668"/>
                </a:lnTo>
                <a:lnTo>
                  <a:pt x="1882" y="4978"/>
                </a:lnTo>
                <a:lnTo>
                  <a:pt x="2168" y="4978"/>
                </a:lnTo>
                <a:cubicBezTo>
                  <a:pt x="3001" y="4978"/>
                  <a:pt x="3811" y="5288"/>
                  <a:pt x="4454" y="5859"/>
                </a:cubicBezTo>
                <a:lnTo>
                  <a:pt x="4954" y="6312"/>
                </a:lnTo>
                <a:lnTo>
                  <a:pt x="4954" y="1715"/>
                </a:lnTo>
                <a:lnTo>
                  <a:pt x="4668" y="1715"/>
                </a:lnTo>
                <a:lnTo>
                  <a:pt x="5264" y="977"/>
                </a:lnTo>
                <a:close/>
                <a:moveTo>
                  <a:pt x="5264" y="1"/>
                </a:moveTo>
                <a:lnTo>
                  <a:pt x="3406" y="2358"/>
                </a:lnTo>
                <a:lnTo>
                  <a:pt x="4335" y="2358"/>
                </a:lnTo>
                <a:lnTo>
                  <a:pt x="4335" y="5026"/>
                </a:lnTo>
                <a:cubicBezTo>
                  <a:pt x="3763" y="4668"/>
                  <a:pt x="3144" y="4454"/>
                  <a:pt x="2477" y="4383"/>
                </a:cubicBezTo>
                <a:lnTo>
                  <a:pt x="2477" y="3454"/>
                </a:lnTo>
                <a:lnTo>
                  <a:pt x="1" y="5311"/>
                </a:lnTo>
                <a:lnTo>
                  <a:pt x="2477" y="7169"/>
                </a:lnTo>
                <a:lnTo>
                  <a:pt x="2477" y="6264"/>
                </a:lnTo>
                <a:cubicBezTo>
                  <a:pt x="3525" y="6407"/>
                  <a:pt x="4335" y="7312"/>
                  <a:pt x="4335" y="8407"/>
                </a:cubicBezTo>
                <a:lnTo>
                  <a:pt x="4335" y="10574"/>
                </a:lnTo>
                <a:lnTo>
                  <a:pt x="6192" y="10574"/>
                </a:lnTo>
                <a:lnTo>
                  <a:pt x="6192" y="8407"/>
                </a:lnTo>
                <a:cubicBezTo>
                  <a:pt x="6192" y="7312"/>
                  <a:pt x="7002" y="6407"/>
                  <a:pt x="8050" y="6264"/>
                </a:cubicBezTo>
                <a:lnTo>
                  <a:pt x="8050" y="7169"/>
                </a:lnTo>
                <a:lnTo>
                  <a:pt x="10527" y="5311"/>
                </a:lnTo>
                <a:lnTo>
                  <a:pt x="8050" y="3454"/>
                </a:lnTo>
                <a:lnTo>
                  <a:pt x="8050" y="4383"/>
                </a:lnTo>
                <a:cubicBezTo>
                  <a:pt x="7383" y="4454"/>
                  <a:pt x="6740" y="4668"/>
                  <a:pt x="6192" y="5026"/>
                </a:cubicBezTo>
                <a:lnTo>
                  <a:pt x="6192" y="2358"/>
                </a:lnTo>
                <a:lnTo>
                  <a:pt x="7145" y="2358"/>
                </a:lnTo>
                <a:lnTo>
                  <a:pt x="5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1409;p55"/>
          <p:cNvGrpSpPr/>
          <p:nvPr/>
        </p:nvGrpSpPr>
        <p:grpSpPr>
          <a:xfrm>
            <a:off x="1262386" y="2979084"/>
            <a:ext cx="408826" cy="409715"/>
            <a:chOff x="2363920" y="3191964"/>
            <a:chExt cx="371896" cy="372705"/>
          </a:xfrm>
        </p:grpSpPr>
        <p:sp>
          <p:nvSpPr>
            <p:cNvPr id="87" name="Google Shape;1410;p55"/>
            <p:cNvSpPr/>
            <p:nvPr/>
          </p:nvSpPr>
          <p:spPr>
            <a:xfrm>
              <a:off x="2407492" y="3344380"/>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11;p55"/>
            <p:cNvSpPr/>
            <p:nvPr/>
          </p:nvSpPr>
          <p:spPr>
            <a:xfrm>
              <a:off x="2407492" y="3387917"/>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12;p55"/>
            <p:cNvSpPr/>
            <p:nvPr/>
          </p:nvSpPr>
          <p:spPr>
            <a:xfrm>
              <a:off x="2407492" y="3431490"/>
              <a:ext cx="174220" cy="22648"/>
            </a:xfrm>
            <a:custGeom>
              <a:avLst/>
              <a:gdLst/>
              <a:ahLst/>
              <a:cxnLst/>
              <a:rect l="l" t="t" r="r" b="b"/>
              <a:pathLst>
                <a:path w="4954" h="644" extrusionOk="0">
                  <a:moveTo>
                    <a:pt x="0" y="0"/>
                  </a:moveTo>
                  <a:lnTo>
                    <a:pt x="0" y="643"/>
                  </a:lnTo>
                  <a:lnTo>
                    <a:pt x="4954" y="643"/>
                  </a:lnTo>
                  <a:lnTo>
                    <a:pt x="4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13;p55"/>
            <p:cNvSpPr/>
            <p:nvPr/>
          </p:nvSpPr>
          <p:spPr>
            <a:xfrm>
              <a:off x="2515527" y="3497640"/>
              <a:ext cx="66185" cy="22648"/>
            </a:xfrm>
            <a:custGeom>
              <a:avLst/>
              <a:gdLst/>
              <a:ahLst/>
              <a:cxnLst/>
              <a:rect l="l" t="t" r="r" b="b"/>
              <a:pathLst>
                <a:path w="1882" h="644" extrusionOk="0">
                  <a:moveTo>
                    <a:pt x="0" y="1"/>
                  </a:moveTo>
                  <a:lnTo>
                    <a:pt x="0" y="644"/>
                  </a:lnTo>
                  <a:lnTo>
                    <a:pt x="1882" y="644"/>
                  </a:lnTo>
                  <a:lnTo>
                    <a:pt x="1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4;p55"/>
            <p:cNvSpPr/>
            <p:nvPr/>
          </p:nvSpPr>
          <p:spPr>
            <a:xfrm>
              <a:off x="2429261" y="3300843"/>
              <a:ext cx="131526" cy="22648"/>
            </a:xfrm>
            <a:custGeom>
              <a:avLst/>
              <a:gdLst/>
              <a:ahLst/>
              <a:cxnLst/>
              <a:rect l="l" t="t" r="r" b="b"/>
              <a:pathLst>
                <a:path w="3740" h="644" extrusionOk="0">
                  <a:moveTo>
                    <a:pt x="0" y="0"/>
                  </a:moveTo>
                  <a:lnTo>
                    <a:pt x="0" y="643"/>
                  </a:lnTo>
                  <a:lnTo>
                    <a:pt x="3739" y="643"/>
                  </a:lnTo>
                  <a:lnTo>
                    <a:pt x="3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15;p55"/>
            <p:cNvSpPr/>
            <p:nvPr/>
          </p:nvSpPr>
          <p:spPr>
            <a:xfrm>
              <a:off x="2363920" y="3191964"/>
              <a:ext cx="261330" cy="372705"/>
            </a:xfrm>
            <a:custGeom>
              <a:avLst/>
              <a:gdLst/>
              <a:ahLst/>
              <a:cxnLst/>
              <a:rect l="l" t="t" r="r" b="b"/>
              <a:pathLst>
                <a:path w="7431" h="10598" extrusionOk="0">
                  <a:moveTo>
                    <a:pt x="4597" y="643"/>
                  </a:moveTo>
                  <a:lnTo>
                    <a:pt x="2478" y="1167"/>
                  </a:lnTo>
                  <a:cubicBezTo>
                    <a:pt x="2454" y="977"/>
                    <a:pt x="2406" y="810"/>
                    <a:pt x="2311" y="643"/>
                  </a:cubicBezTo>
                  <a:close/>
                  <a:moveTo>
                    <a:pt x="1233" y="642"/>
                  </a:moveTo>
                  <a:cubicBezTo>
                    <a:pt x="1572" y="642"/>
                    <a:pt x="1858" y="919"/>
                    <a:pt x="1858" y="1263"/>
                  </a:cubicBezTo>
                  <a:lnTo>
                    <a:pt x="1858" y="1977"/>
                  </a:lnTo>
                  <a:lnTo>
                    <a:pt x="6836" y="739"/>
                  </a:lnTo>
                  <a:lnTo>
                    <a:pt x="6836" y="9979"/>
                  </a:lnTo>
                  <a:lnTo>
                    <a:pt x="620" y="9979"/>
                  </a:lnTo>
                  <a:lnTo>
                    <a:pt x="620" y="1286"/>
                  </a:lnTo>
                  <a:cubicBezTo>
                    <a:pt x="620" y="953"/>
                    <a:pt x="858" y="667"/>
                    <a:pt x="1192" y="643"/>
                  </a:cubicBezTo>
                  <a:cubicBezTo>
                    <a:pt x="1205" y="642"/>
                    <a:pt x="1219" y="642"/>
                    <a:pt x="1233" y="642"/>
                  </a:cubicBezTo>
                  <a:close/>
                  <a:moveTo>
                    <a:pt x="1239" y="0"/>
                  </a:moveTo>
                  <a:cubicBezTo>
                    <a:pt x="549" y="0"/>
                    <a:pt x="1" y="572"/>
                    <a:pt x="1" y="1263"/>
                  </a:cubicBezTo>
                  <a:lnTo>
                    <a:pt x="1" y="10598"/>
                  </a:lnTo>
                  <a:lnTo>
                    <a:pt x="7431" y="10598"/>
                  </a:lnTo>
                  <a:lnTo>
                    <a:pt x="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16;p55"/>
            <p:cNvSpPr/>
            <p:nvPr/>
          </p:nvSpPr>
          <p:spPr>
            <a:xfrm>
              <a:off x="2648671" y="3214577"/>
              <a:ext cx="87145" cy="327480"/>
            </a:xfrm>
            <a:custGeom>
              <a:avLst/>
              <a:gdLst/>
              <a:ahLst/>
              <a:cxnLst/>
              <a:rect l="l" t="t" r="r" b="b"/>
              <a:pathLst>
                <a:path w="2478" h="9312" extrusionOk="0">
                  <a:moveTo>
                    <a:pt x="1263" y="1239"/>
                  </a:moveTo>
                  <a:lnTo>
                    <a:pt x="1263" y="1882"/>
                  </a:lnTo>
                  <a:lnTo>
                    <a:pt x="644" y="1882"/>
                  </a:lnTo>
                  <a:lnTo>
                    <a:pt x="644" y="1239"/>
                  </a:lnTo>
                  <a:close/>
                  <a:moveTo>
                    <a:pt x="1263" y="2477"/>
                  </a:moveTo>
                  <a:lnTo>
                    <a:pt x="1263" y="5597"/>
                  </a:lnTo>
                  <a:lnTo>
                    <a:pt x="644" y="5597"/>
                  </a:lnTo>
                  <a:lnTo>
                    <a:pt x="644" y="2477"/>
                  </a:lnTo>
                  <a:close/>
                  <a:moveTo>
                    <a:pt x="1263" y="6192"/>
                  </a:moveTo>
                  <a:lnTo>
                    <a:pt x="1263" y="7621"/>
                  </a:lnTo>
                  <a:lnTo>
                    <a:pt x="953" y="7931"/>
                  </a:lnTo>
                  <a:lnTo>
                    <a:pt x="644" y="7621"/>
                  </a:lnTo>
                  <a:lnTo>
                    <a:pt x="644" y="6192"/>
                  </a:lnTo>
                  <a:close/>
                  <a:moveTo>
                    <a:pt x="644" y="0"/>
                  </a:moveTo>
                  <a:lnTo>
                    <a:pt x="644" y="643"/>
                  </a:lnTo>
                  <a:lnTo>
                    <a:pt x="1" y="643"/>
                  </a:lnTo>
                  <a:lnTo>
                    <a:pt x="1" y="7883"/>
                  </a:lnTo>
                  <a:lnTo>
                    <a:pt x="644" y="8526"/>
                  </a:lnTo>
                  <a:lnTo>
                    <a:pt x="644" y="9312"/>
                  </a:lnTo>
                  <a:lnTo>
                    <a:pt x="1263" y="9312"/>
                  </a:lnTo>
                  <a:lnTo>
                    <a:pt x="1263" y="8526"/>
                  </a:lnTo>
                  <a:lnTo>
                    <a:pt x="1906" y="7883"/>
                  </a:lnTo>
                  <a:lnTo>
                    <a:pt x="1906" y="2477"/>
                  </a:lnTo>
                  <a:lnTo>
                    <a:pt x="2477" y="2477"/>
                  </a:lnTo>
                  <a:lnTo>
                    <a:pt x="2477" y="1858"/>
                  </a:lnTo>
                  <a:lnTo>
                    <a:pt x="1882" y="1858"/>
                  </a:lnTo>
                  <a:lnTo>
                    <a:pt x="1882" y="643"/>
                  </a:lnTo>
                  <a:lnTo>
                    <a:pt x="1263" y="643"/>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ack background with a black square&#10;&#10;Description automatically generated with medium confidence">
            <a:extLst>
              <a:ext uri="{FF2B5EF4-FFF2-40B4-BE49-F238E27FC236}">
                <a16:creationId xmlns:a16="http://schemas.microsoft.com/office/drawing/2014/main" id="{0D1315CD-6F08-5EDB-7903-16B28B7A7B42}"/>
              </a:ext>
            </a:extLst>
          </p:cNvPr>
          <p:cNvPicPr>
            <a:picLocks noChangeAspect="1"/>
          </p:cNvPicPr>
          <p:nvPr/>
        </p:nvPicPr>
        <p:blipFill>
          <a:blip r:embed="rId3"/>
          <a:stretch>
            <a:fillRect/>
          </a:stretch>
        </p:blipFill>
        <p:spPr>
          <a:xfrm>
            <a:off x="7378404" y="2850195"/>
            <a:ext cx="1577735" cy="1523328"/>
          </a:xfrm>
          <a:prstGeom prst="rect">
            <a:avLst/>
          </a:prstGeom>
        </p:spPr>
      </p:pic>
      <p:pic>
        <p:nvPicPr>
          <p:cNvPr id="4" name="Picture 3" descr="A black key with a circle&#10;&#10;Description automatically generated">
            <a:extLst>
              <a:ext uri="{FF2B5EF4-FFF2-40B4-BE49-F238E27FC236}">
                <a16:creationId xmlns:a16="http://schemas.microsoft.com/office/drawing/2014/main" id="{59502914-1AE1-1038-7AEC-D452BD8737E2}"/>
              </a:ext>
            </a:extLst>
          </p:cNvPr>
          <p:cNvPicPr>
            <a:picLocks noChangeAspect="1"/>
          </p:cNvPicPr>
          <p:nvPr/>
        </p:nvPicPr>
        <p:blipFill>
          <a:blip r:embed="rId4"/>
          <a:stretch>
            <a:fillRect/>
          </a:stretch>
        </p:blipFill>
        <p:spPr>
          <a:xfrm>
            <a:off x="7281106" y="702521"/>
            <a:ext cx="1730884" cy="1730884"/>
          </a:xfrm>
          <a:prstGeom prst="rect">
            <a:avLst/>
          </a:prstGeom>
        </p:spPr>
      </p:pic>
    </p:spTree>
    <p:extLst>
      <p:ext uri="{BB962C8B-B14F-4D97-AF65-F5344CB8AC3E}">
        <p14:creationId xmlns:p14="http://schemas.microsoft.com/office/powerpoint/2010/main" val="2539343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pic>
        <p:nvPicPr>
          <p:cNvPr id="25" name="Picture 24">
            <a:extLst>
              <a:ext uri="{FF2B5EF4-FFF2-40B4-BE49-F238E27FC236}">
                <a16:creationId xmlns:a16="http://schemas.microsoft.com/office/drawing/2014/main" id="{79A8630D-3595-46D3-A4A8-D8A894C74411}"/>
              </a:ext>
            </a:extLst>
          </p:cNvPr>
          <p:cNvPicPr>
            <a:picLocks noChangeAspect="1"/>
          </p:cNvPicPr>
          <p:nvPr/>
        </p:nvPicPr>
        <p:blipFill>
          <a:blip r:embed="rId3"/>
          <a:stretch>
            <a:fillRect/>
          </a:stretch>
        </p:blipFill>
        <p:spPr>
          <a:xfrm>
            <a:off x="1516404" y="91440"/>
            <a:ext cx="5514316" cy="4944113"/>
          </a:xfrm>
          <a:prstGeom prst="rect">
            <a:avLst/>
          </a:prstGeom>
        </p:spPr>
      </p:pic>
    </p:spTree>
    <p:extLst>
      <p:ext uri="{BB962C8B-B14F-4D97-AF65-F5344CB8AC3E}">
        <p14:creationId xmlns:p14="http://schemas.microsoft.com/office/powerpoint/2010/main" val="1373022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ublic Parking Area Consulting by Slidesgo">
  <a:themeElements>
    <a:clrScheme name="Simple Light">
      <a:dk1>
        <a:srgbClr val="003A4E"/>
      </a:dk1>
      <a:lt1>
        <a:srgbClr val="FFFFFF"/>
      </a:lt1>
      <a:dk2>
        <a:srgbClr val="E42121"/>
      </a:dk2>
      <a:lt2>
        <a:srgbClr val="CCCCCC"/>
      </a:lt2>
      <a:accent1>
        <a:srgbClr val="B7B7B7"/>
      </a:accent1>
      <a:accent2>
        <a:srgbClr val="999999"/>
      </a:accent2>
      <a:accent3>
        <a:srgbClr val="FFFFFF"/>
      </a:accent3>
      <a:accent4>
        <a:srgbClr val="FFFFFF"/>
      </a:accent4>
      <a:accent5>
        <a:srgbClr val="FFFFFF"/>
      </a:accent5>
      <a:accent6>
        <a:srgbClr val="FFFFFF"/>
      </a:accent6>
      <a:hlink>
        <a:srgbClr val="003A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1204</Words>
  <Application>Microsoft Office PowerPoint</Application>
  <PresentationFormat>On-screen Show (16:9)</PresentationFormat>
  <Paragraphs>173</Paragraphs>
  <Slides>27</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Anaheim</vt:lpstr>
      <vt:lpstr>Times New Roman</vt:lpstr>
      <vt:lpstr>Antonio</vt:lpstr>
      <vt:lpstr>Söhne</vt:lpstr>
      <vt:lpstr>Google Sans</vt:lpstr>
      <vt:lpstr>Times</vt:lpstr>
      <vt:lpstr>Archivo Black</vt:lpstr>
      <vt:lpstr>Roboto Condensed Light</vt:lpstr>
      <vt:lpstr>Arial</vt:lpstr>
      <vt:lpstr>Barlow</vt:lpstr>
      <vt:lpstr>Public Parking Area Consulting by Slidesgo</vt:lpstr>
      <vt:lpstr>Password Security System</vt:lpstr>
      <vt:lpstr>PRESENTER</vt:lpstr>
      <vt:lpstr>TABLE OF CONTENTS</vt:lpstr>
      <vt:lpstr>INTRODUCTION</vt:lpstr>
      <vt:lpstr>PowerPoint Presentation</vt:lpstr>
      <vt:lpstr>PowerPoint Presentation</vt:lpstr>
      <vt:lpstr>Components</vt:lpstr>
      <vt:lpstr>Circuit Diagram</vt:lpstr>
      <vt:lpstr>PowerPoint Presentation</vt:lpstr>
      <vt:lpstr>Working  Principle</vt:lpstr>
      <vt:lpstr>PowerPoint Presentation</vt:lpstr>
      <vt:lpstr>PowerPoint Presentation</vt:lpstr>
      <vt:lpstr>PowerPoint Presentation</vt:lpstr>
      <vt:lpstr>Limitation</vt:lpstr>
      <vt:lpstr>PowerPoint Presentation</vt:lpstr>
      <vt:lpstr>PowerPoint Presentation</vt:lpstr>
      <vt:lpstr>Simulation</vt:lpstr>
      <vt:lpstr>Hardware Demonstration</vt:lpstr>
      <vt:lpstr>Discussion</vt:lpstr>
      <vt:lpstr>PowerPoint Presentation</vt:lpstr>
      <vt:lpstr>PowerPoint Presentation</vt:lpstr>
      <vt:lpstr>Future  Scope</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PARKING AREA CONSULTING</dc:title>
  <dc:creator>Md Jahid Hasan</dc:creator>
  <cp:lastModifiedBy>MD. ABU TOWSIF</cp:lastModifiedBy>
  <cp:revision>105</cp:revision>
  <dcterms:modified xsi:type="dcterms:W3CDTF">2023-12-20T15:26:09Z</dcterms:modified>
</cp:coreProperties>
</file>