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3773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08854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62553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089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22177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357694-6818-433A-929C-573D0506A0C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3381912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357694-6818-433A-929C-573D0506A0C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52263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332187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4535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388888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4723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07208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57694-6818-433A-929C-573D0506A0C5}"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321684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57694-6818-433A-929C-573D0506A0C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0047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57694-6818-433A-929C-573D0506A0C5}"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55241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6701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66659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357694-6818-433A-929C-573D0506A0C5}" type="datetimeFigureOut">
              <a:rPr lang="en-US" smtClean="0"/>
              <a:t>2/22/2022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5270DD-C25B-48E8-9101-C5798E30B12C}" type="slidenum">
              <a:rPr lang="en-US" smtClean="0"/>
              <a:t>‹#›</a:t>
            </a:fld>
            <a:endParaRPr lang="en-US"/>
          </a:p>
        </p:txBody>
      </p:sp>
    </p:spTree>
    <p:extLst>
      <p:ext uri="{BB962C8B-B14F-4D97-AF65-F5344CB8AC3E}">
        <p14:creationId xmlns:p14="http://schemas.microsoft.com/office/powerpoint/2010/main" val="38761123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FDED-03EB-4FF6-AEC1-E1DA1989524E}"/>
              </a:ext>
            </a:extLst>
          </p:cNvPr>
          <p:cNvSpPr>
            <a:spLocks noGrp="1"/>
          </p:cNvSpPr>
          <p:nvPr>
            <p:ph type="ctrTitle"/>
          </p:nvPr>
        </p:nvSpPr>
        <p:spPr>
          <a:xfrm>
            <a:off x="1595269" y="553673"/>
            <a:ext cx="9001462" cy="2457975"/>
          </a:xfrm>
        </p:spPr>
        <p:txBody>
          <a:bodyPr>
            <a:normAutofit/>
          </a:bodyPr>
          <a:lstStyle/>
          <a:p>
            <a:r>
              <a:rPr lang="en-US" dirty="0"/>
              <a:t>HOW COVID-19 CAN LEAD US TO OTHER CONDITIONS</a:t>
            </a:r>
          </a:p>
        </p:txBody>
      </p:sp>
      <p:sp>
        <p:nvSpPr>
          <p:cNvPr id="3" name="Subtitle 2">
            <a:extLst>
              <a:ext uri="{FF2B5EF4-FFF2-40B4-BE49-F238E27FC236}">
                <a16:creationId xmlns:a16="http://schemas.microsoft.com/office/drawing/2014/main" id="{6B3251FC-C80E-45BF-B0AB-611CF55C698C}"/>
              </a:ext>
            </a:extLst>
          </p:cNvPr>
          <p:cNvSpPr>
            <a:spLocks noGrp="1"/>
          </p:cNvSpPr>
          <p:nvPr>
            <p:ph type="subTitle" idx="1"/>
          </p:nvPr>
        </p:nvSpPr>
        <p:spPr>
          <a:xfrm>
            <a:off x="1595269" y="3602038"/>
            <a:ext cx="9001462" cy="3067210"/>
          </a:xfrm>
        </p:spPr>
        <p:txBody>
          <a:bodyPr>
            <a:noAutofit/>
          </a:bodyPr>
          <a:lstStyle/>
          <a:p>
            <a:pPr algn="l"/>
            <a:r>
              <a:rPr lang="en-US" dirty="0">
                <a:latin typeface="+mj-lt"/>
              </a:rPr>
              <a:t>Md. Abu </a:t>
            </a:r>
            <a:r>
              <a:rPr lang="en-US" dirty="0" err="1">
                <a:latin typeface="+mj-lt"/>
              </a:rPr>
              <a:t>Towsif</a:t>
            </a:r>
            <a:endParaRPr lang="en-US" dirty="0">
              <a:latin typeface="+mj-lt"/>
            </a:endParaRPr>
          </a:p>
          <a:p>
            <a:pPr algn="l"/>
            <a:r>
              <a:rPr lang="en-US" dirty="0">
                <a:latin typeface="+mj-lt"/>
              </a:rPr>
              <a:t>ID: 22-47019-1</a:t>
            </a:r>
          </a:p>
          <a:p>
            <a:pPr algn="l"/>
            <a:r>
              <a:rPr lang="en-US" dirty="0">
                <a:latin typeface="+mj-lt"/>
              </a:rPr>
              <a:t>Section: B19</a:t>
            </a:r>
          </a:p>
          <a:p>
            <a:pPr algn="l"/>
            <a:r>
              <a:rPr lang="en-US" dirty="0">
                <a:latin typeface="+mj-lt"/>
              </a:rPr>
              <a:t>Course Teacher: </a:t>
            </a:r>
            <a:r>
              <a:rPr lang="en-US" dirty="0" err="1">
                <a:latin typeface="+mj-lt"/>
              </a:rPr>
              <a:t>Sohel</a:t>
            </a:r>
            <a:r>
              <a:rPr lang="en-US" dirty="0">
                <a:latin typeface="+mj-lt"/>
              </a:rPr>
              <a:t> Rana</a:t>
            </a:r>
          </a:p>
        </p:txBody>
      </p:sp>
    </p:spTree>
    <p:extLst>
      <p:ext uri="{BB962C8B-B14F-4D97-AF65-F5344CB8AC3E}">
        <p14:creationId xmlns:p14="http://schemas.microsoft.com/office/powerpoint/2010/main" val="304264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1B0F-5D72-4EA1-86E0-C8FC679DF4D9}"/>
              </a:ext>
            </a:extLst>
          </p:cNvPr>
          <p:cNvSpPr>
            <a:spLocks noGrp="1"/>
          </p:cNvSpPr>
          <p:nvPr>
            <p:ph type="title"/>
          </p:nvPr>
        </p:nvSpPr>
        <p:spPr>
          <a:xfrm>
            <a:off x="913795" y="609601"/>
            <a:ext cx="10353761" cy="1219200"/>
          </a:xfrm>
        </p:spPr>
        <p:txBody>
          <a:bodyPr>
            <a:normAutofit/>
          </a:bodyPr>
          <a:lstStyle/>
          <a:p>
            <a:r>
              <a:rPr lang="en-US" sz="6000" u="sng" dirty="0" err="1"/>
              <a:t>introdution</a:t>
            </a:r>
            <a:endParaRPr lang="en-US" sz="6000" u="sng" dirty="0"/>
          </a:p>
        </p:txBody>
      </p:sp>
      <p:sp>
        <p:nvSpPr>
          <p:cNvPr id="3" name="Content Placeholder 2">
            <a:extLst>
              <a:ext uri="{FF2B5EF4-FFF2-40B4-BE49-F238E27FC236}">
                <a16:creationId xmlns:a16="http://schemas.microsoft.com/office/drawing/2014/main" id="{E8FF2B2B-907B-4FDF-A384-29BA65B344CF}"/>
              </a:ext>
            </a:extLst>
          </p:cNvPr>
          <p:cNvSpPr>
            <a:spLocks noGrp="1"/>
          </p:cNvSpPr>
          <p:nvPr>
            <p:ph idx="1"/>
          </p:nvPr>
        </p:nvSpPr>
        <p:spPr/>
        <p:txBody>
          <a:bodyPr>
            <a:normAutofit/>
          </a:bodyPr>
          <a:lstStyle/>
          <a:p>
            <a:pPr marL="0" indent="0" algn="just">
              <a:buNone/>
            </a:pPr>
            <a:r>
              <a:rPr lang="en-US" sz="1800" dirty="0">
                <a:effectLst/>
                <a:latin typeface="+mj-lt"/>
                <a:ea typeface="Calibri" panose="020F0502020204030204" pitchFamily="34" charset="0"/>
              </a:rPr>
              <a:t>  </a:t>
            </a:r>
            <a:r>
              <a:rPr lang="en-US" sz="4300" dirty="0">
                <a:effectLst/>
                <a:latin typeface="+mj-lt"/>
                <a:ea typeface="Calibri" panose="020F0502020204030204" pitchFamily="34" charset="0"/>
              </a:rPr>
              <a:t>The after effects of Covid-19 can be dangerous. It can lead us to other health  problems or diseases after one or five months of testing positive</a:t>
            </a:r>
            <a:endParaRPr lang="en-US" sz="4300" dirty="0">
              <a:latin typeface="+mj-lt"/>
            </a:endParaRPr>
          </a:p>
        </p:txBody>
      </p:sp>
    </p:spTree>
    <p:extLst>
      <p:ext uri="{BB962C8B-B14F-4D97-AF65-F5344CB8AC3E}">
        <p14:creationId xmlns:p14="http://schemas.microsoft.com/office/powerpoint/2010/main" val="1371737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108-ADF3-4886-8A3C-9109378DB0A4}"/>
              </a:ext>
            </a:extLst>
          </p:cNvPr>
          <p:cNvSpPr>
            <a:spLocks noGrp="1"/>
          </p:cNvSpPr>
          <p:nvPr>
            <p:ph type="ctrTitle"/>
          </p:nvPr>
        </p:nvSpPr>
        <p:spPr>
          <a:xfrm>
            <a:off x="1595269" y="645953"/>
            <a:ext cx="9001462" cy="1224792"/>
          </a:xfrm>
        </p:spPr>
        <p:txBody>
          <a:bodyPr/>
          <a:lstStyle/>
          <a:p>
            <a:r>
              <a:rPr lang="en-US" u="sng" dirty="0"/>
              <a:t>Thesis statement</a:t>
            </a:r>
          </a:p>
        </p:txBody>
      </p:sp>
      <p:sp>
        <p:nvSpPr>
          <p:cNvPr id="3" name="Subtitle 2">
            <a:extLst>
              <a:ext uri="{FF2B5EF4-FFF2-40B4-BE49-F238E27FC236}">
                <a16:creationId xmlns:a16="http://schemas.microsoft.com/office/drawing/2014/main" id="{B87218DA-1BAE-4177-AA65-D4D317144408}"/>
              </a:ext>
            </a:extLst>
          </p:cNvPr>
          <p:cNvSpPr>
            <a:spLocks noGrp="1"/>
          </p:cNvSpPr>
          <p:nvPr>
            <p:ph type="subTitle" idx="1"/>
          </p:nvPr>
        </p:nvSpPr>
        <p:spPr>
          <a:xfrm>
            <a:off x="1595269" y="2843868"/>
            <a:ext cx="9001462" cy="2413932"/>
          </a:xfrm>
        </p:spPr>
        <p:txBody>
          <a:bodyPr>
            <a:normAutofit/>
          </a:bodyPr>
          <a:lstStyle/>
          <a:p>
            <a:pPr algn="just"/>
            <a:r>
              <a:rPr lang="en-US" sz="3200" dirty="0">
                <a:effectLst/>
                <a:latin typeface="Bookman Old Style" panose="02050604050505020204" pitchFamily="18" charset="0"/>
                <a:ea typeface="Calibri" panose="020F0502020204030204" pitchFamily="34" charset="0"/>
              </a:rPr>
              <a:t>The US Centers for Disease Control and Prevention (CDC) has highlighted three new conditions that can emerge one to five months after testing positive for COVID-19</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278735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5E3E-083C-475D-9F1D-4403EA82A438}"/>
              </a:ext>
            </a:extLst>
          </p:cNvPr>
          <p:cNvSpPr>
            <a:spLocks noGrp="1"/>
          </p:cNvSpPr>
          <p:nvPr>
            <p:ph type="ctrTitle"/>
          </p:nvPr>
        </p:nvSpPr>
        <p:spPr>
          <a:xfrm>
            <a:off x="1595269" y="226504"/>
            <a:ext cx="9001462" cy="998289"/>
          </a:xfrm>
        </p:spPr>
        <p:txBody>
          <a:bodyPr/>
          <a:lstStyle/>
          <a:p>
            <a:r>
              <a:rPr lang="en-US" u="sng" dirty="0"/>
              <a:t>Body paragraph</a:t>
            </a:r>
          </a:p>
        </p:txBody>
      </p:sp>
      <p:sp>
        <p:nvSpPr>
          <p:cNvPr id="3" name="Subtitle 2">
            <a:extLst>
              <a:ext uri="{FF2B5EF4-FFF2-40B4-BE49-F238E27FC236}">
                <a16:creationId xmlns:a16="http://schemas.microsoft.com/office/drawing/2014/main" id="{9D983E82-AB0D-4809-B4DB-37544C7E9716}"/>
              </a:ext>
            </a:extLst>
          </p:cNvPr>
          <p:cNvSpPr>
            <a:spLocks noGrp="1"/>
          </p:cNvSpPr>
          <p:nvPr>
            <p:ph type="subTitle" idx="1"/>
          </p:nvPr>
        </p:nvSpPr>
        <p:spPr>
          <a:xfrm>
            <a:off x="1595269" y="1359017"/>
            <a:ext cx="9001462" cy="5075339"/>
          </a:xfrm>
        </p:spPr>
        <p:txBody>
          <a:bodyPr>
            <a:normAutofit/>
          </a:bodyPr>
          <a:lstStyle/>
          <a:p>
            <a:pPr marL="342900" indent="-342900" algn="l">
              <a:buFont typeface="Wingdings" panose="05000000000000000000" pitchFamily="2" charset="2"/>
              <a:buChar char="v"/>
            </a:pPr>
            <a:r>
              <a:rPr lang="en-US" sz="2100" dirty="0">
                <a:effectLst/>
                <a:latin typeface="+mj-lt"/>
                <a:ea typeface="Calibri" panose="020F0502020204030204" pitchFamily="34" charset="0"/>
              </a:rPr>
              <a:t>Shortness of breath, heart rate abnormalities, type 2 diabetes are more likely to emerge in those people who tested </a:t>
            </a:r>
            <a:r>
              <a:rPr lang="en-US" sz="2100" dirty="0" err="1">
                <a:effectLst/>
                <a:latin typeface="+mj-lt"/>
                <a:ea typeface="Calibri" panose="020F0502020204030204" pitchFamily="34" charset="0"/>
              </a:rPr>
              <a:t>tested</a:t>
            </a:r>
            <a:r>
              <a:rPr lang="en-US" sz="2100" dirty="0">
                <a:effectLst/>
                <a:latin typeface="+mj-lt"/>
                <a:ea typeface="Calibri" panose="020F0502020204030204" pitchFamily="34" charset="0"/>
              </a:rPr>
              <a:t> positive for  COVID-19 even after five months.</a:t>
            </a:r>
          </a:p>
          <a:p>
            <a:pPr marL="342900" indent="-342900" algn="l">
              <a:buFont typeface="Wingdings" panose="05000000000000000000" pitchFamily="2" charset="2"/>
              <a:buChar char="v"/>
            </a:pPr>
            <a:r>
              <a:rPr lang="en-US" sz="2100" dirty="0">
                <a:effectLst/>
                <a:latin typeface="+mj-lt"/>
                <a:ea typeface="Calibri" panose="020F0502020204030204" pitchFamily="34" charset="0"/>
              </a:rPr>
              <a:t>Researchers tested a massive Number of people under the age of 20 or older for COVID-19 and Observed them for 150 days according their test </a:t>
            </a:r>
            <a:r>
              <a:rPr lang="en-US" sz="2100" dirty="0" err="1">
                <a:effectLst/>
                <a:latin typeface="+mj-lt"/>
                <a:ea typeface="Calibri" panose="020F0502020204030204" pitchFamily="34" charset="0"/>
              </a:rPr>
              <a:t>result.They</a:t>
            </a:r>
            <a:r>
              <a:rPr lang="en-US" sz="2100" dirty="0">
                <a:effectLst/>
                <a:latin typeface="+mj-lt"/>
                <a:ea typeface="Calibri" panose="020F0502020204030204" pitchFamily="34" charset="0"/>
              </a:rPr>
              <a:t> fond that some specific health conditions were more common in those who testes positive for covid-19 and were hospitalized.</a:t>
            </a:r>
          </a:p>
          <a:p>
            <a:pPr marL="342900" indent="-342900" algn="l">
              <a:buFont typeface="Wingdings" panose="05000000000000000000" pitchFamily="2" charset="2"/>
              <a:buChar char="v"/>
            </a:pPr>
            <a:r>
              <a:rPr lang="en-US" sz="2100" dirty="0">
                <a:effectLst/>
                <a:latin typeface="+mj-lt"/>
                <a:ea typeface="Calibri" panose="020F0502020204030204" pitchFamily="34" charset="0"/>
                <a:cs typeface="Times New Roman" panose="02020603050405020304" pitchFamily="18" charset="0"/>
              </a:rPr>
              <a:t>Anxiety and depression was more common among the younger People tested   positive for covid-19. Some people even needed mechanical ventilation after being suffering from nerve and muscle pain.</a:t>
            </a:r>
          </a:p>
          <a:p>
            <a:pPr marL="342900" indent="-342900" algn="l">
              <a:buFont typeface="Wingdings" panose="05000000000000000000" pitchFamily="2" charset="2"/>
              <a:buChar char="v"/>
            </a:pPr>
            <a:endParaRPr lang="en-US" sz="2000" dirty="0">
              <a:latin typeface="+mj-lt"/>
            </a:endParaRPr>
          </a:p>
        </p:txBody>
      </p:sp>
    </p:spTree>
    <p:extLst>
      <p:ext uri="{BB962C8B-B14F-4D97-AF65-F5344CB8AC3E}">
        <p14:creationId xmlns:p14="http://schemas.microsoft.com/office/powerpoint/2010/main" val="133915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133D-6A1C-414F-BAAE-498402A92B3B}"/>
              </a:ext>
            </a:extLst>
          </p:cNvPr>
          <p:cNvSpPr>
            <a:spLocks noGrp="1"/>
          </p:cNvSpPr>
          <p:nvPr>
            <p:ph type="ctrTitle"/>
          </p:nvPr>
        </p:nvSpPr>
        <p:spPr>
          <a:xfrm>
            <a:off x="1595269" y="201337"/>
            <a:ext cx="9001462" cy="1398864"/>
          </a:xfrm>
        </p:spPr>
        <p:txBody>
          <a:bodyPr/>
          <a:lstStyle/>
          <a:p>
            <a:r>
              <a:rPr lang="en-US" u="sng" dirty="0"/>
              <a:t>conclusion</a:t>
            </a:r>
          </a:p>
        </p:txBody>
      </p:sp>
      <p:sp>
        <p:nvSpPr>
          <p:cNvPr id="3" name="Subtitle 2">
            <a:extLst>
              <a:ext uri="{FF2B5EF4-FFF2-40B4-BE49-F238E27FC236}">
                <a16:creationId xmlns:a16="http://schemas.microsoft.com/office/drawing/2014/main" id="{8100E0BF-FC63-46CF-B8FA-3DE31C2D96A2}"/>
              </a:ext>
            </a:extLst>
          </p:cNvPr>
          <p:cNvSpPr>
            <a:spLocks noGrp="1"/>
          </p:cNvSpPr>
          <p:nvPr>
            <p:ph type="subTitle" idx="1"/>
          </p:nvPr>
        </p:nvSpPr>
        <p:spPr>
          <a:xfrm>
            <a:off x="1595269" y="2172749"/>
            <a:ext cx="9001462" cy="3573710"/>
          </a:xfrm>
        </p:spPr>
        <p:txBody>
          <a:bodyPr>
            <a:normAutofit fontScale="47500" lnSpcReduction="20000"/>
          </a:bodyPr>
          <a:lstStyle/>
          <a:p>
            <a:pPr algn="just"/>
            <a:r>
              <a:rPr lang="en-US" sz="5000" dirty="0">
                <a:effectLst/>
                <a:latin typeface="+mj-lt"/>
                <a:ea typeface="Calibri" panose="020F0502020204030204" pitchFamily="34" charset="0"/>
              </a:rPr>
              <a:t>Though it is unclear that how these exactly COVID-19 is causing these ongoing symptoms but some theories refer to an overstimulation of the immune system during initial infection, which then becomes difficult to turn off. The immune system then starts attacking healthy body tissue including the pancreas, heart and lungs, increasing the risk of diabetes, heart conditions and shortness of breath</a:t>
            </a:r>
            <a:r>
              <a:rPr lang="en-US" sz="1800"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1716626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33</TotalTime>
  <Words>260</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Bookman Old Style</vt:lpstr>
      <vt:lpstr>Rockwell</vt:lpstr>
      <vt:lpstr>Times New Roman</vt:lpstr>
      <vt:lpstr>Wingdings</vt:lpstr>
      <vt:lpstr>Damask</vt:lpstr>
      <vt:lpstr>HOW COVID-19 CAN LEAD US TO OTHER CONDITIONS</vt:lpstr>
      <vt:lpstr>introdution</vt:lpstr>
      <vt:lpstr>Thesis statement</vt:lpstr>
      <vt:lpstr>Body paragraph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COVID-19 CAN LEAD US TO OTHER CONDITIONS</dc:title>
  <dc:creator>MD. ABU TOWSIF</dc:creator>
  <cp:lastModifiedBy>MD. ABU TOWSIF</cp:lastModifiedBy>
  <cp:revision>1</cp:revision>
  <dcterms:created xsi:type="dcterms:W3CDTF">2022-02-21T18:24:22Z</dcterms:created>
  <dcterms:modified xsi:type="dcterms:W3CDTF">2022-02-21T18:58:01Z</dcterms:modified>
</cp:coreProperties>
</file>