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33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0 0,'23'0'109,"1"0"-109,0 0 0,-1 0 0,1 0 0,-1 0 16,1 0-16,-1 0 0,1 0 0,-1 0 0,1 0 0,-1 0 0,1 0 0,-1 0 0,1 0 16,-1 0-16,1 0 0,-1 0 0,1 0 0,-1 0 0,1 0 0,-1 0 0,1 0 0,-1 0 0,-23 24 0,24-24 15,-1 0-15,1 0 0,-1 0 0,1 0 0,0 0 0,-1 0 16,-23 23 15</inkml:trace>
  <inkml:trace contextRef="#ctx0" brushRef="#br0" timeOffset="515">0 541 0,'24'0'78,"-1"0"-78,1 0 0,-1 0 15,1 0-15,-1 0 0,-23-23 0,24 23 0,0 0 0,23 0 0,-24 0 0,24 0 16,-23-24-16,-1 24 0,1 0 0,-1-23 0,1 23 0,23 0 0,-24 0 0,24 0 0,-47-24 0,24 24 0,23 0 0,-24 0 0,1 0 16,-1 0-16,24-23 0,-23 23 0,-1 0 0,1-24 0,0 24 0,23 0 0,-24 0 0,1 0 0,-1 0 0,24-23 0,-23 23 0,-1 0 0,1 0 15,-1 0-15,1 0 0,-1 0 0,-23-24 0,24 24 0,-1 0 0,1 0 0,-1 0 0,1 0 0,-1 0 0,1 0 0,-1 0 0,-23-23 16,24 23-16,-1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0:28.6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2220 522 0,'0'-24'31,"0"0"-15,0 1-1,0-1-15,0 1 16,0-1-16,0 1 16,-23 23-16,23-24 0,0 1 0,-24 23 0,24-24 0,-24 24 0,1 0 15,-1 0-15,24-23 0,0-1 0,-23 24 0,-1 0 0,24-23 0,-23 23 0,-1 0 0,24-24 0,-23 24 16,23-23-16,-24 23 0,1-24 0,-1 24 0,1 0 0,23-23 0,-24 23 0,1 0 0,-1-24 0,1 24 0,-1 0 15,1-23-15,-1 23 0,24-24 0,-23 24 0,-1 0 0,1 0 0,-1 0 0,24-23 0,-23 23 16,-1 0-16,1 0 0,23-24 0,-24 24 0,0 0 0,1 0 0,-1 0 16,1 0-16,-1 0 0,1 0 15,-1 0-15,1 0 0,-1 0 16,1 0-16,-1 0 0,24 24 0,-23-24 0,-1 23 0,24 1 0,-23-24 0,-1 0 16,1 23-16,-1-23 0,1 24 0,-1-24 0,1 23 0,-1 1 0,1-24 0,-1 0 0,1 23 0,-1-23 0,1 24 0,-1-1 15,0-23-15,24 24 0,-47-1 0,24 1 0,-24-24 0,23 23 0,-23 1 0,24-1 0,-24 1 0,23-24 0,1 23 0,-1 1 0,1-24 0,-1 47 16,1-47-16,-1 24 0,1-24 0,-1 23 0,1-23 0,-1 24 0,1-1 0,-24 1 0,23-1 0,0-23 0,24 24 0,-23-1 0,-1-23 15,24 24-15,-23-24 0,-1 23 0,24 1 0,-23-24 0,23 23 0,-24-23 0,24 24 0,-23-24 0,23 23 16,-24-23-16,24 24 0,0-1 0,-23-23 0,23 24 0,0-1 0,-24-23 0,24 24 0,0-1 16,0 1-16,0-1 0,0 1 0,0-1 0,0 1 0,0-1 15,0 1-15,0 0 0,0-1 0,0 1 0,0-1 0,0 1 0,0-1 16,0 1-16,24-1 0,-24 1 0,23-1 0,-23 1 0,24 23 0,-24-24 0,23 1 16,-23-1-16,0 1 0,24-1 0,-1-23 0,-23 24 0,0-1 0,24-23 0,-1 47 0,1-23 0,-24-1 0,23 1 0,1-24 0,-24 23 15,47 1-15,-47 0 0,0-1 0,24 1 0,23-1 0,-47 1 0,47-24 0,-47 47 0,47-47 0,-24 23 0,1 1 0,23-1 0,-24 1 0,24-24 0,-23 0 0,-1 0 16,1 23-16,23 24 0,-24-47 0,48 0 0,-24 24 0,-23-1 0,23-23 0,23 24 0,-23-1 0,-23 1 0,23-24 0,0 0 0,23 23 0,-23-23 0,0 24 0,24-24 15,-48 0-15,24 0 0,48 23 0,-72-23 0,24 24 0,24-1 0,-24-23 0,0 0 0,23 0 0,-23 0 0,0 24 0,0-24 0,0 0 0,-23 0 0,47 0 16,-48 23-16,24-23 0,-23 0 0,-1 0 0,24 0 0,0 0 0,0 0 0,0 0 0,-23 0 0,23 0 0,-24 24 0,1-24 0,-1 0 0,24 0 0,-23 0 16,-1 0-16,24 0 0,-23 0 0,23 0 0,-23 0 0,23 0 0,-24 0 0,1 0 0,-1-24 0,1 24 0,-1 0 0,1 0 15,-24-23-15,23 23 0,-23-24 0,24 1 0,-1 23 0,1-24 0,-24 1 0,23 23 0,-23-24 0,0 1 0,0-1 16,0 1-16,24-1 0,-24 1 0,23 23 0,-23-24 0,0 1 0,0-1 0,0 1 0,0-1 0,0 1 0,0-1 16,0 1-16,0-1 0,0 1 0,0-1 0,0 1 0,0-1 0,0 1 0,0-1 0,0-23 0,0 23 0,0-23 15,0 24-15,0-1 0,0 1 0,0-1 0,0 1 0,0-1 0,0 1 0,-23-24 0,23 23 0,0 1 0,0-1 0,0 1 16,0-1-16,0 1 0,0-1 0,0 1 0,0-1 0,0 1 0,-24-1 0,24 1 0,-23-1 0,23 0 0,0 1 0,0-1 0,0-23 15,0 24-15,0-1 0,-24 1 0,24-1 0,0 1 0,-23 23 0,23-24 0,0 1 0,0-1 0,0 1 16,-24 23-16,24-24 0,-23 1 0,23-1 0,-24 24 0,24-23 0,-23 23 0,23-24 0,0 1 0,-24 23 0,24-24 0,-23 24 0,23-23 0,-24-1 16,24 1-16,-23-1 0,23 1 0,-24-1 0,1 0 0,-1 1 0,1-1 0,-1 1 15,0 23-15,24-24 0,0 1 0,-23 23 0,-1 0 0,24-24 0,-23 24 0,-1 0 0,24-23 0,-23 23 0,23-24 0,-24 24 0,1 0 16,-1 0-16,24-23 0,-23 23 0,-1 0 0,1-24 0,-1 24 0,1 0 0,-1 0 0,1 0 0,-24-23 0,23 23 16,1 0-16,-24 0 0,23 0 0,-23-24 0,0 24 0,23 0 0,1 0 0,-1 0 0,1 0 0,-1 0 0,1 0 0,-1 0 15,-23 0-15,24 0 0,-24 0 0,23 0 0,-23 0 0,0 0 0,24 0 0,-24 0 0,23 0 0,-23 0 0,0 0 0,0 0 0,0 0 0,23 0 0,1 0 0,-24 0 16,0 0-16,23 24 0,-23-24 0,0 0 0,0 0 0,24 0 0,-1 0 0,-23 0 0,24 0 0,-24 0 0,23 23 0,1-23 0,-1 0 0,1 0 0,-1 0 15,-23 24-15,23-24 0,1 0 0,-1 23 0,-23-23 0,24 0 0,-1 0 0,1 0 0,-1 0 0,24 24 0,24-24 47,-1 0-31,24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0:33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0,'0'23'78,"47"-23"-78,-23 0 0,-1 0 0,1 0 0,-1 0 0,-23 24 0,24-24 0,-1 0 16,25 0-16,-25 0 0,24 0 0,0 0 0,0 0 0,0 0 0,-23 0 0,-1 0 0,24 0 0,0 0 0,0 23 0,0-23 0,-23 0 16,46 0-16,-23 0 0,1 0 0,-1 0 0,0 0 0,0 0 0,0 0 0,0 0 0,23 0 0,1 0 0,-48 0 0,24 0 0,0 0 0,24 0 15,-24 0-15,0 0 0,0 0 0,0 0 0,24 0 0,-24 0 0,0 0 0,0 0 0,23 0 0,-23 0 0,-23 0 0,23 0 0,0 24 0,0-24 0,0 0 0,-23 0 16,23 0-16,-24 0 0,1 0 0,-1 0 0,24 0 0,-23 0 0,23 0 0,-24 0 0,1 0 0,-1 0 0,-23 23 0,24-23 16,-48 0 62</inkml:trace>
  <inkml:trace contextRef="#ctx0" brushRef="#br0" timeOffset="466">518 211 0,'23'0'78,"-23"24"-78,24-24 0,-24 23 0,23-23 0,-23 24 15,0-1-15,0 1 0,24-24 0,-24 24 0,0-1 0,23 1 0,-23-1 16,0 1-16,0-1 0,0 1 0,0-1 0,0 1 0,0-1 0,24 1 0,-24-1 0,0 1 0,0-1 0,0 24 0,0-23 0,0-1 16,0 1-16,0 23 0,23 0 0,-23-24 0,0 24 0,0-23 0,0 0 0,0 23 0,0-24 0,0 1 0,0 23 0,0 0 0,0-24 0,0 1 15,0-1-15,0 48 0,0-48 0,0 1 0,0-1 0,0 24 0,0-23 0,0-1 0,0 24 0,0-23 0,0-1 0,0 1 0,0 0 0,0 23 0,0 0 16,0-24-16,0 24 0,0-23 0,0-1 0,0 1 0,0-1 0,0 1 0,0-1 0,0 1 0,24-1 15,-24 1-15,0-1 0,0 1 0,0-1 0,23-23 32,1 0-32,-1 0 15,1 0-15,-24-23 0,0-1 0,23 24 0,1 0 16,0 0-16,-24-23 16,23 23-16</inkml:trace>
  <inkml:trace contextRef="#ctx0" brushRef="#br0" timeOffset="1239">2517 893 0,'23'0'141,"1"0"-141,23 0 16,-24 0-16,1 0 0,-1 0 0,1 0 0,-1 0 0,1 0 0,0 0 0,-1 0 0,1 0 15,-1 0-15,1 0 0,-1 0 0,1 0 0,-1 0 0,1 0 0,-1 0 0,1 0 0,-1 0 0,1 0 0,-1 0 0,1 0 16,-1 0-16,1 0 0,-1 0 0,1 0 0,-1 0 0,1 0 0,-1 0 0,1 0 0,-1-23 0,1 23 16,-1 0-16</inkml:trace>
  <inkml:trace contextRef="#ctx0" brushRef="#br0" timeOffset="1792">2634 1199 0,'24'0'109,"23"0"-109,-24 0 0,1 0 0,0 0 16,-1 0-16,1 0 0,-1 0 0,1 0 0,23 0 0,-24 0 0,1 0 0,-1 0 0,1 0 0,23-23 0,-24 23 0,1 0 0,23 0 16,0 0-16,0 0 0,-24 0 0,1 0 0,-1 0 0,24 0 0,-23 0 0,0 0 0,23 0 0,-24 0 0,1 0 0,-1 0 0,1 0 0,-1 0 15,1 0-15,23 0 0,-24 0 0,1 0 0,-1 0 0,1 0 0,-1 0 0,1 0 0,-1 0 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39.2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2336 0 0,'0'24'47,"0"-1"-47,0 1 0,23-24 0,-23 24 0,0-1 0,0 1 15,0-1-15,0 1 0,0-1 0,0 1 0,0-1 0,0 1 0,0 23 0,0-24 0,24 1 0,-24-1 0,0 1 16,0 23-16,0-24 0,0 24 0,0-23 0,0 23 0,0-24 0,0 1 0,0-1 0,0 1 0,0 0 0,0-1 0,0 24 0,23-23 16,-23-1-16,0 1 0,0 46 0,0-46 0,0-1 0,0 1 0,0 46 0,0-46 0,0-1 0,0 1 0,0 46 0,0-46 0,0-1 0,0 24 0,0 1 0,0-25 15,0 1-15,0-1 0,0 24 0,0 0 0,0 0 0,-23 0 0,23-23 0,0-1 0,0 1 0,0-1 0,0 1 0,0-1 0,0 24 0,0-23 16,0-1-16,0 1 0,0-1 0,0 1 0,0-1 0,-24-23 0,24 24 0,0 23 0,0-23 0,0-1 0,0 1 15,0-1-15,0 1 0,0-48 32,24 24-32,-24-23 0,0-1 0,23 24 15,-23-23-15,24 23 0,-24-24 0,0 1 0,23 23 0,-23-24 0,0 0 16,24 24-16,-24-23 0,0-1 0,23 24 0,-23-23 0,24 23 0,-24-24 0,0 1 16,23 23-16,-23-24 0,24 1 0,-24-1 0,23 24 0,-23-23 0,24 23 0,-24-24 0,0 1 0,23 23 0,-23-24 15,24 24-15,-24-47 0,23 47 0,1-23 0,-24-1 0,0 1 0,23-1 0,-23 1 0,24 23 0,-24-24 0,24 1 16,-1-1-16,-23 1 0,0-1 0,24 1 0,-24-1 0,23 24 0,-23-24 0,0 1 0,24-1 0,-1 24 0,-23-23 0,24 23 15,-24-24-15,0 1 0,23 23 0,-23-24 0,0 1 0,24 23 0,-24-24 0,23 1 0,1-1 0,-1 1 16,1 23-16,-24-24 0,23 24 0,-23-23 0,24 23 0,-24-24 0,23 24 0,-23-23 0,24 23 16,-1 0-16,1 0 15,-1 0 1,-23 23-16,0 1 0,24-24 0,-24 23 0,23-23 0,-23 24 0,24-24 0,-24 23 16,0 1-16,0-1 0,0 1 0,23-24 0,-23 23 0,0 1 0,0-1 15,0 1-15,0-1 0,0 1 0,0-1 0,0 1 0,0 0 16,0-1-16,0 1 0,0-1 0,0 1 0,0-1 0,0 1 0,0-1 15,0 1-15,0-1 0,0 1 0,0-1 0,0 1 0,-23-24 0,23 23 16,0 1-16,0-1 0,0 1 0,-24-24 0,24 23 0,0 1 0,-23-1 0,23 1 0,0-1 0,-24-23 0,24 24 16,0-1-16,-23 1 0,23-1 0,0 1 0,-24-24 0,24 24 0,-23-24 0,23 47 0,-24-47 0,24 23 15,-23-23-15,23 24 0,0-1 0,-24-23 0,1 24 0,23-1 0,-24-23 0,24 24 0,-23-1 0,-1-23 0,24 24 0,-23-24 0,-1 23 0,24 1 16,-23-24-16,-1 23 0,1 1 0,-1-24 0,24 23 0,-23 1 0,-1-24 0,1 0 0,-1 23 0,0 1 0,1-1 0,-1-23 0,24 24 0,-23-24 16,-1 0-16,1 23 0,-1-23 0,24 24 0,-23-24 0,-1 23 0,1-23 0,-1 24 0,1-24 0,-1 0 0,1 0 15,-1 0-15,1 0 0,-1 0 0,24 23 0,-47-23 0,24 0 0,-1 0 16,24-23-1,-23 23-15,23-24 0,-24 24 0,24-23 0,0-1 0,0 1 16,0-1-16,-23 24 0,23-23 0,0-1 0,0 1 16,0-1-16,0 1 0,0-1 15,0 1-15,0-1 0,0 1 16</inkml:trace>
  <inkml:trace contextRef="#ctx0" brushRef="#br0" timeOffset="1065">3465 1223 0,'23'24'0,"-23"-1"16,0 1 0,0-1-16,0 1 0,24-24 0,-24 24 0,0-1 0,0 1 0,0-1 15,0 1-15,0-1 0,0 1 0,0-1 0,0 1 0,0-1 0,0 1 0,0-1 0,0 1 16,0-1-16,-24 1 0,24-1 0,0 1 0,0-1 0,0 1 0,0-1 0,0 1 0,-23-1 0,23 1 15,0-1-15,0 1 0,-24-24 0,24 23 0,0 1 0,0 0 0,0-1 0,0 1 0,0-1 0,0 1 0,0-1 16,0 1-16,0-1 0,0 1 0,0-1 0,0 1 0,0-1 0,0 1 0,0-1 0,0 1 16,0-1-16,24-23 31,-1 0-31,1 0 16,-24-23-16,0-1 0,0 1 15,23 23-15,1 0 0,-24-24 0,0 1 0,0-1 0,23 24 0,-23-23 16,0-1-16,24 24 0,-24-23 0,0-1 0,0 1 15,0-1-15,23 24 0,1 0 0,-24-23 0,0-1 0,0 1 16,0-1-16,0 0 0,23 24 0,-23-23 0,0-1 0,0 1 16,24 23-16,-24-24 0,0 1 0,23 23 0,-23-24 0,0 1 0,24 23 0,-24-24 0,23 1 15,-23-1-15,0 1 0,24 23 0,-24-24 0,23 24 0,-23-23 0,0-1 0,24 24 0,-1 0 0,-23-23 0,0-1 16,24 24-16,-24-23 0,23-1 0,1 1 0,-1 23 0,-23-24 0,24 24 0,-24-23 0,23 23 0,-23-24 0,24 24 0,0 0 16,-24-23-16,23 23 0,-23-24 0,24 24 0,-1 0 0,-23-23 0,24 23 0,-24-24 0,23 24 15,-23-24-15,24 24 0,-1 0 0,1 0 0,-1 0 31,1 0-15,-24 24-16,0 0 0,0-1 0,23-23 0,-23 24 0,24-24 16,-24 23-16,0 1 0,0-1 0,23-23 0,-23 24 0,0-1 15,0 1-15,0-1 0,0 1 0,24-24 0,-24 23 0,0 1 0,0-1 0,0 1 16,0-1-16,0 1 0,0-1 0,0 1 0,0-1 0,0 1 0,0-1 16,0 1-16,0-1 0,0 1 0,0-1 0,0 1 0,0 0 0,0-1 15,0 1-15,0-1 0,0 1 0,0-1 0,0 1 0,0-1 0,0 1 16,0-1-16,0 1 0,0-1 0,0 1 15,0-1-15,-24-23 110,24-23-95,-23 23-15,23-24 16,-24 24-16,24-23 0,0-1 0</inkml:trace>
  <inkml:trace contextRef="#ctx0" brushRef="#br0" timeOffset="57501">4311 2635 0,'-23'0'47,"23"23"-31,0 1-16,0-1 0,0 1 0,0-1 0,-24 1 0,24-1 15,0 1-15,-23-1 0,23 1 0,0-1 0,0 1 0,0-1 0,0 1 0,0-1 16,0 1-16,0-1 0,-24-23 0,24 24 0,0-1 0,0 1 0,0-1 0,0 1 0,0-1 0,0 1 0,0-1 15,0 1-15,0 23 0,0-23 0,0-1 0,0 1 0,0-1 0,0 24 0,0-23 0,0-1 0,0 1 0,0 23 16,0-24-16,0 1 0,0 23 0,0-24 0,0 1 0,24-1 0,-24 1 0,0-1 0,0 1 0,0-1 0,23 1 0,-23 23 0,0-23 0,0-1 16,0 1-16,24 23 0,-24-24 0,0 24 0,23-47 0,-23 24 0,0-1 0,0 1 0,0 23 0,0-24 0,0 1 15,24-24-15,-24 47 0,0-24 0,0 1 0,0-1 0,0 1 0,0-1 0,0 1 0,23 23 0,-23-24 0,0 1 0,0 0 16,0-1-16,0 1 0,24-24 0,-24 23 0,0 1 0,0-1 0,0 1 0,0-1 0,0 1 0,0-1 0,0 1 16,0-1-16,0 1 0,0-1 0,0 1 0,0-1 0,0 1 0,23-24 15,-23 23-15,0 1 0,0-1 0,0 1 0,0-1 0,0 1 16,0-1-16,0 1 0,0-1 0,0 1 0,0 0 15,0-1-15,0 1 0,-23-24 0,23 23 0,0 1 16,0-1-16,0 1 0,0-1 0,0 1 0,-24-24 0,24 23 16,0 1-16,0-1 0,-23-23 0,23 24 0,0-1 0,0 1 0,0-1 15,0 1-15,0-1 0,0 1 0,-24-24 0,24 23 0,0 1 0,0-1 0,0 1 0,0-1 16,0 1-16,-23-24 0,23 23 0,0 1 0,0 0 0,0-1 0,0 1 16,0-1-16,0 1 0,23-24 62</inkml:trace>
  <inkml:trace contextRef="#ctx0" brushRef="#br0" timeOffset="58115">2830 4704 0,'23'0'78,"1"0"-78,-1 0 0,1 0 16,-1 0-16,1 0 0,-1 0 0,1 0 0,23 0 0,-24 0 0,1 0 0,-1 0 0,24 0 0,0 0 0,-23-23 0,-1 23 0,48-24 15,-24 24-15,0 0 0,0 0 0,-23 0 0,46 0 0,-23 0 0,24-23 0,-24-1 0,0 24 0,23 0 0,1 0 0,-48-23 0,1 23 0,47 0 0,-1-24 0,-23 24 16,24 0-16,-1 0 0,1 0 0,-1-23 0,1-1 0,-1 24 0,1 0 0,-24 0 0,47 0 0,-23 0 0,-1-24 0,1 24 0,-24 0 0,23 0 0,-23 0 15,24-23-15,-24 23 0,0 0 0,24 0 0,-24 0 0,23 0 0,1 0 0,-48 0 0,48 0 0,-24 0 0,0 0 0,-24 0 0,24 0 0,0 0 0,-23 0 16,23 0-16,0 0 0,-23 0 0,-1 0 0,1 0 0,23 0 0,-24 0 0,1 0 0,-1 0 0,1 0 0,-1 0 0,1 23 0,-1-23 0,1 0 16,-1 0-16</inkml:trace>
  <inkml:trace contextRef="#ctx0" brushRef="#br0" timeOffset="60362">4029 3011 0,'24'0'15,"-1"0"63,1 0-78,-1 0 0,1 0 0,-1 0 0,1 0 0,-1 0 16,1 0-16,-1 0 0,1 0 0,-1 0 0,1 0 0,-1 0 16,1 0-16,-1 0 0,1 0 0,-1 0 0,1 0 0,-1 0 15,1 0-15,-1 0 0,1 0 0,-24 23 0,23-23 0,1 0 16,-1 0-16,-23 24 0,24-24 0,0 0 0,-24 23 16,23-23-16,1 0 0,-24 24 15,23-24-15,-23 23 16,0 1-16,24-24 15,-24 23-15,23-23 0,-23 24 0,24-24 0,-24 23 0,0 1 16,23-24-16,-23 24 0,24-24 0,-24 23 0,23-23 0,-23 24 16,24-1-16,-1-23 0,-23 24 0,24-24 0,-24 23 0,23-23 0,-23 24 0,24-24 0,-1 0 15,-23 23-15,0 1 0,24-24 0,-24 23 0,23-23 0,-23 24 16,24-24-16,-1 0 0,-23 23 0,0 1 0,24-24 0,-24 23 0,0 1 16,23-24-16,-23 23 0,24-23 0,-24 24 0,0-1 0,0 1 15,23-24-15,-23 23 0,0 1 0,24-24 0,-24 23 0,0 1 0,23-24 0,-23 23 16,0 1-16,0-1 0,24-23 0,-24 24 0,0 0 0,24-24 0,-24 23 0,0 1 15,23-24-15,-23 23 0,0 1 0,0-1 0,24-23 0,-24 24 0,23-24 0,-23 23 16,24-23-16,-24 24 0,0-1 0,0 1 0,23-24 0,-23 23 0,24-23 16,-24 24-16,0-1 0,23-23 0,-23 24 15,0-1-15,24-23 16,-24 24-16,0-1 31,0 1-31,0-1 16,0 1-1,0-1 1,0 1-16,-24-24 0,24 23 16,0 1-1,0-1 1,0 1 0,0 0-1,0-1 1,0 1-16,0-1 0,0 1 0,0-1 15,0 1-15,0-1 0,0-46 47,0-1-31,0 1-16</inkml:trace>
  <inkml:trace contextRef="#ctx0" brushRef="#br0" timeOffset="61614">3888 2987 0,'-24'0'0,"1"0"16,-1 0-16,1 0 0,-1 0 15,1 0-15,23 24 0,-24-24 16,1 0-16,23 23 0,-24-23 16,24 24-16,-23-24 0,23 23 0,-24-23 0,1 0 15,-1 0-15,24 24 0,0-1 16,-23-23-16,-1 0 0,1 0 16,23 24-16,0-1 0,-24-23 0,24 24 0,-23-24 0,-1 0 0,24 23 15,-23-23-15,-1 24 0,24 0 0,-24-24 0,1 0 0,-1 0 0,24 23 0,-23-23 16,23 24-16,-24-24 0,24 23 0,-23-23 0,-1 24 0,1-24 0,23 23 0,-24-23 0,1 0 0,23 24 15,-24-24-15,1 23 0,23 1 0,-24-24 0,1 0 0,23 23 0,-24-23 0,24 24 0,-23-24 16,23 23-16,0 1 0,-24-24 0,1 0 0,23 23 0,-24-23 0,24 24 0,-23-24 16,23 23-16,0 1 0,0-1 0,-24-23 0,24 24 0,-23-24 0,23 23 0,0 1 0,-24-24 15,24 23-15,0 1 0,0-1 0,0 1 0,-23-24 0,23 23 0,0 1 0,0 0 0,-24-24 16,24 23-16,0 1 0,-23-24 0,23 23 0,0 1 0,0-1 0,-24-23 0,24 24 0,0-1 16,0 1-16,-24-24 0,24 23 0,0 1 0,-23-24 0,23 23 0,-24-23 15,24 24-15,0-1 0,-23-23 0,23 24 0,0-1 0,-24-23 0,24 24 0,0-1 16,-23-23-16,23 24 0,0-1 15,-24-23-15,24 24 16,0-1 0,0 1-16,0-1 15,24-23-15,-24 24 0,0-1 16,0 1-16,0 0 0,0-1 16,0 1-16,0-1 0,0 1 15,0-1-15,0 1 0,0-1 0,0 1 16,0-1-16,23-23 15,-23 24-15,0-1 0,0 1 0,0-1 63,0 1-63,24-24 16,-24 23-16,0 1 0,23-24 0,-23 23 0,24-23 15,-24 24-15,0-1 0,23-23 16,-23-23 62</inkml:trace>
  <inkml:trace contextRef="#ctx0" brushRef="#br0" timeOffset="62219">2994 4657 0,'-23'0'31,"-1"0"-16,24 24-15,-23-24 0,23 23 0,-24-23 0,1 0 0,-1 24 0,1-24 0,-1 0 0,1 0 16,23 23-16,-24-23 0,0 0 0,1 0 0,-1 24 0,1-24 0,-1 0 0,1 0 0,23 23 0,-24 1 0,1-24 0,-24 0 16,47 23-16,-24-23 0,1 0 0,-1 0 0,1 0 0,-1 24 0,1-24 0,-1 23 0,1-23 0,-1 0 0,1 0 15,-24 0-15,23 0 0,1 24 0,-24-24 0,23 23 0,0-23 0,1 0 0,-48 0 0,48 0 0,-1 0 0,-23 0 0,0 0 0,0 24 0,0-24 0,24 0 0,-24 23 16,0-23-16,23 0 0,-23 0 0,0 0 0,24 0 0,-1 0 0,0 0 0,-46 0 0,46 24 0,-23-24 0,0 0 0,0 0 0,-23 23 0,23-23 0,0 0 0,0 0 16,0 24-16,0-24 0,0 0 0,-24 0 0,47 0 0,-23 0 0,0 0 0,0 0 0,0 0 0,0 0 0,0 0 0,0 0 0,24 0 0,-24 0 0,0 0 15,23 0-15,-23 0 0,24 0 0,-48 0 0,47 23 0,1-23 0,-1 0 0,1 0 0,-1 0 0,1 0 0,-1 0 0,1 0 16,46 0 156,24 0-172,-23 0 15,-1 0-15,1 0 0,-1 0 0,1 0 0,-1 0 0,1 0 0,0 0 0,-1 0 0,24 0 16,-23 0-16,-1 0 0</inkml:trace>
  <inkml:trace contextRef="#ctx0" brushRef="#br0" timeOffset="63458">4076 4775 0,'-23'0'0,"23"23"31,-24-23-31,24 24 0,-24-24 0,24 23 0,0 1 0,-23-24 0,23 23 16,-24-23-16,24 24 0,0-1 15,0 1-15,0-1 16,24 1 15,-1-24-15,-23 23-16,24-23 15,-24-23 17,0-1-17,0 1-15,0-1 0,0 1 16,0-1-16,0 1 15,0-1-15,0 1 0,0-1 16,-24 24 31,1 0-31,-1 0-16,1 24 0,23-1 0,-24-23 0,1 0 0,-1 0 0,24 24 15,-23-24-15,23 23 0,-24-23 16,48 0 31,-1 0-32,1 0-15</inkml:trace>
  <inkml:trace contextRef="#ctx0" brushRef="#br0" timeOffset="64125">5393 4916 0,'24'0'0,"-24"23"47,0 1-32,0-1-15,0 1 0,0-1 0,0 1 16,0-1-16,0 1 0,0-1 0,0 1 0,0 0 16,0-1-16,0 1 0,0-1 0,0 1 0,0-1 15,0 1-15,0-1 0,0 1 0,0-1 0,0 1 16,0-1-16,0 1 0,0-1 15,0-46 48,0-1-63,0 1 0,0-1 16,0 1-16,0-1 0,0 1 0,23 23 0,-23-24 0,0 1 0</inkml:trace>
  <inkml:trace contextRef="#ctx0" brushRef="#br0" timeOffset="64572">5722 4751 0,'24'0'0,"-24"24"0,0-1 0,0 1 16,0-1-16,23-23 0,-23 24 0,0-1 0,0 1 16,0-1-16,0 1 0,0-1 0,0 1 0,0-1 15,0 1-15,0-1 0,0 1 0,0-1 0,0 1 16,0 0-16,0-1 15,0 1 1,0-1 15,0 1-15,0-1 0,0-46 46,-23 23-46,23-24-16</inkml:trace>
  <inkml:trace contextRef="#ctx0" brushRef="#br0" timeOffset="65023">5228 5033 0,'24'0'47,"-1"0"-47,1 0 0,0 0 16,-24-23-16,23 23 0,1 0 0,-1 0 0,1 0 0,-24-24 0,23 24 0,-23-23 0,24 23 0,-1 0 0,1 0 16,-1 0-16,24 0 0,-23-24 0,-1 24 0,1 0 0,-1 0 0,1 0 0,-1 0 0,1 0 0,-1 0 15,-23-23-15,24 23 0,-1 0 0,1 0 0,-1-24 0,1 24 0,-1 0 0,1 0 0,-24-23 0,24 23 0,-1 0 0,1 0 16,-1-24-16,1 24 0,-1 0 0,1 0 15</inkml:trace>
  <inkml:trace contextRef="#ctx0" brushRef="#br0" timeOffset="65767">2336 5386 0,'23'0'63,"1"0"-63,-1 0 16,1 0-16,-1 0 0,1 0 0,-1 0 0,1 0 0,-1 0 15,1 0-15,-1 0 0,1 0 0,-1 0 0,1 0 0,-1 0 0,1 0 16,-1 0-16,1 0 0,0 0 0,-1 0 15,1 0 1</inkml:trace>
  <inkml:trace contextRef="#ctx0" brushRef="#br0" timeOffset="66147">3159 4963 0,'0'23'0,"0"1"0,0-1 0,0 1 0,0-1 16,0 1-16,0-1 0,0 1 0,0 0 0,0-1 0,0 1 15,0-1-15,0 1 0,-24-24 0,24 23 0,0 1 0,0-1 0,-23-23 0,23 24 0,0-1 0,0 1 16,0-1-16,-24-23 0,24 24 0,0-1 0,0 1 0,-23-24 0,23 23 0,0 1 0,0-1 0,0 1 15,0-1-15,0 1 0,0-1 0,-24 1 16,48-24 47,-24-24-63,0 1 15,0-1-15,23 24 0,-23-23 0,0-1 0,0 1 0,24-1 16,-24 1-16,23 23 0,-23-24 0</inkml:trace>
  <inkml:trace contextRef="#ctx0" brushRef="#br0" timeOffset="66519">3323 5010 0,'24'23'0,"-24"1"0,23-24 15,-23 23-15,0 1 0,0-1 0,0 1 0,0 0 16,0-1-16,0 1 0,0-1 0,0 1 0,0-1 0,0 1 0,0-1 16,0 1-16,0-1 0,0 1 0,0-1 0,0 1 0,0-1 0,0 1 0,0-1 15,0 1-15,0-1 0,0 1 0,0-1 0,0 1 0,0-1 0,0 1 16,0-1-16,0 1 0,0-1 0,-23-23 0,23 24 15,0-48 48,0 1-47,0-1-16,0 1 15,0-1-15,-24 24 0,24-23 0,0-1 0</inkml:trace>
  <inkml:trace contextRef="#ctx0" brushRef="#br0" timeOffset="67230">2594 5080 0,'0'24'62,"24"-24"-62,-1 0 16,-23 23-16,24-23 0,-1 0 16,-23 24-16,24-24 0,-1 0 0,1 0 15,0 0-15,-1 0 0,1 0 0,-1 0 0,1 0 0,-1 0 0,1 0 0,-1 0 16,1 0-16,-1 0 0,1 0 0,-1 0 0,1 0 0,-1 0 0,-23-24 0,24 24 16,-1 0-16,1 0 0,-1 0 15,1 0 1,-24-23-16,23 23 15,-23-24-15,24 24 0,-1 0 16,1 0-16,-1 0 0,1 0 31,-24-23-15,23 23 156</inkml:trace>
  <inkml:trace contextRef="#ctx0" brushRef="#br0" timeOffset="72958">5323 565 0,'23'0'78,"1"0"-78,-1 0 0,-23-24 16,24 24-16,-1 0 0,1 0 0,-1 0 0,1 0 0,23 0 0,-24 0 0,1 0 16,23 0-16,-24 0 0,1 0 0,23 0 0,-24 0 0,24 0 0,-23 0 0,23 0 0,-24 0 0,25-23 0,-25 23 0,24 0 0,-23 0 0,-1 0 0,1 0 0,23 0 15,0 0-15,0 0 0,-24 0 0,1 0 0,23 0 0,-24 0 0,24-24 0,-23 24 0,-1-23 0,1 23 0,-1 0 16,-46 0 46</inkml:trace>
  <inkml:trace contextRef="#ctx0" brushRef="#br0" timeOffset="73315">5958 659 0,'0'23'16,"0"1"-16,0 0 0,0-1 15,0 1-15,0-1 0,0 1 0,23-24 0,-23 23 0,0 1 16,24-24-16,-24 23 0,23-23 0,-23 24 0,0-1 16,24-23-16,-24 24 0,0-1 0,23-23 15,-23 24-15,0-1 16,0 1-16,0-1 16,0 1-16,0-1 0,24-23 15,-24 24-15,0-1 0,0 1 0,0-1 16,0-46 15,0-1-31,23 24 0,-23-23 16</inkml:trace>
  <inkml:trace contextRef="#ctx0" brushRef="#br0" timeOffset="73713">6334 871 0,'23'0'47,"1"0"-32,-1 0 17,1 0-32,-1 0 15,1 0-15,-1 0 0,1 0 0,-1 0 0,1 0 0,0 0 16,-1 0-16</inkml:trace>
  <inkml:trace contextRef="#ctx0" brushRef="#br0" timeOffset="74086">6334 1106 0,'23'0'63,"-23"-24"-48,24 24 1,-1 0-16,1 0 16,-1 0-16,1 0 0,-1 0 0,1 0 0,-1 0 15,1 0-15,0 0 0,-1 0 0,1 0 0,-24-23 0,23 23 0,1 0 0,-1 0 0,1 0 0,23 0 16,-24 0-16,1 0 0,-1 0 0,1 0 0,-1 0 0,1 0 0,-1 0 0,1-24 0,23 24 0,0 0 0,0 0 0,-24 0 0,1 0 0,-1 0 15,25 0-15,-25 0 0,1 0 0,-1 0 0,1 0 0,-1 0 0,1 0 0,-1 0 0,1 0 0,-1 0 0,1 0 0,-1-23 0,1 23 0,-1 0 16</inkml:trace>
  <inkml:trace contextRef="#ctx0" brushRef="#br0" timeOffset="75534">7463 659 0,'0'23'47,"0"1"-47,0 0 0,0-1 16,0 1-16,0-1 0,23-23 0,-23 24 0,0-1 0,0 1 0,0-1 0,0 1 0,0-1 0,0 1 15,0-1-15,0 1 0,0-1 0,0 1 0,0-1 0,0 1 0,0-1 0,0 1 0,0-1 0,0 1 16,0-1-16,0 1 0,0-1 0,0 1 0,0-1 0,0 1 0,0 0 0,0-1 15,0 1-15,0-1 0,24-23 47</inkml:trace>
  <inkml:trace contextRef="#ctx0" brushRef="#br0" timeOffset="76055">7792 612 0,'0'23'31,"0"1"-31,0-1 0,23-23 0,-23 24 0,0 0 0,0-1 16,0 1-16,0-1 0,0 1 0,0-1 0,0 1 16,0-1-16,0 1 0,0-1 0,0 1 0,0-1 15,0 1-15,0-1 0,0 1 0,0-1 0,0 1 16,0-1-16,0 1 47,0-1-32</inkml:trace>
  <inkml:trace contextRef="#ctx0" brushRef="#br0" timeOffset="77346">7275 753 0,'23'0'78,"1"0"-78,-1 0 0,-23-23 0,24 23 0,-1 0 0,1 0 0,-24-24 16,23 24-16,1 0 0,-1 0 0,1 0 0,-24-24 0,23 24 0,1 0 0,-1 0 15,1 0-15,-1 0 0,1 0 0,-24-23 0,23 23 0,1 0 0,-1 0 0,1 0 516,-1 0-516,1 0 0,-24-24 15,23 24-15,1 0 141,-24-23-125</inkml:trace>
  <inkml:trace contextRef="#ctx0" brushRef="#br0" timeOffset="78369">5511 4469 0,'23'0'15,"-23"-24"-15</inkml:trace>
  <inkml:trace contextRef="#ctx0" brushRef="#br0" timeOffset="79663">7745 871 0,'47'0'93,"-24"0"-93,1 0 0,0 0 0,-1 0 0,-23-24 0,24 24 0,-1 0 16,1 0-16,-1 0 0,1 0 0,-1 0 0,1 0 0,-1 0 0,1 0 16,-24-23-16,23 23 0,1 0 0,-1 0 15,1 0 79</inkml:trace>
  <inkml:trace contextRef="#ctx0" brushRef="#br0" timeOffset="80180">8615 635 0,'0'24'16,"-23"-24"-16,23 23 0,0 1 0,-24-24 0,24 24 0,-23-24 0,23 23 0,-24-23 15,24 24-15,0-1 0,0 1 0,-23-24 0,23 23 0,-24-23 0,24 24 0,0-1 0,0 1 16,0-1-16,-24-23 0,24 24 0,0-1 0,-23-23 0,23 24 0,0-1 0,0 1 0,0-1 16,0 1-16,0-1 0,0 1 0,0-1 0,0 1 0,0-1 15,0 1-15,0-1 0,0 1 0,0-1 16,0 1-16,0 0 15,23-24-15,1 0 16,0 0-16,-24 23 16,23-23-16,1 0 0,-1 0 15,-23-23 32,0-1-31,0 0 15</inkml:trace>
  <inkml:trace contextRef="#ctx0" brushRef="#br0" timeOffset="80633">8568 871 0,'24'0'63,"-1"0"-63,-23-24 0,24 24 0,-1 0 0,-23-23 0,24 23 15,-1 0-15,1 0 0,-24-24 0,23 24 0,1 0 0,-1-23 0,1 23 0,-1 0 0,1 0 0,-1 0 16,-23-24-16,24 24 0,-1 0 0,24 0 0,-47-23 0,24 23 0,-1 0 0,1 0 0,-1 0 0,1 0 0,-24-24 0,24 24 16,-1 0-16,-23-24 0,24 24 0,-1 0 0,1 0 0,-1 0 15</inkml:trace>
  <inkml:trace contextRef="#ctx0" brushRef="#br0" timeOffset="81112">9603 353 0,'23'0'47,"-23"24"-47,24-24 0,-24 23 0,0 1 15,0-1-15,0 1 0,0-1 0,0 1 0,0-1 16,0 1-16,0-1 0,0 1 0,0-1 0,0 1 0,0-1 16,0 1-16,0 0 0,0-1 0,0 1 0,0-1 0,0 1 0,0-1 15,0 1-15,0-1 0,0 1 0,0-1 0,0 1 16,23-24-16,-23 23 0,0 1 0,0-1 0,0 1 16,0-48 77,0 1-77,0-1-16,0 1 0,24 23 0,-24-24 0,0 1 0,0-1 16,23 24-16</inkml:trace>
  <inkml:trace contextRef="#ctx0" brushRef="#br0" timeOffset="81533">10026 212 0,'0'24'31,"24"-24"-15,-24 23-16,0 1 0,0-1 0,0 1 0,23-24 0,-23 23 16,0 1-16,0-1 0,0 1 0,0-1 0,0 1 0,0-1 0,0 1 0,24-24 0,-24 23 15,0 1-15,0-1 0,0 1 0,0-1 0,0 1 0,0-1 0,0 1 0,0 0 0,0-1 16,0 1-16,0-1 0,0 1 0,0-1 0,0 1 0,0-1 0,0 1 0,0-1 16,0 1-16,0-1 0,0 1 0,0-1 0,0 1 0,0-1 0,0 1 0,0-1 15,0 1-15,0-1 0,23-23 31,1 0 1,-24-23 30,0-1-62,-24 24 0,24-23 0,0-1 0,0 1 16,-23 23-16,23-24 0,0 1 0,0-1 0</inkml:trace>
  <inkml:trace contextRef="#ctx0" brushRef="#br0" timeOffset="82085">9603 494 0,'0'-23'47,"23"23"-31,1 0-16,-1 0 0,1 0 16,-1 0-16,1 0 15,0 0-15,-1 0 16,1 0-16,-1 0 0,1 0 0,-1 0 15,-23 23-15,24-23 0,-24 24 0,23-24 0,1 0 0,-1 0 0,1 0 0,-1 0 16,1 0-16,-1 0 0,1 0 0,-1 0 0,1 0 16,-1 0-16,1 0 0,-1 0 0,-23-24 0,24 24 15,-1 0-15,1 0 0,-24-23 16,23 23-16,-46 0 109</inkml:trace>
  <inkml:trace contextRef="#ctx0" brushRef="#br0" timeOffset="82562">10261 142 0,'0'23'31,"0"1"-31,24-24 16,-24 23-16,0 1 0,23-24 0,-23 23 0,24-23 0,-24 24 0,0-1 0,23-23 0,-23 24 16,0-1-16,24-23 0,-24 24 0,24-24 0,-24 23 0,0 1 0,23-24 0,-23 23 0,0 1 15,0-1-15,0 1 0,24-24 0,-24 23 0,0 1 0,0-1 0,0 1 0,23-24 16,-23 23-16,0 1 0,0-1 0,0 1 0,0 0 0,0-1 0,0 1 0,0-1 0,0 1 16,0-1-16,0 1 0,0-1 0,0 1 0,0-1 0,0 1 15,-23-24-15,23 23 0,0 1 0,0-1 0,0 1 0,-24-24 0,24 23 0,-23-23 0,23 24 0,0-1 16,-24-23-16,24 24 0,0-1 0,-24-23 15</inkml:trace>
  <inkml:trace contextRef="#ctx0" brushRef="#br0" timeOffset="83165">6734 2211 0,'23'0'94,"1"0"-94,-1 0 0,1 0 0,-1 0 0,-23-23 16,24 23-16,-1 0 0,1 0 0,-1 0 0,1 0 0,-1 0 0,24 0 15,-23 0-15,-1 0 0,1 0 0,-1 0 0,1 0 0,-1 0 16,1 0-16,0 0 0,-1 0 15</inkml:trace>
  <inkml:trace contextRef="#ctx0" brushRef="#br0" timeOffset="83549">6404 2587 0,'24'0'31,"-1"0"-16,1 0-15,-24 24 0,23-24 0,1 0 0,-1 0 16,1 0-16,0 0 0,-1 0 0,1 0 0,-1 0 0,1 0 0,-1 0 16,1 0-16,-1 0 0,1 0 0,-1 0 0,1 0 0,-1 0 0,1 0 0,-1 0 15,1 0-15,-1 0 0,1 0 0,-1 0 0,1 0 0,-1 0 0,1 0 0,-1 0 0,1-24 16,-1 24-16,1 0 0,-1 0 0,1 0 0,0 0 0,-1 0 0,1 0 0,-24-23 16,23 23-16,1 0 0,-1 0 0,-23-24 0,24 24 0,-1 0 0,1 0 15,-24-23 16,0-1-15</inkml:trace>
  <inkml:trace contextRef="#ctx0" brushRef="#br0" timeOffset="84291">7933 1835 0,'24'0'31,"-1"0"-16,1 0-15,-24 23 0,23-23 16,-23 24-16,24-24 0,-1 0 0,1 23 0,-24 1 0,23-24 0,1 0 16,-24 23-16,23-23 0,1 0 0,-24 24 0,0 0 0,23-24 15,-23 23-15,0 1 0,0-1 0,24-23 16,-24 24-16,0-1 0,0 1 0,0-1 0,0 1 16,0-1-16,0 1 0,0-1 0,0 1 0,-24-24 0,24 23 15,0 1-15,-23-24 0,23 23 0,-24-23 0,24 24 0,-23-24 0,23 23 0,0 1 0,-24-24 0,1 23 16,23 1-16,-24-24 0,24 23 0,-23-23 0,23 24 0,-24-24 15,1 0-15,23 23 0,-24-23 0,24 24 0,-23-24 0,-1 0 16,1 0-16,23 23 0,23-23 94,1 0-79,-1 0-15,-23-23 0,24 23 0,-1 0 0,1 0 0,-1 0 0,-23-24 0,24 24 16,-1 0-16,1 0 0,-1 0 0,-23-23 0,24 23 0,-1 0 0,1 0 16,-1 0-16,1 0 0,-1 0 0,1 0 0,-1 0 0,1 0 15,-1 0 32,-23-24-31,24 24-16,-1 0 0,1 0 0,0 0 0,-1 0 15,-23-23-15,24 23 0,-1 0 0,1 0 0,-24-24 0,23 24 0,1 0 0,-1 0 16,1 0-16,-24-23 0,23 23 0,1 0 0,-48 0 94,1 0-79</inkml:trace>
  <inkml:trace contextRef="#ctx0" brushRef="#br0" timeOffset="84853">8968 1576 0,'23'0'31,"-23"24"-31,0-1 16,24-23-16,-24 24 0,0-1 0,23-23 16,-23 24-16,0-1 0,0 1 0,24-24 0,-24 23 0,0 1 0,0-1 0,0 1 15,0-1-15,23-23 0,-23 24 0,0-1 0,0 1 0,0-1 0,0 1 0,0 0 16,0-1-16,0 1 0,0-1 0,0 1 0,0-1 16,0 1-16,0-1 0,24-23 0,-24 24 15,0-1-15,0-46 203,-24 23-203,24-24 16</inkml:trace>
  <inkml:trace contextRef="#ctx0" brushRef="#br0" timeOffset="85538">8662 1670 0,'24'0'78,"-1"0"-78,1 0 0,-1 0 0,1 0 0,-1 0 0,1 0 15,-1 0-15,-23-23 0,24 23 0,-1 0 0,1 0 0,-1 0 0,1 0 0,-1 0 0,1 0 0,23 0 16,-24 0-16,-23-24 0,48 24 0,-25 0 0,1-23 0,-1 23 0,1 0 0,-1 0 0,1 0 0,-1 0 16,1 0-16,-1 0 0,1 0 0,-1-24 0,1 24 0,-1 0 0,1 0 0,-1 0 15,1 0-15,-48 0 266,1 0-251,23 24-15,-24-24 0,24 23 0,-23-23 0</inkml:trace>
  <inkml:trace contextRef="#ctx0" brushRef="#br0" timeOffset="86605">9344 1576 0,'0'24'63,"0"-1"-63,0 1 0,0-1 16,0 1-16,0-1 0,0 1 0,0-1 0,0 1 0,0-1 15,0 1-15,0-1 0,0 1 0,-23-24 0,23 23 0,0 1 0,0-1 0,0 1 0,0 0 16,0-1-16,-24-23 0,24 24 0,0-1 0,0 1 0,0-1 0,-23-23 0,23 24 0,0-1 0,0 1 15,0-1-15,0 1 0,0-1 0,0 1 79</inkml:trace>
  <inkml:trace contextRef="#ctx0" brushRef="#br0" timeOffset="87714">6310 3387 0,'24'0'47,"-24"24"-31,23-24-16,-23 23 0,0 1 0,0-1 15,0 1-15,0-1 0,0 1 0,0-1 0,0 1 16,0-1-16,0 1 0,0-1 0,0 1 0,0-1 0,0 1 0,0-1 15,0 1-15,0-1 0,0 1 0,0-1 0,-23 1 0,23 0 0,0-1 0,0 1 16,0-1-16,0 1 0,0-1 0,0 1 0,0-1 0,0 1 0,-24-1 16,24 1-16,0-1 0,0 1 0,0-1 78,71-46-31,-48 23-47,1 0 0,-1 0 0,1-24 0,-1 24 0,24-23 0,-23 23 0,0 0 0,-1 0 0,1-24 0,23 24 15,-24 0-15,1-23 0,-1 23 0,1 0 0,-1 0 0,1-24 0,-1 24 0,1 0 0,-24-23 0,23 23 16,1 0-16,-1 0 0,-23-24 0,24 24 0,-1 0 0,1 0 0,-24-23 0,0-1 78,-24 24-78,24-23 31,-23 23-31,23-24 0</inkml:trace>
  <inkml:trace contextRef="#ctx0" brushRef="#br0" timeOffset="88118">6969 3434 0,'23'0'31,"1"0"-16,-1 0 1,-23 24-16,24-24 16,-1 0-16,1 0 0,-1 0 15,-23 23-15,24-23 0,-1 0 0,1 0 0,0 0 0,-24 24 0,23-24 16,1 0-16,-1 0 0,1 0 0,-1 0 16,1 0-16,-1 0 0,1 0 0,-1 0 0,1 0 15,-1 0-15,1 0 0,-1 0 0,1 0 0,-1 0 16,1 0-16,-48 0 94</inkml:trace>
  <inkml:trace contextRef="#ctx0" brushRef="#br0" timeOffset="88500">7039 3810 0,'24'0'47,"-1"0"-31,1 0-16,-1 0 0,1 0 0,-1 0 0,1 0 0,0 0 0,-1 0 15,-23-23-15,24 23 0,-1 0 0,-23-24 0,24 24 0,-1 0 0,1 0 0,-1 0 0,1 0 0,-1 0 16,-23-23-16,24 23 0,-1 0 0,1 0 0,-1 0 0,1 0 0,-24-24 0,23 24 16,1 0-16,-1 0 0,1 0 0,-1 0 0,1 0 0,-1 0 0,-23-23 0,24 23 15,-24-24-15,23 24 0,1 0 0,-1 0 0,1 0 0,0 0 0,-1 0 0,1 0 0,-24-23 0,23 23 16,1 0-16,-1 0 0,1 0 0,-1 0 78,1 0-78,-24-24 16,23 24-16,1 0 0,-1 0 0,-23-23 0,0-1 0,24 24 0,-1 0 15,1 0-15,-24-23 0</inkml:trace>
  <inkml:trace contextRef="#ctx0" brushRef="#br0" timeOffset="88931">8333 2799 0,'0'24'0,"23"-24"78,1 0-78,-24 23 0,23-23 0,1 0 15,-1 0-15,-23 24 0,24-24 0,0 0 0,-1 0 0,1 0 16,-1 0-16,1 0 0,-1 0 0,1 0 0,-1 0 0,1 0 0,-1 0 0,1 0 0,-1 0 16,1 0-16,-1 0 0,1 0 0,-1 0 0,1 0 0,-1 0 0,1 0 15,-1 0-15,-46 0 94,-1 0-94</inkml:trace>
  <inkml:trace contextRef="#ctx0" brushRef="#br0" timeOffset="89253">8592 2870 0,'0'23'32,"0"1"-32,0-1 0,23-23 15,-23 24-15,0-1 0,0 1 0,0-1 0,0 1 0,0-1 16,0 1-16,0-1 0,0 1 0,0-1 0,24 1 0,-24-1 0,0 1 16,0 0-16,0-1 0,0 1 0,0-1 0,0 1 0,0-1 15,0 1-15,0-1 0,23-23 0,-23 24 0,24-24 16,-24 23-16,0 1 0,0-48 94</inkml:trace>
  <inkml:trace contextRef="#ctx0" brushRef="#br0" timeOffset="89666">8168 3952 0,'24'0'15,"-24"-24"1,23 24 0,1 0-16,-1 0 0,-23-23 0,24 23 0,-1 0 0,1 0 15,-1-24-15,1 24 0,-1 0 0,1-24 0,-1 24 0,25 0 0,-48-23 0,23 23 0,1 0 16,-1 0-16,1-24 0,-1 24 0,1 0 0,23-23 0,-24 23 0,1-24 0,-1 24 0,1 0 0,-1 0 0,1-23 0,-1 23 15,1 0-15,23 0 0,-47-24 0,23 24 0,1 0 0,-24-23 0,23 23 0,1 0 0,-1 0 0,-23-24 0,24 24 16,-24 24 62,23-24-78,1 0 0,0 0 16</inkml:trace>
  <inkml:trace contextRef="#ctx0" brushRef="#br0" timeOffset="90454">8615 4587 0,'24'0'16,"-1"0"46,-23-24-30,24 24-32,-24-23 15,0-1-15,23 24 0,-23-24 0,0 1 16,0-1-16,0 1 0,24 23 0,-24-24 0,0 1 16,23 23-16,-23-24 0,24 24 0,-24-23 0,0-1 0,23 24 0,-23-23 15,24 23-15,-24-24 0,23 24 0,-23-23 0,24 23 0,-24-24 0,23 24 31,1 0-31,-1 0 16,1 0-16,-24 24 0,23-24 0,1 0 16,-24 23-16,23-23 0,-23 24 0,24-24 0,-24 23 15,23-23-15,-23 24 0,0-1 0,0 1 16,0-1-16,0 1 0,0-1 0,0 1 16,0-1-16,0 1 0,0 0 0,0-1 0,0 1 15,0-1-15,0 1 0,-23-24 0,23 23 0,-24-23 0,24 24 0,0-1 0,-23-23 0,23 24 16,-24-24-16,24 23 0,0 1 0,-23-24 0,23 23 0,-24-23 0,24 24 15,-23-24-15,46 0 94,-23 23-78,24-23-16,-1 0 0,1 0 0,-1 0 0,1 0 0,-1 0 0,1 0 0,0 0 0,-1 0 0,1 0 0,-1 0 15,1 0-15,-1 0 0,1 0 0,-1 0 0,1 0 0,-1 0 0,1 0 0,23 0 0,-24 0 0,1 0 0,-1 0 0,24-23 0,-23 23 0,-1 0 16,24 0-16,-23 0 0,-1 0 0,1 0 0,-1 0 0,1 0 0,23 0 0,-23 0 0,-1 0 0,1 0 0,-1 0 16,1 0-16,-1 0 0,1 0 0,-48 0 47,1 0 15,23-24-62,-24 24 0,24-23 0,0-1 0,-23 24 0,-1 0 0,24-23 16,0-1-16,-23 24 0,23-23 0,0-1 0,0 1 0,-24 23 0,24-24 0,0 1 15</inkml:trace>
  <inkml:trace contextRef="#ctx0" brushRef="#br0" timeOffset="90899">9462 3552 0,'23'0'78,"1"0"-62,-1 0-16,1 0 0,-24 23 0,23-23 0,1 0 15,-1 0-15,1 0 0,-1 0 0,1 0 0,-24-23 0,23 23 0,1 0 0,0 0 16,-1 0-16,1 0 0,-1 0 0,1 0 0,-1 0 0,1 0 0,-24-24 0,23 24 0,1 0 16,-1 0-16,1 0 0,-48 0 62,1 24-62,23-1 16,-24-23-16,1 0 0</inkml:trace>
  <inkml:trace contextRef="#ctx0" brushRef="#br0" timeOffset="91273">9415 3952 0,'23'0'62,"1"0"-46,-1 0-16,1 0 0,-1 0 0,1 0 16,-1 0-16,-23-24 0,24 24 0,-1 0 0,1 0 0,-24-23 0,23 23 15,1 0-15,-1 0 0,-23-24 0,24 24 0,0 0 0,-1 0 0,-23-24 0,24 24 0,-1 0 16,1 0-16,-1 0 0,1 0 0,-1 0 0,-23-23 0,24 23 0,-1 0 15,1 0-15,-1 0 0,1 0 16,-24-24 0,0 1 31,23 23-47,1 0 0,-24-24 0,0 1 15,-24 23 1,24-24-16,-23 24 0</inkml:trace>
  <inkml:trace contextRef="#ctx0" brushRef="#br0" timeOffset="92003">10144 2635 0,'23'0'47,"1"0"-47,-1 0 15,1 0-15,-1 0 0,-23 23 16,24-23-16,-1 0 0,-23 24 16,0-1-16,24-23 0,-24 24 15,0-1-15,23-23 0,-23 24 0,0-1 0,0 1 16,0-1-16,0 1 0,24-1 0,-24 1 0,0-1 15,0 1-15,0-1 0,0 1 0,0-1 0,0 1 0,0-1 16,0 1-16,0-1 0,0 1 0,-24-24 0,24 23 0,0 1 16,-23-24-16,23 23 0,0 1 0,-24-24 0,1 0 0,23 24 15,0-1-15,-24 1 0,24-1 0,-23-23 16,46 0 62,1 0-62,-1 0-16,1 0 15,-1 0-15,1 0 0,0 0 0,-1 0 16,1 0-16,-1 0 0,1 0 0,-1 0 0,1 0 0,-1 0 0,1 0 0,-1 0 16,-23-23-16,24 23 0,-1 0 0,1 0 0,-1 0 0,1 0 0,-1 0 0,1 0 0,-1 0 0,24 0 15,-23 0-15,-1 0 0,1 0 0,-1 0 0,1 0 0,-1 0 0,1 0 0,-24-24 110,-24 1-110,1 23 0,-1 0 0,24-24 0,-23 24 0,-1 0 15,24-24-15</inkml:trace>
  <inkml:trace contextRef="#ctx0" brushRef="#br0" timeOffset="92400">10732 2682 0,'0'23'16,"0"1"0,0-1-16,23-23 0,-23 24 0,0-1 15,0 1-15,0-1 0,0 1 16,0-1-16,0 1 0,0-1 0,0 1 0,0-1 0,0 1 15,0-1-15,0 1 0,0-1 16,0 1-16,24-24 0,-24 23 0,0 1 16,-24-24 62,1 0-78,23-24 0</inkml:trace>
  <inkml:trace contextRef="#ctx0" brushRef="#br0" timeOffset="92749">10755 2658 0,'24'0'0,"-24"24"0,0-1 0,0 1 16,23-24-16,-23 23 0,0 1 0,0-1 15,24-23-15,-24 24 0,23-24 0,-23 23 16,0 1-16,0-1 0,24-23 0,-24 24 16,0-1-16,23-23 15,-23 24-15,0-1 0,0 1 16,0-1-1,0 1 1,24-24-16,-24-24 63,-24 24-63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1:39.1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518 94 0,'0'23'0,"-24"-23"109,-23 0-109,24 0 0,23 24 0,-24-24 0,24 23 16,-23-23-16,23 24 0,-24-24 0,1 0 0,23 23 0,-24-23 0,1 0 0,23 24 0,-24-24 0,1 0 0,-1 23 15,1 1-15,-1-1 0,1-23 0,-1 24 0,1-24 0,23 24 0,0-1 0,-24-23 16,0 0-16,24 24 0,0-1 0,-23-23 0,23 24 0,0-1 0,0 1 16,-24-24-16,24 23 0,0 1 15,0-1-15,0 1 16,0-1-16,24-23 0,-1 0 31,1 0-15,0 0-16,-1 0 15,-23-23-15,24 23 0,-1 0 0,-23-24 0,24 24 0,-24-23 0,23 23 0,1 0 16,-1 0-16,-23-24 0,24 24 0,-24-23 0,23 23 0,1-24 0,-1 24 0,-23-23 0,24-1 0,-1 24 0,-23-23 16,0-1-16,24 24 0,-1-23 0,1-1 0,-24 0 0,23 1 0,1 23 0,-24-24 0,0 1 15,0-1-15,23 24 0,-23-23 0,0-1 0,0 1 0,24 23 16,-24-24-16,0 1 0,0-1 0,0 1 15,0 46 95,0 1-110,0-1 0,0 1 15,0-1-15,23-23 0,-23 24 0,0-1 0,0 1 16,24-24-16,-24 23 0,0 1 0,0-1 0,23-23 0,-23 24 0,0 0 0,24-24 0,-24 23 16,0 1-16,23-24 0,-23 23 0,24-23 0,-24 24 0,24-24 0,-24 23 15,23-23-15</inkml:trace>
  <inkml:trace contextRef="#ctx0" brushRef="#br0" timeOffset="550">1153 0 0,'0'23'15,"0"1"1,0-1-16,0 1 15,0-1-15,0 1 0,0-1 0,0 1 16,23-1-16,-23 1 0,24-24 0,-24 23 0,0 1 16,23-24-16,-23 23 0,0 1 0,24-24 15,-24 24-15,0-1 0,0 1 16,23-24-16,1 0 0,-24 23 0,23-23 16,-23-23 46,0-1-62,0 1 0,0-1 16,0 0-16,0 1 0,0-1 0,0 1 15,0-1-15,0 1 0,0-1 16,0 1-16,-23 23 16,-1 0-1</inkml:trace>
  <inkml:trace contextRef="#ctx0" brushRef="#br0" timeOffset="927">1811 305 0,'0'24'31,"-23"0"-31,23-1 0,-24-23 16,24 24-16,-23-1 0,-1-23 0,24 24 0,-23-24 15,23 23-15,0 1 0,-24-24 0,24 23 0,-23-23 0,23 24 0,-24-24 0,1 0 16,23 23-16,0 1 0,-24-24 0,24 23 0,-23-23 0,23 24 0,0-1 16,0 1-16,-24-24 0,1 23 0,23 1 0,-24-24 15,24 23-15,0 1 0,0-1 16,0 1-16,0-1 0,0 1 15,24-24-15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1:40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448 0 0,'-23'0'0,"-1"0"0,1 0 0,23 24 0,-24-24 0,24 23 0,-23-23 16,23 24-16,-24-24 0,1 0 0,23 23 0,-24-23 0,24 24 0,-23-1 0,23 1 15,-24-24-15,1 0 0,23 23 0,0 1 0,-24-1 0,24 1 0,0-1 0,-23-23 16,23 24-16,0-1 0,-24-23 0,24 24 0,-23-24 0,23 23 0,0 1 0,-24-1 0,24 1 0,-23-1 16,23 1-16,0-1 0,-24 1 0,24-1 0,-23-23 0,23 24 0,0 0 0,0-1 15,0 1-15,0-1 0,0 1 0,0-1 0,0 1 16,0-1-16,0 1 0,0-1 15,23-23-15,1 0 0,-1 0 0,1 0 0,-1 0 0,-23 24 16,24-24-16,-1 0 0,1 0 0,-1 0 0,1 0 0,-1 0 0,1 0 16,-1 0-16,1 0 0,-1 0 0,1 0 0,-1 0 0,1 0 0,-1 0 15,-23-24-15,24 24 0,-24-23 0,23 23 0,1 0 0,-24-24 0,24 24 0,-1 0 0,-23-23 0,24 23 16,-24-24-16,23 24 0,-23-23 0,24 23 0,-24-24 0,0 1 0,0-1 16,23 24-16,-23-23 0,0-1 0,0 0 0,0 1 15,0-1-15,0 1 0,0-1 16,0 48 78,0-1-94,-23-23 15,23 24-15,0-1 0,-24-23 0,24 24 0,0 0 0,0-1 0,0 1 16,0-1-16,-23-23 0,23 24 0,0-1 0,0 1 0,0-1 0,0 1 15,0-1-15,0 1 0,0-1 0,23-23 0,-23 24 0,0-1 0,24-23 16,-24 24-16,0-1 0,0 1 0,23-24 0,-23 23 0,24 1 0,-1-24 0,-23 23 16,24-23-16,-24 24 0,0-1 0,23-23 0,-23-23 47,0-1-32,24 24-15,-24-23 0,23 23 0,-23-24 0,0 1 0</inkml:trace>
  <inkml:trace contextRef="#ctx0" brushRef="#br0" timeOffset="596">1225 470 0,'0'24'31,"0"-1"-31,23-23 16,-23 24-16,0-1 0,0 1 0,0 0 16,0-1-16,0 1 0,0-1 0,0 1 0,0-1 0,0 1 15,0-1-15,0 1 0,0-1 0,0 1 0,0-1 0,0 1 0,0-1 16,0 1-16,0-1 0,0 1 0,0-1 0,0 1 15,0-1-15,0 1 0,0-1 0,0 1 0,0-1 16,0 1-16,24-24 47,-1 0-47,-23-24 0,0 1 0,24 23 16,-24-24-16,0 1 0,23 23 0,-23-24 0,24 24 0,-24-23 0,23 23 0,-23-24 15,0 1-15,24 23 0,-24-24 0,0 1 0,23 23 0,-23-24 0,0 1 0,24 23 0,-1 0 16,-23-24-16,0 1 0,24 23 0,-24-24 0,0 1 0,23-1 0,-23 1 15,24 23-15,-24-24 0,23 24 0,-23-23 0,24 23 16,-24-24-16,23 24 31,-23 24-31,0-1 16,24-23-16,-24 24 0,23-24 0,-23 23 0,24-23 16,-24 24-16,0-1 0,0 1 0,23-24 0,-23 23 0,0 1 15,0-1-15,24-23 0,-24 24 0,23-24 0,-23 23 0,0 1 16,0-1-16,24-23 0,-24 24 0,0-1 0,0 1 0,24-24 15,-24 23-15,0 1 0,0-1 0,0 1 0,0-1 16,23-23-16,-23 24 0,24-24 0,-24 24 0,0-1 16</inkml:trace>
  <inkml:trace contextRef="#ctx0" brushRef="#br0" timeOffset="936">2565 517 0,'-23'0'0,"-1"0"16,1 0-16,23 24 15,-24-24-15,1 0 0,23 23 0,-24-23 0,24 24 16,-24-24-16,24 24 0,0-1 0,-23-23 0,-1 0 16,24 24-16,-23-24 0,23 23 0,0 1 0,-24-24 0,24 23 0,-23-23 15,23 24-15,0-1 0,-24-23 0,1 0 0,23 24 0,0-1 0,0 1 16,-24-24-16,24 23 0,-23-23 0,23 24 0,0-1 0,0 1 15,-24-24-15,1 0 0,23 23 0,-24-23 16</inkml:trace>
  <inkml:trace contextRef="#ctx0" brushRef="#br0" timeOffset="1643">3083 71 0,'0'23'0,"0"1"16,23-24-16,-23 23 0,0 1 0,0-1 0,0 1 0,0-1 15,0 1-15,0-1 0,0 1 0,0-1 0,0 1 0,0-1 0,0 1 16,0-1-16,0 1 0,0-1 0,0 1 0,0-1 0,0 1 15,0-1-15,0 1 0,0 0 0,0-1 0,0 1 0,0-1 0,0 1 16,0-1-16,0 1 0,-23-24 0,23 23 0,0 1 0,0-1 0,0 1 16,0-1-16,23-23 31,1 0-15,-24-23-16,23 23 0,-23-24 0,0 1 0,24 23 0,-1 0 0,-23-24 0,24 24 0,-24-23 15,23 23-15,-23-24 0,0 1 0,24 23 0,-1-24 0,-23 1 0,0-1 0,24 24 0,-24-23 0,23 23 0,-23-24 16,24 24-16,-24-24 0,0 1 0,23 23 0,-23-24 0,24 24 0,-24-23 0,23 23 0,-23-24 0,0 1 15,24 23-15,-24-24 0,23 24 0,-23-23 0,24 23 0,-24-24 16,23 24-16,1 0 0,-24-23 16,23 23-16,1 0 0,-1 0 15,1 0-15,-1 0 16,-23 23-16,24-23 0,-24 24 0,0-1 16,0 1-16,0-1 0,0 1 15,0-1-15,0 1 0,0-1 0,0 1 16,0 0-16,0-1 0,0 1 15,0-1-15,0 1 0,-24-24 0,1 0 16,23 23-16,0 1 0,-24-24 0,24 23 0,-23-23 0,23 24 0,-24-24 0,1 0 0,23 23 16,-24-23-16,24 24 0,-23-24 0,-1 0 0,1 0 0,23 23 0,-24-23 0,1 0 15,23 24-15,-24-24 0,1 0 0,23 23 0,-24 1 0,1-24 0,-1 0 0,1 0 0,23 23 0,-24-23 16,1 0-16,-1 24 0,1-24 0,-1 0 0,24 23 0,-23-23 0,-1 0 0,24 24 0,-23-24 16,-1 0-16</inkml:trace>
  <inkml:trace contextRef="#ctx0" brushRef="#br0" timeOffset="2622">4141 353 0,'0'23'46,"0"1"-46,0-1 0,0 1 0,23-24 16,-23 23-16,0 1 0,0-1 0,0 1 0,0-1 0,0 1 16,0 0-16,0-1 0,0 1 0,0-1 0,0 1 0,0-1 0,0 1 15,0-1-15,0 1 0,0-1 0,0 1 0,0-1 0,0 1 0,0-1 16,-23-23-16,23 24 0,0-1 0,0 1 0,0-1 0,0 1 0,0-1 0,-24-23 0,24 24 16,0-1-16,0 1 0,0-1 0,24-23 46,-24-23-46,0-1 16,23 24-16,1 0 0,-24-23 0,23 23 0,-23-24 0,24 24 0,-24-23 0,0-1 0,23 24 0,-23-23 16,24 23-16,-1 0 0,-23-24 0,0 1 0,24 23 0,-24-24 0,24 24 0,-24-23 0,23 23 0,-23-24 15,24 24-15,-24-23 0,23 23 0,-23-24 0,24 24 0,-1-23 0,1 23 0,-24-24 0,23 24 16,-23-23-16,24 23 0,-1 0 0,-23-24 0,24 24 0,-24-23 0,23 23 0,1-24 0,-24 1 16,23 23-16,1 0 0,-1 0 0,-23-24 0,0 1 0,24 23 0,-1 0 0,1 0 0,-24-24 15,23 24-15,-23-24 0,24 24 0,-1 0 16,-23-23-16,0 46 47,24-23-47,-24 24 0,0 0 15,0-1-15,0 1 0,0-1 0,0 1 0,0-1 0,0 1 0,0-1 16,0 1-16,0-1 0,0 1 0,0-1 0,0 1 0,0-1 0,0 1 0,0-1 16,0 1-16,0-1 0,0 1 0,0-1 0,0 1 0,0-1 0,0 1 15,0-1-15,0 1 0,0-1 0,0 1 0,0 0 16,23-24-1,1 0 17,-24-24-32,23 24 15,-23-24-15,0 1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1:50.7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1670 3246 0,'23'0'94,"1"0"-94,-1 0 0,1 0 16,-1 0-16,1 0 0,-1 0 0,1 0 0,23 0 0,-23 0 0,23-24 0,-24 24 0,1 0 0,-1 0 0,1 0 15,-1 0-15,48 0 0,-48 0 0,24 0 0,-23 0 0,23 0 0,0 0 0,0-23 0,0 23 0,0 0 0,-23 0 0,70-24 0,-47 24 0,0 0 0,0 0 0,0 0 16,23 0-16,-23 0 0,24 0 0,-24-23 0,23 23 0,1 0 0,-24 0 0,24 0 0,-1 0 0,1 0 0,-1 0 0,1 0 0,-1 0 0,-46 0 0,-1 0 0,24 0 15,24 0-15,0 0 0,-1 0 0,1-24 0,-1 24 0,24 0 0,-23 0 0,-1-23 0,-23 23 0,48 0 0,-25 0 0,1 0 0,23 0 0,-47 0 0,23 0 0,1 0 16,-1-24-16,1 24 0,0 0 0,-1 0 0,1 0 0,-24 0 0,23 0 0,-23 0 0,0 0 0,0 0 0,0 0 0,0 0 0,24 0 0,-24 0 0,-23 0 16,23 0-16,-24 0 0,24 0 0,-23 0 0,23 0 0,-24 0 0,1 0 0,23 0 0,-24 0 0,1 0 0,-1 0 0,1 24 0,-1-24 0,1 0 15,-1 0-15,1 0 0,-1 0 0,1 0 157,-1 0-126,1 0 0,0 0-15,-24 23-16,23-23 0,1 0 0,-1 0 15,1 0-15,-1 0 0,1 0 0,-1 0 0,1 0 16,-1 24-16,1-24 0,-1 0 0,1 0 0,-1 0 0,1 0 0,-1 0 0,1 0 0,-1 23 0,1-23 16,-1 0-16,1 0 0,-1 0 0,1 0 0,23 0 0,-24 0 0,1 0 0,0 0 0,46 0 0,-46 0 0,-1 0 0,1 0 0,23 0 0,-24 0 15,24 0-15,-23 0 0,23 0 0,0 0 0,-24 0 0,24 0 0,-23 0 0,23 0 0,-24 0 0,1 0 0,-1 0 0,25 0 0,-25 0 0,1 0 0,23 0 0,-24 0 16,1 0-16,-1 0 0,1 0 0,-1 0 0,1 0 0,-1 0 0,1 0 0,-1 0 0,1 0 0,-1 0 0,1 0 15,-1 0-15,1 0 0,-1 0 0,1 0 0,-1 0 0,1 0 0,-1 0 79,1 0-64,-1 0 32,-23-23-31,24 23-1,-24-24 95,-24 24-95</inkml:trace>
  <inkml:trace contextRef="#ctx0" brushRef="#br0" timeOffset="812">4139 1200 0,'0'23'47,"0"1"-47,-23-1 0,23 1 0,0-1 0,0 1 0,0-1 0,0 1 0,0-1 0,0 1 0,-24 0 15,24 23-15,0-24 0,0 24 0,0-23 0,0-1 0,-23 24 0,23-23 0,0-1 0,-24 24 0,24-23 0,0 23 0,0-24 16,0 1-16,-23 46 0,23-46 0,0-1 0,0 24 0,0 1 0,0-1 0,0-24 0,0 24 0,0-23 0,0 46 0,0-23 0,0 0 0,0 0 0,0 0 0,0 0 16,0 0-16,0 0 0,0 0 0,0 1 0,0-1 0,0-24 0,0 1 0,0 23 0,0 23 0,0-23 0,0-23 0,0 46 0,0-23 0,0 24 0,0-48 15,0 24-15,0 0 0,0 1 0,0 22 0,0-23 0,0 0 0,0 0 0,0 0 0,0 0 0,0-23 0,0 46 0,0-46 0,0 23 0,0 0 0,-24 0 0,24 0 16,0 0-16,0 0 0,0-23 0,-23 23 0,23-24 0,0 1 0,0-1 0,0 24 0,0 0 0,0 0 0,0-23 0,0-1 0,0 24 0,0-23 15,0-1-15,0 1 0,0 23 0,0-24 0,0 1 0,0 23 0,0-23 0,0 23 0,0 0 0,0-24 0,-24 1 0,24-1 0,0 1 0,0-1 16,0 1-16,0-1 0,0 1 0,0-1 0,0 1 0,0-1 0,0 1 0,0-1 0,0 1 0,0-1 0,0 1 0,0-1 16,0 1-16,0-1 0,0 1 0,0 0 0,0-1 15,24-23 1,-1 0 0,1 0 77,-24-23-77,0-1 0,0 0-16,23 24 15,-23-23-15,0-1 0</inkml:trace>
  <inkml:trace contextRef="#ctx0" brushRef="#br0" timeOffset="1545">3810 3128 0,'24'0'63,"-1"0"-32,1 0-31,-1 0 15,1 0-15,-1 0 0,1 0 0,-1 0 0,1 0 16,-1 0-16,1 0 0,-1 0 0,24 0 0,-23 0 0,-1 0 0,1 0 0,-1 0 0,24 0 0,0 0 16,0 0-16,-23 0 0,0 0 0,-1 0 0,24 0 0,0 0 0,-23 0 0,46 0 0,-46 0 0,46 0 0,-23 0 0,-23 0 0,46-23 0,-46 23 0,46 0 0,-23 0 15,1 0-15,-1 0 0,0 0 0,0 0 0,-24 0 0,1 0 0,23 0 0,0 0 0,0 0 0,23 0 0,-23 0 0,0 0 0,0 0 0,0 0 0,1 0 16,-1 0-16,0 0 0,0-24 0,-24 24 0,24 0 0,0 0 0,0 0 0,0 0 0,-23 0 0,-1 0 0,24 0 0,0 0 0,-23 0 0,-1 0 0,24 0 0,-23 0 16,0 0-16,-1 0 0,1 0 0,-1 0 0,1 0 0,-1 0 0,1 0 0,-1 0 15</inkml:trace>
  <inkml:trace contextRef="#ctx0" brushRef="#br0" timeOffset="2810">0 1035 0,'24'0'79,"-1"0"-79,1 0 0,-1 0 0,1 0 0,-1 0 0,1 0 15,-1 0-15,1 0 0,-24-23 0,23 23 0,1 0 0,-1 0 0,1 0 0,-1 0 16,1 0-16,-1 0 0,1 0 0,-1 0 0,1 0 0,-1 0 78,1 0-47</inkml:trace>
  <inkml:trace contextRef="#ctx0" brushRef="#br0" timeOffset="3295">612 753 0,'23'0'0,"-23"23"0,24-23 0,-24 24 0,0 0 16,23-24-16,-23 23 0,0 1 0,0-1 0,24-23 0,-1 0 0,-23 24 0,0-1 16,24-23-16,-24 24 0,0-1 0,23-23 0,-23 24 0,0-1 0,24-23 0,-24 24 0,23-24 0,-23 23 0,0 1 0,24-24 15,-24 23-15,0 1 0,0-1 0,0 1 0,23-24 0,-23 23 0,0 1 0,0-1 0,24-23 16,-24 24-16,23-24 0,1 0 62,-24-24-46,0 1-16,23 23 16</inkml:trace>
  <inkml:trace contextRef="#ctx0" brushRef="#br0" timeOffset="3656">1223 565 0,'24'23'0,"-24"1"0,23-24 15,-23 23-15,0 1 0,0-1 0,24-23 0,-24 24 0,23-24 0,-23 23 0,24-23 16,-24 24-16,0-1 0,0 1 0,23 0 0,-23-1 0,0 1 0,24-24 0,-24 23 0,23 1 16,-23-1-16,24 1 0,-24-1 0,0 1 0,23-1 0,-23 1 0,0-1 0,24 1 0,-24-1 0,0 1 0,23-1 15,-23 1-15,0-1 0,0 1 0,0-1 0,24-23 0,-24 24 0,0-1 0,0 1 16,0-1-16,0 1 0,0-1 0,0 1 15,0-48 17,0 1-17,0-1-15,0 1 0,0-1 0,0 1 16,0-1-16,-24 24 0,24-23 0,-23 23 0,23-24 16</inkml:trace>
  <inkml:trace contextRef="#ctx0" brushRef="#br0" timeOffset="4072">659 706 0,'23'0'47,"1"0"-47,-1 0 0,1 0 16,-1 0-16,1 0 0,-1 0 0,1 0 0,-1 0 0,1 0 0,-1 0 0,1 0 15,-1 0-15,1 0 0,-1 0 0,1 0 0,-1-24 0,1 24 0,-1 0 0,1 0 0,-1 0 0,1 0 0,-1 0 16,1 0-16,0 0 0,-1 0 0,1 0 0,-1 0 0,1 0 0,-1 0 0,1 0 0,-1 0 0,1 0 16,-1 0-16,1 0 0,-1 0 0,1 0 31</inkml:trace>
  <inkml:trace contextRef="#ctx0" brushRef="#br0" timeOffset="4769">1976 565 0,'-24'0'16,"1"0"-16,23 23 15,-24-23-15,24 24 0,-23-24 0,23 23 0,-24-23 0,24 24 0,-24-24 0,24 23 0,-23-23 16,23 24-16,-24-24 0,24 23 0,-23-23 0,23 24 0,-24-24 0,24 23 0,0 1 0,-23-24 0,23 24 16,-24-24-16,24 23 0,-23-23 0,23 24 0,0-1 0,0 1 15,-24-24-15,24 23 0,0 1 0,0-1 16,0 1-16,24-24 125,-1 0-125,1 0 0,-1 0 0,1 0 0,-1 0 0,1 0 0,-1 0 0,1 0 16,0 0-16,-1 0 0,1 0 0,-1 0 0,1 0 0,-1 0 0,1 0 0,-1 0 0,1 0 0,-1 0 0,1 0 15,-1 0-15,1 0 0,-1 23 0,1-23 0,-1 0 0,1 0 0,-1 0 0,1 0 16,-24 24-16,23-24 0,-23 23 0,24-23 0,-1 0 0,-23 24 0,24-24 15,-24 23 32</inkml:trace>
  <inkml:trace contextRef="#ctx0" brushRef="#br0" timeOffset="5299">1952 1223 0,'24'0'15,"-1"0"16,-23 24-31,24-24 0,-24 23 16,23-23-16,1 0 0,-1 0 0,1 0 0,-24 24 0,23-24 16,1 0-16,-1 0 0,1 0 0,-1 0 0,1 0 0,-1 0 15,-23 23-15,24-23 0,-1 0 0,1 0 0,-1 0 0,1 0 16,-1 0-16,-23 24 0,24-24 0,-1 0 0,1 0 47,0 0-16,-24-24 16</inkml:trace>
  <inkml:trace contextRef="#ctx0" brushRef="#br0" timeOffset="6007">2822 330 0,'0'23'16,"-23"-23"-16,23 24 16,-24-24-16,24 23 0,-23-23 0,23 24 15,0-1-15,0 1 0,0-1 0,0 1 16,-24-24-16,24 23 0,0 1 0,0-1 0,0 1 16,0-1-16,0 1 0,24-24 15,-24 23-15,23-23 16,-23 24-16,0-1 0,24-23 0,-1 0 0,1 0 15,-24 24-15,23-24 0,1 0 0,-1 0 0,1 0 0,-1 0 0,1 0 0,-1 0 16,1 0-16,-1 0 0,1 0 0,-1 0 0,1 0 0,0 0 16,-24-24-16,0 1 0,0-1 15,0 1-15,23 23 16,-23-24-16,0 1 0,0-1 0,0 1 0,0-1 16,0 1-16,0-1 0,0 1 0,24 23 0,-24-24 0,0 1 0,0-1 15,0 1-15,0-1 0,0 1 16,-24 23 31,1 0-32,-1 0-15,0 0 0,1 0 0,-1 0 16,1 0-16,23 23 16,-24-23-16,1 0 0,-1 0 15,24 24 1,-23-24-16,23 23 15,0 1 17,0-1-32</inkml:trace>
  <inkml:trace contextRef="#ctx0" brushRef="#br0" timeOffset="6824">3669 94 0,'0'24'32,"-24"-24"-32,24 23 15,0 1-15,-23-24 0,23 24 0,-24-24 0,24 23 0,-23-23 0,23 24 0,0-1 0,-24-23 0,24 24 16,0-1-16,-23-23 0,23 24 0,0-1 0,0 1 0,0-1 0,-24-23 15,24 24-15,0-1 0,0 1 0,-23-24 0,-1 0 16,24 23-16,24-23 109,-1 0-109,1 0 0,-1 0 16,1 0-16,-24 24 0,23-24 0,1 0 0,-1 0 0,1 0 16,-24 23-16,23-23 0,1 0 0,-24 24 0,23-24 0,1 0 15,0 0-15,-24 23 0,23-23 0,1 0 0,-1 0 16,1 0 46</inkml:trace>
  <inkml:trace contextRef="#ctx0" brushRef="#br0" timeOffset="7223">3457 659 0,'0'23'31,"24"-23"-15,-24 24-16,23-24 0,1 0 15,-1 0-15,1 0 0,-1 0 0,1 0 16,-1 0-16,1 0 0,-1 0 0,-23 23 0,24-23 0,-1 0 0,1 0 16,0 0-16,-1 0 31</inkml:trace>
  <inkml:trace contextRef="#ctx0" brushRef="#br0" timeOffset="7592">4139 47 0,'24'0'0,"-24"24"15,23-24-15,-23 23 16,0 1-16,0-1 16,0 1-16,0 0 0,0-1 0,0 1 15,0-1-15,0 1 0,0-1 0,0 1 0,0-1 16,0 1-16,24-24 0,-24 23 0,0 1 0,0-1 16,0 1-16,0-1 0,0 1 15,23-24-15</inkml:trace>
  <inkml:trace contextRef="#ctx0" brushRef="#br0" timeOffset="7946">4422 0 0,'23'0'0,"1"0"0,-24 24 0,0-1 16,23-23-16,-23 24 0,0-1 0,24-23 15,-24 24-15,0-1 0,0 1 0,23-24 0,-23 24 0,24-24 0,-24 23 16,0 1-16,23-24 0,-23 23 0,0 1 0,0-1 0,24-23 15,-24 24-15,0-1 0,0 1 0,23-24 0,-23 23 0,24-23 16,-24 24-16,0-1 0,0 1 16,23-24-16</inkml:trace>
  <inkml:trace contextRef="#ctx0" brushRef="#br0" timeOffset="8327">4022 212 0,'23'0'62,"-23"-23"-62,24 23 0,-1 0 0,1-24 16,-1 24-16,1 0 0,-1 0 0,-23-24 0,24 24 16,-1 0-16,1 0 0,-1 0 0,1 0 0,-24-23 0,23 23 15,1 0-15,-1 0 0,1 0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2:05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3151 660 0,'-23'0'15,"23"24"16,-24-24-31,24 23 0,0 1 0,0-1 16,0 1-16,0-1 0,0 1 0,0-1 0,0 1 0,0-1 16,0 1-16,-23-24 0,23 23 0,0 1 0,0-1 0,0 1 0,0-1 0,0 1 15,0-1-15,0 1 0,0 0 0,0-1 0,0 1 0,0-1 0,0 1 0,0-1 0,0 1 16,0-1-16,0 1 0,0-1 0,0 1 0,0-1 0,0 1 0,0-1 0,23 1 16,-23-1-16,24-23 0,-24 24 0,23-24 0,-23 23 0,0 1 0,24-1 0,-24 1 0,23 23 0,1-24 15,-24 1-15,0-1 0,23-23 0,-23 24 0,24 0 0,-24-1 0,23-23 0,-23 24 0,0-1 0,0 1 0,24-1 0,-24 1 16,23-24-16,-23 23 0,0 1 0,0-1 0,0 1 0,24-24 0,-24 23 15,0 1-15,0-1 0,0 1 0,0-1 0,0 1 16,0-1-16,0 1 0,0-1 16,0 1-16,0-1 0,0 1 0,-24-24 15,1 0-15,23 23 0,-24-23 32,1 0-17,-1 0 16,1 0-15,-1 0 0,1 0-16,-1 0 0,1 0 15,-1 0-15,24-23 0,-23 23 0,-1 0 0,1 0 0,-1 0 16,1 0-16,-1 0 0,1 0 0,23-24 16</inkml:trace>
  <inkml:trace contextRef="#ctx0" brushRef="#br0" timeOffset="470">3786 2024 0,'24'0'94,"-1"0"-79,-23-23-15,24 23 0,-24-24 0,23 24 0,1 0 0,-24-23 0,23 23 0,1 0 0,-1 0 0,-23-24 16,24 24-16,-1 0 0,1 0 0,-1 0 0,1 0 0,0 0 0,-1 0 0,-23-23 0,24 23 0,-1 0 0,1 0 0,-1 0 0,1 0 0,-1 0 16,24-24-16,-23 24 0,23-23 0,-24 23 0,1 0 0,-1 0 0,1 0 0,-1 0 15,1 0-15,-1 0 0,-23-24 0,24 24 0</inkml:trace>
  <inkml:trace contextRef="#ctx0" brushRef="#br0" timeOffset="971">4633 1601 0,'0'23'16,"23"-23"-16,-23 24 0,0-1 15,0 1-15,0-1 0,0 1 0,0 0 16,0-1-16,24-23 0,-24 24 0,0-1 16,0 1-16,23-24 0,-23 23 0,0 1 0,0-1 15,24-23 1,0 0 15,-1 0 16,1 0-47,-1 0 0,1 0 16,-1 0-16,1 0 15,-24-23-15,23 23 0,-23-24 0,24 24 16,-24-23-16,23 23 0,-23-24 0,24 24 0,-24-23 15,-24-1 48,1 24-63</inkml:trace>
  <inkml:trace contextRef="#ctx0" brushRef="#br0" timeOffset="1477">3833 496 0,'24'0'0,"-24"23"0,23-23 15,-23 24 1,0-1-1,0 1-15,0-1 0,0 1 16,24-24-16,-24 23 0,0 1 0,0-1 0,0 1 0,0-1 16,0 1-16,0-1 0,0 1 0,0-1 15,0 1-15,23-24 0,-23 23 0,0 1 16,24-24-16,-1 0 16,1 0-16,-1 0 15,1 0-15,-24-24 0,23 24 0,-23-23 0,24 23 0,0 0 0,-24-24 0,23 24 0,1-23 0,-1 23 16,1-24-16,-24 1 0,23 23 0,-23-24 0,24 24 0,-1 0 0,-23-23 0,24 23 0,-24-24 0,0 1 15,23 23-15,1 0 0,-24-24 0,0 1 16</inkml:trace>
  <inkml:trace contextRef="#ctx0" brushRef="#br0" timeOffset="2112">5221 872 0,'23'0'0,"-23"23"16,0 1-1,0-1-15,0 1 16,0-1-16,0 1 0,0-1 0,0 1 15,0-1-15,0 1 0,0 0 0,24-24 0,-24 23 0,0 1 16,0-1-16,0 1 0,0-1 0,23-23 0,-23 24 0,0-1 0,24-23 16,-24 24-16,0-1 0,23-23 0,-23 24 0,0-1 15,24-23-15,-24 24 0,24-24 0,-1 0 47,-23-24-31,0 1-16,0-1 0,0 1 0,0-1 0,0 1 0,0-1 0,0 1 15,0-1-15,0 1 0,0-1 0,0 1 0,0-1 0,0 0 0,0 1 0,0-1 0,0 1 0,0-1 0,0 1 0,0-1 0,-23-23 16,23 24-16,0-1 0,0 1 0,-24-24 0,24 23 0,0-23 0,0 24 0,0-1 0,0 1 0,0-1 0,0-23 0,0 24 0,0-1 0,-24-23 0,24 23 16,-23 1-16,23-24 0,0 23 0,0 1 0,0-1 0,0 1 0,0-1 0,-24 1 0,24-24 0,0 23 0,0 1 0,0-1 0,0 1 15,0-1-15,0 1 0,0-1 0,0 1 0,0-1 0,0 48 32,0-1-17,0 1-15,24-24 0,-24 23 0,0 1 0,23-24 0,1 0 0,-24 23 16,0 1-16,24-24 0,-24 23 15,23-23-15,-23 24 0,24-24 16,-1 0-16,1 0 0,-1 0 0,1 0 16,-1 0-16,1 0 0,-1 0 0,1 0 0,-1 0 0,1 0 0,-1 0 15,1 0-15,-1 0 0,1 0 0,-1 0 0,1 0 0,-1 0 0,1 0 16,-1 0-16,-23 23 0,24-23 0,-24 24 16,0-1-16,0 1 0,0-1 0,0 1 15,23-24-15</inkml:trace>
  <inkml:trace contextRef="#ctx0" brushRef="#br0" timeOffset="2532">4845 825 0,'23'0'0,"1"0"16,-1 0-16,-23-24 0,24 24 0,-1 0 15,1 0-15,-1 0 0,1 0 0,-1 0 0,1 0 16,-1-23-16,1 23 0,-1 0 0,-23-24 0,24 24 0,-1 0 16,1 0-16,-1 0 0,1 0 0,-1 0 0,1 0 0,-1 0 0,1 0 15,0 0-15,-1 0 0,1 0 0,-1 0 16,-23 24 0,24-24-16,-1 0 31,-23 23-31,24-23 0,-24 24 15,23-24-15,-23 23 0,24-23 0,-24 24 0</inkml:trace>
  <inkml:trace contextRef="#ctx0" brushRef="#br0" timeOffset="3080">6044 637 0,'24'0'32,"-24"23"-17,0 1-15,0-1 16,0 1-16,23-24 0,-23 23 0,0 1 0,0-1 15,0 1-15,0-1 0,0 1 0,0-1 16,0 1-16,0-1 0,0 1 0,0-1 0,0 1 16,0-1-16,0 1 0,24-24 0,-24 23 0,0 1 15,0 0-15,23-24 16,-23 23-16,24-23 31,-1 0-15,-23 24-16,24-24 0,-1 0 15,1 0-15,-1 0 16,1 0 0,-24-24-1</inkml:trace>
  <inkml:trace contextRef="#ctx0" brushRef="#br0" timeOffset="3821">6703 637 0,'23'0'0,"-23"23"0,24-23 0,-1 0 16,-23 24-16,24-24 0,-24 23 0,23-23 0,-23 24 16,24-24-16,-24 23 0,0 1 0,23-24 0,-23 23 0,0 1 15,24-24-15,-24 23 0,0 1 0,0-1 0,0 1 0,0-1 16,0 1-16,0-1 0,0 1 0,0-1 0,-24-23 0,24 24 0,0-1 15,-23-23-15,23 24 0,-24-24 0,24 24 0,0-1 16,0 1-16,-23-24 16,-1 0 15,24-24-31,-23 24 0,23-23 16,-24 23-16,24-24 0,0 0 15,0 1-15,0-1 0,0 1 16,0-1-16,0 1 0,0-1 0,24 24 0,-24-23 0,0-1 15,23 24-15,-23-23 0,24 23 0,-24-24 0,23 24 0,-23-23 0,0-1 0,24 24 0,-24-23 0,23 23 16,-23-24-16,24 24 0,-24-23 0,23 23 0,-23-24 0,0 1 0,24 23 0,-24-24 0,0 1 16,23 23-16,-23-24 0,24 24 15,-24 24 48,-24-24-48,24 23-15,0 1 0,0-1 0,-23-23 16,23 24-16,0-1 0,0 1 0,0-1 0,0 1 16,0-1-16,-24-23 0,24 24 0,0-1 0,0 1 15,0-1-15,0 1 0,0-1 0,-23-23 0,23 24 0,0-1 16,0 1-16,0-1 0,0 1 0,0 0 0,0-1 16,0 1-16,0-1 0,0 1 0,0-1 15,0 1-15,23-24 16,-23 23-16,24-23 0,-1 0 15,-23-23 17,24 23-32,-24-24 0,0 1 15,23 23-15</inkml:trace>
  <inkml:trace contextRef="#ctx0" brushRef="#br0" timeOffset="4215">7502 354 0,'24'24'0,"-24"-1"0,0 1 0,23-24 0,-23 23 0,0 1 15,24-24-15,-24 24 0,0-1 0,0 1 0,0-1 0,23-23 0,-23 24 0,0-1 0,0 1 16,0-1-16,0 1 0,0-1 0,0 1 0,0-1 0,0 1 0,0-1 0,0 1 0,0-1 16,0 1-16,0-1 0,0 1 0,-23-1 0,23 1 0,0-1 0,0 1 0,0-1 0,-24-23 0,24 24 0,0-1 0,0 1 15,0 0-15,-23-1 0,23 1 0,0-1 0,-24-23 0,24 24 0,-23-24 0,23 23 0,-24-23 0,24 24 0,0-1 16,0 1-16,0-1 0,-23-23 0,23 24 0,0-1 0,-24-23 0,24 24 0,0-1 15,-23-23 17</inkml:trace>
  <inkml:trace contextRef="#ctx0" brushRef="#br0" timeOffset="5056">8325 425 0,'0'23'31,"0"1"-31,0 0 0,24-24 0,-24 23 0,0 1 16,23-24-16,-23 23 0,0 1 0,0-1 0,0 1 0,0-1 0,0 1 0,0-1 15,0 1-15,0-1 0,0 1 0,0-1 0,0 1 0,0-1 0,0 1 0,0-1 0,0 1 16,0-1-16,0 1 0,0-1 0,0 1 0,0-1 0,0 1 0,0-1 0,0 1 16,0 0-16,0-1 0,0 1 0,0-1 15,24-23 1,-1 0 15,-23-23-15,0-1-1,0 1-15,0-1 0,24 24 0,-24-24 0,0 1 16,0-1-16,0 1 0,0-1 0,0 1 0,0-1 0,0 1 16,0-1-16,0 1 0,0-1 0,-24 24 0,24-23 0,0-1 0,0 1 0,-23 23 0,23-24 15,0 1-15,0-1 0,-24 24 0,24-23 0,0-1 0,-23 24 0,23-23 0,0-1 16,-24 24-16,24-23 0,0-1 0,-23 24 0,23 24 62,0-1-62,0 1 16,0-1-16,-24-23 0,24 24 0,0-1 0,0 1 0,-23-24 0,23 23 0,0 1 16,-24-24-16,24 23 0,0 1 0,-23-24 0,23 23 15,0 1-15,0-1 0,0 1 16,0-1 0,0 1-16,0-1 15,23-23-15,1 0 16,-24 24-16,23-24 0,-23 23 0,24-23 0,-24 24 15,23-24-15,1 0 0,-24 23 0,23-23 0,1 0 0,-24 24 16,23-24-16,1 0 0,-1 0 0,1 0 0,-1 0 0,1 0 0,0 0 0,-1 0 16,1 0-16,-1 0 0,1 0 0,-1 0 0,1 0 15,-1 0-15,-23-24 16,24 24-16,-24-23 0,0-1 0,0 1 16,0-1-16,0 1 31,0-1-31,-24 24 31,1 0-31</inkml:trace>
  <inkml:trace contextRef="#ctx0" brushRef="#br0" timeOffset="5810">8890 590 0,'0'-24'0,"23"24"0,-23-23 0,24 23 0,-1 0 16,-23-24-16,24 24 0,-1 0 0,-23-23 0,24 23 16,-1 0-16,-23 23 31,24-23-31,-24 24 16,0-1-16,0 1 0,0-1 0,0 1 0,0-1 15,0 1-15,0-1 0,0 1 0,0-1 0,0 1 16,0-1-16,0 1 0,0-1 0,0 1 15,0-1-15,0 1 0,0-1 16,-24-23-16,1 0 0,23 24 16,23-24 31,-23-24-47,0 1 0,24 23 0,-24-24 15,23 24-15,-23-23 0,0-1 0,24 24 0,-1 0 0,-23-23 0,24 23 0,-24-24 0,0 1 16,24-1-16,-24 1 0,23 23 0,-23-24 0,24 24 0,-24-23 0,0-1 15,0 1-15,0-1 0,0 1 0,23 23 0,-23-24 16,0 1-16,0-1 0,0 1 16,0-1-16,0 48 93,-23-24-93,23 23 0,0 1 0,-24-24 16,24 23-16,0 1 0,0-1 0,0 1 16,0-1-16,0 1 0,-23-24 0,23 23 0,0 1 15,0-1-15,0 1 0,23-24 0,-23 23 0,24-23 16,-24 24-16,23-24 0,-23 23 16,0 1-16,24-24 0,-1 0 0,1 0 0,-24 23 0,23-23 0,1 0 15,-24 24-15,23-24 0,1 0 16,-1 0-1,-23 23-15,24-23 0,-24 24 16,23-24-16,1 0 0,-24 23 0,23-23 0,1 0 16,-1 0-16,1 24 0,-1-24 0,1 0 0</inkml:trace>
  <inkml:trace contextRef="#ctx0" brushRef="#br0" timeOffset="6712">94 3671 0,'23'0'62,"1"0"-30,-1 0-17,1 0-15,-1 0 0,1 0 16,-1 0-16,1 0 0,0 0 0,-1 0 0,-23 23 0,24-23 0,-1 0 0,1 0 15,-1 0-15,-23 24 0,24-24 0,-24 23 0,23-23 0,1 0 0,-1 0 0,-23 24 0,24-24 16,-1 0-16,-23 23 0,24-23 0,-1 0 0,-23 24 0,24-24 0,-24 23 0,23-23 0,-23 24 16,24-24-16,-24 23 0,23-23 0,-23 24 0,0-1 15</inkml:trace>
  <inkml:trace contextRef="#ctx0" brushRef="#br0" timeOffset="7076">0 4235 0,'23'0'31,"1"0"-31,-1 0 16,1 0-16,-1 0 0,1 0 0,-1 0 0,1 0 0,-1 0 0,1 0 15,-1 0-15,1 0 0,0 0 0,-1-24 0,1 24 0,-1 0 0,1 0 0,-1 0 0,1 0 16,-24-23-16,23 23 0,1 0 0,-1 0 0,1 0 0,-1 0 0,-23-24 0,24 24 0,-1 0 0,1 0 0,-1 0 16,1 0-16,-1 0 0,1 0 0,-24-23 0,23 23 0,1 0 15,-48 0 48,1 0-63,-1 0 15,24-24-15</inkml:trace>
  <inkml:trace contextRef="#ctx0" brushRef="#br0" timeOffset="7550">1340 2894 0,'24'0'47,"-24"24"-31,0-1-16,0 1 0,23-24 0,-23 23 15,0 1-15,0 0 0,0-1 0,0 1 0,0-1 16,0 1-16,0-1 0,0 1 0,0-1 15,0 1-15,0-1 0,0 1 0,0-1 0,24-23 16,-24 24-16,0-1 0,0 1 0,0-1 0,0 1 16,0-1-16,0 1 0,0-1 15,0 1-15,0-1 16,0 1 0,-24-24 46,1 0-62</inkml:trace>
  <inkml:trace contextRef="#ctx0" brushRef="#br0" timeOffset="8029">658 3953 0,'24'0'0,"-1"0"0,1 0 0,-1 0 16,1 0-16,-1 0 0,1 0 0,-1 0 15,1 0-15,-1 0 0,1 0 0,0 0 16,-1 0-16,1 0 0,-1 0 0,-23-24 16,24 24-16,-1 0 0,1 0 0,-24-23 0,23 23 0,1 0 0,-1 0 15,1 0-15,-1 0 0,-23-24 0,24 24 0,-1 0 0,1 0 0,-1 0 16,1 0-16,-1 0 0,1 0 0,-1 0 0,1 0 15,-24-23-15,23 23 0,1 0 0,-1 0 16,1 0-16,-1 0 47,1 0-47,0 0 0,-1 0 0,-23-24 0,24 24 0,-1 0 0,1 0 16,-1 0-16,1 0 0,-1 0 0,1 0 0,-24-23 0,23 23 31</inkml:trace>
  <inkml:trace contextRef="#ctx0" brushRef="#br0" timeOffset="8424">1270 4164 0,'23'0'0,"-23"24"47,24-24-47,-24 23 16,0 1-16,0-1 0,0 1 0,0 0 15,23-24-15,-23 23 0,0 1 0,0-1 0,24-23 16,-24 24-16,0-1 0,0 1 0,0-1 16,0 1-16,0-1 0,0 1 0,0-1 15,0 1-15,0-1 0</inkml:trace>
  <inkml:trace contextRef="#ctx0" brushRef="#br0" timeOffset="8875">1905 4117 0,'23'0'31,"-23"24"-31,24-24 16,-24 23-16,0 1 0,0-1 15,0 1-15,0-1 16,23-23-16,-23 24 0,0 0 0,0-1 0,0 1 16,0-1-16,0 1 0,0-1 15,0 1-15,0-1 0,0 1 16,0-1-16,0 1 15,-23-24 17,-1 0-1,24 23-15</inkml:trace>
  <inkml:trace contextRef="#ctx0" brushRef="#br0" timeOffset="9310">1387 4258 0,'24'0'0,"-1"0"0,-23-23 0,24 23 0,-1 0 16,1 0-16,-1 0 0,1 0 0,0 0 0,-1 0 0,1 0 0,-1-24 0,1 24 0,-1 0 16,1 0-16,-1 0 0,1 0 0,-1 0 0,1 0 0,-1 0 0,-23-23 0,24 23 0,-1 0 15,-23-24-15,24 24 0,-1 0 0,1 0 0,-1 0 0,1 0 0,-1 0 0,1 0 16,-24-23-16,23 23 0,1 0 16</inkml:trace>
  <inkml:trace contextRef="#ctx0" brushRef="#br0" timeOffset="10031">2940 2847 0,'0'24'0,"0"-1"16,0 1-16,-24-24 0,24 23 15,0 1-15,-23-24 0,23 23 0,0 1 0,0 0 0,-24-24 0,24 23 0,0 1 0,0-1 16,0 1-16,0-1 0,0 1 0,0-1 0,0 1 0,0-1 0,0 1 15,0-1-15,0 1 0,0-1 0,0 1 0,0-1 0,0 1 0,0-1 0,0 1 16,0-1-16,0 1 0,0-1 0,0 1 0,0-1 0,0 1 0,0-1 0,24-23 0,-1 48 16,-23-25-16,0 1 0,24-24 0,-24 23 0,0 1 0,23-1 0,1 1 0,-24-1 0,23-23 0,-23 24 0,0 23 15,24-47-15,-24 23 0,23 24 0,1-47 0,-24 24 0,0-1 0,23 1 0,-23-1 0,24 1 16,-24-1-16,23 1 0,-23-1 0,24-23 0,-24 24 0,23-1 0,-23 1 0,0-1 0,24-23 0,-24 24 0,0 0 16,23-24-16,1 23 0,-24 1 0,0-1 0,0 1 0,0 23 0,23-47 0,-23 23 0,0 1 0,0-1 15,0 1-15,0-1 0,24-23 0,-24 24 0,0-1 0,0 1 0,0-1 0,0 1 0,0-1 0,0 1 16,0-1-16,0 1 0,0-1 0,0 1 0,0-1 0,23-23 15,-23 24-15,0-1 0,0 1 0,0 0 0,0-1 0,-23-23 16,23 24-16,0-1 0,-24-23 0,24 24 0,-23-1 0,-1-23 16,24 24-16,0-1 0,-23-23 0,-1 0 0,24 24 0,-23-24 0,-1 0 0,24 23 0,-23-23 15,-1 0-15,24 24 0,-23-24 0,-1 0 0,1 0 0,23 23 0,-24-23 0,1 0 0,-1 0 0,1 0 16,-1 0-16,1 0 0,-1 0 0,1 0 0,-1 0 0,0 0 0,1 0 0,-1 0 16,1 0-16,-1 0 0,1 0 0,23-23 15,-24 23-15,24-24 0,0 1 16,0-1-16,0 1 0,0-1 0,0 1 15,0-1-15,0 1 0,24 23 16,-24-24-16,23 24 16,1 0-1,-1 0 1,-23 24 0,24-24-16,-1 0 15,-23 23-15,24-23 16,0 0-1,-24 24-15</inkml:trace>
  <inkml:trace contextRef="#ctx0" brushRef="#br0" timeOffset="11581">3598 5035 0,'24'0'110,"-1"0"-95,1 0-15,-1 0 0,1 0 0,-1 0 0,1 0 0,-1 0 0,1 0 0,-1 0 16,1 0-16,-1 0 0,1 0 0,-1 0 15</inkml:trace>
  <inkml:trace contextRef="#ctx0" brushRef="#br0" timeOffset="11978">4233 4517 0,'24'24'16,"-1"-24"-16,-23 23 0,0 1 0,0-1 16,0 1-16,0-1 0,24-23 0,-24 24 0,0-1 0,0 1 0,0-1 0,0 1 15,0-1-15,0 1 0,0-1 0,0 1 0,0-1 0,0 1 0,0 0 16,0-1-16,0 1 0,0-1 0,0 1 0,0-1 0,0 1 15,0-1-15,0 1 0,0-1 16,0 1-16,0-48 63</inkml:trace>
  <inkml:trace contextRef="#ctx0" brushRef="#br0" timeOffset="12370">4609 4517 0,'24'0'31,"-24"24"-31,23-24 16,-23 23-16,24-23 0,-24 24 0,23-24 16,-23 23-16,0 1 0,24-24 0,-24 23 0,0 1 0,0-1 15,0 1-15,0-1 0,0 1 0,0-1 0,0 1 0,0-1 16,0 1-16,0-1 0,0 1 0,0 0 0,0-1 15,0 1-15,0-1 0,0 1 0,0-1 16,0 1-16,-24-24 78</inkml:trace>
  <inkml:trace contextRef="#ctx0" brushRef="#br0" timeOffset="12750">4139 4658 0,'24'0'31,"-1"0"-31,1 0 15,-1 0-15,1 0 0,-1 0 0,1 0 0,-1 0 0,1 0 0,-1 0 0,1 0 0,-1 0 0,1 0 16,-1 0-16,1 0 0,23 0 0,-24-23 0,24 23 0,-23 0 0,-1 0 0,1 0 0,-1 0 0,1 0 0,0 0 0,-1 0 16,1 0-16,-1 0 0,1 0 0,-1 0 0,1 0 15,-48 0 17,1 0-17,-1 0-15,24-24 0,-23 24 0</inkml:trace>
  <inkml:trace contextRef="#ctx0" brushRef="#br0" timeOffset="13481">3269 2965 0,'23'0'15,"-23"23"-15,24-23 16,-24 24-16,23-24 16,-23 24 31,24-24-16,-24 23-31,0 1 15,0-1-15,0 1 0,0-1 0,0 1 16,0-1-16,0 1 0,0-1 0,0 1 16,0-1-16,0 1 0,0-1 15</inkml:trace>
  <inkml:trace contextRef="#ctx0" brushRef="#br0" timeOffset="13914">3669 2988 0,'0'24'0,"23"-24"0,1 0 31,-24 24-31,23-24 0,-23 23 15,24-23-15,-1 0 0,-23 24 16,24-24-16,-24 23 0,23-23 0,-23 24 16,24-24-16,-24 23 0,23-23 15,-23 24-15,0-1 16,0 1 0,0-48 30,0 1-30</inkml:trace>
  <inkml:trace contextRef="#ctx0" brushRef="#br0" timeOffset="14340">3316 3059 0,'23'0'47,"-23"-23"-47,47 23 0,-23 0 0,-1 0 15,-23-24-15,24 24 0,0 0 0,-1 0 0,1-24 0,-1 24 0,1 0 0,23 0 0,-47-23 0,23 23 0,1 0 0,-1 0 16,1-24-16,-1 24 0,1 0 0,-1-23 0,1 23 0,23 0 0,-24 0 0,1-24 0,-1 24 0,1 0 15,-1 0-15,-46 0 47,-1 0-31,1 0-16</inkml:trace>
  <inkml:trace contextRef="#ctx0" brushRef="#br0" timeOffset="16071">5621 3083 0,'23'0'0,"1"0"16,-1 0-1,-23 23-15,24-23 0,-24 24 0,0-1 0,0 1 0,23-1 16,-23 1-16,0-1 0,0 1 0,0-1 0,0 1 0,0-1 0,0 1 15,0-1-15,0 1 0,0-1 0,0 1 0,0-1 0,0 1 0,0-1 0,0 1 0,0-1 0,0 1 16,0-1-16,0 1 0,0 23 0,0-23 0,0-1 0,0 1 0,0-1 0,0 1 0,0-1 0,0 1 16,0-1-16,0 1 0,0-1 0,0 1 0,0-1 0,0 1 0,-23-1 0,23 1 15,-24-1-15,24 1 0,0-1 0,-23-23 0,23 24 0,0-1 0,-24-23 0,24 24 0,-23-24 0,-1 0 16,24 23-16,-23-23 0,23 24 0,0-48 31,0 1-15,0-1-16,0 1 0,0-1 0,0 1 0,23 23 0,-23-24 0,0 1 0,0-1 15,24 24-15,-24-23 0,0-24 0,23 47 0,-23-24 0,24 24 0,-24-23 0,0-1 0,23 1 0,-23-1 0,24 24 16,-24-47-16,23 47 0,-23-23 0,0-24 0,24 47 0,-24-24 0,0 1 0,23 23 0,-23-24 0,24 0 0,-1 1 0,-23-1 0,24 1 0,-1-1 16,-23 1-16,24-1 0,-24 1 0,0-1 0,23 24 0,-23-23 0,24 23 0,-24-24 0,23 1 0,-23-1 0,24 1 15,-24-1-15,24 24 0,-24-23 0,23 23 0,-23-24 0,0 1 0,24 23 0,-24-24 0,23 24 0,-23-23 0,0-1 0,24 24 16,-24-23-16,23 23 0,-23-24 0,0 1 0,24 23 0,-24-24 0,0 1 16,0 46 77,0 1-93,-24-24 0,24 23 0,-23-23 0,23 24 16,-24-24-16,24 23 0,-23-23 0,23 24 0,0-1 16,0 1-16,0-1 0,0 1 0,-24-24 0,24 23 0,0 1 15,0-1-15,-23-23 0,23 24 0,0-1 0,0 1 0,0-1 0,0 1 0,0-1 16,0 1-16,0-1 0,0 1 0,0-1 0,0 1 15,0-1-15,0 1 0,0 0 0,0-1 0,0 1 0,23-24 16,-23 23-16,0 1 0,0-1 0,0 1 0,24-24 0,-24 23 16,23-23-16,-23 24 0,24-24 0,-1 0 0,-23 23 15,24-23-15,-1 0 0,1 0 0,-1 0 0,1 0 0,-1 0 16,1 0-16,-1 0 0,1 0 0,-1 0 0,1 0 0,-1-23 0,-23-1 16,24 24-16,-1 0 0,-23-23 0,24 23 0,-1 0 0,-23-24 0,24 24 15,-24-23-15,0-1 0,23 24 0,-23-23 0,24 23 0,-24-24 16,0 1-16,0-1 31,-24 24-31,1 0 16,-1 0-16,1 0 0,-1 0 0,1 0 0,-1 0 15,1 0-15</inkml:trace>
  <inkml:trace contextRef="#ctx0" brushRef="#br0" timeOffset="16846">6444 2871 0,'0'23'31,"0"-46"47,0-1-78,0 1 0,0-1 0,0 1 0,0-1 0,0 1 16,0-1-16,0 1 0,0-1 0,0 1 0,0-1 0,23 24 0,-23-23 0,0-1 0,0 1 15,24 23-15,-24-24 0,0 1 0,23 23 0,-23-24 0,0 1 0,0-1 0,0 1 0,24 23 0,-24-24 0,0 0 16,23 24-16,-23-23 0,0-1 0,0 1 0,24 23 0,-24-24 0,23 24 16,-23-23-16,24 23 0,0 0 15,-1 0 1,-23 23-16,24-23 0,-24 24 15,23-24-15,-23 23 0,0 1 0,0-1 0,24-23 16,-24 24-16,0 0 0,0-1 0,0 1 0,0-1 16,0 1-16,0-1 0,0 1 15,0-1-15,0 1 0,0-1 0,-24-23 0,24 24 0,-23-24 0,23 23 16,0 1-16,-24-1 0,24 1 0,-23-24 0,23 23 0,0 1 16,-24-24-16,0 0 0,24 23 0,0 1 0,0-1 0,-23-23 0,23 24 15,23-24 63,1 0-78,0 0 0,-1 0 0,1 0 0,-1 0 0,1 0 0,-1 0 16,1 0-16,-1-24 0,1 24 0,-1 0 0,1 0 0,23 0 0,-24 0 0,1 0 0,-24-23 0,47 23 0,-24 0 0,1-24 16,-1 24-16,1 0 0,-1 0 0,48 0 0,-48-23 0,25 23 0,-25 0 0,1 0 0,-1-24 0,1 24 0,-1 0 0,1 0 0,23 0 0,-47-23 0,47 23 15,-24 0-15,1 0 0,-1 0 0,1 0 0,-1 0 0,-23-24 0,24 24 0,-1 0 0,-23 24 94</inkml:trace>
  <inkml:trace contextRef="#ctx0" brushRef="#br0" timeOffset="17751">8419 2636 0,'0'23'31,"0"1"-16,0-1-15,0 1 0,0-1 0,0 1 0,0-1 0,0 1 16,0-1-16,0 1 0,0-1 0,0 1 0,0-1 0,0 1 0,0-1 0,0 1 0,24 0 16,-24-1-16,0 1 0,0-1 0,0 1 0,0-1 0,0 1 0,0-1 0,0 1 0,0-1 15,0 1-15,0-1 0,0 1 0,0-1 0,0 1 0,0-1 0,0 1 0,23-24 0,-23 23 16,0 1-16,0-1 0,0 1 0,0-1 0,0 1 0,0-1 16,24-23-16,-24 24 0,0-48 62,0 1-62,0-1 16,0 1-16,0-1 0,0 1 0,0-1 0,0 1 15,0-1-15,-24 24 0,24-23 0,0-1 0,-23 24 0,23-23 0,-24 23 0,24-24 0,0 1 16,-23 23-16,23-24 0,-24 1 0,1-1 0,23 1 0,-24 23 0,1-24 0,23 1 0,-24 23 16,24-24-16,-23 24 0,23-23 0,-47-1 0,47 1 0,-24 23 0,24-24 15,-23 24-15,-1 0 0,24-24 0,0 1 16,-23 23 15,23 23-31,0 1 0,0 0 0,0-1 0,0 1 0,0-1 0,-24-23 0,24 24 16,0-1-16,0 1 0,-23-24 0,23 23 0,-24-23 0,24 24 0,0-1 0,0 1 0,-23-24 0,23 23 15,0 1-15,-24-1 0,24 1 0,-23-1 0,-1-23 0,24 47 0,-23-47 0,23 24 0,-24-24 0,24 47 0,-24-47 0,24 23 16,-23 1-16,23-1 0,-24-23 0,1 24 0,23-1 0,-24 1 0,24 0 0,0-1 16,-23-23-16,23 24 0,0-1 15,23-23 1,1 0-16,-1 0 15,1 0-15,-1 0 0,1 0 0,0 0 0,-1 0 0,-23-23 0,24 23 0,-1 0 16,1 0-16,-1-24 0,1 24 0,-1 0 0,1 0 0,-1-23 0,1 23 0,-1 0 0,1 0 0,-24-24 0,23 24 16,1 0-16,-1 0 0,1 0 0,-1 0 0,-23-24 0,24 24 0,-1 0 15,-23-23 1,-23 23-16</inkml:trace>
  <inkml:trace contextRef="#ctx0" brushRef="#br0" timeOffset="18583">8890 3083 0,'0'-24'0,"23"24"46,-23 24 48,24-24-94,-24 23 0,0 1 0,0-1 16,0 1-16,0-1 0,0 1 0,0-1 15,0 1-15,0-1 0,-24-23 0,24 24 0,0-1 0,0 1 0,0-1 16,0 1-16,0-1 0,-23-23 0,46 0 47,-23-23-47,24 23 0,-24-24 0,23 1 16,-23-1-16,24 24 0,-24-23 0,23 23 0,-23-24 0,0 1 0,0-1 0,24 24 0,-1 0 15,-23-23-15,0-1 0,24 24 0,-24-23 0,0-1 0,23 24 0,-23-23 0,0-1 0,24 1 0,-1 23 0,-23-24 16,0 1-16,0-1 0,24 24 0,-24-24 0,0 1 0,24 23 0,-24-24 0,0 1 0,23 23 15,-23-24-15,24 24 0,-24-23 0,0-1 0,23 24 0,-23-23 0,0-1 0,24 24 0,-24-23 0,0-1 16,23 24-16,-23 24 78,24-24-78,-24 23 0,0 1 16,0-1-16,0 1 0,0-1 0,0 1 0,0-1 0,0 1 0,0-1 15,0 1-15,0 0 0,0-1 0,0 1 0,0-1 0,0 1 0,0-1 0,0 1 16,0-1-16,0 1 0,0-1 0,0 1 0,0-1 0,0 1 0,23-24 16,-23 23-16,0 1 0,0-1 0,24-23 0,-24 24 0,0-1 15,23-23-15,1 0 0,-24 24 0,23-24 16,1 0-16,-1 0 16,-23-24-1,-23 24 48,-1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2:47.8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 1176 0,'-23'0'47,"-1"0"-47,1 0 15,23 23-15,-24-23 0,1 0 0,-1 0 16,24 24-16,-23-24 16,-1 0-16,24 23 0,-23-23 15,23 24-15,0-1 0,-24-23 16,24 24-16,0-1 0,0 1 15,-23-24-15,23 23 0,0 1 0,0-1 16,0 1-16,0 0 0,0-1 16,0 1-16,0-1 0,0 1 0,0-1 15,0 1-15,0-1 0,23-23 0,-23 24 0,0-1 16,24-23-16,-24 24 0,23-24 0,-23 23 0,0 1 0,24-24 16,-24 23-16,0 1 0,23-24 0,-23 23 0,0 1 0,24-24 0,-24 23 15,23-23-15,-23 24 0,0-1 0,0 1 0,24-24 0,-24 23 0,23-23 16,-23 24-16,0-1 0,0 1 0,24-24 0,-24 23 0,23-23 0,-23 24 0,0 0 15,24-1-15,-24 1 0,23-24 0,-23 23 0,0 1 0,0-1 0,24-23 0,-24 24 0,23-24 0,-23 23 16,0 1-16,0-1 0,24-23 0,-24 24 0,23-24 0,-23 23 0,0 1 0,0-1 0,24-23 0,-24 24 16,0-1-16,0 1 0,0-1 0,23-23 0,-23 24 0,0-1 0,0 1 15,0-1-15,0 1 0,0-1 0,0 1 0,0-1 0,0 1 16,0 0-16,0-1 0,0 1 0,0-1 16,0 1-16,0-1 0,0 1 0,0-1 0,0 1 0,0-1 15,0 1-15,0-1 0,0 1 0,-23-24 0,23 23 0,0 1 16,-24-24-16,24 23 0,0 1 0,-23-1 0,-1-23 0,24 24 0,0-1 0,0 1 15,-23-24-15,-1 0 0,24 23 0,-23-23 0,23 24 0,0-1 0,-24-23 0,24 24 0,-23-24 0,-1 0 16,24 23-16,-23-23 0,-1 24 0,24 0 0,-23-24 0,-1 0 0,24 23 0,-23-23 0,-1 24 0,1-24 16,-1 0-16,24 23 0,-23-23 0,23 24 0,-24-24 0,1 0 0,-1 0 0,1 0 0,23 23 0,-24-23 0,1 0 15,-1 0-15</inkml:trace>
  <inkml:trace contextRef="#ctx0" brushRef="#br0" timeOffset="571">729 2987 0,'24'0'16,"-1"0"15,1 0-31,-1 0 0,1 0 0,-1 0 0,1 0 15,-1 0-15,1 0 0,-1 0 0,1 0 0,-1 0 16,1 0-16,-1 0 0,1 0 0,-1 0 0,1 0 0,-1 0 0,1 0 16,-1 0-16,1 0 0,-1 0 15,-23 23-15</inkml:trace>
  <inkml:trace contextRef="#ctx0" brushRef="#br0" timeOffset="1290">1576 2563 0,'0'24'0,"0"-1"0,-24-23 16,1 0-16,23 24 0,0-1 0,-24-23 0,24 24 0,-23-24 0,23 23 15,-24-23-15,24 24 0,0 0 0,0-1 0,0 1 0,-23-24 0,-1 0 0,24 23 0,0 1 16,0-1-16,-23-23 0,23 24 0,0-1 16,0 1-16,0-1 46,23-23-46,1 0 16,-24 24-16,23-24 0,1 0 0,-1 0 0,1 0 16,-1 0-16,1 0 0,-1 0 15,1 0-15,-24-24 0,0 1 16,0-1-16,0 1 0,0-1 0,23 24 16,-23-23-16,0-1 0,0 1 0,0-1 0,0 1 15,0-1-15,0 0 0,24 24 0,-24-23 0,0-1 16,0 1-16,0-1 0,0 1 15,0-1-15,0 1 16,0 46 78,0 1-94,0-1 0,0 1 15,0-1-15,0 1 0,23-24 0,-23 23 0,24-23 0,-24 24 16,0 0-16,0-1 0,23-23 0,-23 24 0,24-24 0,-24 23 16,0 1-16,23-24 0,1 23 0,-1-23 0,-23 24 15,24-24-15,-1 0 0,1 0 0,-24 23 16,24-23-16</inkml:trace>
  <inkml:trace contextRef="#ctx0" brushRef="#br0" timeOffset="2330">1011 682 0,'0'23'31,"-23"-23"-31,23 24 0,0-1 0,0 1 0,-24-24 0,1 0 0,23 23 16,0 1-16,0 0 0,-24-1 0,24 1 0,-23-24 15,23 23-15,0 1 0,0-1 0,-24-23 0,24 24 0,-23-24 0,23 23 0,0 1 16,0-1-16,-24-23 0,24 24 0,0-1 0,0 1 0,0-1 15,0 1-15,0-1 0,0 1 16,0-1-16,24-23 16,-24 24-16,23-24 0,1 0 0,-1 0 15,1 0-15,-1 0 0,-23 23 0,24-23 0,-1 0 0,1 0 16,-1 0-16,1 0 0,-1 0 0,1 0 16,-24-23-16,23 23 0,-23-24 0,0 1 15,0-1-15,24 24 0,-24-23 0,0-1 0,0 1 16,0-1-16,0 1 0,0-1 0,0 1 15,0-1-15,0 1 0,0-1 16,0 1-16,0-1 16,0 1-16,0-1 15,23 24-15,-23-23 0,0-1 0,0 0 16,0 1-16,0-1 16,0 1-16,-23 23 15,23-24-15,0 48 94,0-1-94,0 1 0,0-1 0,0 1 16,0 0-16,0-1 0,23-23 0,-23 24 0,0-1 0,24 1 15,-24-1-15,0 1 0,23-24 0,1 0 0,-24 23 0,24-23 0,-24 24 0,0-1 0,23-23 16,-23 24-16,24-24 0,-1 0 0,-23 23 0,24-23 0,-1 24 0,1-24 0,-1 23 0,-23 1 0,24-24 15,-1 0-15,-23 23 0,24-23 0,-1 0 0,-23 24 0,24-24 0,-1 0 0,-23 23 0,24-23 0,-1 0 16,1 0-16,-1 0 47</inkml:trace>
  <inkml:trace contextRef="#ctx0" brushRef="#br0" timeOffset="5127">2093 1717 0,'24'0'109,"-1"0"-78,1 0 297,-1 0-328,1 0 0,-1 0 0,1 0 16,-24-24-16,23 24 0,1 0 0,-1 0 0,1 0 0,-24-23 0,23 23 0,1 0 0,-24-24 16,23 24-16,1 0 0,-1 0 0,-23-23 0,24 23 0,-1 0 0,-23-24 15,24 24-15,0 0 0,-1 0 0,1 0 0,-24-23 16,23 23-16,1 0 16,-1 0-1,1 0-15,-24-24 16,23 24-16,1 0 0,-1 0 0,1-23 0,-24-1 0,23 24 15,1 0-15,-24-23 0,23 23 0,1 0 0,-1 0 0,1 0 16,-24-24-16,23 24 0,1 0 16,-24-24-16,23 24 15,1 0 1,-24-23-16,23 23 0,1 0 0,-1 0 16,1 0-16,-1 0 15,1 0-15,-24-24 0,24 24 0,-48 0 188,0 0-188,24 24 15,-23-24-15,-1 0 0,24 23 0,-23-23 0,-1 0 0,1 0 0,23 24 16,-24-24-16,1 0 0,23 24 0,-24-24 0,1 0 0,-1 0 0,1 0 16,-1 0-16,1 0 0,23 23 0,-24 1 0,1-24 0,-1 0 15,1 0-15,-1 0 0,24 23 0,-23-23 63,-1 0-48,1 0-15,-1 0 0,1 0 16,-1 0-16,24 24 16,-23-24-16,46 0 171,1 0-171,-1 0 0,1 0 0,-1 0 0,1 0 0,-1 0 16,1 0-16,-1 0 0,1 0 0,-1 0 0,-23-24 0,24 24 0,-1 0 0,1 0 0,-1 0 0,1 0 16,-24-23-16,23 23 0,1 0 0,-24-24 0,23 24 0,1 0 0,-1 0 0,1 0 0,-24-23 15,23 23-15,1 0 0,-1 0 0,1 0 0,-24-24 0,24 24 0,-1 0 16,-23-24-16,24 24 0,-24-23 0,23 23 0,1 0 109,-1 0 360,-23-24-219,24 24-250,-1 0 16,-23-23-16,24 23 0,-1 0 0,-23-24 0,24 24 0,-24-23 0,23 23 15,1 0-15,-24-24 0,23 24 0,1 0 16,-48 0 187,1 0-172</inkml:trace>
  <inkml:trace contextRef="#ctx0" brushRef="#br0" timeOffset="7200">2023 941 0,'0'-24'141,"23"24"-141,-23-23 0,24 23 0,-24-24 15,23 24-15,-23-23 0,24 23 0,-24-24 0,23 24 0,-23-24 0,0 1 16,24 23-16,-24-24 0,0 1 0,0-1 15,0 1 17,-24 23 108,1 0-124,-1 0-16,1 0 0,-1 0 16,1 0-16,-1 0 0,1 0 0,23 23 0,-24-23 15,24 24-15,-23-24 0,-1 0 16,24 23-16,0 1 15,0-1-15,0 1 16,-24-24-16,24 24 0,0-1 0,0 1 0,0-1 16,0 1-16,0-1 0,0 1 0,0-1 0,0 1 0,0-1 15,0 1-15,0-1 0,0 1 0,0-1 0,0 1 16,0-1-16,24-23 0,0 0 0,-24 24 0,0-1 16,23-23-16,1 0 0,-24 24 0,23-24 0,1 0 0,-1 0 0,1 0 15,-1 0-15,1 0 0,-1 0 0,1 0 0,-1 0 0,1 0 0,-1 0 0,1 0 0,-1 0 16,1 0-16,-1 0 0,1 0 0,-1 0 0,-23-24 0,0 1 0,24 23 0,-1 0 0,1 0 0,-24-24 0,23 24 0,1 0 15,-24-23-15,23 23 0,1 0 0,-24-24 0,0 1 0,24 23 0,-1 0 0,-23-24 0,24 24 0,-24-23 0,23 23 0,-23-24 16,24 24-16,-24-23 0,23 23 0,-23-24 0</inkml:trace>
  <inkml:trace contextRef="#ctx0" brushRef="#br0" timeOffset="7816">2493 682 0,'23'0'47,"-23"23"-47,24-23 0,-24 24 0,24-24 0,-24 23 0,23-23 15,-23 24-15,24-24 0,-1 23 0,-23 1 0,24-24 0,-1 0 0,-23 24 16,24-24-16,-24 23 0,23-23 0,1 0 0,-24 24 0,23-24 0,-23 23 0,24-23 0,-1 0 16,1 0-16,-24 24 0,23-24 0,1 0 0,-1 0 15,-23-24 48,24 24-63,-24-23 0,0-1 15,0 1-15,0-1 0,0 0 0,0 1 16,0-1-16,0 1 0,0-1 0,0 1 16,0-1-16,23 24 0,-23-23 0,0-1 0,0 1 15,0-1-15,0 1 0,0-1 0,24 24 0,-24-23 0,0-1 16,23 24-16,-23-23 0,0-1 0,24 24 0,-24-23 0,23 23 0,-23-24 15,0 1-15,24 23 0,-24-24 0,23 24 0,-23-23 0,24 23 16,-24-24-16,0 1 0,23 23 16,-23 23 77,0 1-93</inkml:trace>
  <inkml:trace contextRef="#ctx0" brushRef="#br0" timeOffset="8554">3246 658 0,'23'0'0,"1"0"15,-1 0-15,1 0 0,-1 0 0,1 0 0,-1 0 16,1 0-16,-1 0 0,-23-23 0,24 23 0,-1 0 0,1 0 0,-24-24 16,23 24-16,1 0 0,-1 0 0,-23-23 0,24 23 0,-24-24 15,23 24-15,-23-23 0,0-1 0,24 24 16,-24-23-16,0-1 0,23 24 0,-23-23 16,0-1-16,0 1 0,0-1 15,24 24-15,-24-23 0,0-1 0,0 1 16,0-1-16,0 1 15,-24 23-15,24-24 0,0 1 16,-23 23-16,-1 0 0,1 0 47,-1 0-16,24 23-31,-23-23 16,23 24-16,0-1 0,0 1 0,0-1 0,-24-23 0,24 24 0,0-1 15,0 1-15,-23-24 0,23 23 0,-24-23 0,24 24 16,0-1-16,0 1 0,0-1 0,0 1 16,0-1-16,0 1 0,0-1 0,0 1 15,0-1-15,0 1 0,24-24 16,-24 23-16,23-23 0,-23 24 0,0-1 0,24-23 0,-1 0 16,-23 24-16,24-24 0,-1 0 0,-23 23 0,24-23 0,-1 0 0,-23 24 0,24-24 15,-1 0-15,1 0 0,-1 0 0,-23 24 0,24-24 0,-24 23 0,24-23 0,-1 0 0,1 0 16,-1 0-16,1 0 0,-1 0 0,1 0 0,-1 0 0,1 0 15,-1 0-15,-23-23 16,0-1-16,24 24 0,-24-24 0,23 24 16,-23-23-16,0-1 0,0 1 0,0-1 15,24 24 1</inkml:trace>
  <inkml:trace contextRef="#ctx0" brushRef="#br0" timeOffset="9351">4139 0 0,'0'23'15,"0"1"1,0-1-16,0 1 0,0-1 0,0 1 15,0-1-15,0 1 0,0 0 0,0-1 0,0 1 0,0-1 16,0 1-16,0-1 0,0 1 0,0-1 0,0 1 0,0-1 16,0 1-16,0-1 0,0 1 15,24-24 1,-1 0 31,-23-24-47,24 24 0,-24-23 0,23-1 0,-23 1 0,24 23 15,-24-24-15,0 1 0,23 23 0,-23-24 0,24 24 0,-24-23 0,23 23 0,-23-24 0,0 1 0,24 23 16,-24-24-16,0 1 0,23 23 0,-23-24 0,24 24 0,-24-24 0,0 1 0,23 23 16,-23-24-16,24 24 0,-24-23 0,0-1 0,0 1 0,24 23 15,-1 0-15,-23-24 0,24 24 78,-24 24-62,23-24-16,-23 23 0,0 1 0,0-1 16,24-23-16,-24 24 0,23-24 0,-23 23 0,0 1 0,0 0 0,24-24 15,-24 23-15,0 1 0,0-1 0,23-23 0,-23 24 0,0-1 0,0 1 16,0-1-16,24-23 0,-24 24 0,0-1 0,0 1 0,23-24 0,-23 23 0,0 1 16,0-1-16,0 1 0,0-1 0,24-23 46,-1 0-30,-23-23 0,24 23-16,-1 0 0,-23-24 0,0 1 15,-23 23 95</inkml:trace>
  <inkml:trace contextRef="#ctx0" brushRef="#br0" timeOffset="10553">470 5268 0,'24'0'78,"-1"0"-62,1 0-16,-1 0 0,1 0 0,-1 0 0,1 0 0,0 0 16,-1 0-16,1 0 0,-1 0 0,1 0 0,-1 0 0,1 0 0,-1 0 0,1 0 15,-1 0-15,1 0 0,-1 0 0,1 0 0,-1 0 0,1 0 0,-1 0 16,1 0-16,-1 0 0</inkml:trace>
  <inkml:trace contextRef="#ctx0" brushRef="#br0" timeOffset="10976">659 5456 0,'23'0'78,"1"0"-78,-1 0 0,1 0 0,-1 0 15,1 0-15,-1 0 0,1 0 0,-24-23 0,23 23 0,1 0 0,-1 0 16,1 0-16,-1 0 0,1 0 0,-1 0 0,1 0 0,-1 0 0,1 0 16,-24-24-16,23 24 0,1 0 0,-1 0 0,1 0 0,-1 0 15,1 0-15,-48 0 32,1 0 46</inkml:trace>
  <inkml:trace contextRef="#ctx0" brushRef="#br0" timeOffset="11585">894 5009 0,'23'0'31,"1"0"-31,-1 0 16,1 0-16,-24 24 0,23-24 0,1 0 16,-24 23-16,23-23 0,1 0 0,-24 24 0,23-24 0,1 0 0,-1 0 15,-23 23-15,24-23 0,-1 0 0,1 0 0,-24 24 0,23-24 0,1 0 16,0 0-16,-1 0 0,-23 23 0,24-23 0,-24 24 78,0-1-62,0 1-16,0-1 15,0 1-15,0 0 0,0-1 0,-24-23 0,24 24 0,-23-24 16,23 23-16,-24-23 0,24 24 0,0-1 0,-24 1 0,24-1 0,-23-23 0,-1 24 0,24-1 0,-23-23 0,23 24 16,-24-1-16,24 1 0,-23-24 0,-1 23 0,24 1 0,-23-1 0,-1 1 0,24-1 0,-23-23 0,23 24 0,-24-24 15,24 23-15,0 1 0,-23-24 0,23 23 0,0 1 0,-24-24 16,24 23-16,24-23 31,-1 0-15</inkml:trace>
  <inkml:trace contextRef="#ctx0" brushRef="#br0" timeOffset="12682">2258 2140 0,'23'0'16,"1"0"15,-24 24-15,0-1-1,0 1-15,23-24 0,-23 23 0,0 1 0,0-1 16,0 1-16,0-1 0,0 1 0,0-1 0,0 1 0,0-1 16,0 1-16,0-1 0,0 1 0,0-1 0,0 1 0,0-1 0,0 1 15,0-1-15,0 1 0,0-1 0,0 1 0,0-1 0,0 1 0,0 0 0,-23-24 0,23 23 0,0 1 16,0-1-16,0 1 0,0-1 0,0 1 0,0-1 0,0 1 0,0-1 0,0 1 16,0-1-16,0 1 0,0-1 0,0 1 0,0-1 15,0 1 63</inkml:trace>
  <inkml:trace contextRef="#ctx0" brushRef="#br0" timeOffset="13200">2164 2822 0,'23'0'16,"-23"24"-16,0-1 0,24-23 15,-24 24-15,23-24 0,-23 23 0,0 1 0,24-24 0,-24 23 0,23 1 16,-23-1-16,24-23 0,-24 24 0,23-24 0,-23 23 0,24-23 0,-24 24 0,23-24 16,-23 23-16,24-23 0,-24 24 0,0-1 0,23-23 0,1 24 0,-1-24 0,-23 23 15,0 1-15,24-24 0,-24 23 0,23-23 0,-23 24 16,24-24-16,0 0 31,-24-24-15,0 1-16,23 23 0,-23-24 0,0 1 0,0-1 0,24 24 15,-24-23-15,23 23 0,-23-24 0,0 1 0,24 23 0,-24-24 0,23 24 16,-23-23-16,0-1 0,0 1 0,24 23 0,-1 0 0,-23-24 0,0 1 0,0-1 16,24 24-16,-24-23 0,23 23 0,-23-24 15,-23 24 79</inkml:trace>
  <inkml:trace contextRef="#ctx0" brushRef="#br0" timeOffset="14101">1858 4092 0,'23'0'0,"1"0"15,0 0 17,-1 0-32,1 0 15,-1 0-15,-23 24 0,24-24 0,-1 0 0,1 0 0,-1 0 16,1 0-16,-1 0 0,1 0 0,-1 0 0,-23 23 0,24-23 0,-1 0 15,-23 24-15,0-1 16,24-23-16,-24 24 16,0-1-16,0 1 0,0-1 0,0 1 15,0-1-15,0 1 0,-24-24 0,24 23 0,0 1 0,-23-1 0,23 1 0,-24-24 0,24 23 16,0 1-16,-23-24 0,23 23 0,-24 1 0,24-1 0,0 1 0,-23-1 0,-1-23 0,24 24 0,-23 0 16,23-1-16,-24-23 0,24 24 0,0-1 0,-23-23 0,-1 0 0,24 24 0,-23-24 0,23 23 0,0 1 0,0-1 15,-24-23-15,24 24 0,-23-24 0,23 23 16,-24-23-16,48 0 109,-24 24-109,23-24 0,1 0 16,-1 0-16,1 0 0,-1 0 0,-23 23 0,24-23 0,-1 0 15,1 0-15,-1 0 0,1 0 0,-1 0 0,1 0 0,-1 0 0,1 0 0,-1 0 0,1 24 0,-1-24 16,24 0-16,-23 23 0,-1-23 0,1 0 0,-24 24 0,23-24 0,1 0 0,-1 0 0,1 23 0,0-23 0,-1 0 16,1 24-16,-1-24 0,1 0 0,-1 23 0,1-23 0,23 0 0,-47 24 0,23-24 0,1 0 0,-1 0 0,-23 23 0,24-23 0,-1 24 0,1-1 15,-1-23-15,1 24 0,-1-24 0,-23 23 0,24-23 0,-1 0 0,-23 24 16,24-24-16,-24-24 94,0 1-79</inkml:trace>
  <inkml:trace contextRef="#ctx0" brushRef="#br0" timeOffset="14557">3457 3927 0,'-23'0'16,"23"24"-1,-24-24-15,1 0 0,23 23 0,0 1 0,-24-24 0,1 0 0,23 24 0,0-1 0,-24-23 0,24 24 16,-23-24-16,23 23 0,-24-23 0,1 0 0,23 24 0,0-1 0,-24-23 0,24 24 0,-23-24 0,23 23 0,-24 1 16,0-1-16,1 1 0,23-1 0,-24-23 0,1 24 0,-1-1 0,1 1 0,-1-1 0,1 1 0,-1-24 15,24 23-15,-23-23 0,23 24 0,-24-24 0,1 0 0,23 23 0,-24-23 0,24 24 0,-23-1 0,-1-23 0,24 24 0,-23-24 0,23 23 16,-24-23-16,24 24 0,-23-24 0,23 23 0,0-46 125,0-1-125,0 1 15,0-1-15</inkml:trace>
  <inkml:trace contextRef="#ctx0" brushRef="#br0" timeOffset="14954">2916 3810 0,'24'0'31,"-1"0"-31,-23 23 0,0 1 16,24-24-16,-24 23 0,23-23 0,-23 24 0,0-1 0,24-23 16,-24 24-16,0-1 0,23-23 0,-23 24 0,24-24 0,-24 24 0,0-1 0,0 1 15,23-24-15,1 0 0,-24 23 0,0 1 0,23-24 0,-23 23 0,0 1 0,24-24 0,-24 23 16,24-23-16,-1 24 0,-23-1 0,24-23 0,-24 24 0,23-1 0,1-23 0,-24 24 0,0-1 15,23-23-15,-23 24 0,24-24 0,-1 0 0,-23 23 0,24-23 16,-1 24 15,-23-1-31,24-23 0,-1 0 16,-23 24-16,24-24 0,-1 0 0,-23 23 16,24-23-16,-48 0 46,1 0-46,23-23 0,-24 23 0,24-24 16,0 1-16,-23 23 0,23-24 0,-24 24 0</inkml:trace>
  <inkml:trace contextRef="#ctx0" brushRef="#br0" timeOffset="15837">3834 2752 0,'-24'0'47,"24"23"-47,0 1 0,0-1 0,-24-23 0,24 24 0,0-1 15,-23-23-15,23 24 0,0-1 0,-24-23 0,24 24 0,0-1 16,0 1-16,0-1 0,0 1 16,0-1-16,0 1 0,0-1 0,0 1 15,0-1-15,0 1 0,0-1 0,0 1 0,0-1 16,24-23-16,-24 24 0,0-1 0,0 1 0,0-1 0,23-23 16,-23 24-16,0 0 0,0-1 0,0 1 0,0-1 0,24-23 0,-24 24 0,0-1 0,0 1 15,24-24-15,-24 23 0,23-23 0,-23 24 0,0-1 0,0 1 0,24-24 0,-24 23 0,23-23 0,-23 24 16,0-1-16,0 1 0,24-24 0,-24 23 0,0 1 0,23-1 0,-23 1 0,24-24 0,-24 23 15,0 1-15,0-1 0,23-23 0,-23 24 0,24-24 0,-24 23 0,23-23 0,-23 24 16,0-1-16,24-23 0,-24 24 0,0 0 0,23-24 0,-23 23 0,0 1 0,24-24 16,-24 23-16,0 1 0,0-1 0,23-23 0,-23 24 0,0-1 0,24-23 0,-24 24 15,0-1-15,0 1 0,0-1 0,23-23 0,-23 24 0,0-1 16,0 1-16,0-1 0,0 1 0,24-24 0,-24 23 0,0 1 0,0-1 0,0 1 0,0-1 16,23-23-16,-23 24 0,0-1 0,24-23 0,-24 24 0,0-1 0,0 1 0,23 0 0,-23-1 0,0 1 15,0-1-15,0 1 0,24 23 0,-24-24 0,0 1 0,23-24 0,-23 23 0,0 1 0,0-1 0,0 1 0,24-1 0,-24 1 16,0 23-16,0-24 0,23 1 0,-23-1 0,24-23 0,-24 24 0,0-1 0,0 1 0,0-1 0,0 1 0,0-1 15,0 1-15,0 0 0,0-1 0,0 1 0,0-1 0,0 1 0,0-1 0,0 1 16,0-1-16,-24-23 0,24 24 0,0-1 0,-23-23 0,23 24 0,0-1 0,-24-23 0,24 24 16,-23-24-16,23 23 0,-24-23 0,24 24 0,-23-24 0,23 23 0,-24-23 0,1 0 0,-1 0 15,24 24-15,-23-24 0,-1 0 0,1 0 0,-1 0 16,1 0-16,-1-24 16,24 1-1,0-1 1,0 1-1,0-1-15,0 1 16</inkml:trace>
  <inkml:trace contextRef="#ctx0" brushRef="#br0" timeOffset="17037">4774 4657 0,'-23'0'32,"-1"0"-17,24 23 16,0 1-15,-23-24-16,23 23 0,0 1 16,-24-24-16,24 23 0,-23-23 0,23 24 15,-24-24-15,24 23 0,0 1 16,-23-24-16,23 23 0,0 1 16,0-1-1,0 1-15,0-1 16,0 1-16,0-1 15,0 1 1,0-1-16,0 1 16,0-1-16,0 1 15,23-24-15,-23 23 0,0 1 0,24-24 16,-24 23-16,23-23 0,-23 24 0,24-24 16,-24 23-16,0 1 0,23-24 0,1 0 15,-24 24-15,23-24 0,1 0 16,-1 0-16,1 0 0,-24 23 15,23-23-15,1 0 0,-24-23 32,23 23-17,-23-24-15,0 0 0,0 1 0,0-1 0,0 1 16,0-1-16,24 24 0,-24-23 0,0-1 0,0 1 0,0-1 16,0 1-16,23 23 0,-23-24 0,0 1 0,0-1 0,0 1 0,0-1 15,24 24-15,-24-23 0,0-1 0,0 1 0,0-1 16,0 1-16,0-1 15,0 1-15,-24 23 16,24-24-16,-23 1 16,23-1-16,-24 24 0,24-23 15,0-1-15,-23 24 0,23-24 16,0 1-16,-24 23 16,24-24-16,-23 24 62,23 24-62,0-1 0,-24-23 0,1 0 16,-1 0-16,24 24 0,-23-24 15,23 24-15,-24-24 16,24 23 0,-23-23-1</inkml:trace>
  <inkml:trace contextRef="#ctx0" brushRef="#br0" timeOffset="17932">4116 2657 0,'-24'24'31,"24"-1"-31,0 1 0,-23-24 0,23 24 0,0-1 16,0 1-16,-24-24 0,24 23 0,0 1 0,-23-24 0,23 23 0,0 1 15,0-1-15,-24-23 0,24 24 0,0-1 0,0 1 0,0-1 0,0 1 16,0-1-16,0 1 0,0-1 0,0 1 16,0-1 15,24-23-16,-1 0 32,-23-23-47,0-1 16,24 24-16,-24-23 0,0-1 0,23 24 0,-23-23 0,0-1 16,0 1-16,24 23 0,-24-24 0,0 1 0,0-1 15,23 24-15,-23-23 0,24 23 0,-24-24 0,0 1 0,0-1 0,0 1 0,0-1 16,0 1-16,0-1 0,0 0 0,0 1 15,0-1-15,0 1 0,0-1 16,0 1-16,0-1 0,23 24 47,1 0-16,-24 24-15,0-1-16,0 1 0,23-24 0,-23 23 0,0 1 15,24-24-15,-24 23 0,0 1 0,0 0 0,23-24 0,-23 23 16,0 1-16,24-24 0,-24 23 0,0 1 0,23-24 0,-23 23 0,24-23 0,-1 0 16,-23 24-16,0-1 0,24-23 0,-1 0 0,-23 24 0,24-24 0,-24 23 0,24-23 0,-1 24 15,-23-1-15,24-23 0,-1 0 0,-23 24 0,24-24 0,-24 23 0,23-23 0,-23 24 0,24-24 16,-24 23-16,-24-23 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1:45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4991 2141 0,'-24'0'0,"0"0"0,1 0 0,-1 0 0,24 23 16,-23-23-16,23 24 0,-24-24 0,1 0 0,23 23 0,-24-23 0,24 24 0,-23-24 0,-1 23 15,1 1-15,-1-1 0,1 1 0,-1-24 0,24 23 0,0 1 0,-23-24 0,-1 0 0,24 23 16,-23-23-16,23 24 0,-24-1 0,24 1 0,-23-24 0,-1 0 0,24 23 0,-23 1 0,23-1 0,0 1 16,-24-24-16,24 23 0,-23 1 0,-1-24 0,24 23 0,0 1 0,0-1 0,-23-23 15,23 24-15,0 0 0,0-1 0,-24-23 0,24 24 0,0-1 16,0 1-16,0-1 0,0 1 0,0-1 16,0 1-16,0-1 15,0 1-15,24-24 16,-24 23-16,23-23 0,1 0 0,-1 0 0,1 0 15,-24 24-15,23-24 0,1 0 0,-1 0 0,1 0 0,-1 0 0,1 0 0,-1 0 16,1 0-16,-1 0 0,1 0 0,-1 0 0,1 0 0,-24-24 0,23 24 16,1 0-16,-1 0 0,-23-23 0,0-1 0,24 24 0,-24-23 15,0-1-15,23 24 0,-23-23 16,0-1-16,0 1 0,0-1 0,0 1 16,0-1-16,0 1 0,0-1 0,0 0 15,0 1-15,0-1 0,0 1 0,-23 23 0,23-24 0,0 1 0,0-1 16,-24 24-16,24-23 0,0-1 0,-23 24 0,23-23 0,-24 23 0,24-24 0,0 1 15,-23 23-15,23-24 0,0 1 0,0-1 0,-24 24 0,24-23 16,0 46 78,0 1-94,0-1 15,24-23-15,-24 24 0,23-24 0,1 0 0,-24 23 0,0 1 0,23-24 0,-23 23 0,24-23 16,-24 24-16,23-24 0,1 0 0,-24 23 0,0 1 0,23-24 0,-23 23 0,24-23 0,0 24 0,-24-1 16,23-23-16,1 24 0,-1-1 0,1 1 0,-1-24 0,-23 24 0,0-1 0,24-23 0,-1 0 0,-23 24 15,0-1-15,0 1 0,24-24 0,-1 0 0,-23 23 0,0 1 0,24-24 0,-24 23 0,23 1 0,1-1 0,-24 1 0,23-1 16,1 1-16,-24-1 0,0 1 0,0-1 0,23-23 0,-23 24 0,24-24 0,-24 23 0,0 1 0,0-1 16,23-23-16,-23 24 0,0-1 0</inkml:trace>
  <inkml:trace contextRef="#ctx0" brushRef="#br0" timeOffset="533">5673 2470 0,'0'23'15,"0"1"1,0-1-16,-24-23 0,24 24 0,0-1 0,-23-23 15,23 24-15,0-1 0,0 1 0,0-1 0,0 1 16,0 0-16,0-1 0,0 1 0,0-1 16,0 1-16,0-1 0,0 1 0,23-24 0,-23 23 0,0 1 15,24-24-15,-24 23 0,0 1 0,0-1 0,23-23 0,-23 24 0,24-24 0,-1 0 16,-23 23-16,24-23 0,-24 24 0,23-24 0,-23 23 0,24-23 0,-1 0 0,-23 24 0,24-24 16,-1 0-16,1 0 0,-1 0 0,-23 23 0,24-23 0,-1 0 0,-23 24 0,24-24 0,-1 0 0,1 0 15,-1 0-15,1 0 0,-1 0 0,1 0 0,-1 0 0,1 0 0,-1 0 0,1 0 16,-24-24-16,24 24 0,-1 0 0,-23-23 15,0-1-15,24 24 0,-24-23 0,0-1 0,23 24 16,-23-23-16,0-1 0,0 1 0,0-1 0,0 1 16,0-1-16,0 1 0,0-1 0,-23 1 15,23-1-15,-24 24 16,24-23-16,0-1 16,-23 24-1,-1 0 1,0 0-16,24 24 0,-23-24 0,-1 0 15,1 0-15,23 23 0,-24-23 0,1 0 0,-1 0 0,24 24 0,-23-24 0,-1 0 0,1 0 16,23 23-16,0 1 0,-24-24 0,1 0 0,-1 0 0,1 23 0,-1-23 0,24 24 0,-23-24 16,-1 0-16,1 0 0,23 23 0,-24-23 0,24 24 0,-23-24 0,-1 0 0</inkml:trace>
  <inkml:trace contextRef="#ctx0" brushRef="#br0" timeOffset="1032">7507 2634 0,'-24'0'0,"24"-23"0,-23 23 15,46 0 63,1 0-78,0 0 0,-1 0 16,1 0-16,-1 0 0,1 0 0,-1 0 0,1 0 0,-1 0 0,24 0 0,-23 0 16,23 0-16,-24 0 0,1 0 0,-1 0 0,1 0 0,23 0 0,-24 0 0,1 0 0,-1 0 0,1 0 15,-1 0-15,1 0 0,-1 0 0,1 0 0,0 0 0,-1 0 16</inkml:trace>
  <inkml:trace contextRef="#ctx0" brushRef="#br0" timeOffset="1461">7531 2987 0,'23'0'63,"1"0"-63,-1 0 0,1 0 15,-1 0-15,1 0 0,-1 0 0,1 0 0,-1 0 0,1 0 16,-1 0-16,1 0 0,-24-23 0,23 23 0,1 0 0,-1 0 0,1 0 0,-1 0 0,1 0 16,-1 0-16,1 0 0,-1 0 0,1 0 0,-1 0 0,1 0 15,-1 0-15,1 0 0,0 0 31,-1 0-15,1 0-16,-1 0 0,1 0 16,-1 0-16,1 0 0,-1 0 0,1 0 0,-1 0 0,1 0 15,-1 0-15,1 0 0,-1 0 0</inkml:trace>
  <inkml:trace contextRef="#ctx0" brushRef="#br0" timeOffset="1980">9530 1435 0,'0'24'47,"0"-1"-31,0 1-16,0-1 16,0 1-16,0-1 0,23-23 0,-23 24 0,0-1 0,0 1 15,0-1-15,0 1 0,0-1 0,0 1 0,0-1 0,0 1 16,0-1-16,0 1 0,0-1 0,0 1 0,0-1 15,0 1-15,0-1 0,0 1 0,0-1 0,0 1 16,0-1-16,0 1 0,0 0 16,0-1-16,0 1 15,0-48 48</inkml:trace>
  <inkml:trace contextRef="#ctx0" brushRef="#br0" timeOffset="2416">8895 2399 0,'23'0'31,"1"0"-31,-1 0 0,1 0 0,-1 0 15,1 0-15,-1 0 0,1 0 0,-1 0 0,-23-23 0,24 23 0,-1 0 0,1 0 0,-1 0 16,1 0-16,-1-24 0,1 24 0,-1 0 0,1 0 0,-1 0 0,1 0 0,-1 0 0,1 0 0,0 0 0,-24-23 0,23 23 0,1 0 0,23 0 0,-24-24 16,1 24-16,-1 0 0,1 0 0,23 0 0,-24 0 0,1 0 0,-1 0 0,1 0 0,-1 0 0,1 0 15,-1 0-15,1 0 0,-1 0 0,1 0 0,-24-23 0,23 23 0,-23 23 110</inkml:trace>
  <inkml:trace contextRef="#ctx0" brushRef="#br0" timeOffset="3041">9318 2564 0,'23'0'31,"1"0"-31,-1 0 16,-23 23-16,0 1 15,0-1-15,0 1 0,24-24 0,-24 23 16,0 1-16,0 0 0,0-1 0,24-23 16,-24 24-16,0-1 0,0 1 0,0-1 0,0 1 0,0-1 15,0 1-15,0-1 0,0 1 0,0-1 16,0 1-16,0-1 0,23-23 15,1 0 1,-1 0 0,1 0-1,-1 0 1,1 0 0,-1 0-16,1 0 0,-1 0 0,1 0 0,-1 0 15,1 0-15,-1 0 0,1 0 0,-1 0 0,1 0 0,-1 0 0,1 0 16,-1 0-16,1 0 0,-1 0 0,1 0 0,-1 0 0,1 0 0,-1 0 0,1 0 0,-24-23 0,24 23 0,23 0 15,-24 0-15,1 0 0,-1 0 0,1 0 0,-24-24 0,23 24 0,1 0 0,-1 0 0,1 0 0,-1 0 16,1 0-16,-24-23 141</inkml:trace>
  <inkml:trace contextRef="#ctx0" brushRef="#br0" timeOffset="89350">1533 3646 0,'0'70'16,"0"-46"-16,0-1 0,0 1 15,0-1-15,0 1 0,0-1 16,0 1 15,0-1-31,0 1 16,0-1-1,24-23-15,-24 24 0,0 0 16,23-24-16,1 0 16,-1 0-16,1 0 0,-1 0 0,1 0 15,-1 0-15,1 0 0,-1 0 16,-23-24-16,0 0 15,0 1-15,24 23 16,-24-24-16,0 1 0,0-1 0,0 1 16,0-1-16,0 1 0,0-1 15,0 1-15,0-1 0,0 1 0,0-1 0,-24 24 0,24-23 0,-23 23 0,23-24 16,-24 1-16,24-1 0,-23 24 0,23-23 0,0-1 0,-24 1 0,24-1 0,-23 24 0,-1-23 0,24-1 16,-23 1-16,-1-1 0,1 24 0,-1-23 0,1-1 0,-24 0 0,23 24 0,1-23 0,-1-1 15,1 1-15,-24 23 0,47-24 0,-24 24 0,1 0 0,-1 0 0,1-23 0,-1 23 0,1 0 0,-1 0 0,0 0 16,1 0-16,-1-24 0,1 24 0,23-23 0,-24 23 0,-23 0 0,24 0 0,-1 0 0,1 0 0,-1 0 15,1 0-15,-1 0 0,1 0 0,-1 0 0,1 0 0,23 23 0,-24-23 0,1 0 16,23 24-16,-24-1 0,1-23 0,23 24 0,0-1 0,-24-23 0,24 24 0,0-1 16,-23-23-16,-1 24 0,24 0 0,-23-24 0,23 23 0,0 1 0,-24-24 0,24 23 0,0 1 0,0-1 15,0 1-15,-23-1 0,23 1 0,0-1 0,-24-23 0,24 24 0,0-1 0,0 1 0,0-1 0,0 1 16,0-1-16,0 1 0,0-1 0,0 1 0,0-1 0,0 1 0,0-1 16,0 1-16,24-24 0,-24 23 15,23-23-15,-23 24 0</inkml:trace>
  <inkml:trace contextRef="#ctx0" brushRef="#br0" timeOffset="84471">4473 7856 0,'24'0'63,"-24"23"-47,23-23-1,-23 24-15,24-24 0,-1 0 0,1 0 0,-1 0 16,1 0-16,-1 0 0,1 0 0,-1 0 0,1 0 0,-1 0 0,1 0 15,-24-24-15,47 1 0,-24 23 0,24-24 0,-23 24 0,-1 0 0,-23-23 0,48 23 0,-48-24 0,23 24 16,1 0-16,-24-24 0,23 1 0,1 23 0,-1-24 0,-23 1 0,24 23 0,-24-24 0,23 24 16,-23-23-16,24 23 0,-24-24 0,0 1 0,0-1 0,23 24 15,-23-23-15,0-1 0,0 1 0,0-1 16,-23 24 15,-1 0-31,24-23 16,-23 23-16,-1 0 0,1 0 0,-1 0 0,1 0 15,-1 0-15,1 0 0,-1 0 0,0 0 0,1 0 16,-1 0-16,1 0 0,-1 0 0,1 0 0,-1 0 16,1 0-16,-1 0 0,1 0 0,-1 0 15,1 0-15,-1 0 0,1 0 0,23 23 0,-24-23 0,1 0 16,23 24-16,-24-24 0,1 0 0,23 23 16,-24-23-16,24 24 0,-23-24 0,-1 0 0,24 23 0,-23-23 0,23 24 15,-24-24-15,24 23 0,0 1 0,-23-1 16,-1-23-16,24 24 0,0-1 0,0 1 0,0-1 15,-23-23-15,23 24 0,0 0 0,0-1 0,0 1 0,0-1 16,0 1-16,0-1 0,0 1 16,0-1-16,0 1 0,23-24 0,-23 23 15,24-23-15,-24 24 0,23-24 0,-23 23 0,0 1 0,24-24 0,-1 0 16,1 0-16,-1 0 0,-23 23 0,24-23 0,-1 0 0,1 0 0,-1 0 16,1 0-16,-24 24 0,23-24 0,1 0 0,-1 0 0,1 0 0,-1 0 0,1 0 15,-1 0-15,1 0 0,-1 0 0,1 0 0,-1 0 0,1 0 16,-1 0-16,1 0 15,0 0-15,-1 0 16,1 0-16,-1 0 16,1 0-16,-1 0 15</inkml:trace>
  <inkml:trace contextRef="#ctx0" brushRef="#br0" timeOffset="84970">5390 7409 0,'24'0'15,"-24"23"-15,0 1 0,0-1 0,0 1 0,23-24 0,-23 23 16,0 1-16,24-24 0,-24 23 0,0 1 0,0-1 0,0 1 0,23-24 0,-23 23 16,0 1-16,0-1 0,24-23 0,-24 24 0,0-1 0,23-23 0,-23 24 0,0 0 15,24-24-15,-24 23 0,0 1 0,0-1 0,23-23 0,-23 24 0,0-1 0,24-23 0,-24 24 16,0-1-16,24-23 0,-1 0 0,-23 24 15,24-24 17,-24-24-17,23 24-15,-23-23 0,0-1 0,24 24 0,-24-23 0,0-1 0,23 24 16,-23-23-16,24 23 0,-24-24 0,0 1 0,23 23 0,-23-24 0,0 0 16,24 24-16,-24-23 0,0-1 0,0 1 0,23 23 0,-23-24 0,24 24 0,-24-23 0,0-1 15,0 1-15,0-1 0,23 24 0,-23-23 0,0-1 0,24 24 0,-24-23 0,0-1 16,0 1-16,23-1 0,-23 1 0,0-1 15</inkml:trace>
  <inkml:trace contextRef="#ctx0" brushRef="#br0" timeOffset="85522">6213 7315 0,'-23'0'0,"23"23"0,0 1 0,-24-24 0,1 0 15,-1 0-15,24 23 0,-23-23 0,23 24 0,-24-24 0,24 23 16,0 1-16,-23-24 0,-1 0 0,24 23 0,-23-23 0,23 24 0,0-1 16,-24-23-16,24 24 0,0-1 0,0 1 0,-23-24 0,23 23 0,0 1 0,0-1 15,0 1-15,-24-24 0,24 23 0,0 1 0,0-1 0,0 1 16,0 0-16,0-1 0,0 1 0,0-1 15,0 1-15,0-1 0,0 1 16,24-24-16,-24 23 0,23-23 16,-23 24-16,24-24 0,-1 0 15,1 0-15,-1 0 16,1 0-16,-1 0 0,1 0 16,-1 0-16,-23-24 0,24 24 0,-24-23 0,23 23 15,1 0-15,-24-24 0,24 24 0,-24-23 0,23 23 0,-23-24 16,24 24-16,-1 0 0,-23-23 0,0-1 15,0 1-15,24 23 0,-24-24 16,0 0-16</inkml:trace>
  <inkml:trace contextRef="#ctx0" brushRef="#br0" timeOffset="86134">6331 7362 0,'24'0'31,"-1"0"-16,-23 23-15,0 1 16,0-1-16,24-23 0,-24 24 0,0-1 0,0 1 16,0-1-16,23-23 0,-23 24 0,24-24 0,-24 23 0,0 1 15,0-1-15,0 1 0,23-24 0,-23 23 0,0 1 0,0-1 16,24-23-16,-24 24 0,23-24 31,1 0-31,-24 23 16,23-23-1,-23-23-15,0-1 0,24 24 0,-24-23 0,23 23 16,1 0-16,-24-24 0,23 24 0,-23-23 0,0-1 0,24 24 0,-24-23 0,23 23 0,1-24 16,-1 1-16,-23-1 0,0 1 0,24 23 0,-24-24 0,0 1 0,23 23 0,1 0 0,-24-24 0,23 24 15,-23-23-15,0-1 0,0 1 0,24 23 0,-24-24 0,24 24 0,-24-23 0,23 23 0,-23-24 0,0 1 0,24 23 0,-24-24 16,23 24-16,1 0 0,-24-23 0,23 23 47,-23 23-47,0 1 0,0-1 0,24-23 0,-24 24 15,23-24-15,-23 23 0,0 1 0,0-1 0,0 1 0,24-24 0,-24 23 0,0 1 16,23-24-16,-23 23 0,0 1 0,24-24 0,-24 23 0,0 1 0,23-24 0,-23 23 16,0 1-16,0-1 0,24 1 0,-1-24 0,-23 23 0,0 1 0,0-1 0,24-23 0,-24 24 15,23-24-15,-23 23 0,0 1 0,24-24 0,-1 0 0,-23 24 0,0-1 16,24-23-16,-24-23 47,0-1-47,0 0 0,0 1 0,0-1 0,0 1 15,0-1-15,0 1 0,0-1 0,0 1 0,0-1 0,0 1 16,-24 23-16</inkml:trace>
  <inkml:trace contextRef="#ctx0" brushRef="#br0" timeOffset="87430">992 4963 0,'0'23'0,"24"-23"0,-1 0 0,-23 24 0,0-1 16,0 1-16,24-24 0,-24 23 0,0 1 0,23-24 0,-23 23 0,0 1 0,0-1 0,0 1 16,0-1-16,24-23 0,-24 24 0,0 0 0,0-1 0,0 1 0,23-24 0,-23 23 0,0 1 15,0-1-15,0 1 0,0-1 0,0 1 0,24-24 0,-24 23 0,0 1 0,0-1 0,0 1 16,0-1-16,24-23 0,-24 24 0,0-1 0,0 1 0,0-1 0,0 1 0,0-1 0,0 1 0,23-1 16,-23 1-16,0-1 0,0 1 0,24-24 0,-24 23 0,0 1 0,0 0 0,23-24 0,-23 23 0,0 1 15,24-1-15,-24 1 0,0-1 0,23-23 0,-23 24 0,24-24 0,-24 23 0,0 1 0,23-24 0,-23 23 16,0 1-16,24-24 0,-24 23 0,0 1 0,0-1 0,23-23 15,-23 24-15,24-24 0,-24 23 0,0-46 172,-24-1-172,24 1 0,0-1 0,0 1 0</inkml:trace>
  <inkml:trace contextRef="#ctx0" brushRef="#br0" timeOffset="88588">1204 5104 0,'24'0'109,"-1"0"-93,1 0-16,-1 0 0,1 0 0,-24-24 0,23 24 0,1 0 0,-1 0 0,1 0 0,-1 0 16,1 0-16,-1 0 0,1-23 0,-1 23 0,1 0 0,-1 0 0,1-24 0,23 24 0,0 0 0,-24-23 0,1 23 0,23 0 0,0-24 0,-23 24 15,-1 0-15,24 0 0,0-23 0,-23 23 0,23 0 0,0 0 0,-24 0 0,24-24 0,-23 24 0,23 0 0,0 0 0,0 0 0,-24 0 0,1 0 0,23-47 16,0 47-16,0-23 0,0 23 0,-23 0 0,23 0 0,23 0 0,-70-24 0,24 24 0,23 0 0,0-23 0,0 23 0,-24 0 0,1 0 0,-1 0 16,1 0-16,-1 0 0,24 0 0,-23 0 0,0 0 0,-1 0 0,1 0 0,-24-24 0,23 24 0,1 0 0,-1 0 46,-23-23-46,24 23 0,-24-24 0,23 24 0,-23-23 16,24 23-16,-24-24 0,23 24 0,1 0 0,-1 0 0,-23-23 0,24 23 0,-1 0 16,1 0-16,-1 0 0,-23-24 0,24 24 0,-1 0 15,-23-23-15,24 23 0,-1 0 32,1 0-17,-1 0 1,1 0-16,-24-24 15,23 24-15,1 0 0,-1 0 0,-23-24 0,24 24 16,0 0-16,-24-23 0,23 23 0,-23-24 16,24 24-16,-24-23 0,23 23 0,1 0 15,-24-24-15,23 24 0,-23-23 16,24 23-16,-24-24 0,23 24 31,1 0 0,-24 24 1,0-1-32,23-23 15,-23 24-15,0-1 0,24-23 0,-24 24 0,0-1 0,0 1 0,23-24 0,-23 24 16,0-1-16,24-23 0,-24 24 0,0-1 0,0 1 0,0-1 0,0 1 0,0-1 0,23 1 0,-23-1 0,0 24 0,0-23 16,0 23-16,0-24 0,0 1 0,0-1 0,0 1 0,0-1 0,0 1 0,0-1 0,0 1 0,0-1 0,0 1 0,0-1 15,0 1-15,0 0 0,0-1 0,0 1 0,24-1 0,-24 1 0,0-1 0,0 24 0,0-23 0,0-1 0,0 1 0,0 23 0,0-24 16,0 1-16,0-1 0,0 1 0,0-1 0,0 1 0,0-1 0,0 1 0,0-1 15,0 1-15,-24-24 110,1 0-95,-1 0-15,1 0 0,-1 0 0,1 0 0,-1 0 0,1 0 0,-1 0 0,1 0 0,-1 0 0,1 0 16,-1 0-16,-23 0 0,0 0 0,23 0 0,-23 0 0,24 0 0,-24 0 0,23 0 0,1 0 0,-24 23 16,23-23-16,1 0 0,-1 0 0,-23 0 0,24 0 0,-1 24 0,-23-24 0,24 0 0,-1 0 0,1 0 0,-24 23 0,23-23 0,0 0 0,1 0 0,-1 0 15,-23 0-15,24 0 0,-1 0 0,1 0 0,-48 24 0,24 0 0,24-24 0,-24 0 0,23 0 0,1 0 0,-24 23 0,23-23 0,1 0 0,-1 0 0,1 0 16,-1 0-16,1 0 0,23 24 0,-48-24 0,25 0 0,-1 0 0,1 0 0,-1 0 0</inkml:trace>
  <inkml:trace contextRef="#ctx0" brushRef="#br0" timeOffset="90115">1745 3058 0,'0'23'16,"23"-23"-16,-23 24 0,0-1 0,24-23 0,-24 24 0,0-1 0,0 1 15,0-1-15,24-23 0,-24 24 0,0-1 0,23 1 0,-23-1 0,0 1 0,24 0 0,-24-1 16,0 1-16,23-24 0,-23 23 0,0 1 0,0-1 0,0 1 0,24-24 0,-24 23 0,0 1 0,0-1 0,23-23 0,-23 24 0,24 23 0,-1-47 16,-23 23-16,0 1 0,24-1 0,-24 1 0,0-1 0,0 1 0,23-1 0,-23 1 0,24 23 0,-1-24 0,-23 1 15,0-1-15,24 25 0,-24-25 0,23 24 0,1-47 0,-24 24 0,0-1 0,23 1 0,-23-1 0,24 1 0,-24-1 16,23 1-16,-23-1 0,0 1 0,24-24 0,-24 23 0,23-23 0,-23 24 0,24-24 0,-24 23 0,23 1 0,1-24 0,-24 23 0,23-23 0,-23 24 16,24-1-16,-1-23 0,-23 24 0,24-24 0,-24 23 0,0-46 31,0-1-16,0 1-15,0-1 0,0 1 0,0-1 0,0 1 16,0-1-16,0 1 0,0-1 0,0 1 0,0-1 16,0 1-16,-24 23 0,24-24 0,-23 24 47,23-23-16,-24 23-31,1 0 15,23 23 32,0 1-31,-24-24-16,24 23 0,-23 1 0,23-1 0,0 1 0,-24-24 0,24 23 0,0 1 16,0-1-16,-23-23 0,23 24 0,-24-24 0,24 23 0,0 1 0,-23-24 0,23 23 0,0 1 15,-24-24-15,24 23 0,0 1 0,0-1 0,-23-23 0,23 24 16,0-1-16,0 1 15,23-24 48,1 0-63,-1 0 0,-23-24 0,24 24 0,-1 0 16,-23-23-16,24 23 0,-1 0 0,-23-24 15,0 1-15,0-1 16,0 1-16,0-1 0,0 1 0</inkml:trace>
  <inkml:trace contextRef="#ctx0" brushRef="#br0" timeOffset="90782">2309 3246 0,'24'23'0,"-24"1"0,23-24 0,-23 23 16,24 1-16,-24 0 0,23-24 0,-23 23 0,0 1 0,0-1 0,24-23 0,-24 24 15,24-24-15,-24 23 0,0 1 0,0-1 0,23 1 0,-23-1 0,0 1 0,24-1 0,-24 1 0,23-24 0,-23 23 16,0 1-16,0-1 0,24 1 0,-24-1 0,0 1 0,0-1 0,23-23 0,-23 24 0,0-1 0,0 1 15,0-1-15,24-23 0,-24 24 0,0 23 0,23-23 0,-23-1 0,24 1 0,-24-1 0,23 1 0,-23 23 16,24-47-16,-24 23 0,0 1 0,0-1 0,23-23 0,-23 24 0,0-1 0,24-23 16,-24 24-16,0-48 62,0 1-46,0-1-16,0 1 0,0-1 15,-24 24-15,24-23 0,0-1 0,0 1 0,-23 23 0,-1 0 0,24-24 0,0 1 16,-23 23-16,23-24 0,0 1 0,-24 23 0,24-24 0,-23 24 16,23-24-16,-24 24 15,1 0 17,23 24-32,0 0 0,-24-24 0,24 23 0,0 1 15,0-1-15,0 1 0,0-1 0,0 1 16,-23-24-16,23 23 0,0 1 0,0-1 15,0 1-15,0-1 0,0 1 16,0-1-16,0 1 0</inkml:trace>
  <inkml:trace contextRef="#ctx0" brushRef="#br0" timeOffset="92579">593 0 0,'-24'0'0,"1"0"0,-1 0 0,0 0 16,1 0-16,23 24 0,-24-1 0,1-23 0,-1 0 15,24 24-15,-23-24 0,-1 0 0,24 23 0,-23-23 0,23 24 16,-24-24-16,24 23 0,-23 1 0,-1-24 0,24 24 16,-23-24-16,23 23 0,-24-23 0,24 24 0,0-1 0,-23-23 0,23 24 15,-24-24-15,24 23 0,0 1 0,-23-24 0,23 23 0,0 1 0,-24-24 0,24 23 0,0 1 16,0-1-16,-23-23 0,23 24 0,0-1 0,0 1 0,-24-24 0,24 23 0,0 1 0,0-1 0,0 1 0,0-1 15,-23-23-15,-1 0 0,24 24 0,0-1 0,0 1 0,0-1 0,-23 1 0,23-1 0,0 1 0,0 0 0,0-1 16,0 1-16,0-1 0,0 1 0,0-1 0,0 1 0,0-1 0,0 1 0,0-1 16,0 1-16,0-1 0,23-23 0,-23 24 0,0-1 0,24-23 0,-24 24 0,23-24 0,-23 23 0,0 1 15,24-24-15,-24 23 0,23-23 0,1 0 0,-24 24 0,23-24 0,-23 23 0,24-23 0,-1 0 16,-23 24-16,24-24 0,-1 0 0,1 0 0,-24 23 0,47-23 0,-24 0 0,1 0 0,-1 0 16,1 0-16,-24 24 0,23-24 0,1 0 0,23 0 0,-23 0 0,-1 0 0,1 0 15,-1 0-15,1 0 0,-1 0 0,1 0 0,-24-24 0,23 24 0,1 0 0,-1 0 16,1 0-16,-24-23 0,23 23 0,1 0 0,-24-24 0,23 24 0,-23-23 0,24 23 0,-1 0 0,-23-24 0,24 24 15,-24-23-15,23 23 0,-23-24 0,0 1 0,24 23 0,-24-24 0,23 24 0,-23-23 0,0-1 16,24 24-16,-24-23 0,0-1 0,23 1 0,-23-1 0,0 1 0,0-1 0,24 24 0,-1 0 0,-23-23 16,0-1-16,0 1 0,24 23 0,-24-24 0,0 1 0,0-1 0,0 0 15,0 1-15,0-1 0,0 1 0,23 23 0,-23-24 0,0 1 0,0-1 0,0 1 16,0-1-16,0 1 0,0-1 0,0 1 16,0-1-16,0 1 0,0-1 0,-23 24 0,23-23 0,0-1 15,-24 24-15,24-23 0,-23 23 0,23-24 0,-24 24 0,24-23 16,-23 23-16,23-24 0,-24 24 0,1 0 0,23-23 0,0-1 0,-24 24 15,1 0-15,23-23 0,-24 23 0,1 0 0,23-24 0,-24 24 0,24-23 16,-23 23-16,-1 0 0,1-24 0,-1 24 0,1 0 0,-1 0 16,24-24-16,-23 24 0,-1 0 0,1-23 15,-1 23-15,1 0 47,-1 0-47,24 23 0,-23-23 0,-1 0 0,24 24 0,-24-24 16,24 24-16,-23-24 0,-1 0 0,24 23 0,-23-23 0,23 24 0,-24-24 15,24 23-15,-23-23 0,23 24 0,-24-24 0,24 23 0,-23-23 0,23 24 0,-24-24 0,1 0 0,-1 0 16,24 23-16,0 1 0,-23-24 0,23 23 0,-24-23 0,1 0 16,-1 0-16,24 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3:52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0 0,'24'0'16,"-1"0"93,1 0-109,-1 0 0,1 0 0,-1 0 16,1 0-16,-1 0 0,1 0 0,-1 0 0,1 0 0,-1 0 0,1 0 15,-1 0-15,1 0 0,-1 0 0,1 0 0,-1 0 0,1 0 0,0 0 0,-1 0 0,1 0 16,-1 0-16,1 0 0,-24 24 0,23-24 0,1 0 0,-1 0 0,-23 23 0,24-23 0,-1 0 16,-23 24-16,24-24 0,-48 0 47,1 0 15</inkml:trace>
  <inkml:trace contextRef="#ctx0" brushRef="#br0" timeOffset="569">0 541 0,'24'0'109,"-1"0"-109,1 0 0,-1 0 0,1-23 0,-1 23 0,1 0 0,-1 0 0,1 0 0,-1-24 16,24 24-16,-23-23 0,23 23 0,-24 0 0,1 0 0,-1 0 0,1 0 0,-1 0 0,1 0 0,-1-24 0,1 24 0,-1 0 0,1 0 15,0 0-15,-1 0 0,-23-23 0,47 23 0,-23 0 0,-1 0 0,24 0 0,-23 0 0,-1 0 0,1 0 0,-1 0 16,1 0-16,-1 0 0,1 0 0,-1 0 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30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47 635 0,'23'0'125,"-23"47"-125,24-47 0,-24 24 0,0-1 0,0 1 0,0 0 0,0-1 0,0 1 16,23-24-16,-23 23 0,0 1 0,0-1 0,0 1 0,24-1 0,-24 1 0,0-1 0,0 1 0,0-1 16,0 1-16,0-1 0,0 1 0,0-1 0,0 1 0,0-1 0,0 1 0,0 23 0,0-24 15,0 1-15,0 23 0,0-24 0,0 1 0,0 0 0,0-1 0,0 1 0,0-1 0,0 1 0,0-1 16,0 1-16,0-1 0,0 1 0,0-1 0,0 1 0,0-1 0,0 1 0,0-1 0,0 1 0,0-1 16,0 1-16,0-1 0,0 1 0,0-1 0,0 1 0,0-1 15,0 1 1,0-48 78,0 1-79,0-1-15,0 1 0,0-1 16,0 1-16,0-1 0,0 1 0,23 23 0,-23-24 0,0 1 0,0-1 15,0 1-15,0-1 0,0 1 0,0-1 0,0 1 0,0-1 0,24 24 16,-24-23-16,0-1 0,0 1 0,0-1 0,0 1 0,0-1 0,0 0 0,0 1 0,23-1 16,-23 1-16,0-1 0,0 1 0,0-1 0,0 1 0,24-1 0,-24 1 0,0-1 0,0 1 15,0-1-15,23 24 0,-23-23 0,24-1 0,-24 1 0,0-1 0,0 1 0,0-1 0,23 24 0,-23-23 16,0-1-16,0 1 0,0-1 0,0 1 0,24-1 0,-24 1 0,0-1 0,0 0 0,0 1 16,0-1-16,0 1 0,23 23 0,-23-24 0,0 1 0,0-1 0,24 1 0,-24-1 0,0 1 15,0-1-15,0 1 0,0-1 0,0 1 0,0-1 0,23 24 16,-23-23-16,0-1 0,0 1 0,0-1 0,24 24 0,-24-23 0,0-1 15,0 1-15,24-1 0,-1 24 0,-23-23 0,0-1 0,0 1 16,24 23-16,-24-24 0,0 0 0,23 24 16,-23-23-16,0-1 0,0 1 15,0-1-15,24 24 16,-1 0 15,1 0-31,-1 0 16,-23 24-16,24-24 0,-1 0 0,1 0 0,-24 23 0,23-23 0,1 0 15,-24 24-15,47-24 0,23 23 0,-46-23 0,-1 24 16,1-24-16,-1 0 0,-23 24 0,24-24 0,-24 23 0,23-23 0,1 0 0,-1 24 0,1-24 0,-24 23 16,24-23-16,-24 24 0,23-24 0,-23 23 0,24-23 15,-24 24-15,23-24 0,1 0 0,-24 23 0</inkml:trace>
  <inkml:trace contextRef="#ctx0" brushRef="#br0" timeOffset="638">0 1035 0,'0'24'109,"23"-24"-109,1 0 0,-1 0 0,1 0 0,-1 0 0,1 0 16,-1 0-16,1 0 0,-1 0 0,1 0 0,-1 0 0,1 0 0,23 0 0,-24 0 0,1 0 0,-1 0 15,25 0-15,-25 0 0,1 0 0,-1 0 0,1 0 0,-1 0 0,1 0 0,-1 0 0,1 0 0,-1 0 0,1 0 0,-1 0 0,1 0 0,-1 0 16,24 0-16,-23 0 0,-1 0 0,1 0 0,-1 0 0,1 0 0,-1 0 0,1 0 0,-1 0 15,1 0-15,-1 0 0,1 0 0,0 0 0,-24 23 0,23-23 0,1 0 16,-1 0-16</inkml:trace>
  <inkml:trace contextRef="#ctx0" brushRef="#br0" timeOffset="1250">1834 494 0,'-23'0'0,"-1"0"16,1 0 0,-1 0-1,1 0-15,23 24 0,-24-24 0,0 0 0,24 23 0,-23-23 0,-1 0 16,24 24-16,-23-24 0,23 23 0,-24-23 0,1 0 0,23 24 0,-24-24 0,24 23 16,-23-23-16,23 24 0,-24-24 0,24 23 0,-23-23 0,-1 0 0,24 24 0,-23-1 0,-1-23 0,1 0 0,-1 48 15,1-48-15,23 23 0,-24-23 0,24 24 0,-23-24 0,23 23 0,-24-23 0,24 24 0,-23-24 16,23 23-16,-24-23 0,1 24 0,23-1 0,-24-23 0,24 24 0,0-1 0,-23-23 15,23 24-15,-24-24 0,24 23 0,0 1 0,-23-24 0,23 23 0,-24-23 0,24 24 0,0-1 0,0 1 0,0-1 16,0 1-16,0-1 0,0 1 0,0-1 0,-24-23 0,24 24 16,0-1-16,0 1 0,0-1 0,0 1 0,0 0 0,0-1 15,0 1-15,0-1 0,0 1 0,24-24 0,-24 23 0,0 1 16,24-24-16,-24 23 0,23-23 0,-23 24 0,0-1 0,0 1 0,24-24 0,-24 23 16,0 1-16,23-24 0,-23 23 0,0 1 0,24-24 0,-24 23 0,23-23 0,-23 24 0,24-1 15,-24 1-15,23-24 0,-23 23 0,24 1 0,-1-24 0,-23 23 0,24 1 0,-24-1 0,23-23 16,1 24-16,-1-24 0,1 23 0,-24 1 0,23-24 0,1 0 0,-24 24 0,23-24 0,1 0 0,-1 23 15,1-23-15,-24 24 0,23-24 0,1 0 0,-1 23 0,24-23 0,-47 24 0,24-24 0,0 0 0,-1 23 0,1-23 16,-1 0-16,1 0 0,-1 24 0,1-24 0,-1 23 0,1-23 0,-1 0 0,1 0 0,-48 0 125,24-23-125,-23 23 0</inkml:trace>
  <inkml:trace contextRef="#ctx0" brushRef="#br0" timeOffset="2289">1975 1223 0,'24'0'32,"-1"0"-32,1 0 15,-1 0-15,1 0 0,-1 0 0,1 0 0,-1 0 16,1 0-16,-1 0 0,1 0 0,-1 0 0,1 0 0,-1 0 16,48 0-16,-47 0 0,-1 0 15,1 0-15,-1 0 0,-23 24 16,0-1-16,24-23 0,-24 24 0,0-1 15,23-23-15,-23 24 0,0-1 0,0 1 0,0 0 0,0-1 16,0 1-16,0-1 0,0 1 0,0-1 0,0 1 0,0-1 0,0 1 0,0-1 16,0 1-16,0-1 0,0 1 0,0-1 0,0 1 0,0-1 15,-23-23-15,23 24 0,0-1 0,0 1 0,-24-24 0,24 23 0,-23-23 0,23 24 0,0-1 16,-24-23-16,24 24 0,-23-24 0,23 23 0,-24-23 0,24 24 0,-23-24 16,23 23-16,-24-23 0,0 0 0,1 0 15,-1 0 16,24-23-31,0-1 0,-23 24 0,-1 0 16,24-23-16,0-1 0,0 1 0,0-1 0,0 1 16,0-1-16,0 1 0,0-1 0,0 1 0,0-1 0,0 1 15,24 23-15,-24-24 0,0 1 0,23 23 0,-23-24 0,24 1 0,-24-1 0,23 24 16,1 0-16,-24-23 0,0-1 0,24 24 0,-1-23 0,1 23 0,-24-24 0,23 1 0,1-1 0,-24 1 0,23 23 0,1 0 16,-24-24-16,23 24 0,-23-24 0,24 24 0,-24-23 0,23 23 0,-23-24 0,24 24 0,-24-23 0,23 23 0,1 0 0,-24-24 15,23 24-15,-23-23 0,24 23 0,-24-24 0,23 24 0,-23-23 16,24 23-16,-24-24 125,-24 24-110,1 0 1,-1 0-16,24 24 0,-23-24 0,23 23 0,-24-23 0,1 0 16,23 24-16,0-1 0,-24-23 0,24 24 0,-23-24 0,23 23 0,-24-23 0,24 24 15,0-1-15,-23-23 0,23 24 0,-24-24 0,24 24 0,-23-1 0,23 1 0,-24-1 0,24 1 16,-23-24-16,23 23 0,-24-23 0,24 24 0,0-1 0,0 1 0,-23-24 16,23 23-16,0 1 0,0-1 0,0 1 0,0-1 0,0 1 15,0-1-15,0 1 16,23-24-16,-23 23 15,24-23-15,-1 0 0,1 0 0,-24 24 16,23-24-16,1 0 0,-24 23 0,23-23 0,-23 24 0,24-24 0,-1 0 16,1 0-16,-1 0 0,-23 23 0,24-23 0,-1 0 0,1 0 0,-1 0 15,1 0-15,-24 24 0,23-24 0,1 0 0,-1 0 0,1 0 0,-24 23 0,23-23 0,1 0 0,-1 0 0,1 0 16,-1 0-16,1 0 0,0 0 0,-1 0 0,1 0 0,-1 0 0,1 0 0,-1 0 16,1 0-16,-24-23 0,23 23 0,1 0 0,-1 0 0,1 0 0,-1 0 0,1 0 0,-24-24 15,23 24-15,1 0 0,-24-23 0,23 23 0,-23-24 31,0 1-31,0-1 0,-23 24 0,-1 0 16,1 0-16,-1 0 0,24-23 0,-23 23 0,-1 0 16,24-24-16,-23 24 0,23-23 0,-24 23 0,1 0 0,-1 0 15,1 0-15,23-24 0,-24 24 0,24-23 16</inkml:trace>
  <inkml:trace contextRef="#ctx0" brushRef="#br0" timeOffset="2962">3292 518 0,'24'0'62,"-1"0"-62,-23 23 0,24-23 16,-24 24-16,23-24 0,1 0 15,-24 23-15,23-23 0,1 0 0,-1 0 0,-23 24 16,0-1-16,24-23 0,-24 24 0,23-24 0,1 0 0,-1 0 16,-23 23-16,24-23 0,0 0 0,-24 24 0,23-24 0,-23 23 0,24-23 0,-1 0 15,-23 24-15,24-24 0,-1 0 0,-23 24 0,24-24 0,-24 23 0,23-23 0,-23 24 16,24-24-16,-1 0 0,-23 23 0,24-23 0,-1 24 0,1-1 0,-1-23 0,-23 24 0,24-24 16,-24 23-16,0 1 0,23-24 0,-23 23 0,0 1 0,24-24 0,-24 23 0,23 1 0,-23-1 15,24-23-15,-24 24 0,0-1 0,0 1 0,23-24 0,-23 23 0,0 1 0,0-1 0,0 1 0,0 23 16,24-47-16,-24 23 0,0 1 0,0-1 0,0 1 0,0 0 0,23-24 0,-23 23 0,0 24 15,0-23-15,24-1 0,-24 1 0,0-1 0,0 1 0,0-1 0,0 1 0,0-1 0,0 1 16,0-1-16,0 1 0,0-1 0,0 1 0,-24-24 0,24 23 0,0 1 0,0-1 16,-23-23-16,23 24 0,0-1 0,-24-23 0,24 24 0,0-1 0,-23-23 0,23 24 15,0-1-15,0 1 0,-24-24 0,1 0 0,23 24 16,0-1-16,-24-23 0,24 24 125,-23-24-125,23-24 47,0 1-47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3:30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222 723 0,'24'0'62,"-1"0"-46,1 0-16,-1 0 15,1 0-15,-1 0 0,1 0 0,-1 0 0,1 0 16,-1 0-16,1 0 0,-1 0 0,1 0 0,-1 0 16,1 0-16,-1 0 0,1 0 15,-1 0-15,1 0 16,-24 23-16,0 1 0,23-24 15,-23 23-15,0 1 0,0-1 0,0 1 16,0 0-16,0-1 0,0 1 0,0-1 0,0 1 0,0-1 16,0 1-16,0-1 0,0 1 0,0-1 0,0 1 15,0-1-15,0 1 0,-23-24 0,23 23 0,-24-23 0,24 24 0,-23-24 16,23 23-16,0-46 62,0-1-30,0 1-17,0-1-15,0 1 16,23 23-16,-23-24 0,24 24 0,-24-23 0,23 23 16,-23-24-16,0 1 0,24-1 0,-24 1 0,23 23 0,1 0 0,-24-24 0,0 1 0,23 23 15,-23-24-15,24 24 0,-24-23 0,0-1 16,23 24-16,1 0 0,-24-24 0,24 24 78,-24 24 0,0 0-62,0-1-16,0 1 15,0-1-15,0 1 16,0-1-16,0 1 16,0-1-16,23-23 0,-23 24 15,0-1-15,24-23 16,-24 24-16,23-24 0,-23 23 15,24-23-15,-24 24 0,23-24 0,1 0 0,-1 0 16,1 0-16,-1 0 0,1 0 0,-1 0 0,1 0 0,-1 0 16,1 0-16,-1 0 0,1 0 0,-1 0 0,1 0 0,-1 0 0,1 0 15,-1 0-15,1 0 0,-1 0 0,1 0 16,-24-24 31,0 1-47,-24 23 0,24-24 15</inkml:trace>
  <inkml:trace contextRef="#ctx0" brushRef="#br0" timeOffset="1090">998 558 0,'0'-23'15,"0"-1"17,0 1-1,0-1-31,0 1 47,24 23-47,-1 0 15,1 0-15,-24-24 0,23 24 0,1 0 0,-1 0 16,-23-23-16,24 23 0,-24-24 0,23 24 0,1 0 0,-24-23 16,23 23-16,1 0 0,-24 23 47,0 1-47,0-1 0,0 1 0,0-1 15,0 1-15,0-1 0,0 1 0,0-1 0,0 1 0,0-1 16,-24-23-16,24 24 0,0-1 0,0 1 0,-23-24 0,23 23 0,0 1 15,0-48 32,0 1-47,0-1 16,0 1-16,0-1 16,0 1-16,0 46 62,23-23-62,1 0 16,-1 0-16,1 0 15,-1 0-15,1 0 63,-24 24-48,23-24-15,-23 23 0,0 1 0,0-1 16,24-23-16,-24 24 0,0-1 16,0 1-16,0-1 0,0 1 31,-24-24-15,24 23-1,-23-23-15,23 24 0,-24-24 0,1 0 0,-1 0 16,24 24-16,-23-24 0,-1 0 15,24 23 157,24-23-140</inkml:trace>
  <inkml:trace contextRef="#ctx0" brushRef="#br0" timeOffset="1750">1962 840 0,'0'24'47,"0"0"15,24-24-62,-24 23 0,0 1 16,0-1-16,0 1 0,0-1 0,0 1 15,0-1-15,0 1 0,0-1 0,0 1 0,0-1 0,0 1 16,-24-24-16,24 23 0,0 1 0,0-1 0,0 1 0,0-1 16,0 1-16,-23-24 0,23 23 0,0 1 15</inkml:trace>
  <inkml:trace contextRef="#ctx0" brushRef="#br0" timeOffset="3094">1845 1029 0,'0'23'156,"0"1"-140,0-1-1,-24-23-15,1 0 79,23-23-64,0-1 1,0 1-1,0-1-15,23 24 16,-23-23-16,24 23 16,-24-24-16,0 1 15,23 23-15,1 0 16,-1 0 31,-23 23-16,24-23-15,-24 24-16,0-1 0,23-23 15,-23 24-15,0-1 0,0 1 16,24-24-16,-24 23 0,0 1 0,0-1 16,0 1-16,0-1 15,0 1-15,0-1 0,0 1 0,0-1 16,0 1-16,-24-24 0,24 23 0,0 1 15,0-1-15,-23-23 0,23 24 16</inkml:trace>
  <inkml:trace contextRef="#ctx0" brushRef="#br0" timeOffset="-122352">5278 2158 0,'0'23'78,"0"1"-78,0-1 16,24-23-16,-24 24 0,0-1 0,0 1 0,0-1 0,0 1 16,0-1-16,0 1 0,0-1 0,0 1 0,0-1 0,0 1 0,0-1 0,0 1 15,0-1-15,0 1 0,0-1 0,0 1 0,0-1 0,0 1 0,0-1 0,0 1 16,0-1-16,0 1 0,0 0 0,0-1 0,0 1 0,0-1 0,0 1 15,0-1-15,0 1 0,0-1 0,0 1 0,0-1 0,0 1 16,0-1-16,0 1 0,0-1 16,0 1-16,0-1 15,24-23-15,-24 24 16,23-24-16,1 0 16,-1 0-1,1 0 1,-24-24-1,23 1-15,-23-1 0,0 1 0,0-1 0,0 1 16,0-1-16,0 1 0,0-1 0,0 1 0,0-1 0,0 1 0,0-1 16,0 1-16,0-1 0,0 1 0,0-1 0,0 0 0,0 1 0,0-1 0,0 1 15,-23-1-15,23 1 0,0-1 0,0 1 0,-24-1 0,24 1 0,0-1 0,0 1 0,0-1 16,0 1-16,0-1 0,0 1 0,-23-1 0,23 1 0,0-1 0,0 1 0,0-1 0,0 1 16,0-1-16,0 1 0,0-1 0,-24 24 0,24-23 0,0-1 0,0 0 0,0 1 15,0-1-15,-23 24 0,23-23 0,-24 23 0,24-24 0,0 1 0,0-1 0,0 1 16,0-1-16,0 1 0,-24-1 0,24 1 15,0-1-15,0 1 0,0-1 0,0 1 16,0-1 0,24 24 46,0 0-62,-24 24 0,23-24 0,1 0 0,-1 0 16,1 0-16,-24 23 0,23-23 15,-23 24-15,24-24 0,-1 0 0,-23 23 16,24-23-16,-1 0 0,1 0 0,-24 24 0,23-24 16,1 23-16,-1-23 0,-23 24 0,24-24 0,-1 0 15,-23 23-15,24-23 0,-1 0 0,1 0 0,-1 0 16,-23 24-16,24-24 0,-1 0 0,1 0 0,-24 23 16,23-23-16</inkml:trace>
  <inkml:trace contextRef="#ctx0" brushRef="#br0" timeOffset="-121849">4714 2487 0,'24'0'15,"-1"0"-15,1 0 0,-1 0 16,1 0-16,-1 0 0,1 0 0,-1 0 0,1 0 0,-1 0 0,1 0 0,-1 0 16,1 0-16,-1 0 0,1 0 0,-1 0 0,1 0 0,-1 0 0,1 0 0,-1 0 0,1 0 0,-1 0 0,1 0 15,-1 0-15,1 0 0,0 0 0,-1 0 0,1-24 0,-1 24 0,1 0 0,-1 0 0,1 0 0,-1 0 0,1 0 0,-1 0 0,1 0 16,23-23-16,-24 23 0,1 0 0,-1 0 0,1 0 0,-1 0 0,1 0 0,-1 0 0,1 0 0,-1 0 0,1 0 15,-1 0-15,1 0 0,-1 0 63,1 0-47,-24 23-16,24-23 0,-1 0 0,1 0 0,-1 0 15,1 0-15,-1 0 0</inkml:trace>
  <inkml:trace contextRef="#ctx0" brushRef="#br0" timeOffset="-121284">6478 2181 0,'-24'0'0,"24"24"0,-23-24 0,23 23 0,-24 1 0,1-24 0,23 23 15,-24-23-15,1 0 0,23 24 0,0-1 0,-24-23 0,24 24 0,-23-24 0,23 23 0,-24 1 0,24-1 16,0 1-16,-23-24 0,23 23 0,0 1 0,0-1 0,0 1 0,-24-24 0,24 23 15,0 1-15,0-1 0,0 1 0,0-1 0,0 1 0,0-1 16,0 1-16,24-24 0,-24 23 0,23-23 0,-23 24 0,0 0 0,24-24 0,-24 23 0,23 1 16,-23-1-16,24-23 0,-1 0 0,-23 24 0,0-1 0,24-23 0,-24 24 0,23-24 0,-23 23 15,24 1-15,-1-24 0,-23 23 0,24-23 0,-24 24 0,23-24 0,-23 23 0,24-23 0,-24 24 16,23-24-16,1 23 0,0 1 0,-1-24 0,-23 23 0,24-23 0,-1 0 0,-23 24 0,24-1 0,-1-23 0,1 24 16,-1-1-16,1-23 0,-24 24 0,23-24 0,1 0 0,-24 23 0,23-23 0,1 0 0,-24 24 0,23-24 0,1 0 15,-24 23-15,23-23 0,1 0 0,-1 0 0,1 0 0,-1 0 16,1 0-16,-24-23 0,23 23 15,-23-24-15,24 24 0,-24-23 0,0-1 0,23 1 16,-23-1-16,24 24 0,-24-23 0,0-1 16</inkml:trace>
  <inkml:trace contextRef="#ctx0" brushRef="#br0" timeOffset="-120411">7160 2440 0,'23'0'47,"1"0"-47,0 0 0,-1 0 0,1 0 0,-1 0 15,1 0-15,-1 0 0,1 0 0,-1 0 0,24 0 0,-23 0 0,-1 0 0,1 0 0,-1 0 16,1 0-16,-1 0 0,1 0 0,-1 0 0,1 0 0,-24 23 0,23-23 0,1 0 15,-24 24-15,23-24 0,1 0 0,-24 23 0,0 1 16,23-24-16,-23 23 0,0 1 0,0-1 0,0 1 16,0-1-16,0 1 0,0-1 0,0 1 15,0-1-15,0 1 0,0 0 0,0-1 0,0 1 0,0-1 0,-23-23 0,23 24 16,0-1-16,-24-23 0,24 24 0,-23-24 0,23 23 0,0 1 0,-24-24 0,24 23 16,0 1-16,-23-24 0,23 23 0,-24-23 15,1 0 16,23-23-15,0-1 0,0 1-16,0-1 0,0 1 15,0-1-15,0 1 0,0-1 0,23 24 0,-23-23 0,24 23 16,-24-24-16,23 24 0,-23-23 0,24 23 0,-1-48 0,1 48 0,-24-47 0,23 47 16,1 0-16,-24-23 0,23 23 0,1-24 0,-24 1 0,24 23 0,-24-24 0,23 24 0,1-23 0,-24-1 15,23 24-15,-23-23 0,24 23 0,-24-24 0,0 1 0,23 23 0,-23-24 0,0 1 16,24 23-16,-24-24 0,0 1 0,0-1 31,-24 24 32,1 0-63,-1 0 15,24 24-15,0-1 0,-23-23 16,23 24-16,0-1 0,0 1 15,-24-24-15,24 23 0,0 1 0,0-1 0,0 1 16,0-1-16,0 1 0,0-1 0,0 1 0,0-1 16,0 1-16,0-1 0,0 1 0,24-24 0,-24 24 0,0-1 15,0 1-15,23-24 0,-23 23 0,24-23 0,-24 24 0,23-24 0,1 0 16,-24 23-16,23-23 0,1 0 0,-1 0 0,-23 24 0,24-24 0,-1 0 0,1 0 16,-1 0-16,1 0 0,-1 0 0,-23 23 0,24-23 0,-1 0 0,1 0 0,-1 0 0,1 0 0,23 0 15,-24 0-15,1 0 0,-1 0 0,1 0 0,0 0 0,-1 0 0,1 0 0,23 0 0,-24 0 0,1 0 0,-1 0 0,1 0 16,23 0-16,-24 0 0,1 0 0,-1 0 0,1 0 0,-1 0 0,-23-23 0,24 23 0,-1 0 0,1 0 15,-1-24-15,1 24 0,-24-23 16,-24 23 0,24-24-16,-23 24 15,23-23-15,-24 23 0,24-24 16,-23 24-16,-1 0 0,1 0 0,-1 0 16,24-23-16,-23 23 0,-1 0 0,24-24 0</inkml:trace>
  <inkml:trace contextRef="#ctx0" brushRef="#br0" timeOffset="-119931">8595 2016 0,'23'0'16,"1"0"-16,-1 0 15,1 0-15,-1 0 0,1 0 0,-1 0 0,1 0 0,-1 0 0,1 0 0,-1 0 16,1 0-16,-1 0 0,1 0 0,-1 0 0,1 0 0,-1 0 16,1 0-16,-1 0 0,1 0 0,-24 24 0,0-1 0,23-23 0,1 0 15,-24 24-15,24-24 0,-24 23 0,0 1 0,23 0 0,-23-1 0,24 1 16,-24-1-16,23-23 0,-23 24 0,0-1 0,0 1 0,24-24 0,-24 23 0,0 1 0,0-1 0,0 1 15,0-1-15,23-23 0,-23 24 0,0-1 0,0 1 0,0-1 0,0 1 0,0-1 16,24-23-16,-24 24 0,0-1 0,0 1 0,0-1 0,0 1 0,0-1 0,0 1 0,23-24 0,-23 23 0,0 1 16,0 0-16,0-1 0,0 1 0,0-1 0,0 1 0,0-1 0,0 1 0,0-1 0,0 1 0,0-1 15,0 1-15,0-1 0,0 1 0,0-1 0,0 1 0,0-1 0,0 1 0,0-1 0,0 1 16,0-1-16,0 1 0,0-1 0,-23-23 0,-1 0 0,24 24 0,0-1 16,-23-23-16,-1 0 0,24 24 0,-23-24 0,-1 0 0,24 23 0,-23-23 15,-1 0-15,0 0 0,24 24 0,-23-24 0,-1 0 0,1 0 0,-1 0 0,1 0 16,-1 0-16,1 0 0,23-24 47,0 1-47,23 23 0,1 0 0,-24-24 0,23 24 0,1 0 15,-24-23-15,23 23 0,1 0 0,-24-24 0,23 24 0,1 0 0,0 0 16,-24-23-16,23 23 0,1 0 0,-1 0 0</inkml:trace>
  <inkml:trace contextRef="#ctx0" brushRef="#br0" timeOffset="-119424">9865 2416 0,'23'0'94,"1"0"-94,-1 0 0,1 0 0,-1 0 0,1 0 0,-1 0 0,1 0 15,-1 0-15,1 0 0,-1 0 0,1 0 0,-1 0 0,1 0 0,-1 0 0,1 0 0,-1 0 16,1 0-16,-1 0 0,1 0 0,-1 0 0,1 0 0,23 0 0,-23 0 0,-1 0 0,1 0 16,-1 0-16,1 0 0,-1 0 0,1 0 0,-48 0 93,24 24-93,-23-24 0,-1 0 0,1 0 16,-1 0-16,24 23 0,-23 1 0,-1-24 0,1 0 0,-1 23 0,0-23 0,1 24 0,-1-1 0</inkml:trace>
  <inkml:trace contextRef="#ctx0" brushRef="#br0" timeOffset="-119021">9935 2722 0,'24'0'62,"23"0"-46,-24 0-16,1 0 0,-1 0 0,1 0 0,-1 0 0,1 0 0,-1 0 15,1 0-15,-1 0 0,1 0 0,-24-24 0,23 24 0,1 0 0,-1 0 0,1 0 16,-1 0-16,1 0 0,0 0 0,-1 0 0,1 0 0,-1 0 0,1 0 0,-1 0 0,1 0 0,-1 0 16,1 0-16,-1 0 0,1 0 0,-24-23 0,23 23 0,1 0 0,-1 0 15,1 0-15,-1 0 0,1 0 16,-1 0-16,1 0 15,-1 0-15,1 0 0,-1 0 0,1 0 0,-1 0 0,-23 23 16,24-23-16,-1 0 0,1 0 0,0 0 0,-1 0 0,-23 24 16,24-24-16,-1 0 0,-23 23 0,24-23 0,-1 0 15,1 0-15,-48 0 47</inkml:trace>
  <inkml:trace contextRef="#ctx0" brushRef="#br0" timeOffset="-118056">11676 2134 0,'23'0'15,"-23"-24"-15,0 1 16,24 23-16,-1 0 31,1 0-31,-1 0 16,1 0-16,-1 0 0,1 0 0,-1 0 15,1 0-15,-1 0 0,1 0 0,-24 23 16,23-23-16,1 0 0,-24 24 0,0 0 16,0-1-16,0 1 0,23-24 0,-23 23 0,0 1 15,0-1-15,0 1 0,0-1 0,0 1 0,0-1 16,0 1-16,0-1 0,0 1 0,0-1 0,0 1 0,0-1 15,-23-23-15,23 24 0,-24-24 0,24 23 0,0 1 0,-23-24 0,23 23 0,-24 1 16,24-1-16,-23-23 0,23 24 0,-24-24 0,1 23 0,23 1 16,-24-24-16,24 23 0,-23-23 15,23-23 32,0-1-31,0 1-16,0-1 0,23 24 0,-23-23 15,24 23-15,-24-24 0,23 24 0,1 0 0,-24-23 0,0-1 0,23 24 0,1 0 16,-24-23-16,23 23 0,1 0 0,-24-24 0,23 24 0,1-23 0,-1 23 0,-23-24 0,24 24 0,-24-23 16,23 23-16,-23-24 0,24 24 0,-1 0 0,-23-23 0,24 23 0,-24-24 0,23 24 0,-23-23 0,24 23 15,-24-24-15,23 24 0,-23-23 0,24 23 0,-24-24 0,0 1 0,0-1 0,0 1 16,0-1-16,0 1 0,0-1 16,-24 24 77,1 0-93,-1 0 0,1 0 16,23 24-16,-24-24 0,1 0 0,23 23 0,0 1 16,-24-24-16,24 23 0,0 1 0,-23-24 0,23 23 0,0 1 0,0-1 15,0 1-15,-24-24 0,24 23 0,0 1 0,0-1 0,0 1 0,0-1 0,0 1 16,0-1-16,0 1 0,0-1 0,0 1 0,0-1 0,0 1 15,0-1-15,0 1 0,0-1 0,0 1 0,24-24 0,-24 23 16,23-23-16,-23 24 0,0 0 0,24-24 16,-24 23-16,23-23 0,1 0 0,-1 0 0,-23 24 15,24-24-15,-1 0 0,1 0 0,0 0 0,-1 0 0,1 0 0,-1 0 0,1 0 0,-1 0 16,1 0-16,-1 0 0,1 0 0,-24-24 0,23 24 0,1 0 0,-1 0 0,1-23 0,-1 23 0,1 0 0,-24-24 16,23 24-16,1 0 0,-1-24 0,1 24 0,-1 0 0,-23-23 0,24 23 0,-1 0 0,-23-24 0,24 24 0,-1 0 0,-23-23 15,24 23-15,-1 0 0,-23-24 0,24 24 0,-24-23 47,-24 23-31,1 0-16,23-24 0,0 1 0,-24 23 15,24-24-15,-23 24 0,23-23 0,-24 23 0,1 0 0,23-24 16,0 1-16,-24 23 0,24-24 0</inkml:trace>
  <inkml:trace contextRef="#ctx0" brushRef="#br0" timeOffset="-117089">12616 1523 0,'0'23'187,"0"1"-171,0-48 46,0 1-62,24 23 0,-24-24 0,0 0 16,0 1-16,23 23 0,-23-24 0,0 1 0,0-1 16,24 24-16,-24-23 0,23 23 0,-23-24 0,0 1 0,24 23 0,-24-24 15,0 1-15,23 23 0,-23-24 0,24 24 0,-24-23 0,23 23 0,-23-24 0,24 24 16,-24-23-16,23 23 0,-23-24 0,24 24 0,-1 0 0,-23-23 0,24 23 15,0 0-15,-1 0 0,1 0 0,-24-24 0,23 24 0,1 0 16,-1 0-16,1 0 0,-1 0 0,1 0 0,-1 0 16,-23 24-16,24-24 0,-24 23 15,0 1-15,0-1 0,0 1 0,0-1 0,0 1 16,0-1-16,0 1 0,0-1 0,0 1 0,-24-24 16,24 23-16,0 1 0,-23-1 0,23 1 0,-24-1 0,24 1 0,-23-24 0,-1 24 0,1-1 15,23 1-15,-24-24 0,24 23 0,-23-23 0,-1 24 0,24-1 0,-23-23 0,23 24 0,-24-1 0,0-23 0,24 24 16,-23-1-16,-1-23 0,24 24 0,-23-24 0,23 23 0,-24-23 0,1 0 0,23 24 0,0-1 0,-24-23 0,24 24 15,-23-24-15,23 23 0,-24-23 0,24 24 0,-23-24 0,-1 0 0,24 23 0,0 1 16,24-24 31,-1 0-31,1 0-16,-24-24 0,23 24 0,1 0 0,-1 0 0,1 0 0,-1 0 0,-23-23 0,24 23 0,-1 0 15,1 0-15,0 0 0,-1 0 0,1-24 0,-1 24 0,24 0 0,-23 0 0,-1 0 0,1 0 0,-1-23 0,1 23 0,-1 0 0,1 0 16,-24-24-16,47 24 0,-24 0 0,1 0 0,23 0 0,-24 0 0,24 0 0,-47-23 0,24 23 0,-1 0 0,1 0 15,-1 0-15,1 0 0,0 0 0,-1 0 0,-23-24 0,47 24 0,-23 0 0,-1 0 0,1 0 0,-1 0 0,1 0 16,-24-23-16,23 23 0,1 0 0,-1 0 0,1 0 0</inkml:trace>
  <inkml:trace contextRef="#ctx0" brushRef="#br0" timeOffset="-116270">14263 2252 0,'23'0'94,"1"0"-79,-1 0 1,-23 23-1,0 1-15,24-24 16,-24 23-16,0 1 0,0-1 0,0 1 0,23-1 16,-23 1-16,0-1 0,0 1 0,0-1 0,0 1 0,0-1 15,0 1-15,24-24 0,-24 23 0,0 1 0,0-1 0,0 1 0,0-1 0,0 1 16,0-1-16,0 1 0,0 0 0,0-1 47,23-23-47,1 0 15,-24-23-15,23 23 16,-23-24-16,24 24 0</inkml:trace>
  <inkml:trace contextRef="#ctx0" brushRef="#br0" timeOffset="9769">2762 511 0,'-24'0'78,"24"24"-47,0 23-15,0-24-16,24 48 0,-24-48 0,0 1 0,0-1 0,0 1 16,0-1-16,0 1 0,0-1 0,0 1 0,0 0 0,0-1 0,0 1 0,0-1 0,0 1 0,0-1 0,0 1 15,0-1-15,0 1 0,0-1 0,24-23 0,-24 24 0,0-1 0,0 1 0,0-1 0,0 1 16,0-1-16,23-23 31,-23-23-15,24 23-16,-24-24 0,0 1 15,23 23-15,1 0 16,-1 0-16,1 0 16,-1 0-1,1 0-15,-1 0 0,-23 23 16,24-23-16,-1 0 15,1 0 1,-1 0 0,-23-23-16,24 23 0,-1 0 0,-23-24 0,0 1 15,24 23 1,-24-24-16,-24 24 78</inkml:trace>
  <inkml:trace contextRef="#ctx0" brushRef="#br0" timeOffset="10111">2456 770 0,'24'0'15,"-1"0"1,1 0-16,-1 0 0,1 0 0,-1 0 0,1 0 15,-1 0-15,1 0 0,-1 0 0,1 0 0,-1 0 0,1 0 0,0 0 0,-1 0 0,1 0 16,23 0-16,-24 0 0,1 0 0,-1 0 0,1 0 0,-1 0 0,1 0 0,-1 0 0,24 0 16,-23 0-16,-1 0 0,1 0 0,-1 0 0,1 0 0,-1 0 0,1 0 15</inkml:trace>
  <inkml:trace contextRef="#ctx0" brushRef="#br0" timeOffset="10684">3397 605 0,'0'24'31,"-24"-1"-31,24 1 16,0-1-16,-23-23 0,23 24 0,-24-24 0,24 23 0,0 1 0,0-1 15,-23-23-15,23 24 0,0-1 0,0 1 0,0 0 16,-24-24-16,24 23 0,0 1 0,24-24 78,-24-24-78,0 1 0,23 23 0,1 0 0,-24-24 0,0 0 16,0 1-16,23 23 0,-23-24 0,0 1 15,0-1-15,0 1 0,0-1 0,24 24 0,-24-23 0,0-1 16,0 1-16,24 23 0,-24-47 15,23 47-15,-23-24 0,24 24 32,-24 24-17,0-1-15,0 1 0,0-1 16,0 1-16,23-24 0,-23 23 0,0 1 0,0-1 0,0 1 16,24-24-16,-24 23 0,23-23 0,-23 24 0,0-1 0,24-23 0,-24 24 0,23-24 15,-23 24-15,24-24 0,-24 23 0,0 1 0,23-24 16,1 0-1,-1 0 17,-23-24-17,0 1-15</inkml:trace>
  <inkml:trace contextRef="#ctx0" brushRef="#br0" timeOffset="11227">4056 370 0,'0'24'0,"23"-24"15,-23 23-15,0 1 0,0-1 0,0 1 0,0-1 16,24-23-16,-24 24 0,0-1 0,0 1 0,23-24 0,-23 23 15,0 1-15,0-1 0,0 1 0,0-1 0,0 1 16,0-1-16,0 1 0,0-1 31,0-46 16,0-1-47,24 24 0,-24-23 0,23 23 0,-23-24 16,0 1-16,24 23 0,-1 0 0,1-24 0,-24 1 0,23 23 0,-23-24 0,24 24 0,-1-23 15,1-1-15,-1 24 0,-23-23 0,24 23 0,-24-24 0,23 24 0,1 0 0,-24-23 0,0-1 16,23 24-16,-23-23 0,24-1 0,-24 1 0,23 23 0,1 0 31,-1 0-15,-23 23-16,0 1 0,0-1 16,0 1-16,0-1 0,0 1 0,0-1 15,24-23-15,-24 24 0,0-1 0,0 1 16,0-1-16,23-23 15,-23 24-15,24-1 0,-48-23 94</inkml:trace>
  <inkml:trace contextRef="#ctx0" brushRef="#br0" timeOffset="11690">4738 88 0,'23'0'16,"-23"23"-16,0 1 0,0-1 0,0 1 15,0-1-15,0 1 0,0 0 0,0-1 0,0 1 0,0-1 16,0 1-16,-23-24 0,23 23 0,0 1 15,0-1-15,0 1 0,0-1 16,0 1 62,23-24-78,1 0 0,-1 0 0,-23 23 16,24-23-16,-1 0 0,-23 24 0,24-24 0,-1 0 0,1 0 15,-24 23-15,-24-23 47</inkml:trace>
  <inkml:trace contextRef="#ctx0" brushRef="#br0" timeOffset="12571">5067 888 0,'0'23'0,"-24"-23"0,1 0 0,-1 0 0,24 24 15,-23-24-15,-1 0 0,1 0 0,23 23 0,-24-23 0,1 0 0,-1 0 16,24 24-16,-23-24 0,23 23 0,-24-23 0,24-23 62,24 23-62,-24-24 0,23 24 16,-23-23-16,24 23 0</inkml:trace>
  <inkml:trace contextRef="#ctx0" brushRef="#br0" timeOffset="14823">316 1852 0,'24'0'15,"-1"0"48,1 0-48,-1 0-15,1 0 0,-1 0 0,-23-24 0,24 24 0,23 0 0,0-23 0,-24 23 16,1 0-16,-1-24 0,1 24 0,-1 0 0,24-23 0,0 23 0,-23 0 0,23-24 0,0 24 0,0-23 0,-23 23 0,23-24 0,-24 24 0,48 0 0,-24 0 0,0-23 16,0 23-16,23-24 0,-23 1 0,24 23 0,0 0 0,-24-24 0,23 1 0,1 23 0,-1-24 0,24 24 0,-47 0 0,24 0 0,-1-23 0,48-1 15,-47 24-15,187-47 0,-46 23 0,-94 24 0,-48-23 0,48-1 0,46 1 0,-70-1 0,48 1 0,-48 23 0,164-24 16,-70-23-16,-93 47 0,-1-23 0,-24 23 0,24-24 0,118 24 0,-165-23 0,23 23 0,-22-24 0,22 24 0,48-23 16,-48 23-16,-23 0 0,0 0 0,47 0 0,-47-24 0,0 24 0,-23 0 0,47 0 0,-48 0 0,-23-23 15,24 23-15,-1 0 0,-46 0 31,-1 0-15,24-24 156,0 1-172,0-1 0,0 1 0,-23 23 16,23-24-16,0 1 0,0-1 0,0 1 0,-24 23 0,24-24 0,0 0 0,0 1 15,-24 23-15,24-24 0,0 1 0,0-1 0,0 1 0,0-1 0,-23 1 0,23-1 16,0 1-16,-24-1 0,24 1 0,0-1 0,-23 1 0,23-1 0,-24 1 0,24-1 0,0 1 0,-23 23 15,23-24-15,0 1 0,0-24 0,-24 47 0,24-24 0,0 1 0,-23 23 0,23-24 0,-24 1 0,24-1 0,0 0 16,0 1-16,0-1 0,-23 24 0,23-23 0,0-1 0,0 1 16,-24 23-16,24-24 0,0 1 0,0-1 15,-23 24 48,-1 0-48,1 0-15,-1 0 0,1 0 16,-1 0-16,1 0 0,-1 0 0,1 0 0,-1 0 0,1 0 0,-1 0 16,1 0-16,-24 0 0,23 0 0,0 24 0,1-24 0,-1 23 0,-23-23 0,24 0 15,-24 0-15,23 0 0,1 24 0,-24-24 0,0 23 0,23-23 0,-23 0 0,24 24 0,-24-24 0,0 0 0,23 0 0,1 0 0,-24 0 0,-1 0 0,1 0 16,0 0-16,0 23 0,0 1 0,0-1 0,-23-23 0,-1 0 0,24 0 0,-23 0 0,23 0 0,-24 0 0,24 24 0,-24-24 0,1 24 0,-1-24 0,1 23 0,23-23 16,-24 0-16,-23 0 0,24 0 0,-1 24 0,-23-1 0,23-23 0,24 0 0,-23 24 0,-24-24 0,23 0 0,-46 0 0,93 0 0,-23 23 15,-94-23-15,-47 0 0,117 0 0,-23 0 0,24 0 0,-1 0 0,24 0 0,0 0 0,0 0 0,0 24 0,-24-24 16,-46 0-16,70 0 0,23 0 0,-23 0 0,24 0 0,-1 0 0,1 0 0,-1 0 0,0 0 0,-23 0 0,24 0 15,-1 0-15,1 0 0,-1 0 0,1 0 219,-1 0-203,-23 23-16,24-23 0,23 24 0,-24-24 0,1 0 0,23 23 15,-71 1-15,48-1 0,-1-23 0,1 24 0,-1-24 0,1 23 0,-1-23 0,-23 24 16,24-24-16,-1 23 0,0-23 0,24 24 0,-23-1 0,-1-23 0,1 0 0,-1 0 0,24 24 16,-23-24-16,-1 0 0,1 0 0,23 23 0,-24-23 15,24 24 126,0-1-141,0 1 0,0-1 16,0 1-16,0-1 0,0 1 0,0 0 0,0-1 0,0 1 15,0-1-15,24-23 0,-24 24 0,23-24 0,-23 23 0,0 1 0,24-1 0,-24 1 0,23 23 16,1-47-16,-24 23 0,0 1 0,23-24 0,-23 23 0,0 1 0,0-1 0,24-23 15,-24 24-15,0-1 0,23-23 0,-23 24 0,0-1 0,0 1 0,24-24 0,-24 23 0,24-23 0,-24 24 0,0-1 0,0 1 16,0-1-16,23-23 0,-23 24 0,0 0 0,24-24 16,-24 23-16,23-23 31,1 0-15,-1 0-1,-23 24-15,0-1 156,0 1-156,0-1 0,0 1 16,0-1-16,0 1 0,0-1 16,0 1-16,0-1 15,0 1-15,0-1 16,0 1-16,0-1 16,0 1-16,0-1 0,0 1 15,0-1-15,0 1 0</inkml:trace>
  <inkml:trace contextRef="#ctx0" brushRef="#br0" timeOffset="15707">1915 370 0,'0'24'47,"0"-1"-47,0 1 0,0-1 0,0 1 0,0 23 16,0-24-16,0 1 0,0-1 0,0 1 0,0-1 15,0 24-15,0-23 0,0-1 0,0 1 0,0-1 0,0 1 0,0-1 0,0 1 16,0 0-16,0-1 0,0 1 0,0-1 0,0 1 0,0-1 0,0 1 0,0-1 0,24 1 16,-24-1-16,0 1 0,0-1 0,0 1 0,0-1 0,0 1 0,0-1 0,0 1 0,23-24 0,-23 23 15,0 1-15,0-1 0,0 1 0,0-1 0,0 1 0,0-1 16,24-23 46</inkml:trace>
  <inkml:trace contextRef="#ctx0" brushRef="#br0" timeOffset="26503">598 2816 0,'24'0'15,"-1"0"1,1 0 0,-1 0-16,1 0 15,-24 24 1,23-24-16,-23 23 15,24-23-15,-24 24 16,0-1-16,0 1 0,0-1 16,0 1-16,0-1 15,0 1-15,-24-24 0,24 23 0,-23-23 0,23 24 16,0-1-16,-24-23 0,1 0 0,23 24 0,0-48 78,0 1-62,23 23-16,-23-24 0,0 1 0,0-1 0,24 24 0,-24-23 15,23 23-15,-23-24 0,0 1 0,0-1 0,24 24 0,-24-23 0,23 23 0,-23-24 16,24 1-16,-24-1 0,23 24 0,-23-23 0,0-1 0,0 0 0,24 24 0,-24-23 16,24 23-16,-24-24 0,0 1 0,0-1 0,23 24 0,-23-23 0,0-1 15,0 48 48,0-1-48,0 1-15,0-1 0,-23-23 0,23 24 0,0-1 0,-24-23 0,24 24 16,0 0-16,-24-24 0,24 23 0,0 1 0,-23-24 0,23 23 0,0 1 0,0-1 0,0 1 16,0-1-16,0 1 0,0-1 0,0 1 0,0-1 0,0 1 15,0-1-15,0 1 0,0-1 0,0 1 0,23-24 0,-23 23 0,0 1 16,24-24-16,0 0 0,-24 23 0,23 1 0,1-24 0,-1 0 0,-23 23 15,24-23-15,-24 24 0,23-24 0,1 0 0,-24 23 0,23-23 0,1 0 0,-1 0 0,-23 24 0,24-24 16,23 0-16,-47 23 0,23-23 0,1 0 0,-24 24 0,23-24 0,1 0 0,-1 0 0,1 0 0,-1 0 16,1 0-16,-1 0 0,1 0 0,-24-24 31,0 1-31,23 23 0,1 0 16,-24-24-16,0 1 0,23 23 0,-23-24 0,0 1 0,24 23 15,-24-24-15,24 24 0,-24-23 0,0-1 0,23 24 0,-23-23 0,0-1 16,24 24-16</inkml:trace>
  <inkml:trace contextRef="#ctx0" brushRef="#br0" timeOffset="27131">1116 2087 0,'23'0'0,"-23"-24"16,24 24-16,-1 0 63,1 0-63,-1 0 15,1 0-15,-1 0 0,1 0 0,-1 0 0,1 0 0,-1 0 16,1 0-16,-1 0 0,1 0 0,-1 0 0,-23 24 15,24-24-15,-24 23 0,24-23 0,-24 24 16,0 0-16,0-1 16,0 1-16,0-1 0,-24-23 15,24 24-15,-24-24 0,24 23 0,0 1 0,-23-24 0,-1 23 0,1-23 0,23 24 16,-24-24-16,24 23 0,-23 1 0,-1-24 0,24 23 0,-23-23 0,-1 24 0,1-1 16,23 1-16,-24-24 0,1 0 0,23 23 0,0 1 0,-24-24 0,24 23 15,-23-23-15,23 24 0,0-1 0,23-23 47,-23 24-31,24-24-1,-1 0-15,1 0 0,-1 0 16,1 0-16,-1 0 0,1 0 0,-24-24 0,23 24 16,1 0-16,-1 0 0,-23-23 0,24 23 0,-1 0 0,-23-24 0,24 24 0,0 0 0,-1 0 0,1 0 15,-1 0-15,-23-23 0,24 23 0,-1 0 0,1 0 0,-1 0 0,1 0 0,-1 0 0,1 0 0,-1 0 16,1 0-16,-1 0 0,1 0 0,-1 0 0,1 0 0,-24-24 0,23 24 0,1 0 15,-1 0-15</inkml:trace>
  <inkml:trace contextRef="#ctx0" brushRef="#br0" timeOffset="27508">1586 2887 0,'24'0'16,"-24"23"-1,23-23 1,-23 24-16,0-1 15,0 1-15,0-1 16,24-23-16,-24 24 0,23-24 16,-23 23-16,24-23 15,-24 24-15,23-24 0,1 0 63,-24-24-63,23 24 0,1 0 15,-1 0-15</inkml:trace>
  <inkml:trace contextRef="#ctx0" brushRef="#br0" timeOffset="28162">2268 2416 0,'0'24'16,"24"-24"-16,-1 0 15,-23 23-15,0 1 0,0-1 0,0 1 16,0-1-16,0 1 0,0-1 0,0 1 16,0-1-16,-23-23 0,23 24 0,0-1 0,-24-23 15,24 24-15,0-1 0,-23-23 0,23 24 0,0 0 0,-24-24 16,24 23-16,-23-23 0,23 24 0,23-24 62,1 0-46,-1 0-16,1 0 0,-1 0 0,-23-24 16,24 24-16,-1 0 0,1 0 0,-1 0 0,-23-23 0,24 23 0,-24-24 0,23 24 0,1 0 15,-1 0-15,1 0 0,-1 0 0,-23-24 0,24 24 0,-1 0 0,1 0 0,-1 0 16,-23-23-16,24 23 0</inkml:trace>
  <inkml:trace contextRef="#ctx0" brushRef="#br0" timeOffset="28462">2950 2510 0,'0'24'0,"0"-1"16,0 1-1,0-1-15,0 1 0,0-1 16,0 1-16,0-1 0,0 1 15,0-1-15,0 1 16,0 0-16,0-48 47,0 0-47,0 1 16,0-1-16,0 1 0</inkml:trace>
  <inkml:trace contextRef="#ctx0" brushRef="#br0" timeOffset="28953">3209 2158 0,'0'23'0,"-24"1"0,24-1 16,-23-23-16,23 24 15,0-1-15,-24-23 0,24 24 16,0-1-16,0 1 0,0-1 16,0 1-16,0-1 15,0 1-15,0-1 16,24-23-1,-1 0-15,1 0 0,-1 0 0,1 0 0,-1 0 16,1 0-16,-1 0 0,1 0 0,-1 0 0,1 0 0,0 0 16,-1 0-16,1 0 0,-1 0 0,1 0 15,-24 24-15,0-1 16,0 1-16,0-1 16,0 1-1,0-1-15,0 1 16,0-1-1,-24-23 1,1 0-16,-1 0 16,1 0-1,-1 0-15,0 0 0,1 0 0,-1 0 16,1 0-16,-1 0 0,1 0 0,-1 0 0</inkml:trace>
  <inkml:trace contextRef="#ctx0" brushRef="#br0" timeOffset="29337">3256 2134 0,'23'0'0,"1"0"0,-1 0 16,1 0-16,-1 0 0,1 0 15,0 0-15,-1 0 0,1 0 0,-1 0 0,1 0 16,-1 0-16,-23-24 0,24 24 0,-1 0 0,-23-23 0,24 23 0,-1 0 0,1 0 15,-1 0-15,1 0 0,-1 0 0,1 0 0,-1 0 0,-23-24 0,24 24 0,-1 0 16,-23-23-16,24 23 16</inkml:trace>
  <inkml:trace contextRef="#ctx0" brushRef="#br0" timeOffset="29682">4008 2463 0,'0'24'47,"0"-1"-47,0 1 0,0-1 15,-23-23-15,23 24 0,0-1 0,-24-23 0,24 24 0,-23-24 0,23 23 16,0 1-16,-24-24 0,24 23 0,-23-23 0,23 24 0,0-1 0,-24 1 15,24 0-15,-23-24 0,23 23 0,-24-23 16,24 24-16,-23-24 16,-1 0-16,1 0 15,-1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4:07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128 331 0,'23'0'31,"1"0"-31,-1 0 0,1 0 0,-1 0 16,-23-23-16,24 23 0,-1 0 0,1 0 0,-1 0 0,1 0 16,-1 0-16,1 0 0,0 0 0,-1 0 15,-23 23 1,0 1-16,0-1 0,0 1 15,0-1-15,0 1 0,0-1 0,0 1 0,-23-24 0,23 24 16,-24-24-16,24 23 0,-24 1 0,24-1 0,-23-23 0,-1 24 0,1-24 0,23 23 0,0 1 0,-24-24 16,24 23-16,-23-23 0,-1 24 0,1-1 0,23 1 0,-24-24 0,1 0 0,23 23 0,-24 1 0,1-1 15,-1-23-15,24 24 0,-23-24 0,-1 0 0,24 23 0,-23-23 0,23 24 0,0-1 0,-24-23 0,1 0 16,46 0 46,-23-23-62,24 23 0,-1 0 0,-23-24 0,47 24 0,-23 0 0,-24-23 0,23 23 16,1 0-16,-1-24 0,-23 1 0,24 23 0,-1 0 0,1-24 0,-1 24 0,1-23 0,-1 23 0,1-24 16,-1 24-16,1 0 0,-24-23 0,24 23 0,-1 0 0,-23-24 0,24 24 0,-1 0 0,1-23 0,-24-1 0,23 24 15,-23-23-15,0-1 0,24 24 0,-1 0 0,-23-23 0,0-1 16,0 1-16,0-1 16,0 0-16,0 1 46,-23 23-46,-1 0 16,1 0-16,-1 0 0,1 0 0,23 23 0,-24-23 0,1 0 16,-1 0-16,0 0 0,1 0 0,-1 0 0,1 0 15,-1 0-15,1 0 0,-1 0 0,24 24 47,0 0-47,0-1 16,0 1-16,0-1 0,0 1 0,0-1 0,0 1 15,0-1-15,0 1 0,0-1 0,0 1 0,0-1 0,0 1 0,24-24 0,-24 23 16,0 1-16,0-1 0,0 1 0,23-24 0,-23 23 0,0 1 0,24-24 0,-24 23 0,0 1 16,0-1-16,0 1 0,23-24 0,-23 23 0,24-23 0,-24 24 0,0-1 0,23 1 0,1 0 0,-24-1 15,24-23-15,-24 24 0,23-24 0,-23 23 0,24-23 0,-1 24 0,1-24 0,-1 0 0,-23 23 0,47-23 16,-23 0-16,-1 0 0,24 0 0,-47 24 0,24-24 0,-1 0 0,1 0 0,-1 0 0,1 0 0,-1 0 0,1 0 16,-1 0-16,1 0 0,-1 0 0,1 0 0,-1 0 0,-23-24 0,24 24 15,-1 0-15,1 0 0,-24-23 0,0-1 0</inkml:trace>
  <inkml:trace contextRef="#ctx0" brushRef="#br0" timeOffset="290">1092 896 0,'24'0'16,"-1"0"-16,1 0 15,-1 23 1,-23 1-1,24-24 1</inkml:trace>
  <inkml:trace contextRef="#ctx0" brushRef="#br0" timeOffset="1067">1656 472 0,'24'0'0,"0"24"0,-1-24 0,1 0 0,-1 0 0,1 0 0,-1 0 0,1 0 16,-24 24-16,23-24 0,1 0 0,-1 0 0,-23 23 0,24-23 15,-24 24-15,23-24 0,-23 23 0,0 1 0,0-1 0,24-23 16,-24 24-16,0-1 0,0 1 0,0-1 0,23 1 0,-23-1 16,0 1-16,0-1 0,0 1 0,0-1 0,0 1 0,0-1 15,-23-23-15,23 24 0,0-1 0,0 1 0,-24-24 0,24 23 0,0 1 0,-23-24 0,23 23 0,-24-23 16,24 24-16,-23-24 0,23 23 0,0-46 47,-24 23-47,24-24 15,0 1-15,-23 23 0,23-24 0,0 1 16,0-1-16,0 1 16,0-1-16,23 24 0,-23-23 0,0-1 0,24 24 15,-24-23-15,23 23 0,-23-24 0,0 1 0,24 23 0,-1-24 0,-23 1 0,0-1 0,24 24 16,-24-23-16,23 23 0,-23-24 0,24 24 0,-1-23 0,-23-1 0,24 24 0,-24-23 0,23 23 0,1-24 0,-24 1 16,23 23-16,-23-24 0,0 1 0,24 23 0,-24-24 0,0 0 0,23 24 0,-23-23 0,0-1 15,24 24 1,-48 0 15,24 24-31,-23-24 0,23 23 16,-24-23-16,24 24 0,0 0 0,-23-24 0,23 23 0,-24-23 15,24 24-15,0-1 0,-23-23 0,23 24 0,0-1 0,0 1 16,0-1-16,0 1 0,0-1 0,-24 1 0,24-1 0,0 1 16,0-1-16,0 1 0,0-1 0,0 1 0,0-1 15,0 1-15,0-1 0,0 1 0,0-1 0,0 1 16,0-1-16,0 1 0,24-24 0,-24 23 0,0 1 0,23-24 0,-23 24 15,0-1-15,24-23 0,-24 24 0,0-1 0,23-23 16,1 0-16,-1 0 0,-23 24 0,24-24 0,-1 0 16,1 0-16,-1 0 0,1 0 0,0 0 0,-1 0 15,1 0-15,-1 0 0,1 0 0,-24-24 0,23 24 0,1 0 16,-24-23-16,0-1 16,0 1-16,0-1 0,-24 24 15,24-24-15,0 1 0,-23 23 0,23-24 16,-24 24-16</inkml:trace>
  <inkml:trace contextRef="#ctx0" brushRef="#br0" timeOffset="2044">2456 26 0,'24'0'110,"-1"0"93,1 0-188,-1 0-15,1 0 0,-24-24 0,23 24 0,1 0 16,-1 0-16,1 0 0,-1 0 0,1 0 0,-1 0 16,1 0-16,-24 24 15,0-1-15,0 1 16,0-1-16,0 1 0,0-1 0,0 1 15,0-1-15,0 1 0,-24-24 0,1 0 0,23 23 0,0 1 0,-24-24 0,24 23 16,0 1-16,0-1 0,-23-23 0,23 24 0,-24-1 0,24 1 16,24-24 15,-1 0-15,1 0 30,-1 0-46,1 0 16,-1 0-16,1 0 0,-1 0 0,1 0 0,-1 0 16,1 0-16,-1 0 0,1 0 0,-24-24 0,24 24 0,-1 0 0,1 0 0,-1 0 0,1 0 0,-1-23 15,1-1-15,-1 24 0,1 0 0,-24-23 0,23 23 0,1 0 0,-1 0 0,-23-24 0,24 24 16,-1 0-16,1 0 0,-24-23 0,-24 23 109,24 23-109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4:25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0 0,'23'0'16,"1"0"15,-24 24 0,23-24-31,-23 23 16,0 1 0,24-1-1,-24 1-15,23-24 0,1 0 16,-24 23-16,0 1 15,0 0-15,0-1 16,0 1 15,23-24 32,-23 23-63,0 1 0,0-1 15,0 1-15,0-1 16,0 1 0,0-1-16,0 1 0,0-1 15,0 1 17,24-24-17,-24 23-15,23-23 0,-23 24 0,0-1 16,24-23-16,-24 24 0,0-1 0,24-23 15,-24 24-15,0-48 94,0 1-94,-24 23 16,24-24-16,-24 24 0,24-23 0,-23 23 0,23-24 0,0 1 15,0-1-15,-24 24 0,24-23 0,-23 23 0,23-24 0,0 1 0,-24 23 16,24-24-16,0 1 0,-23 23 0,23-24 0,0 1 16,-24 23-16,24-24 0,0 1 0,-23 23 15,23-24-15,-24 24 16,24-23 31,0-1-47,-23 24 15,23-24-15,0 1 0,0-1 32,-24 24 280,24 24-312,0-1 16,0 1-16,0 0 0,0-1 15,0 1-15,-23-24 0,23 23 16</inkml:trace>
  <inkml:trace contextRef="#ctx0" brushRef="#br0" timeOffset="755">23 753 0,'24'0'0,"-1"0"0,1 0 15,-1 0-15,1 0 63,-1 0-32,1 0-31,-1 0 0,1 0 16,-24-24-16,23 24 0,1 0 0,-24-23 140,24 23-140,-24-24 0,23 24 0,-23-23 16,24 23-16,-1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4:33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164 306 0,'-23'0'16,"-1"0"-16,1 0 16,23 23-16,-24-23 0,24 24 0,0-1 15,0 1-15,0-1 16,0 1-16,0-1 15,24-23-15,-1 0 0,-23 24 16,24-24-16,-24 23 0,23-23 16,-23 24-16,0-1 15,24-23-15,-24 24 16,0-1-16,0 1 0,23-24 16,-23 23-16,0 1 0,0-1 0,0 1 15,0 0-15,24-24 0,-24 23 0,23-23 16,-23 24-16,24-24 15,-1 0-15,1 0 16,-24-24-16,23 24 0,-23-23 0,24 23 16,-24-24-16,0 0 0,23 24 0,-23-23 0,0-1 0,0 1 0,0-1 0,0 1 15,24 23-15,-24-24 0,0 1 0,0-1 0,0 1 0,0-1 0,0 1 16,0-1-16,0 1 0,0-1 0,0 1 16,-24 23-16,24-24 0,0 1 0,-23 23 0,23-24 0,0 1 15,-24 23-15,24-24 16,-23 24 15,-1 0-15,1 0-16,23 24 0,-24-24 0,1 0 0,23 23 0,-24-23 15,1 0-15,23 24 0,-24-24 0,24 23 0,-23-23 0,23 24 0,-24-24 0,1 0 0,23 23 0,-24-23 16,1 0-16,23 24 0,0-1 0,-24-23 0,1 0 0,23 24 16,0-1 46</inkml:trace>
  <inkml:trace contextRef="#ctx0" brushRef="#br0" timeOffset="852">1246 0 0,'0'23'31,"0"1"-31,0-1 16,0 1-16,0 0 0,0-1 16,0 1-16,0-1 0,0 1 0,0-1 0,0 1 0,0-1 15,0 1-15,0-1 0,0 1 0,0-1 0,0 1 0,0-1 0,0 1 16,0-1-16,0 1 0,0-1 0,24-23 0,-24 24 0,0-1 15,0 1-15,0-1 0,0 1 16,0-1-16,0 1 16,0-1-1,0-46 63,0-1-78,0 1 0,0-1 16,-24 24-16,24-23 0,-23 23 0,23-24 16,-24 24-16,24-23 0,0-1 0,-23 24 0,23-23 15,-24 23-15,1 0 16,-1 0 15,1 0-31,23-24 0,-24 24 16,0 0 15,24 24-15,-23-24-16,23 23 0,0 1 0,-24-24 0,24 23 15,-23-23-15,23 24 0,-24-24 16,24 23-16,0 1 0,0-1 16,-23-23-16,23 24 31,23-24-31,-23 23 0,24-23 15,-24 24-15,23-24 0,1 0 0,-24 24 0,23-24 0,1 0 16,0 0-16,-24 23 0,23-23 0,-23 24 0,24-24 0,-1 0 0,-23 23 0,24-23 16,-24 24-16,23-24 0,1 0 0,-1 0 0,-23 23 0,24-23 0,-1 0 15,-23 24-15,24-24 0,-24 23 0,23-23 0,1 0 0,-24 24 0,23-24 0,1 0 16,-24-24 15,0 1-31,0-1 16,0 1-16,0-1 15,0 1-15</inkml:trace>
  <inkml:trace contextRef="#ctx0" brushRef="#br0" timeOffset="1610">1811 70 0,'0'24'15,"0"0"-15,0-1 0,0 1 0,0-1 0,0 1 16,0-1-16,0 1 0,0-1 0,0 1 0,0-1 0,0 1 0,0-1 15,0 1-15,0-1 0,23-23 0,-23 24 0,0-1 0,0 1 0,0-1 0,0 1 16,0-1-16,0 1 0,0-1 0,0 1 0,0-1 0,0 1 0,0-1 16,0 1-16,0 0 0,24-24 0,-24 23 15,23-23 48,-23-23-32,0-1-15,0 0-16,0 1 0,-23 23 0,23-24 15,0 1-15,0-1 0,0 1 0,0-1 16,0 1-16,0-1 0,0 1 0,-24 23 16,24-24-16,-23 24 109,23 24-109,0-1 0,0 1 16,0-1-16,0 1 0,0-1 15,0 1-15,0-1 16,0 1-16,23-24 0,-23 23 15,0 1-15,24-24 0,-24 24 0,23-24 0,-23 23 0,0 1 16,24-24-16,-24 23 0,23-23 0,-23 24 0,24-24 16,-24 23-16,23-23 0,-23 24 0,24-24 0,-24 23 0,23-23 15,1 0-15,-24 24 0,0-48 63,0 1-63,0-1 15</inkml:trace>
  <inkml:trace contextRef="#ctx0" brushRef="#br0" timeOffset="2010">2281 423 0,'0'-23'62,"23"23"-15,1 0-31,-24 23-16,24-23 0,-1 0 0,1 0 16,-1 0-16,1 0 0,-1 0 0,1 0 0,-24 24 62,-47-24-62,23 0 16,24 23-16,-23-23 0,23 24 0,-24-24 0</inkml:trace>
  <inkml:trace contextRef="#ctx0" brushRef="#br0" timeOffset="2376">1834 753 0,'24'0'0,"-1"0"15,1 0 1,-1 0-16,1 0 16,-1 0-16,-23-24 0,24 24 0,-1 0 0,1 0 15,-1 0-15,1 0 0,-1 0 0,-23-24 16,24 24-16,-1 0 0,1 0 0,-24-23 0,23 23 0,1 0 15,-1 0-15,1 0 0,-24-24 0,23 24 0,1 0 16,0 0-16,-1 0 16,1 0-16,-1 0 15,1 0-15,-1 0 16,1 0 0,-24 24-16,23-24 0,1 0 0,-1 0 15,-46 0 32,-1 0-47,1 0 0</inkml:trace>
  <inkml:trace contextRef="#ctx0" brushRef="#br0" timeOffset="2846">2775 447 0,'23'0'0,"1"0"16,-1 0 31,1 0-32,-1 0 1,1 0 0,-1 0-16,1 0 0,0 0 15,-1 0-15,1 0 0,-24-24 0,23 24 0,1 0 0,-1 0 0,1 0 0,-1 0 16,1 0-16,-24-23 0,23 23 0,1 0 0,-24-24 0,23 24 0,1 0 0,-1 0 15,1 0-15,-1 0 0,-23-23 0,24 23 0,-1 0 0,1 0 0,-1 0 16,1 0 47</inkml:trace>
  <inkml:trace contextRef="#ctx0" brushRef="#br0" timeOffset="3494">3716 0 0,'23'0'0,"-23"23"16,24-23 0,-24 24-16,0-1 15,0 1-15,0 0 0,23-24 0,-23 23 0,0 1 16,0-1-16,0 1 0,0-1 0,0 1 0,0-1 0,0 1 0,0-1 0,0 1 15,0-1-15,0 1 0,0-1 0,0 1 0,0-1 0,0 1 0,0-1 16,0 1-16,0-1 0,0 1 0,0-1 0,0 1 0,0-1 16,0-46 31,0-1-47,24 24 0,-24-47 0,0 24 0,23 23 0,-23-24 15,0 1-15,24-1 0,-24 1 0,0-1 0,23 24 0,-23-23 16,24 23-16,-24-24 0,0 48 62,0-1-46,-24-23 0,48 0 62</inkml:trace>
  <inkml:trace contextRef="#ctx0" brushRef="#br0" timeOffset="4404">399 1576 0,'24'0'47,"-24"23"-16,24-23-31,-1 0 16,-23 24-16,24-24 0,-1 0 0,-23 23 15,24-23-15,-1 0 0,1 0 0,-1 0 0,1 0 0,-1 0 16,1 0-16,-1 0 0,1 0 0,-1 0 0,1 0 0,-1 0 0,1 0 0,-1 0 0,1 0 0,-1 0 15,1-23-15,-1 23 0,1 0 0,-1-24 0,24 24 0,-23-23 0,0 23 0,-1 0 0,24-24 0,-23 24 0,-1-23 0,1 23 0,-1-24 16,1 24-16,-1-23 0,1 23 0,-24-24 0,23 24 0,1-23 0,-1 23 0,-23-24 0,24 24 0,-24-23 0,23 23 0,-23-24 16,24 24-16,-24-24 0,0 1 0,23 23 0,-23-24 0,0 1 0,0-1 15,0 1-15,0-1 0,0 1 0,-23 23 0,23-24 16,0 1-16,-24 23 0,1 0 16,-1 0-1,1 0-15,-1 0 0,24 23 0,-23-23 0,23 24 16,-24-24-16,1 23 0,-1-23 0,1 24 0,-1-1 0,1-23 0,-1 0 0,24 24 0,-23-24 15,23 23-15,-24-23 0,1 24 0,23-1 0,-24-23 0,24 24 0,-24-24 0,1 0 0,-1 24 0,1-1 0,23 1 0,-24-24 0,24 23 16,-23-23-16,-1 24 0,24-1 0,-23 1 0,23-1 0,-24-23 0,24 24 0,-23-1 0,23 1 16,0-1-16,-24-23 0,24 24 0,0-1 0,-23-23 0,23 24 0,0-1 0,0 1 15,0-1-15,0 1 0,0-1 0,0 1 16,0-1-16,0 1 0,0-1 16,0 1-16,23-24 15,1 0-15,-24 23 0,0 1 0,23-24 0,1 0 16,-24 24-16,23-24 0,1 0 0,-1 0 15,-23 23-15,24-23 0,-1 0 0,1 0 0,-1 0 0,1 0 16,0 0-16,-1 0 0,1 0 0,-24-23 0,23 23 0,1 0 0,-24-24 16,0 0-1</inkml:trace>
  <inkml:trace contextRef="#ctx0" brushRef="#br0" timeOffset="4819">1646 1505 0,'0'24'32,"23"-24"-17,-23 23-15,24-23 0,0 0 0,-24 24 16,0-1-16,23-23 0,-23 24 0,24-24 0,-24 23 15,23-23-15,1 0 0,-24 24 0,23-24 0,-23 23 16,24-23-16,-24 24 0,23-24 0,1 0 0,-1 0 0,-23 23 16,24-23-16,-1 0 15,1 0-15,-24-23 32,0-1-32,23 24 0,-23-23 0,0-1 15,0 1-15,0-1 0,24 24 0,-24-23 16,0-1-16,0 1 0,23 23 0,-23-24 0,0 1 0,24 23 15,-24-24-15,0 1 0,0-1 0,23 24 0,-23-23 0,0-1 0,24 24 0,-24-24 16,0 1-16,23 23 0,-23-24 0,24 24 0,-24-23 0,23 23 0,-23-24 16,0 1-16,24 23 0,-24 23 47,0 1-47,0-1 15,0 1-15</inkml:trace>
  <inkml:trace contextRef="#ctx0" brushRef="#br0" timeOffset="5324">2281 1717 0,'23'0'0,"1"0"16,0 0-16,-1 0 0,-23-24 0,24 24 16,-1 0-16,1 0 0,-1 0 0,-23-23 0,24 23 15,-24-24-15,23 24 0,1 0 0,-24-23 16,23 23-16,-23-24 0,24 24 0,-24-23 16,0-1-16,0 1 15,0-1-15,0 1 0,0-1 16,0 1-16,-24 23 0,24-24 15,0 1 1,-23 23 0,23 23 15,-24-23-31,24 24 16,-23-24-16,23 23 0,-24-23 0,24 24 0,-23-24 0,23 23 0,0 1 0,-24-24 0,24 23 15,-23-23-15,23 24 0,0-1 0,0 1 0,-24-24 16,24 23-16,-23-23 0,23 24 0,0-1 0,0 1 15,0-1-15,0 1 16,23-24-16,-23 23 0,24-23 0,-24 24 0,23-24 16,-23 23-16,24-23 15,-24 24-15,23-24 0,-23 23 16,24-23-16,-1 0 16,1 0-1,-1 0-15,1 0 0</inkml:trace>
  <inkml:trace contextRef="#ctx0" brushRef="#br0" timeOffset="5860">2869 1411 0,'0'24'0,"0"-1"16,0 1-16,23-24 0,-23 23 16,0 1-16,0-1 0,0 1 15,0-1-15,0 1 0,0-1 0,0 1 16,24-24-16,-24 23 0,0 1 0,0-1 0,23-23 16,1 0-1,0 0 1,-1 0-16,1 0 0,-1 0 0,-23-23 0,24 23 0,-24-24 15,23 24-15,-23-23 0,24 23 0,-1-24 0,1 24 0,-1-23 0,-23-1 0,24 24 16,-1 0-16,-23-23 0,0-1 0,24 24 0,-1-23 0,-23-1 0,24 1 0,-1 23 0,-23-24 16,24 24-16,-24-23 0,0-1 0,0 1 0,23 23 0,-23-24 0,24 24 0,-24-24 15,23 24-15,-23-23 0,0-1 0,24 24 0,-1 0 16,1 0 15,-1 0-31,-23 24 0,0-1 0,24-23 0,-24 24 0,0 0 16,0-1-16,23 1 0,-23-1 15,0 1-15,24-24 0,-24 23 0,0 1 0,24-24 0,-24 23 0,0 1 16,0-1-16,23-23 0,-23 24 0,0-1 0,0 1 0,24-24 0,-24 23 0,0 1 0,23-24 16,-23 23-16,0 1 0,24-24 0,-24 23 0,0 1 0,23-24 15,-23 23-15,0 1 0,24-24 0,-24 23 0,23-23 16,-23 24-16,0-1 0,24-23 0,-24 24 16,23-24-1,-46 0 16</inkml:trace>
  <inkml:trace contextRef="#ctx0" brushRef="#br0" timeOffset="6439">4421 1435 0,'-23'0'0,"-1"0"31,1 0-31,23 23 0,23-23 94,1 0-78,-1 0-16,1 0 0,-1 0 15,1 0-15,-1 0 0,1 0 0,-1 0 0,1 0 16,-1 0-16,1 0 0,-1 0 16,1 0-16,-48 0 47</inkml:trace>
  <inkml:trace contextRef="#ctx0" brushRef="#br0" timeOffset="6855">4280 1740 0,'24'0'31,"-1"0"32,1 0-63,-1 0 15,1 0-15,-1 0 0,1 0 0,-1 0 16,1 0-16,-1 0 0,1 0 0,-1 0 0,1 0 0,-1 0 16,1 0-16,-1 0 0,1 0 0,-1 0 0,1 0 0,-1 0 15,1 0-15,-48 0 47,1 0-31,-1 0-16,1 0 0,23 24 15,-24-24-15</inkml:trace>
  <inkml:trace contextRef="#ctx0" brushRef="#br0" timeOffset="7287">4939 1364 0,'23'0'16,"1"0"46,-1 0-46,1 0-1,-1 0-15,1 0 0,-1 0 0,-23-24 16,24 24-16,-1 0 0,1 0 0,-1 0 0,1 0 0,-1 0 0,1 0 16,-24-23-16,23 23 0,1 0 0,-1 0 0,-23-24 0,24 24 15,-1 0-15,-23-23 16,0-1-1,0 1 1</inkml:trace>
  <inkml:trace contextRef="#ctx0" brushRef="#br0" timeOffset="7711">5009 1176 0,'24'0'0,"-1"0"16,-23 23-1,24-23-15,-24 24 0,0-1 16,23-23-16,-23 24 0,0-1 16,0 1-16,0-1 0,24-23 0,-24 24 0,0 0 0,23-24 0,-23 23 15,0 1-15,0-1 0,0 1 0,0-1 16,0 1-16,0-1 0,0 1 16,0-1-16,-23-23 125,23-23-110,0-1-15,0 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2:02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3858 0,'0'24'31,"0"-1"-31,0 1 0,0-1 0,0 1 16,0-1-16,0 1 0,0-1 0,24-23 0,-24 24 0,0-1 15,0 1-15,0-1 0,0 1 0,0-1 0,0 1 0,0-1 0,0 1 0,0-1 16,0 1-16,0 0 0,0-1 0,0 1 0,0-1 0,0 1 0,0-1 15,0 1-15,0-1 0,0 1 0,0-1 0,0 1 0,0-1 16,0 1-16,0-1 0,0 1 16,23-24 62,-23-24-47,24 24-31,-1 0 0,-23-23 0,24 23 0,-1 0 0,-23-24 0,24 24 16,-1-23-16,1 23 0,-1 0 0,-23-24 0,24 24 0,-1 0 0,1 0 15,-24-23-15,23 23 0,1 0 0,0 0 0,-1 0 0,-23-24 0,24 24 0,-1 0 16,1 0-16,-24-23 0,23 23 0,1 0 0,-1 0 16,1 0-16,-1 0 0,1 0 0,-1 0 15</inkml:trace>
  <inkml:trace contextRef="#ctx0" brushRef="#br0" timeOffset="422">1858 3929 0,'24'0'125,"-1"0"-125,1 0 0,-1 0 0,1 0 0,-1 0 16,1 0-16,-24 23 0,23-23 0,1 0 0,-1 0 0,1 0 0,-1 0 0,1 0 0,-1 0 15,1 0-15,-24 24 0,23-24 0,1 0 0,0 0 0,-24 23 0,23-23 0,-23 24 16,0-1 0,0 1-16,0-1 15,-23-23-15,-1 0 0,24 24 0,-24-24 0,1 0 16,-1 0-16,1 0 0</inkml:trace>
  <inkml:trace contextRef="#ctx0" brushRef="#br0" timeOffset="788">1458 4329 0,'24'0'0,"-1"0"47,1 0-47,-1 0 0,1 0 0,-1 0 0,1 0 15,0 0-15,-1 0 0,1 0 0,-1 0 0,1 0 0,-1 0 0,1 0 0,23 0 0,-24 0 0,24 0 16,-23 0-16,-1 0 0,24 0 0,0 0 0,-23 0 0,23 0 0,-24 0 0,1 0 0,-1-24 0,1 24 16,-1 0-16,1 0 0,0 0 0,-1 0 0,1-24 0,-1 24 0,1 0 0,-1 0 0,1 0 0,-1 0 15,-23-23 63,24 23-78,-1 0 0,-23-24 0,0 1 0,24 23 0</inkml:trace>
  <inkml:trace contextRef="#ctx0" brushRef="#br0" timeOffset="1243">2917 3646 0,'0'24'0,"0"0"0,-24-1 0,24 1 0,0-1 0,-24-23 0,1 0 0,23 24 0,0-1 16,0 1-16,-24-24 0,24 23 0,0 1 0,-23-1 0,23 1 0,-24-1 0,24 1 0,0-1 15,-23 1-15,23-1 0,-24-23 0,24 47 0,-23-23 0,23-1 0,0 1 0,0-1 0,0 1 0,-24-24 0,24 23 0,-23 1 16,23-1-16,0 1 0,0 0 0,-24-24 0,24 23 0,0 1 0,0-1 0,0 1 0,0-1 0,0 1 16,0-1-16,0-46 171,24-1-171</inkml:trace>
  <inkml:trace contextRef="#ctx0" brushRef="#br0" timeOffset="1643">3504 3505 0,'0'24'0,"0"-1"0,0 1 15,0-1 1,0 1-16,0-1 0,0 1 16,0 0-16,0-1 0,24-23 0,-24 24 0,0-1 15,0 1-15,0-1 0,0 1 16,0-1-16,0 1 0,0-1 15,0 1-15,0-1 0,0 1 16,0-1-16,0 1 16,24-24 15</inkml:trace>
  <inkml:trace contextRef="#ctx0" brushRef="#br0" timeOffset="2307">1647 3670 0,'23'0'78,"24"0"-78,-23 0 0,-1 0 16,24 0-16,-23 0 0,-1 0 0,1 0 0,-1 0 0,24-24 0,-23 24 0,-1 0 0,1 0 15,-1-23-15,24-1 0,-23 24 0,-1 0 0,24 0 0,-23 0 0,-1-23 0,1 23 0,23 0 0,-23-24 0,23 24 0,-24 0 0,1 0 0,-1-23 0,24 23 16,-23-24-16,-1 24 0,24 0 0,-23 0 0,-1 0 0,24 0 0,0-23 0,-23 23 0,-1 0 0,24-24 0,-23 24 0,-1 0 0,1 0 15,0 0-15,-1 0 0,-23-23 0,24 23 0,-1 0 0,1 0 0,-1 0 63,24 0-63,-23 0 16,-1 0-16,1 0 0,-1 0 0,1 0 0,23 0 0,-24 0 0,24 0 0,-23 0 0,-1 0 0,24-24 0,-23 24 0,-1 0 15,1 0-15,47-23 0,-48 23 0,1 0 0,23 0 0,-24 0 0,1 0 0,-1 0 0,24-24 0,-23 24 0,-1 0 0,1 0 0,-1 0 0,1 0 16,-1 0-16,1 0 0,-1 0 0,1-23 0,-1 23 0,1 0 0,-1 0 0,1 0 0,-1 0 0,1 0 0,-1 0 15,1 0-15,0 0 0</inkml:trace>
  <inkml:trace contextRef="#ctx0" brushRef="#br0" timeOffset="132550">2305 2659 0,'24'0'109,"-1"0"-109,1 0 0,-1 0 0,1 0 0,-1 0 0,1 0 16,-1 0-16,24 0 0,0 0 0,-23 0 0,-1 0 0,24 0 0,0 0 0,24 0 0,-48-24 0,24 24 0,24 0 0,-24 0 0,24-23 0,-24 23 0,0 0 0,23 0 16,24-24-16,-23 24 0,-1 0 0,25 0 0,-25-23 0,71-1 0,-70 24 0,23 0 0,47-23 0,-71-1 0,25 24 0,-1 0 0,-24-23 0,71 23 15,-47-24-15,0 24 0,1 0 0,-1 0 0,23-23 0,-23 23 0,0-24 0,47 24 0,-70-24 0,23 24 0,0 0 0,0 0 0,0-23 0,0 23 0,-23 0 16,-1 0-16,1 0 0,0 0 0,-1 0 0,1 0 0,-1 0 0,-23 0 0,0 0 0,0 0 0,24 0 0,-24 0 0,0 0 0,-23 0 0,23 0 0,-24 0 16,1 0-16,-1 0 0,1 0 0,-1 0 0,1 0 0,-1 0 0,-46 0 31,-1 0-16,1 0-15,23-24 204,0 1-189,0-1-15,0 1 0,0-1 0,0 1 0,0-1 16,23 24-16,-23-23 0,0-1 0,0 1 0,0-1 0,0 1 0,0-1 0,0 1 0,0-1 15,0 1-15,0-1 0,0 1 0,0-1 0,0 1 0,0-1 0,0 1 0,0-1 0,0 1 0,0-1 16,0 0-16,0 1 0,0-1 0,0 1 0,0-1 0,0 1 0,0-1 0,0 1 0,0-1 0,0 1 0,0-1 16,0 1-16,0-1 0,0 1 0,0-1 0,0 1 0,0-1 0,0 1 0,-23-1 0,23 1 0,0-1 15,0 1-15,0-1 0,0 1 0,0-1 0,0 1 0,0-1 0,0 0 0,0 1 16,0-1-16,0 1 0,0-1 0,0 1 0,-24 23 16,24-24-16,0 1 0,0-1 0,0 1 15,0-1-15,0 1 16,0-1-16,0 1 0,0-1 15,0 1-15,0-1 16,0 1 62,0-1-78,-23 24 0,23-23 16,-24 23-16,24-24 0,-23 24 0,23-23 0,-24 23 0,1 0 0,23-24 0,-24 24 15,0-23-15,1-1 0,-24 24 0,47-23 0,-24 23 0,-23-24 0,0 0 0,24 24 0,-24-23 0,23 23 16,1 0-16,23-24 0,-47 1 0,23 23 0,1 0 0,-1-24 0,-23 24 0,24-23 0,-1 23 0,1 0 0,-24-47 0,23 47 0,0 0 0,-46-24 0,46 1 16,1 23-16,-24-24 0,23 24 0,1-23 0,-24 23 0,0-24 0,23 24 0,1-23 0,-24 23 0,23-24 0,-23 24 0,0 0 0,47-23 0,-23 23 0,-24 0 15,23 0-15,-23 0 0,23-24 0,1 1 0,-1 23 0,1 0 0,-1 0 0,1 0 0,-24 0 0,47-24 0,-24 24 0,-23-23 0,24 23 0,-1 0 16,1 0-16,-1 0 0,1 0 0,-1 0 0,1 0 0,-24 0 0,23 0 0,1 0 0,-1 0 0,24-24 0,-23 24 0,-1 0 16,0 0-16,1 0 0,-1 0 0,1 0 0,-1 0 0,1 0 0,-1 0 0,1 0 0,-1 0 15,1 0-15,23 24 0,-24-24 0,1 0 0,23 23 0,-24-23 0,1 0 0,-1 24 0,1-24 16,23 23-16,-24-23 0,1 0 0,-1 0 0,24 24 15,-23-24-15,23 23 0,-24-23 0,1 0 32,23 24-1,-24-24-31,1 0 16,-1 0-16,1 0 15,-1 0-15,24 23 0,-24-23 0,1 0 0,-1 0 0,1 24 0,23-1 16,-24-23-16,1 0 0,-1 0 0,1 0 0,-1 0 0,1 24 0,-1-24 0,1 0 0,-1 0 0,1 0 15,-1 23-15,1-23 0,-1 0 0,1 0 0,-1 0 0,24 24 0,-47-1 0,24-23 0,-24 0 0,23 0 0,-23 24 0,23-24 16,1 0-16,-1 0 0,1 23 0,-1-23 0,1 24 0,-48-24 0,71 23 0,-23-23 0,-24 0 0,23 24 0,1-24 0,-24 23 0,23-23 0,1 24 0,-24-24 16,23 0-16,1 24 0,-24-24 0,23 23 0,-23-23 0,47 24 0,-24-24 0,-23 23 0,0-23 0,47 24 0,-47-24 0,0 23 0,0-23 0,24 0 0,-1 24 15,-23-24-15,24 23 0,-1-23 0,1 0 0,-24 0 0,47 24 0,-24-24 0,-23 23 0,24-23 0,-1 0 0,-23 0 0,23 0 0,1 24 0,-1-24 16,1 23-16,-1-23 0,-23 0 0,24 0 0,-1 24 0,1-24 0,-24 0 0,0 0 0,23 23 0,1-23 0,-1 24 0,1-24 16,-1 0-16,1 0 0,-1 0 0,1 0 0,23 23 0,-24-23 125,24 24-110,0-1-15,-23-23 0,23 24 16,0-1-1,0 1-15,0-1 0,0 1 0,23-24 0,-23 23 16,0 1-16,0-1 0,24-23 0,-24 24 0,0 0 0,0-1 16,23-23-16,-23 24 0,0-1 0,24-23 0,-24 24 0,23-24 0,-23 23 0,0 1 0,0-1 0,24 1 15,-24-1-15,0 1 0,0-1 0,23-23 0,-23 24 0,0-1 0,0 1 0,24-24 0,-24 23 16,0 1-16,23-24 0,-23 23 0,0 1 0,0-1 0,0 1 0,0-1 0,24-23 0,-24 24 16,0-1-16,0 1 0,0-1 0,0 1 0,0 0 0,0-1 0,0 1 0,0-1 15,23-23-15,-23 24 0,0-1 0,0 1 0,0-1 0,0 1 0,0-1 0,0 1 16,0-1-16,24-23 0,-24 24 0,0-1 0,0 1 0,23-24 0,-23 23 0,0 1 0,0-1 15,0 1-15,0-1 0,0 1 0,24-24 0,-24 23 0,0 1 16,0-1-16,23-23 31,1 0 79,-1 0-110,-23 24 31,0-1-15,0 1-1,24-24-15,-24 24 0,0-1 16,0 1-16,0-1 15,23-23 1,-23 24-16,24-24 16,-24 23-16,23-23 0,-23 24 31,24-24 31,-1 0-46,1 0 0,-24 23-1,0 1-15,24-24 0,-1 0 16,-23 23-16,0 1 0,24-24 0,-24 23 16,23-23-16,-23 24 0,24-24 0,-1 0 0,-23 23 0,0 1 0,24-24 15,-24 23-15,23-23 0,-23 24 0,24-24 0,-1 0 0,-23 23 0,24-23 0,-24 24 16,23-24-16,-23 23 0,24-23 0,-1 0 0,-23 24 15</inkml:trace>
  <inkml:trace contextRef="#ctx0" brushRef="#br0" timeOffset="134551">5010 2212 0,'23'0'47,"1"0"-31,-1 0 15,1 0 0,-24 23-31,23-23 0,-23 24 0,0-1 16,24-23-16,-24 24 0,23-24 0,-23 24 0,0-1 0,0 1 0,0-1 0,24-23 0,-24 24 15,0-1-15,23-23 0,-23 24 0,0-1 0,0 1 0,0-1 0,24-23 0,-24 24 16,0-1-16,23-23 0,-23 24 0,0-1 0,24 1 0,-24-1 0,0 1 0,0-1 0,0 1 16,23-24-16,-23 23 0,0 1 0,0-1 0,0 1 0,0-1 0,24 1 0,-1-1 0,-23 25 0,0-25 15,24-23-15,-24 24 0,0-1 0,0 1 0,0-1 0,23 1 0,-23-1 0,0 1 0,0-1 16,0 1-16,0-1 0,0 1 0,24-24 0,-24 23 0,0 1 0,24-24 0,-24 23 0,0 1 0,0-1 15,0 1-15,0-1 0,0 1 0,0-1 0,0 1 16,0-1-16,0 1 0,0-1 16,0 1-16,23-24 0,-23 24 0,0-1 15,0 1-15,0-1 0,0 1 16,0-1-16,0 1 16,0-1-16,24-23 15</inkml:trace>
  <inkml:trace contextRef="#ctx0" brushRef="#br0" timeOffset="135096">5386 3458 0,'23'0'16,"-23"24"0,24-24-16,0 0 0,-24 23 0,0 1 0,23-24 0,-23 23 0,24-23 0,-24 24 15,0 0-15,23-24 0,-23 23 0,24-23 0,-24 24 0,23-24 0,1 23 16,-24 1-16,23-24 0,1 23 0,-24 1 0,23-24 0,-23 23 0,24-23 0,-24 24 16,0-1-16,23-23 0,-23 24 0,24-24 0,-24 23 0,23-23 0,-23 24 0,0-1 0,0 1 15,24-24-15,-24 23 0,23-23 0,-23 24 0,24-24 0,-24 23 0,23-23 16,-23 24-16,24-24 15,-1 0 17,1 0-32,-24-24 0,0 1 15,23 23-15,1 0 0,-24-24 0,23 24 0,-23-23 0,0-1 0,24 24 0,-24-23 16,23 23-16,-23-24 0,24 24 0,-24-23 0,0-1 0,24 24 0,-24-23 0,23 23 16,-23-24-16,24 24 0,-24-23 0,0-1 0,23 24 0,-23-23 0,0-1 0,24 24 15,-24-23-15,0-1 16</inkml:trace>
  <inkml:trace contextRef="#ctx0" brushRef="#br0" timeOffset="135992">6303 3882 0,'24'0'0,"-24"23"0,0 1 0,23-24 16,-23 23-16,24-23 0,-24 24 0,23-24 15,-23 23-15,0 1 0,24-24 0,-1 0 0,-23 23 0,24-23 0,-1 0 16,1 0-16,-24 24 0,23-24 0,1 0 0,-1 0 0,-23 23 0,24-23 16,-24 24-16,23-24 0,1 0 0,-1 0 0,1 0 0,0 0 0,-1 0 0,1 0 0,-1 0 15,1 0-15,-1 0 0,1 0 0,-1 0 0,1 0 0,-1-24 0,1 24 0,-1 0 0,1-23 0,-1 23 0,24-24 16,-47 1-16,24 23 0,-24-24 0,23 24 0,-23-23 0,24 23 0,-24-24 0,23 24 0,-23-23 16,0-1-16,0 1 0,0-1 0,0 1 0,0-1 0,0 1 15,0-1-15,0 1 0,0-1 0,0 1 0,0-1 0,0 1 16,0-1-16,-23 24 0,23-23 0,0-1 0,-24 24 0,24-24 0,-23 24 0,23-23 0,-24 23 15,24-24-15,-23 24 0,-1 0 0,1 0 16,-1 0-16,24-23 0,-23 23 0,-1 0 0,1 0 16,-1 0-16,24 23 0,-23-23 0,-1 0 0,24 24 15,-23-24-15,23 23 0,-24 1 0,1-24 0,23 24 0,-24-24 0,24 23 0,0 1 16,-23-24-16,23 23 0,0 1 0,-24-24 0,24 23 0,-24-23 0,24 24 0,-23-24 0,23 23 16,0 1-16,-24-24 0,24 23 0,0 1 0,-23-24 0,23 23 0,-24 1 0,1-1 0,23 1 0,0-1 15,0 1-15,-24-24 0,24 47 0,0-24 0,0 1 0,0-1 0,-23-23 0,23 24 0,0-1 0,0 1 16,0-1-16,0 1 0,0 0 0,-24-24 0,24 23 0,0 1 0,0-1 0,0 1 0,0-1 0,0 1 15,0-1-15,0 1 0,0-1 0,0 1 0,0-1 0,0 1 0,24-24 16,-24 23-16,0 1 0,0-1 0,23-23 0,-23 24 0,24-24 0,-1 0 0,-23 23 0,0 1 0,24-24 16,-24 23-16,23-23 0,1 0 0,-1 0 0,-23 24 0,24-24 0,-24 23 0,24-23 0,-1 0 15,-23 24-15,24-24 0,-1 0 0,1 0 0,-1 0 0,1 0 0,-1 0 0,-23 23 0,24-23 16,-1 0-16,1 0 0,-1 0 0,1 0 0,-1 0 0,1 0 0,-1 0 0,1 0 0,-1 0 0,1 0 16,-1 0-16,1 0 0,-1 0 0,1 0 0,-1 0 0,1 0 15,-24-23-15,0-1 0,0 1 16,23 23-16,-23-24 15,0 1-15,0-1 0</inkml:trace>
  <inkml:trace contextRef="#ctx0" brushRef="#br0" timeOffset="136436">7479 3858 0,'0'24'0,"0"-1"16,24-23-16,-24 24 0,0-1 0,0 1 0,0-1 16,0 1-16,0-1 0,23-23 0,-23 24 0,0-1 0,24-23 15,-24 24-15,0-1 0,0 1 0,0-1 0,23-23 0,-23 24 16,24-24-16,-24 24 0,0-1 0,23-23 15,-23 24-15,24-24 16,-1 0 0,-23-24-1,24 24-15,-24-23 0,23 23 0,-23-24 0,24 24 0,-24-24 16,23 24-16,-23-23 0,0-1 0,24 24 0,-24-23 0,0-1 0,0 1 16,0-1-16,23 24 0,-23-23 0,0-1 0,24 24 0,-24-23 0,0-1 15,0 1-15,0-1 0,0 1 0,0-1 0,0 1 0,23 23 0,-23-24 0,0 1 16,0-1-16,0 1 0,0-1 0,0 1 0,0-1 0,0 1 0,0-1 0,0 1 15,0-1-15,24 24 0,-24-24 0,0 1 0,0-1 0,0 1 16,0-1-16,0 48 47,0-1-47,0 1 16</inkml:trace>
  <inkml:trace contextRef="#ctx0" brushRef="#br0" timeOffset="136995">8396 3552 0,'-23'0'0,"-1"0"0,24 24 0,-23-24 0,23 24 0,-24-24 0,1 0 16,23 23-16,-24-23 0,1 0 0,23 24 0,0-1 0,0 1 0,-24-24 0,24 23 15,-23-23-15,23 24 0,-24-24 0,24 23 0,-23-23 0,23 24 0,-24-24 0,24 23 0,0 1 16,0-1-16,-23-23 0,23 24 0,0-1 0,0 1 0,-24-24 16,24 23-16,0 1 0,0-1 0,-23-23 0,23 24 0,0-1 15,0 1-15,0-1 0,0 1 0,23-24 0,-23 23 0,0 1 16,24-24-16,-24 23 0,23-23 0,-23 24 0,0 0 15,24-24-15,-24 23 0,23-23 0,1 24 0,-1-24 16,-23 23-16,24-23 0,-1 0 16,1 0-16,-1 0 0,1 0 0,-1 0 15,1 0-15,-1 0 0,1 0 0,-1 0 16,1 0-16,-24-23 0,23 23 0,-23-24 0,24 24 0,-1 0 0,-23-23 0,24 23 0,-1 0 16,-23-24-16,24 24 0,0 0 0,-24-24 0,23 24 0,-23-23 0,24 23 0,-1 0 15,-23-24-15,24 24 0,-24-23 0,23 23 0,1 0 0,-24-24 0,23 24 0,1 0 0,-24-23 0,23 23 0,1 0 16,-24-24-16,0 1 0</inkml:trace>
  <inkml:trace contextRef="#ctx0" brushRef="#br0" timeOffset="138018">3387 2235 0,'23'0'31,"1"0"-15,-24 24-16,23-24 0,-23 23 15,24-23-15,-1 0 0,-23 24 0,0 0 0,24-24 0,-24 23 0,24-23 0,-1 0 16,-23 24-16,0-1 0,24-23 0,-24 24 0,23-24 0,-23 23 0,24-23 0,-24 24 0,23-1 0,-23 1 16,24-1-16,-1-23 0,-23 24 0,0-1 0,0 1 0,24-24 0,-24 23 0,23-23 0,-23 24 0,0-1 0,24 1 15,-1-24-15,-23 23 0,0 1 0,24-24 0,-24 47 0,23-24 0,1 24 0,-1-23 0,-23-1 0,0 1 0,24 0 16,-24-1-16,23 1 0,-23-1 0,24-23 0,-1 47 0,1 0 0,-24-23 0,0 23 0,47-47 0,-47 23 0,0 1 0,23 23 16,1-24-16,-24 1 0,0-1 0,23-23 0,-23 24 0,0 23 0,24-47 0,-24 47 0,24-47 0,-24 23 0,0 1 0,23-24 0,-23 47 0,0-23 15,24-1-15,-24 1 0,0-1 0,23 1 0,1-1 0,-24 1 0,0-1 0,23-23 0,-23 47 0,24-23 0,-24 23 0,47-24 0,-47 1 0,0-1 0,23 1 16,-23-1-16,24 1 0,-24-1 0,23-23 0,-23 47 0,24-23 0,-24-1 0,0 1 0,23 23 0,1-47 0,-24 47 0,23-23 0,1 23 0,-24 0 15,23-47-15,-23 23 0,0 1 0,24-24 0,-24 47 0,23-47 0,-23 23 0,0 24 0,24-47 0,-24 24 0,0-1 0,0 1 16,23-24-16,-23 23 0,0 1 0,0-1 0,0 1 0,24-24 0,-24 23 0,0 1 16,0-48 31,23 24-47,-23-23 15,24 23-15,-24-24 16,-24 24 15,1 0-31,23-23 16</inkml:trace>
  <inkml:trace contextRef="#ctx0" brushRef="#br0" timeOffset="138398">4657 4587 0,'0'24'0,"23"-24"0,-23 23 16,0 1-16,0-1 0,0 1 0,24-24 0,-24 23 0,0 1 0,23-24 15,-23 23-15,0 1 0,0-1 0,0 1 0,0 0 0,24-1 0,-24 1 0,0-1 0,0 1 16,23-1-16,-23 1 0,0-1 0,24 1 0,-24-1 0,24-23 0,-24 24 0,0-1 0,23 1 0,-23-1 0,0 1 15,24-1-15,-24 24 0,23-47 0,1 0 0,-24 24 0,0-1 0,23-23 0,-23 24 0,24-1 16,-1-23-16,1 0 0,-1 0 16,1 0-16,-24-23 0,0-1 15,23 24-15,1-23 0,-24-1 0,23 24 0,-23-23 0,0-1 0,24 1 0,-24-24 0,23 47 0,1-24 0,-24 1 0,0-1 16,23 24-16,-23-23 0,0-1 0,24 1 0,-24-1 0,23 1 0,-23-1 0,24 1 0,-24-1 0,0 1 0,23-1 0,-23 0 16,24 1-16,-24-1 0,0 1 0,23-1 0,-23 1 0,0-1 0,0 1 0,0-1 0,24 24 15,-24-23-15,0-1 0,0 1 0,23 23 0,-23-24 0,0 1 16,-23 23 15,-1 0-31</inkml:trace>
  <inkml:trace contextRef="#ctx0" brushRef="#br0" timeOffset="139029">3763 5669 0,'0'24'16,"-23"-24"0,23 23-16,0 1 0,-24-24 0,24 23 0,0 1 0,-23-24 0,23 23 0,-24-23 15,24 24-15,0-1 0,0 1 0,-23-24 0,23 23 0,0 1 16,0-1-16,-24-23 0,24 24 0,0-1 0,-23-23 0,23 24 0,0-1 15,0 1-15,0-1 0,0 1 0,0 0 0,0-1 0,0 1 16,0-1-16,0 1 0,0-1 0,0 1 0,0-1 16,23 1-16,-23-1 0,0 1 0,24-24 0,-24 23 15,23-23-15,-23 24 0,24-24 0,-1 0 0,-23 23 0,24-23 16,-24 24-16,23-24 0,1 0 16,-24-24-16,0 1 15,0-1-15,23 24 0,-23-23 0,0-1 0,0 1 0,0-1 16,0 1-16,0-1 0,0 1 0,0-1 0,0 1 15,0-1-15,0 1 0,0-1 0,0 0 0,0 1 16,0-1-16,0 1 0,0-1 0,-23 24 0,23-23 0,0-1 16,0 1-16,-24 23 0,24-24 15,-23 24-15,-1 0 47,1 0-47,23 24 16,-24-24-16,24 23 0,0 1 15,0-1-15,0 1 16,0-1-16,0 1 16</inkml:trace>
  <inkml:trace contextRef="#ctx0" brushRef="#br0" timeOffset="139829">4657 5528 0,'0'24'0,"0"-1"16,0 1-16,0-1 0,0 1 0,0-1 15,0 1-15,0-1 0,0 1 0,0-1 0,0 1 0,0-1 0,0 1 0,0-1 16,0 1-16,0-1 0,0 1 0,0-1 0,0 1 0,0-1 0,0 1 16,0-1-16,0 1 0,0-1 0,0 1 0,0 0 0,0-1 0,0 1 0,0-1 15,0 1-15,0-1 0,0 1 0,0-1 0,0 1 0,0-1 16,0 1-16,0-1 0,0 1 15,23-24-15,-23 23 0,0-46 79,0-1-79,0 1 0,0-1 0,-23 24 0,23-23 15,0-1-15,-24 24 0,24-23 0,0-1 0,0 1 0,0-1 0,-23 24 0,23-23 0,0-1 16,0 1-16,-24 23 0,24-24 0,0 0 0,-23 24 0,23-23 0,0-1 0,-24 24 0,24-23 0,0-1 15,-23 1-15,23-1 0,0 1 0,-24 23 0,24-24 0,-23 24 0,23-23 0,0-1 0,-24 24 0,24-23 16,0-1-16,-23 24 0,-1 0 0,24-23 0,-23 23 16,-1 0-1,24 23 1,-23-23-16,23 24 0,-24-24 0,24 23 0,-23-23 0,23 24 0,-24-24 0,24 23 16,-23-23-16,23 24 0,0-1 0,0 1 0,-24-24 0,24 23 0,-23-23 0,23 24 15,-24-24-15,24 23 0,0 1 0,-24-24 0,24 23 0,-23-23 0,23 24 16,-24-24-16,24 24 0,0-1 0,-23-23 0,-1 24 0,24-1 15,0 1-15,0-1 16,24-23 0,-1 0-16,-23 24 15,24-24-15,-1 0 0,-23 23 16,24-23-16,0 0 0,-1 0 0,-23 24 0,24-24 0,-1 0 16,-23 23-16,24-23 0,-24 24 0,23-24 0,1 0 15,-24 23-15,23-23 0,1 0 0,-24 24 0,23-24 16,1 0 15,-1 0-15,1 0-16,-1 0 0,1 0 0,-1 0 15,1 0-15,-24-24 0,23 24 0,1 0 0,-1 0 0,1 0 0,-24-23 0,23 23 0,-23-24 16,24 24-16,-1 0 0,-23-23 0,24 23 16,-24-24-1</inkml:trace>
  <inkml:trace contextRef="#ctx0" brushRef="#br0" timeOffset="140744">5292 5387 0,'23'0'0,"-23"23"0,24-23 16,-24 24-16,23-1 0,-23 1 0,0 0 16,0-1-16,0 1 0,0-1 0,0 1 0,0-1 15,0 1-15,0-1 0,0 1 0,24-24 0,-24 23 0,0 1 0,0-1 16,0 1-16,0-1 0,0 1 0,0-1 0,0 1 16,0-1-16,0 1 0,0-1 0,0 1 0,0-1 15,0 1-15,0-1 0,0 1 0,0-1 16,0 1-16,0 0 0,0-1 15,0-46 79,0-1-94,0 0 0,0 1 16,0-1-16,0 1 0,0-1 0,-24 24 15,24-23-15,0-1 0,-23 24 0,-1-23 16,24-1-16,-23 24 16,-1 0-1,1 0-15,23 24 0,-24-24 0,24 23 16,-23-23-16,-1 0 0,24 24 0,-23-24 0,23 23 47,0 1-47,0-1 15,-24-23-15,24 24 16,0-1-16,0 1 0,0 0 0,0-1 16,0 1-16,0-1 15,0 1-15,0-1 0,0 1 47,24-24-47,-1 0 16,1 0-16,-1 0 0,1 0 0,-1 0 0,1 0 15,-1 0-15,1 0 0,-1 0 0,1 0 0,-24-24 0,23 24 0,1 0 16,-24-23 0,0-1-16,-24 24 15,24-23 17,-23 23-32,-1 0 31,1 0-16,23-24-15,-24 24 0</inkml:trace>
  <inkml:trace contextRef="#ctx0" brushRef="#br0" timeOffset="172052">5221 5199 0,'0'-24'47,"-23"24"-31,23-23-16,-24 23 0,1 0 0,-1 0 0,24-24 15,-23 24-15,-1 0 0,24-23 0,-23 23 0,-1 0 0,1 0 0,23-24 16,-24 24-16,1 0 0,-1 0 0,24-23 0,-23 23 0,23-24 0,-24 24 0,1 0 16,-1 0-16,24-23 0,-23 23 0,-1 0 0,0 0 0,1 0 0,-1 0 0,1 0 0,-1 0 15,24-24-15,-23 24 0,-1 0 0,1 0 0,-1 0 0,1 0 0,-1 0 0,1 0 16,-1 0-16,1 0 0,-1 0 0,1 0 0,-1 0 0,1 0 15,-1 0-15,1 0 0,-1 0 0,1 0 0,-1 0 0,1 0 0,-1 0 16,1 0-16,-1 0 0,0 0 0,1 0 0,-1 0 0,1 0 0,-1 0 16,1 24-16,-1-24 0,1 0 0,-1 0 0,24 23 15,-23-23-15,-1 0 0,24 24 0,-23-24 0,-1 0 0,24 23 16,-23-23-16,23 24 0,-24-24 0,1 0 0,23 23 0,-24 1 16,1-24-16,23 23 0,-24-23 0,24 24 0,-23-24 0,23 23 0,-24-23 0,24 24 15,-23-24-15,23 23 0,-24-23 0,24 24 0,-23-24 0,-1 0 0,24 23 0,-23 1 0,-1-24 16,0 0-16,24 23 0,-23-23 0,23 24 0,-24-24 0,1 0 0,23 23 0,0 1 0,-24-24 15,1 0-15,23 23 0,-24-23 0,1 0 0,23 24 0,-24-24 0,1 0 0,23 24 0,-24-24 0,24 23 0,-23-23 0,23 24 0,-24-24 16,1 0-16,-1 23 0,1-23 0,23 24 0,0-1 0,-24-23 0,1 0 0,-1 0 0,24 24 0,-23-1 0,-1-23 16,24 24-16,-23-24 0,23 23 0,-24-23 0,24 24 0,-23-24 0,-1 23 0,1-23 0,23 24 0,0-1 0,-24-23 15,0 0-15,24 24 0,-23-24 0,23 23 0,-24-23 0,24 24 0,0-1 0,0 1 0,-23-24 16,23 23-16,0 1 0,0-1 0,0 1 16,0-1-16,0 1 0,0-1 15,0 1-15,23-24 0,-23 24 0,24-24 16,-24 23-16,23-23 0,-23 24 0,0-1 15,24-23-15,-24 24 0,24-24 0,-1 23 0,-23 1 16,24-24-16,-24 23 0,23-23 0,-23 24 0,24-24 0,-1 0 0,-23 23 0,24-23 16,-24 24-16,0-1 0,23-23 0,1 0 0,-24 24 0,23-24 0,-23 23 0,24-23 15,-24 24-15,23-24 0,-23 23 0,24-23 0,-24 24 0,23-24 0,1 0 0,-24 23 0,23-23 0,-23 24 16,24-24-16,-1 0 0,-23 23 0,24-23 0,-1 24 0,1-24 0,-1 0 0,1 0 0,-24 23 0,23-23 16,1 0-16,-24 24 0,23-24 0,1 0 0,-24 23 0,24-23 0,-1 0 0,1 0 0,-1 0 0,-23 24 15,24-24-15,-1 0 0,1 0 0,-24 23 0,23-23 0,1 0 0,-1 0 16,1 0-16,-24 24 0,23-24 0,-23 24 0,24-24 0,-1 0 15,1 0-15,-1 0 0,-23 23 0,24-23 0,-1 0 0,1 0 0,-1 0 16,-23 24-16,24-24 0,-1 0 0,1 0 0,-1 0 0,1 0 16,-1 0-16,1 0 0,0 0 0,-1 0 0,1 0 0,-1 0 15,1 0-15,-1 0 0,1 0 0,-1 0 0,1 0 0,-1 0 0,1 0 0,-1 0 0,1 0 16,-1 0-16,1 0 0,23 0 0,-24 0 0,1 0 0,-24-24 0,23 24 0,1 0 0,-1 0 16,1 0-16,-1 0 0,1 0 0,-1 0 0,1-23 0,0 23 0,-1 0 0,1 0 15,-24-24-15,23 24 0,1 0 0,-1 0 0,1 0 0,-1 0 0,1-24 16,-1 24-16,-23-23 0,24 23 0,-1 0 15,-23-24-15,0 1 0,24 23 0,-1 0 0,1 0 16,-24-24-16,23 24 0,-23-23 0,24 23 0,-24-24 16,23 24-16,-23-23 0,24 23 0,-1 0 0,-23-24 0,0 1 15,24 23-15,-24-24 0,0 1 0,0-1 16,0 1-16,0-1 0,0 1 16,23 23-16,-23-24 0,0 1 0,0-1 0,0 1 15,0-1-15,0 1 0,24 23 0,-24-24 0,0 1 0,0-1 16,0 1-16,0-1 0,0 0 0,23 24 0,-23-23 0,0-1 15,0 1-15,0-1 0,0 1 0,0-1 16,0 1-16,0-1 0,0 1 0,0-1 0,0 1 16,0-1-16,0 1 0,0-1 0,0 1 15,0-1-15,-23 24 0,23-23 0,-24 23 0,24-24 0,0 1 0,0-1 16,0 1-16,-23 23 0,23-24 0,0 1 16,0-1-16,-24 24 15,24-23-15,0-1 0,0 0 16,-23 24-1,23-23-15,0-1 16,-24 24-16,24-23 0,-23 23 16,23-24-16,0 1 0,0-1 15,-24 24-15,24-23 0,-23 23 0,23-24 16,-24 24-16,24-23 0,-23 23 0,-1 0 0,24-24 16,-23 24-16,-1 0 0,1 0 15,-1 0-15,1 0 16,-1 0-16,1 0 0,-1 0 15,1 0-15,-1 0 0,1 0 0,-1 0 16,24 24-16,-24-24 0,1 0 0,-1 0 16,1 0-16,23 23 0,-24-23 0,24 24 15,-23-24-15,-1 0 0,24 23 0,-23-23 0,-1 0 16,24 24-16,24-24 94,-24 23-79,23-23 1,1 0-16</inkml:trace>
  <inkml:trace contextRef="#ctx0" brushRef="#br0" timeOffset="174182">2234 5669 0,'-23'0'47,"-1"0"-47,1 0 16,-1 0-16,1 0 0,-1 0 0,24 24 0,-23-24 0,-1 0 0,1 0 15,-1 0-15,24 23 0,-23-23 0,-1 0 0,24 24 0,-23-24 0,-1 0 0,1 0 0,23 23 0,-24-23 16,1 0-16,-1 0 0,24 24 0,-23-24 0,-1 0 16,24 23-16,-23-23 0,-1 0 15,24 24-15,24-24 172,-1 0-172,1 0 0,-1 0 0,1 0 0,-1 0 16,1 0-16,-1 0 0,1 0 0,-1 0 0,1 0 0,-1 0 15,1 0-15,-1 0 0,-23-24 0,24 24 0,-1 0 0,1 0 0,-48 0 219,1 0-203,-1 0-1,1 0-15,-1 0 0,24 24 16,-23-24-16,46 0 172,1 0-157,-24-24-15,23 24 0,1 0 16,-24-23-16,23 23 0,1 0 0,-24-24 16,23 24-16,-23-23 78,0-1-63,0 1 1,24 23-16,-24-24 0,0 1 16,0 46 62,-24-23-78,24 24 0,-23-24 0,-1 0 0,24 23 0,-23-23 0,23 24 15,-24-24-15,24 23 0,-23-23 0,-1 0 0,1 0 0,-1 24 0,1-24 0,-1 23 0,1-23 0,23 24 0,-24-24 16,1 0-16,-1 0 0,1 23 0,-1-23 0,1 0 0,23 24 0,-24-24 0,1 0 0,-1 0 16,24 23-16,-23-23 0,46 0 187,1 0-187,-24-23 0,23 23 0,1 0 0,-1 0 0,-23-24 0,24 24 0,-1 0 16,1 0-16,-1 0 0,24 0 0,-47-23 0,24 23 0,-24-24 0,23 24 0,24-23 0,-23 23 0,-1-24 0,1 24 15,-1 0-15,-23-23 0,24 23 0,-1 0 0,-23-24 0,24 24 0,-1 0 0,1 0 0,-24-23 0,23 23 0,1 0 16,0 0-16,-24-24 0</inkml:trace>
  <inkml:trace contextRef="#ctx0" brushRef="#br0" timeOffset="175375">7338 3176 0,'-24'0'0,"1"0"0,-1 0 0,1 0 0,-1 0 16,1 0-16,-1 0 0,1 0 0,-1 0 0,1 0 0,-1 0 0,1 0 16,-1 0-16,1 0 0,-1 0 0,1 0 0,-1 24 0,1-24 0,-1 0 0,1 0 0,-1 0 15,24 23-15,-23-23 0,-1 0 0,1 0 0,-1 24 0,1-24 0,-1 0 0,0 0 0,24 23 16,-23-23-16,-1 0 0,1 0 0,-1 0 0,24 24 0,-23-24 0,23 23 15,-24-23-15,1 0 0,23 24 0,-24-24 16,24 23-16,0 1 0,0-1 0,0 1 16,0-1-16,0 1 0,0-1 0,-23-23 0,23 24 0,0-1 0,0 1 15,0 0-15,0-1 0,0 1 0,0-1 0,0 1 0,0-1 0,0 1 0,-24-24 16,24 23-16,0 1 0,0-1 0,-23-23 0,23 24 0,0-1 0,0 1 0,0-1 0,0 1 0,0-1 16,0 1-16,-24-1 0,24 1 0,0-1 0,0 1 0,0-1 0,0 1 0,-23-24 15,23 23-15,0 1 0,0-1 0,0 1 0,0 0 0,0-1 0,0 1 0,0-1 0,-24-23 0,24 24 16,0-1-16,0 1 0,0-1 0,0 1 0,0-1 0,0 1 0,0-1 0,0 1 0,0-1 15,0 1-15,0-1 0,0 1 0,0-1 0,0 1 0,0-1 0,0 1 0,0-1 16,0 1-16,0-1 0,0 1 0,24-24 0,-24 23 0,0 1 0,23-24 0,-23 24 16,24-24-16,-24 23 0,23-23 0,-23 24 0,24-24 0,-24 23 0,23-23 15,-23 24-15,24-24 0,-1 0 0,-23 23 0,24-23 0,-24 24 0,23-24 0,1 0 0,-1 0 0,-23 23 16,24-23-16,-24 24 0,23-24 0,1 0 0,0 0 0,-1 23 0,1-23 0,-1 0 16,1 0-16,-1 0 0,1 24 0,-1-24 0,1 0 0,-1 0 0,24 0 0,-23 0 0,-1 0 0,1 0 15,-1 0-15,1 0 0,23 0 0,-24 0 0,1 0 0,-1 0 0,1 0 0,-1 23 0,24-23 0,-23 0 0,0 0 0,-1 0 0,24 0 0,0 0 16,-23 0-16,23 0 0,-24 0 0,24 0 0,-23 0 0,-1 0 0,1 0 0,23 0 0,-24 0 0,1 0 0,-1 0 0,1 0 0,-1 0 15,1 0-15,-1 0 0,1 0 0,23 0 0,-23 0 0,-1 0 0,1 0 0,-1 0 0,1 0 0,-1 0 0,1 0 0,23 0 0,-24 0 16,1 0-16,-1 0 0,1 0 0,-24 24 0,23-24 0,1 0 0,-1 0 0,1 0 0,-1 0 16,1 0-16,-1 0 0,1 0 0,-1 0 0,1 0 0,-1 0 0,1 0 15,-24-24-15,0 1 0,23 23 0,-23-24 0,24 24 0,-24-23 0,24 23 0,-24-24 16,23 24-16,-23-23 0,0-1 0,0 1 0,24 23 0,-24-24 0,23 1 0,-23-1 0,0 1 0,0-1 16,0 0-16,24 24 0,-24-23 0,0-1 0,0 1 0,0-1 0,23 24 0,-23-23 0,24-24 0,-24 23 0,0 1 15,0-1-15,0 1 0,0-1 0,0 1 0,0-1 0,0 1 0,23-1 0,-23 1 0,0-1 0,24 1 0,-24-1 16,0 1-16,0-1 0,23 24 0,-23-23 0,0-1 0,0 1 0,0-1 0,0 0 0,24 24 0,-24-23 15,0-1-15,0 1 0,0-1 0,23 24 0,-23-23 0,0-1 0,0 1 16,0-1-16,0 1 0,0-1 0,0 1 0,0-1 16,0 1-16,0-1 0,-23 24 0,23-23 0,0-1 15,-24 24-15,24-23 0,0-1 0,-23 24 0,-1 0 0,24-23 0,0-1 0,-23 24 0,23-23 0,-24 23 0,24-24 0,0 1 16,-23 23-16,-1-24 0,1 24 0,23-23 0,-24-1 0,24 0 0,-47 24 0,47-23 0,-24 23 0,24-24 16,-23 1-16,-1 23 0,24-24 0,-23 24 0,-1-23 0,1 23 0,23-24 0,-24 1 0,1 23 0,-1 0 15,24-24-15,0 1 0,-23 23 0,-1 0 0,1 0 0,23-24 0,-24 24 0,24-23 0,-23 23 0,-1 0 0,24-24 0,-23 24 16,-1 0-16,1 0 0,23-23 0,-24 23 0,1 0 0,-1 0 0,1-24 0,-1 1 0,1 23 15,-1 0-15,24-24 0,-23 24 0,-1 0 0,0 0 0,1 0 0,-1 0 16,1 0-16,23-23 0,-24 23 0,1 0 0,-1 0 16,24-24-16,-23 24 0,-1 0 0,1 0 15,-1 0-15,1 0 0,-1 0 0,1 0 16,-1 0-16,1 0 0,23 24 0,-24-24 0,1 0 0,-1 0 0,24 23 16,-23-23-16,-1 0 0,1 0 0,23 24 0,-24-24 0,24 23 15,-23-23-15,-1 0 0,1 0 0,-1 0 0,24 24 0,-24-24 16,1 0-16,23 23 15,-24-23-15</inkml:trace>
  <inkml:trace contextRef="#ctx0" brushRef="#br0" timeOffset="176057">6797 6045 0,'24'0'94,"23"0"-94,-24 0 0,-23-23 0,24 23 0,-1 0 16,1 0-16,-1 0 0,1-24 0,-1 24 0,1 0 0,-1-23 0,1 23 0,-1 0 0,1 0 0,-24-24 0,23 24 0,1 0 15,-1-23-15,1 23 0,-1-24 0,1 24 0,-1 0 0,1 0 0,0 0 0,-24-23 0,23 23 0,1-24 16,-1 24-16</inkml:trace>
  <inkml:trace contextRef="#ctx0" brushRef="#br0" timeOffset="176539">7173 5646 0,'24'0'16,"-1"0"-16,1 0 16,-24 23-16,0 1 0,0-1 0,0 1 15,23-24-15,-23 23 0,0 1 0,0-1 0,0 1 0,0-1 0,0 1 16,0-1-16,0 1 0,0-1 0,0 1 0,0-1 0,0 1 16,0-1-16,0 1 0,0-1 0,0 1 0,0 0 0,0-1 0,0 1 15,0-1-15,0 1 0,0-1 16,24-23 15,-1 0-31,1 0 16,0 0-16,-1 0 15,1 0-15,-1 0 16,-23 24-16,0-1 16,-23-23 46,-1 0-62,1 0 16,-1 0-1,24-23-15</inkml:trace>
  <inkml:trace contextRef="#ctx0" brushRef="#br0" timeOffset="177371">5903 5904 0,'0'-23'188,"-23"23"-172,46 0 109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5:08.7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2595 638 0,'0'-24'16,"-23"24"46,23-23-62,-24 23 16,24-24-16,-23 24 0,23-23 0,0-1 0,-24 24 0,24-23 0,0-1 15,-23 24-15,23-23 0,-24 23 0,1-24 0,23 1 0,-24 23 0,24-24 0,-23 24 0,23-23 0,-24 23 16,24-24-16,-23 24 0,23-23 0,-24 23 0,24-24 0,-23 1 0,-1 23 0,24-24 0,-23 1 0,-1-1 0,1 24 16,-1 0-16,24-23 0,-23 23 0,-1-24 0,1 1 0,-1 23 0,1-24 0,-1 24 0,1 0 0,-1-23 0,0 23 15,24-24-15,-23 24 0,-1-24 0,1 24 0,-1 0 0,1 0 0,-1 0 0,1 0 0,-1 0 0,1 0 0,23-23 16,-24 23-16,1 0 0,-1 0 0,1 0 0,-1 0 0,1 0 0,-1 0 0,1 0 0,-1 0 16,1 0-16,-1 0 0,1 0 0,-1 0 0,1 0 0,-1 0 0,1 0 0,23 23 0,-24-23 0,0 0 15,1 0-15,-1 0 0,24 24 0,-23-24 0,23 24 0,-24-24 0,1 0 16,-1 0-16,24 23 0,-23-23 0,-1 0 0,1 0 0,23 24 0,-24-24 15,24 23-15,-23-23 0,23 24 0,-24-24 0,1 0 0,-1 0 0,24 23 16,-23-23-16,-1 0 0,24 24 0,-23-24 0,-1 0 0,1 0 0,23 23 0,0 1 16,-24-24-16,1 0 0,-1 0 0,24 23 0,0 1 0,-23-24 0,-1 0 15,24 23-15,0 1 0,-23-24 0,-1 0 0,24 23 0,-24-23 0,24 24 0,-23-24 0,23 23 0,-24-23 0,1 0 16,23 24-16,-24-24 0,24 23 0,-23-23 0,-1 0 0,24 24 0,-23-24 0,-1 23 0,1-23 0,23 24 0,-24-24 0,24 23 16,-23 1-16,-1-24 0,1 0 0,23 23 0,-24-23 0,24 24 0,-23-24 0,-1 0 0,24 23 0,0 1 0,-23-24 15,-1 0-15,24 24 0,-23-24 0,23 23 0,-24-23 0,24 24 0,-23-24 0,23 23 0,-24-23 0,24 24 16,-23-24-16,-1 0 0,24 23 0,0 1 0,-23-24 0,23 23 0,0 1 15,-24-24-15,24 23 0,0 1 0,-24-24 0,24 23 0,-23 1 16,23-1-16,0 1 0,-24-24 0,24 23 0,0 1 0,0-1 16,0 1-16,0-1 0,0 1 0,0-1 0,0 1 15,0-1-15,0 1 0,0-1 0,0 1 0,0 0 0,0-1 16,0 1-16,0-1 0,0 1 0,24-24 0,-24 23 0,0 1 0,23-24 0,-23 23 16,0 1-16,24-24 0,-24 23 0,0 1 0,24-24 0,-24 23 0,23-23 0,-23 24 0,24-1 0,-1-23 15,-23 24-15,24-24 0,-24 23 0,23-23 0,1 24 0,-1-24 0,-23 23 0,24-23 0,-1 0 0,1 24 0,-1-1 16,24-23-16,-47 24 0,24-24 0,-1 0 0,1 23 0,-1 1 0,24-24 0,0 23 0,-23-23 0,-1 0 0,1 47 0,-1-47 15,1 0-15,23 0 0,-23 24 0,23 0 0,-24-24 0,24 0 0,-23 23 0,-1-23 0,24 24 0,-23-24 0,-1 0 0,1 0 16,-1 0-16,1 23 0,-1 1 0,1-24 0,-1 0 0,1 0 0,-24 23 0,23-23 0,1 0 0,-1 0 0,1 0 0,-1 0 0,1 24 0,0-24 16,-1 23-16,1-23 0,-1 0 0,1 0 0,-1 0 0,-23 24 0,24-24 0,-1 0 0,1 0 0,-1 0 15,1 0-15,-1 0 0,1 0 0,-1 0 0,1 0 0,-1 0 0,1 0 16,-24-24-16,23 24 0,1 0 0,-1 0 0,1-23 0,23 23 0,-47-24 0,23 24 0,1 0 16,-1-23-16,1-1 0,0 24 0,-1 0 0,1-23 0,-1 23 0,1-47 0,23 47 0,-24-48 0,1 48 0,23-23 0,-47-1 0,23 24 0,1-23 15,-1 23-15,1-47 0,-1 47 0,1-24 0,-1 1 0,1 23 0,-24-24 0,47 1 0,-47-1 0,23 24 0,1-23 0,-1-1 0,-23 1 0,24 23 0,-1-24 16,-23 1-16,24-1 0,0 24 0,-24-23 0,0-1 0,23 1 0,1 23 0,-24-24 0,23 1 0,-23-1 0,24 1 0,-24-1 0,23 24 0,-23-23 15,24-1-15,-1 0 0,-23 1 0,0-1 0,24 24 0,-24-23 0,23 23 0,-23-24 0,0 1 0,24 23 16,-24-24-16,0 1 0,0-1 0,0 1 0,0-1 0,23 24 16,-23-23-16,0-1 31,-23 24-31,23-23 0,-24 23 0,24-24 0,-23 24 0,23-23 16,0-1-16,-24 1 0,24-1 0,0 1 15,-23 23-15,23-24 0,0 1 0,-24 23 0,24-24 0,0 1 0,-23 23 0,23-24 0,0 1 16,-24 23-16,24-24 0,0 0 0,-23 24 0,23-23 0,0-1 15,-24 24-15,24-23 0,-23 23 0,23-24 0,0 1 0,-24 23 0,24-24 16,0 1-16,-24 23 0,1 0 0,23-24 0,-24 24 0,24-23 16,-23 23-16,-1 0 0,1 0 15,-1 0-15,1 0 0,-1 0 16,24-24-16,-23 24 0,-1 0 0,1 0 0,-1 0 16,1 0-16,-1 0 0,1 0 0,23 24 0,-24-24 15,24 23-15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5:20.2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1294 2942 0,'-24'0'16,"0"0"-1,24 24-15,-23-24 0,23 24 16,-24-24-16,24 23 0,-23-23 0,-1 0 16,24 24-16,-23-24 0,-1 0 0,24 23 0,-23-23 0,23 24 0,-24-24 15,1 0-15,23 23 0,-24-23 0,1 0 0</inkml:trace>
  <inkml:trace contextRef="#ctx0" brushRef="#br0" timeOffset="-7984">447 426 0,'23'0'0,"1"0"0,-1 0 15,1 0-15,-1 0 0,1 0 16,-1 0 0,-23 24-1,0-1-15,24-23 16,-24 24-16,0-1 0,0 1 16,0-1-16,24-23 0,-24 24 0,0-1 15,0 1-15,0-1 0,23-23 16,-23 24-16,0-1 0,0 1 15,0-1-15,0 1 0,0-1 16,0 1-16,0-1 0,0 1 16,0-1-16,0 1 0,0-1 0,0 1 15,0-1-15,0 1 0,-23-24 16,23 23-16,0 1 0,0 0 0,-24-24 0,24 23 0,-24-23 0,24 24 16,0-1-16,0 1 0,-23-24 0,-1 0 15,24 23-15,0-46 63,0-1-63,0 1 0,0-1 0,0 1 15,0-1-15,0 0 0,0 1 0,24 23 0,-24-24 0,0 1 16,0-1-16,23 24 0,-23-23 0,0-1 0,24 24 0,-24-23 0,0-1 16,24 24-16,-24-23 0,0-1 0,23 24 0,-23-23 0,24 23 0,-24-24 0,0 1 0,23 23 0,-23-24 0,24 24 15,-24-23-15,23 23 0,-23-24 0,0 1 0,24 23 0,-24-24 0,23 24 0,-23-23 0,24 23 16,-24-24-16,0 1 0,23 23 0,-23-24 0,24 24 0,-24-23 15,0-1 32,23 24-47,-23-23 0,24 23 16,-24-24-16,0 0 0,0 1 0,0-1 0,23 24 0,-23-23 16,0-1-16,24 24 0,-24-23 0,0-1 15,23 24-15,-23-23 0,24 23 0,-1 0 16,1 0-1,-24 23 17,0 1-32,0-1 15,0 1-15,0-1 0,0 1 0,0-1 16,0 1-16,0 0 0,0-1 0,0 1 16,0-1-16,0 1 0,-24-24 0,24 23 0,0 1 0,0-1 0,0 1 15,0-1-15,0 1 0,0-1 0,0 1 16,0-1-16,0 1 0,0-1 0,0 1 15,0-1-15,0 1 0,24-24 0,-24 23 16,23-23-16,-23 24 0,24-24 0,-24 23 0,23-23 16,1 0-16,-24 24 0,23-24 0,1 0 15,-1 0-15,1 0 0,0 0 16,-1 0-16,1 0 0,-1 0 0,1 0 0,-1 0 16,1 0-16,-1 0 0,1 0 0,-1 0 0,1 0 15,-1 0-15,1 0 0,-24-24 31,-24 24 1</inkml:trace>
  <inkml:trace contextRef="#ctx0" brushRef="#br0" timeOffset="-7695">1764 614 0,'23'0'16,"1"0"15,-24 24 16,23-24-47</inkml:trace>
  <inkml:trace contextRef="#ctx0" brushRef="#br0" timeOffset="-6553">2305 26 0,'23'0'16,"-23"24"0,24-24-16,-24 23 0,23-23 0,-23 24 0,24-24 0,-1 0 15,-23 23-15,24-23 0,-24 24 16,0-1-16,0 1 0,0-1 0,23-23 15,-23 24-15,0-1 0,0 1 0,0-1 0,0 1 0,0-1 16,0 1-16,0-1 0,-23-23 0,23 24 0,-24-24 0,24 24 0,0-1 0,-23-23 16,23 24-16,-24-24 0,24 23 0,0 1 0,-23-1 0,-1 1 0,24-1 0,-23-23 0,23 24 0,-24-24 0,24 23 0,-23-23 15,23 24-15,-24-24 0,24 23 0,0 1 0,-23-24 0,23 23 0,-24-23 0,24 24 0,-23-24 0,23 23 0,-24-23 0,24 24 16,0-48 31,0 1-47,24 23 15,-24-24-15,0 1 0,0-1 0,23 1 16,1 23-16,-24-24 0,0 1 0,0-1 0,23 24 0,-23-23 0,24 23 0,-24-24 0,0 1 0,0-1 16,23 24-16,-23-23 0,24 23 0,-24-24 0,0 1 0,23-1 0,1 0 0,-1 24 0,-23-23 0,24-1 15,-24 1-15,23 23 0,-23-24 0,24 1 0,-1-1 0,-23 1 0,24 23 0,-24-24 0,23 24 0,-23-23 0,24-1 0,0 24 16,-24-23-16,23 23 0,-23-24 0,0 1 0,24 23 0,-24-24 0,23 24 0,-23-23 0,24 23 16,-1-24-16,-23 1 0,24 23 0,-24 23 62,0 1-62,-24-24 16,24 23-16,-23-23 0,23 24 0,0-1 0,-24-23 15,24 24-15,-23-24 0,23 23 0,0 1 0,-24-1 0,24 1 0,-23-24 16,23 23-16,0 1 0,-24-24 0,24 23 0,0 1 0,0-1 0,0 1 0,0-1 16,-24-23-16,24 24 0,0 0 0,0-1 0,0 1 0,0-1 0,-23-23 0,23 24 0,0-1 0,0 1 15,0-1-15,0 1 0,0-1 0,0 1 0,0-1 0,0 1 0,0-1 16,0 1-16,0-1 0,0 1 0,0-1 0,0 1 15,0-1-15,23-23 0,-23 24 0,24-24 16,0 0-16,-24 23 0,23-23 16,1 0-16,-1 0 0,1 0 15,-1 0-15,1 0 0,-1 0 0,1 0 0,-1 0 0,-23-23 16,24 23-16,-24-24 0,23 24 0,1 0 0,-24-23 0,23 23 0,1 0 0,-24-24 0,23 24 16,-23-23-16,24 23 0,-1-24 0,1 24 0,-24-23 0,23 23 0,-23-24 0,24 24 0,-24-23 0,23 23 15,1 0-15,-24-24 0,23 24 0,1 0 0,-24-23 16,23 23-1,-46 0 64,-1 0-64,1 0-15,-1 0 0,1 0 0</inkml:trace>
  <inkml:trace contextRef="#ctx0" brushRef="#br0" timeOffset="-3066">0 1578 0,'24'0'78,"-24"-23"-78,23 23 0,-23-24 0,24 24 16,-1 0-16,-23-23 0,24 23 0,-24-24 16,23 24-16,1 0 0,-1 0 0,-23-23 0,24 23 0,-1 0 0,1 0 0,-1-24 0,1 24 0,-1 0 0,1 0 15,-1-23-15,1-1 0,-1 24 0,1 0 0,23 0 0,-24 0 0,-23-23 0,47 23 0,-23 0 0,-1 0 0,1 0 0,0 0 0,23-24 0,-24 24 0,24-23 16,0 23-16,0-24 0,0 24 0,-23 0 0,23 0 0,0-23 0,-24 23 0,1 0 0,46-24 0,-46 24 0,23 0 0,-24 0 0,25 0 0,-1 0 0,-47-23 15,47 23-15,-24 0 0,1-24 0,23 24 0,-24 0 0,24 0 0,0 0 0,-23 0 0,23-23 0,-24 23 0,1 0 0,-1 0 16,1 0-16,-1 0 0,1 0 0</inkml:trace>
  <inkml:trace contextRef="#ctx0" brushRef="#br0" timeOffset="-2216">706 1908 0,'-24'0'0,"24"23"0,0 1 0,-23-24 0,23 23 15,-24-23-15,24 24 0,-24-24 0,24 23 0,0 1 0,-23-1 0,-1-23 16,24 24-16,0-1 0,0 1 0,0-1 0,0 1 0,-23-24 16,23 23-16,0 1 0,0-1 0,0 1 15,0-1 1,23-23-16,1 0 0,-1 0 15,1 0-15,0 0 0,-24 24 0,23-24 0,1 0 0,-1 0 0,1 0 0,-1 0 16,1 0-16,-1 0 0,24 0 0,-23 0 0,-1 0 0,24 0 0,-23 0 0,-1 0 16,1 0-16,-24-24 0,23 24 0,1 0 0,-1 0 0,-23-23 0,24 23 0,-1 0 15,-23-24-15,0 1 0,24 23 0,-24-24 16,0 1-16,0-1 16,0 1-16,0-1 0,0 1 15,0-1-15,0 1 0,0-1 0,-24 24 0,24-23 16,-23 23-16,23-24 0,-24 24 0,24-23 0,0-1 15,-23 24-15,23-23 0,-24 23 0,1 0 0,23-24 16,-24 24-16,1 0 0,-1 0 0,24-23 0,-23 23 0,-1 0 0,1 0 16,-1 0-16,1 0 0,-1 0 0,1 0 0,-1 0 15,1 0-15,-1 0 0,1 0 16,23 23-16,-24-23 16,24 24-16,-23-24 15,23 23-15,0 1 16,-24-24-16,24 23 0,0 1 15,0-1 1</inkml:trace>
  <inkml:trace contextRef="#ctx0" brushRef="#br0" timeOffset="-1437">2375 1343 0,'24'0'0,"-24"24"0,23-24 16,1 0-16,-1 0 0,1 0 0,-1-24 16,1 24-16,0 0 0,-1 0 0,1 0 0,-24-23 0,23 23 0,1 0 15,-1 0-15,1 0 0,-1 0 0,1 0 0,-24-24 0,23 24 0,1 0 0,-1 0 0,1 0 0,-1 0 0,1 0 0,-1-23 16,1-1-16,23 24 0,-24 0 0,1 0 0,-1-23 0,24 23 0,-23 0 0,-1 0 0,25-24 0,-1 1 15,-24 23-15,24-24 0,-23 24 0,-1 0 0,1 0 0,-1 0 0,1-23 0,-1 23 0,1 0 0,-24-24 0,23 24 16,24-23-16,-23 23 0,-1 0 0,1 0 0,-24-24 0,23 24 0,1 0 0,-1 0 16,1 0-16</inkml:trace>
  <inkml:trace contextRef="#ctx0" brushRef="#br0" timeOffset="-749">2987 1508 0,'23'0'0,"1"0"16,-24 23-1,23-23-15,-23 24 16,24-24-16,-24 23 0,0 1 0,0-1 0,0 1 15,23-24-15,-23 23 0,0 1 0,0 0 0,0-1 16,24-23-16,-24 24 0,0-1 16,23-23-16,-23 24 0,0-1 15,24-23-15,0 0 16,-24 24-16,23-24 16,-46 0 46,-1 0-46,24-24-16,-24 24 0,1 0 0,23-23 15,-24 23-15,1 0 0,23-24 0,-24 24 0,24-23 0,-23 23 0,-1 0 16,1 0-16,-1 0 0,1 0 16,-1 0-16,1 0 0,-1 0 0,1 0 15,-1 0-15,1 0 0,-1 0 0,1 0 0,23 23 0,-24-23 0,24 24 0,-23-24 16,23 23-16,-24-23 0,1 0 0,23 24 0,0-1 0,-24-23 0,24 24 0,-23-24 0,23 23 15,-24-23-15,24 24 0,-23-24 0,-1 0 0,24 23 0,-24-23 0,24 24 0,-23-1 0,23 1 16,23-24 31,1 0-47,0 0 0,-1 0 16,1 0-16,-1 0 0,1 0 0,-1 0 0,1 0 0,-1 0 15,1-24-15,-1 24 0,-23-23 0,24 23 0,-1 0 0,1 0 0,-1-24 0,1 24 0,-1 0 0,1 0 16,-24-23-16,23 23 0,1 0 0,-24-24 0,23 24 0,1 0 0</inkml:trace>
  <inkml:trace contextRef="#ctx0" brushRef="#br0" timeOffset="529">3222 2566 0,'-23'0'0,"23"24"0,-24-24 0,0 0 0,24 23 0,-23-23 0,-1 0 15,1 0-15,-1 0 0,48 0 156,-1 0-140</inkml:trace>
  <inkml:trace contextRef="#ctx0" brushRef="#br0" timeOffset="943">2023 3342 0,'23'0'15,"1"0"-15,-1 0 16,1 0-16,-24-23 0,23 23 0,1 0 0,-1 0 0,1 0 0,-1 0 15,1 0-15,-1 0 0,-23-24 0,24 24 0,-1 0 0,-23-23 0,24 23 0,-1 0 0,24 0 0,-23 0 16,-24-24-16,23 24 0,1 0 0,-1 0 0,1 0 0,0 0 0,-1 0 0,-23-23 0,24 23 0,-1 0 0,1 0 16</inkml:trace>
  <inkml:trace contextRef="#ctx0" brushRef="#br0" timeOffset="1299">2399 2990 0,'0'23'0,"0"1"15,23-24-15,-23 23 0,0 1 0,0-1 16,0 1-16,0-1 0,0 1 0,0-1 0,0 1 0,0-1 0,24-23 0,-24 24 16,0-1-16,0 1 0,0-1 0,0 1 0,0-1 0,0 1 0,0-1 0,0 1 15,0-1-15,0 1 0,0-1 0,0 1 0,0-1 0,23-23 0,-23 24 0,0 0 16,0-1-16,24-23 31,-1 0-31,1 0 31,-24-23-31,24 23 16,-24-24-16,-24 24 31,24-24-15,-24 24-16,1 0 0,-1 0 16,24-23-16</inkml:trace>
  <inkml:trace contextRef="#ctx0" brushRef="#br0" timeOffset="1788">2164 3013 0,'0'24'0,"0"-1"0,0 1 0,-24-24 16,24 23-16,0 1 0,0-1 0,0 1 0,0-1 16,0 1-16,0-1 0,0 1 0,0-1 0,0 1 0,0-1 0,0 1 15,0-1-15,0 1 0,24-24 0,-24 23 0,0 1 0,0-1 0,0 1 0,23-24 0,-23 23 16,0 1-16,24-24 0,-24 23 0,0 1 0,23-24 0,-23 24 0,24-24 0,-24 23 0,0 1 16,0-1-16,23-23 0,-23 24 0,24-24 15,-24 23-15,23-23 0,-23 24 16,24-24-16,-24 23 0,23-23 15,1 0-15,-1 0 0,1 0 0,-1 0 0,1 0 16,-1 0-16,1 0 0,0 0 0,-24-23 0,23 23 0,1 0 0,-1 0 0,-23-24 0,24 24 0,-1 0 16,1 0-16,-24-23 0,23-1 0,1 1 0,-1 23 0,-23-24 0,24 24 0,-24-23 0,0-1 0,0 0 15,0 1-15,0-1 16,0 1-16,0-1 0,0 1 0,0-1 0,-24 24 16,24-23-16,-23 23 0,23-24 0,0 1 0,-24 23 0,24-24 0,-23 24 0,23-23 0,0-1 15,-24 24-15,1-23 0,23-1 0,-24 24 0,24-23 0,0-1 0,-23 24 16,23-23-16,0-1 0,-24 24 15,1 0 1,-1 0 0,0 0-16,1 0 0,-1 0 0,1 0 0,-1 0 0,24 24 0,-23-1 15,-1-23-15,24 24 0,-23-24 0,-1 23 0,1 1 0,-1-24 0,1 0 0,-1 0 0,1 23 0,23 1 0,-24-24 16,1 0-16,23 23 0,-24-23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5:25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0,'0'24'31,"0"-1"-31,0 1 0,0-1 0,0 1 0,0-1 0,0 1 0,0-1 16,0 1-16,0-1 0,0 1 0,0-1 0,0 1 0,0-1 0,0 24 0,0-23 0,0 0 0,0 23 0,0-24 0,24 1 0,-24 23 0,0 0 0,0 0 0,0 0 15,0 23-15,0-46 0,0 23 0,23 23 0,-23-23 0,0 24 0,24-24 0,-24 0 0,0 47 0,0-47 0,23 24 0,1-1 0,-24-23 0,23 47 0,-23-23 16,0-24-16,0 47 0,24-23 0,-1-1 0,1 48 0,-24-48 0,23 24 0,-23-23 0,0 47 0,24-48 0,-1 48 0,1-1 0,-1 1 0,1-24 0,-24 47 0,23-47 16,-23 0-16,24-23 0,-24-24 0,0 70 0,23 1 0,1 23 0,-1-23 0,1 23 0,-24 0 0,23 47 0,-23-94 0,24 24 0,-1 23 0,1 23 0,-24-69 15,0 93-15,0-71 0,23 24 0,-23 24 0,0-47 0,24 23 0,-24 23 0,0-46 0,0 47 0,0-48 0,0 48 0,24-1 0,-24-46 0,0 23 0,23 0 0,-23 24 16,0-24-16,0-23 0,0 46 0,0-70 0,0 24 0,0 23 0,0-47 0,0 71 0,0-71 0,0 0 0,0 23 0,0-22 0,0-1 0,0 23 15,0-23-15,0 24 0,0-48 0,0 24 0,0 1 0,24-1 0,-24 0 0,0-24 0,23 1 0,-23-1 0,0 1 0,24-1 0,-1 1 0,-23 0 0,0-24 0,24 0 16,-24 23-16,23-23 0,1 24 0,-24-24 0,23-47 0,-23 47 0,24-24 0,-24 1 0,0 46 0,23-46 0,1 0 0,-1 23 0,1-24 0,-24 1 0,23-1 0,24 1 16,-47-1-16,24-23 0,-24 24 0,23-24 0,1 0 0,-1 23 0,1 1 0,-1-24 0,1 0 0,-1 0 0,1 0 15,0 0-15,-1 0 0,1 0 0,-1 0 0,1 0 0,-1 0 16,1 0-16,-1 0 0,1 0 0,-1 0 0,1 0 16,-1 0-16,1 0 0,-1 0 0,-23-24 46,-23 24-46,-1 0 16,1 0-16,-1-23 0,1 23 0,-1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5:31.8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1488 0 0,'-24'0'0,"1"0"0,-1 0 0,1 0 0,-1 0 0,1 0 0,-1 0 0,1 0 15,-1 0-15,1 0 0,-1 0 0,1 0 0,-1 0 0,0 0 0,1 0 0,-1 0 0,1 0 16,-1 0-16,24 23 0,-23-23 0,-1 0 0,1 0 0,-1 0 0,24 24 0,-23-24 0,-1 0 15,1 0-15,23 23 0,-24-23 0,24 24 0,-23-24 0,-1 23 0,1 1 0,-1-24 0,1 0 0,23 23 0,-24-23 16,24 48-16,-23-48 0,-1 0 0,24 23 0,-23-23 0,23 24 0,0-1 0,-24-23 0,1 24 0,-1-1 0,1 1 0,23-1 0,0 1 0,-24-24 16,0 23-16,24 1 0,-23-1 0,23 1 0,-24-24 0,1 23 0,23 1 0,0-1 0,-24-23 0,24 24 0,0-1 0,-23-23 0,23 24 0,-24-1 15,1-23-15,23 24 0,0-1 0,-24 1 0,1-1 0,23 1 0,-24-1 0,1-23 0,23 24 0,-24 23 0,24-23 16,-23-24-16,-1 47 0,24-24 0,-23 1 0,23-1 0,-24-23 0,24 24 0,0-1 0,-23 1 0,23-1 0,0 1 16,-24-24-16,24 23 0,-23 1 0,23-1 0,0 1 0,-24-1 0,24 1 0,0-1 0,0 1 15,-23-1-15,23 1 0,-24-24 0,24 23 0,0 1 0,0-1 0,0 1 0,0 0 0,0-1 0,0 1 16,0-1-16,0 1 0,0-1 0,0 1 0,0-1 0,0 1 15,0-1-15,0 1 0,0-1 0,0 1 0,0-1 0,0 1 0,0-1 16,0 1-16,0-1 0,0 1 0,24-24 0,-24 23 0,0 1 16,0-1-16,0 1 0,0-1 0,23-23 0,-23 24 0,0-1 0,24-23 15,-24 24-15,0 0 0,23-1 0,1-23 0,-24 24 0,0-1 0,23 1 0,1-1 0,-24 1 0,23-24 16,1 23-16,-24 1 0,23-1 0,1-23 0,-1 24 0,1-1 0,-1-23 0,1 24 0,-1-1 0,-23 1 0,24-24 0,-1 0 0,1 23 16,-24 1-16,47-24 0,-24 23 0,1 1 0,0-1 0,-1-23 0,1 0 0,-1 24 0,1-24 0,-24 23 0,23 1 0,1-24 0,-1 0 0,-23 23 15,47-23-15,-23 24 0,-1-24 0,1 0 0,-1 0 0,-23 23 0,24 1 0,23-24 0,-24 0 0,-23 24 0,24-24 0,-1 0 0,1 0 16,-24 23-16,23-23 0,1 24 0,-1-24 0,1 0 0,-1 0 0,1 0 0,0 23 0,-1-23 0,1 0 15,-1 0-15,1 0 0,-1 0 0,1 0 0,-1 0 16,1 0-16,-1 0 0,-23-23 0,24 23 0,-24-24 16,23 24-16,-23-23 0,24 23 0,-1 0 0,-23-24 0,24 24 0,-24-24 0,0 1 15,23 23-15,1-24 0,-1 24 0,-23-23 0,24 23 0,-1-24 0,-23 1 0,24 23 0,-1 0 0,1-24 0,-1 24 0,1-23 16,-1-1-16,1 1 0,0 23 0,-1 0 0,-23-24 0,47 1 0,-23-1 0,-1 24 0,1-23 0,-1 23 0,1 0 0,-1-24 0,1 1 0,23-1 16,-24 1-16,1 23 0,-1-24 0,1 24 0,23-23 0,-24-1 0,-23 1 0,24 23 0,-1 0 0,1-24 15,-1 24-15,-23-23 0,24 23 0,-1 0 0,1-24 0,-24 1 0,24 23 0,-24-24 0,23 24 0,-23-24 16,24 24-16,-24-23 0,0-1 0,0 1 15,0-1-15,0 1 0,0-1 16,0 1-16,0-1 0,-24 24 0,24-23 0,0-1 0,0 1 16,0-1-16,-23 24 0,23-23 0,0-1 0,0 1 0,0-1 0,0 1 15,0-1-15,-24 1 0,24-1 0,0 1 0,0-1 0,0 1 0,0-1 0,-24 24 0,24-23 16,0-1-16,0 0 0,0 1 0,-23 23 0,23-24 0,0 1 0,0-1 0,0 1 0,0-1 16,0 1-16,-24 23 0,24-24 0,0 1 0,0-1 0,-23 24 0,23-23 0,0-1 0,0 1 0,0-1 15,-24 24-15,24-23 0,-23 23 0,23-24 0,0 1 0,-24-1 0,24 1 0,0-1 0,-23 1 0,23-1 16,-24 24-16,24-47 0,-23 24 0,-1-1 0,24 0 0,0 1 0,-23 23 0,23-24 0,-24 24 0,24-23 15,-23 23-15,23-24 0,-24 1 0,24-1 0,0 1 0,-23 23 0,23-24 0,0 1 0,0-1 0,-24 24 0,1 0 0,23-23 0,0-1 0,0 1 16,0-1-16,-24 24 0,24-23 0,0-1 0,0 1 0,-23 23 0,23-24 0,0 1 0,0-1 16,-24 24 15,1 0-15,-1 0-16,1 0 0,-1 0 15,1 0-15,-1 0 0,0 0 0,1 0 0,-1 0 0,1 0 16,-1 0-16,1 0 0,-1 0 0,24 24 0,-23-24 0,-1 0 0,1 0 15,-1 0-15,1 0 0,-1 0 0,1 0 0,-1 0 0,1 0 16,-1 0-16,1 0 0,-1 0 0,1 0 0,-1 0 0,1 0 16,-1 0-16,1 0 0,-1 0 0,24 23 15,-23-23-15,23 24 78,0-1-62,0 1-16,0-1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5:44.4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1764 760 0,'0'-24'219,"24"24"-219,-1 0 15,1 0-15,-1 0 0,1 0 32,-1 0-1,1 0-31,-24 24 16,23-24-1,-23 24 1,0-1-16,24-23 0,-24 24 15,0-1-15,0 1 16,23-24-16,-23 23 0,0 1 0,0-1 0,0 1 16,0-1-16,24-23 0,-24 24 0,0-1 15,0 1 1,0-1-16,0 1 0,-24-24 0,24 23 16,0 1-16,-23-24 0,23 23 0,-24-23 0,24 24 0,-23-24 0,-1 0 0,24 23 15,-23-23-15,23 24 0,-24-24 0,24 23 0,-23-23 0,-1 0 0,24 24 0,-23-24 0,23 23 16,-24-23-16,1 0 0,23 24 0,-24-24 0,24 23 0,-23-23 0,-1 0 0,24 24 15,-23-24-15,-1 0 0,24 24 0,-23-24 0,-1 0 0,24 23 0,-23-23 0,-1 0 16,24 24-16,-24-24 0,24 23 0,-23-23 0,-1 0 16,1 0 46,46 0 79,1 0-126,-1 0-15,1 0 0,0 0 0,-1 0 0,1 0 16,-1 0-16,1 0 0,-1 0 0,1 0 0,-1 0 0,1 0 0,-1 0 0,1 0 0,-1 0 0,1 0 16,-1 0-16,1 0 0,-1 0 0,1 0 0,-1 0 0,1 0 0,-1 0 0,1 0 0,-1 0 15,1 0-15,-1 0 0,1 0 0,-1 0 0,1 0 0,0 0 0,-1 0 16,1 0-16,-1 0 16,1 0-16</inkml:trace>
  <inkml:trace contextRef="#ctx0" brushRef="#br0" timeOffset="665">1223 1936 0,'24'0'78,"-1"0"-78,1 0 0,-1 0 0,1 0 0,-1 0 0,1 0 0,-1 0 16,-23-24-16,24 24 0,-1 0 0,1 0 0,-1 0 0,1 0 0,0 0 0,-1 0 0,1 0 0,-1 0 16,1 0-16,-24-23 0,23 23 0,1 0 0,-1 0 0,1 0 0,-1 0 0,1 0 0,-1 0 0,1-24 0,-1 24 0,1 0 0,-1 0 0,1-23 15,-1 23-15,24 0 0,-23 0 0,-1 0 0,1 0 0,-1 0 0,-23-24 0,47 24 0,-23 0 0,0 0 0,-1 0 0,1 0 0,23 0 16,-47-23-16,23 23 0,24 0 0,-23-24 0,-1 24 0,24 0 0,-23 0 0,-1 0 15,1 0-15,-1 0 0,1 0 0,-1 0 63,1 0-47,-1 0-16,-46 0 93,-1 0-93,1 0 16</inkml:trace>
  <inkml:trace contextRef="#ctx0" brushRef="#br0" timeOffset="1354">1647 2148 0,'23'0'47,"-23"23"-32,24-23-15,-24 24 0,0-1 16,0 1-16,0-1 0,0 1 16,0-1-16,0 1 0,0-1 0,0 1 15,0-1-15,0 1 0,0-1 0,0 1 16,0-1-16,0 1 0,0-1 16,0 1-16,-24-1 0,24 1 15,0-1-15,0 1 0,-23-24 0,23 24 0,0-1 16,-24-23 93,1 0-93,-1 0-16,24-23 15</inkml:trace>
  <inkml:trace contextRef="#ctx0" brushRef="#br0" timeOffset="1979">2140 2054 0,'24'0'15,"-24"23"-15,0 1 16,24-24-16,-24 23 0,0 1 15,0-1-15,0 1 0,0-1 0,23 1 16,-23-1-16,0 1 0,0-1 0,0 1 16,0-1-16,0 1 0,0-1 0,0 1 15,0-1-15,0 1 0,0-1 0,0 1 16,0-1 62,0 1-78,0-1 0,-23-23 94,-1 0-94,24-23 0,-24 23 15</inkml:trace>
  <inkml:trace contextRef="#ctx0" brushRef="#br0" timeOffset="2636">1553 2242 0,'0'-24'63,"23"24"-63,1 0 0,-1 0 0,1 0 0,-1-23 0,1 23 15,-24-24-15,23 24 0,1 0 0,-24-23 0,47 23 0,-24 0 0,1 0 0,-1 0 0,24 0 0,-47-24 0,24 24 0,23 0 0,-24 0 0,1 0 16,-1-23-16,1 23 0,-1 0 0,-23-24 0,24 24 0,23 0 0,-23 0 0,-1-23 0,1 23 0,-1 0 0,1 0 15,-1 0-15,1 0 0,-1 0 0,-23-24 0,24 24 0,-1 0 0,1 0 0</inkml:trace>
  <inkml:trace contextRef="#ctx0" brushRef="#br0" timeOffset="3736">3105 689 0,'-24'0'46,"24"24"-30,0-1 0,0 1-1,-23 0-15,23-1 16,0 1-16,0-1 0,-24-23 0,24 24 0,0-1 16,0 1-16,-23-1 0,23 1 0,0-1 0,-24-23 15,24 24-15,0-1 0,0 1 0,0-1 0,0 1 16,0-1-16,0 1 0,0-1 0,0 1 15,0-1-15,0 1 0,0-1 0,0 1 16,0-1-16,0 1 0,24-24 0,-24 23 16,23-23-16,-23 24 0,0 0 0,24-24 15,-24 23-15,0 1 0,23-24 0,-23 23 0,24-23 0,-24 24 16,0-1-16,23-23 0,-23 24 0,0-1 0,24-23 16,-24 24-16,0-1 0,23-23 0,-23 24 0,0-1 0,24-23 15,-24 24-15,0-1 0,23-23 0,-23 24 0,0-1 0,0 1 16,24-24-16,-24 23 0,0 1 0,0-1 0,0 1 15,0-1-15,0 1 0,0-1 0,23-23 0,-23 24 0,0-1 0,0 1 16,0 0-16,24-1 0,-24 1 0,0-1 0,0 1 16,0-1-16,0 1 0,0-1 0,0 1 0,23-24 15,-23 23-15,0 1 0,0-1 0,0 1 0,0-1 16,0 1-16,0-1 0,0 1 16,0-1-16,0 1 0,0-1 0,-23-23 0,23 24 15,-24-24-15,24 23 0,-23-23 0,23 24 0,0-1 0,-24-23 0,24 24 16,-23-24-16,-1 0 0,24 23 0,-23-23 0,23 24 0,-24-24 0,1 0 0,23 24 0,-24-24 15,1 0-15,23 23 0,-24-23 0,1 0 0,-1 0 0,1 0 0,23 24 0,-24-24 16,1 0-16,-1 0 0,1 0 0,-1 0 0,1 0 16,-1 0-16,0 0 0,1 0 15,23-24 1,-24 24-16,24-23 16,-23 23-16,23-24 0,0 0 15,23 24 141</inkml:trace>
  <inkml:trace contextRef="#ctx0" brushRef="#br0" timeOffset="5030">3881 2101 0,'23'0'15,"-23"23"48,0 1-48,0-1 1,0 1-16,0-1 16,0 1 15,-23-24-15,23 23-16,0 1 15,0-1-15,0 1 0,0-1 16,0 1-16,0-1 0,-24-23 0,24 24 15,0-1-15,0 1 0,0-1 16,0 1 0,0-1-1,24-23 1,-24 24 31,23-24-47,1 0 0,-1 0 15,1 0-15,-1 0 16,1 0-16,-1 0 0,-23-24 0,24 24 16,-24-23-16,24 23 0,-24-24 0,23 24 0,1 0 15,-24-23-15,23 23 0,-23-24 0,24 24 0,-24-23 16,0-1-16,0 1 0,23 23 16,-23-24-16,0 1 0,0-1 15,0 1-15,0-1 0,0 1 16,0-1-16,0 1 0,0-1 0,0 1 15,24 23-15,-24-24 0,0 1 0,23-1 0,-23 1 16,0-1-16,0 0 0,0 1 16,0-1-1,-23 24-15,-1 0 16,1 0 0,-1 0-16,24-23 0,-23 23 15,-1 0-15,1 0 0,-1 0 16,0 0-16,1 0 0,-1 0 15,1 0-15,23 23 0,-24-23 16,1 0-16,-1 0 0,24 24 0,0-1 16,-23-23-16,-1 0 0,24 24 0,-23-24 15,23 24-15,-24-24 16,24 23-16,0 1 16,0-1-1,0 1 1,0-1-1,0 1-15,0-1 16,0 1-16,0-1 16,0 1-16,24-24 15,-24 23-15,23-23 0,-46 0 94,-1 0-78,24-23-16,-23 23 15,-1 0-15,24-24 0</inkml:trace>
  <inkml:trace contextRef="#ctx0" brushRef="#br0" timeOffset="5796">3622 501 0,'0'24'78,"0"-1"-62,0 1-16,0-1 16,0 1-16,0-1 0,0 1 15,0-1-15,24-23 0,-24 24 0,0-1 0,0 1 16,0 0-16,0-1 0,0 1 0,0-1 15,0 1-15,0-1 16,0 1-16,0-1 16,23-23-16,-23 24 0,0-1 15,0 1 1,0-48 109</inkml:trace>
  <inkml:trace contextRef="#ctx0" brushRef="#br0" timeOffset="6324">3998 525 0,'24'0'16,"-1"0"0,-23 23-16,0 1 15,0-1 1,0 1-16,24-24 0,-24 23 0,0 1 15,0-1-15,24-23 0,-24 24 0,0-1 0,0 1 16,0 0-16,0-1 0,23-23 0,-23 24 0,24-24 0,-24 23 0,0 1 16,0-1-16,0 1 0,0-1 0,0 1 15,0-1-15,23-23 0,-23 24 0,0-1 0,0 1 16,24-24 31,-1 0-16,-23-24 16,0 1-31,-23 23-16,23-24 0,-24 24 0,24-23 0,-23 23 15,23-24-15,-24 24 0</inkml:trace>
  <inkml:trace contextRef="#ctx0" brushRef="#br0" timeOffset="6922">3646 642 0,'23'0'109,"1"0"-93,-24-23-16,23 23 0,1 0 0,-1 0 0,1 0 16,-1 0-16,1 0 0,-1 0 0,1 0 15,-1 0-15,1 0 0,-1 0 16,1 0-16,-1 0 16,-23-24-16,24 24 15,-1 0-15,1 0 16,-24-23-16</inkml:trace>
  <inkml:trace contextRef="#ctx0" brushRef="#br0" timeOffset="7995">4916 1419 0,'0'-24'0,"23"24"0,-23-24 15,0 1-15,0-1 16,24 24-16,-24-23 0,0-1 0,23 1 15,-23-1-15,24 24 0,-24-23 0,23 23 0,1 0 0,-24-24 0,23 24 16,-23-23-16,24 23 0,-24-24 0,23 24 0,1 0 0,-24-23 0,23 23 0,1 0 0,-1-24 0,-23 1 16,24 23-16,-1 0 0,-23-24 0,24 24 0,-1 0 0,1 0 0,-24-23 0,24 23 0,-1 0 0,1 0 0,-1 0 15,1 0-15,-24-24 0,23 24 0,1 0 0,-1 0 16,-23 24 0,0-1-16,0 1 15,0-1-15,0 1 0,24-24 0,-24 23 0,0 1 16,0-1-16,0 1 0,0-1 0,0 1 0,0-1 0,0 1 15,-24-24-15,24 23 0,0 1 0,0-1 0,0 1 0,-23 0 0,23-1 0,-24-23 0,24 24 16,0-1-16,0 1 0,-23-24 0,23 23 0,-24-23 0,24 24 0,0-1 0,0 1 0,-23-24 0,23 23 16,-24-23-16,24 24 0,-23-24 0,23 23 0,0 1 0,-24-1 0,24 1 0,0-1 0,-24-23 15,24 24-15,-23-24 0,23 23 0,0 1 0,-24-24 0,24 23 0,0 1 16,-23-24-16,23-24 47,0 1-47,23 23 0,-23-24 0,0 1 15,24 23-15,-24-24 0,23 24 0,-23-23 0,0-1 0,0 1 0,24 23 0,-24-24 0,0 1 0,24 23 16,-24-24-16,0 1 0,23 23 0,-23-24 0,24 1 0,-24-1 0,23 24 0,-23-23 0,24-1 0,-24 1 16,23-1-16,1 24 0,-24-23 0,23 23 0,-23-24 0,0 0 0,24 24 0,-24-23 0,23 23 15,-23-24-15,24 24 0,-24-23 0,0-1 0,23 24 0,-23-23 0,0-1 0,24 24 0,-24-23 16,23 23-16,-23-24 0,0 1 0,24 23 0,-24-24 16,23 24-1,-23-23-15,0-1 47,0 1-31,0 46 46,0 1-46,0-1-16,0 1 0,-23-1 0,23 1 0,-24-24 0,24 23 15,-23-23-15,23 24 0,0-1 0,0 1 0,-24-24 0,24 23 0,0 1 16,-23-24-16,23 23 0,-24-23 0,24 24 0,0 0 0,0-1 0,0 1 16,0-1-16,0 1 0,0-1 0,0 1 15,0-1-15,0 1 0,0-1 0,0 1 16,0-1-16,0 1 0,0-1 0,0 1 16,24-24-16,-24 23 0,0 1 0,23-24 0,-23 23 15,24-23-15,-1 24 0,1-24 0,-24 23 16,23-23-16,1 0 0,-1 0 0,1 0 0,-1 0 0,1 0 15,-1 0-15,1 0 0,-1 0 0,1 0 0,-1 0 0,1 0 16,0 0-16,-24-23 0,23 23 0,-23-24 0,24 24 16,-24-23 62,-24 23-78,24-24 0,0 1 15,0-1-15,-23 24 0,-1 0 0,24-23 0,-24 23 0,24-24 0,0 1 0,-23 23 16,23-24-16,-24 24 0,24-23 0</inkml:trace>
  <inkml:trace contextRef="#ctx0" brushRef="#br0" timeOffset="8801">5927 266 0,'23'0'156,"-23"-23"-156,0-1 16,0 1-16,24 23 0,-24-24 0,0 1 0,24 23 15,-24-24-15,23 24 0,-23-24 0,24 24 0,-24-23 0,23 23 0,-23-24 0,24 24 16,-24-23-16,23 23 0,1 0 0,-1 0 0,-23-24 0,24 24 16,-1 0-16,1 0 0,-1 0 15,-23 24 1,24-24-16,-24 23 16,0 1-16,0-1 0,0 1 0,0 0 0,0-1 0,0 1 0,0-1 0,0 1 15,0-1-15,0 1 0,0-1 0,0 1 0,0-1 0,-24 1 0,1-24 0,23 23 0,0 1 16,-24-1-16,24 1 0,0-1 0,-23-23 0,23 24 0,0-1 0,-24 1 0,24-1 15,-23-23-15,23 24 0,-24-24 0,24 23 0,0 1 0,-23-24 0,23 23 0,-24-23 0,24 24 0,0-1 0,-23-23 16,23 24-16,-24-24 0,24 24 0,-23-24 0,23 23 0,23-23 63,1 0-17,-1 0-46,-23-23 0,24 23 0,-1 0 16,1 0-16,-1 0 0,-23-24 0,24 24 0,-24-24 0,23 24 0,1 0 16,-1 0-16,1 0 0,-1 0 0,-23-23 0,24 23 0,-1 0 0,1 0 15,-1 0-15,-23-24 0,24 24 0,-1 0 16,1 0-16,-24-23 16,0 46 93</inkml:trace>
  <inkml:trace contextRef="#ctx0" brushRef="#br0" timeOffset="9879">8161 31 0,'0'23'31,"0"1"-16,0-1-15,0 1 16,24-24-16,-24 24 0,0-1 16,0 1-16,23-24 0,-23 23 0,24-23 0,-24 24 0,23-24 15,-23 23-15,0 1 0,24-24 0,-24 23 0,0 1 0,23-24 16,-23 23-16,0 1 0,0-1 0,24-23 0,-24 24 0,0-1 0,0 1 0,0-1 16,0 1-16,23-24 0,-23 23 0,0 1 0,0-1 0,24-23 0,-24 24 0,0-1 0,0 1 0,0-1 15,0 1-15,0-1 0,0 1 0,0 0 0,0-1 0,0 1 0,0-1 0,0 1 16,0-1-16,0 1 0,0-1 0,0 1 0,0-1 0,0 1 0,0-1 15,0 1-15,0-1 0,0 1 0,0-1 0,0 1 0,0-1 0,-24-23 0,24 24 16,0-1-16,0 1 0,0-1 0,0 1 0,0-1 16,0 1-16,-23-24 47,23-24-47,0 1 15,0-1-15,0 1 0,0-1 16,-24 24-16,24-23 0,0-1 0,0 1 0,0-1 0,-23 24 15,23-23-15,-24 23 0,24-24 0,0 1 0,-23 23 0,23-24 0,0 1 16,-24 23-16,24-24 0,0 1 0,-23 23 0,23-24 0,0 1 16,-24 23-16,24-24 0,-23 24 0,23-23 0,0-1 15,0 1-15,-24 23 0,1 0 16,-1 0 15,1 0-15,23 23-16,-24-23 0,1 0 0,23 24 0,-24-24 0,24 23 15,-23-23-15,-1 24 0,1-1 0,-1-23 0,24 24 0,-24-24 0,1 0 0,23 23 0,0 1 16,-24-24-16,24 23 0,-23 1 0,23-1 0,0 1 0,-24-24 0,1 0 0,23 23 0,0 1 16,-24-24-16,24 23 0,0 1 0,-23-24 0,23 23 0,0 1 0,-24-24 0,24 23 0,0 1 15,0-1-15,0 1 0,0-1 16,0 1 0,24-24-16,-24 24 0,23-24 0,-23 23 0,24-23 0,-1 0 15,1 0-15,-1 24 0,1-24 0,-1 0 0,1 0 0,0 0 16,-1 0-16,1 0 0,-24 23 0,23-23 0,1 0 0,-1 0 0,1 24 0,-1-24 0,1 0 0,-1 0 0,1 0 15,-1 0-15,-23 23 0,24-23 0,-1 0 0,1 0 0,-1 0 0,1 0 16,-24 24-16,23-24 0,1 0 16,-1 0-16,1 0 15,-24-24-15,23 24 0,-23-23 16,0-1-16,24 24 0,-24-23 31,23 23 16,-23-24-47,0 1 0</inkml:trace>
  <inkml:trace contextRef="#ctx0" brushRef="#br0" timeOffset="10903">8820 713 0,'23'0'0,"-23"-24"15,0 1-15,24 23 0,-24-24 16,0 1-16,23 23 0,-23-24 15,24 24-15,-1 0 0,-23-23 0,0-1 16,24 24-16,-24-23 0,23 23 0,1 0 16,-1 0-1,-23-24-15,24 24 16,-1 0-16,1 0 0,-1 0 16,1 0-16,0 0 0,-1 0 15,-23 24 1,24-24-16,-24 23 0,23-23 0,-23 24 0,0-1 0,0 1 15,0-1-15,0 1 0,0-1 0,0 1 0,0-1 0,0 1 0,24-24 16,-24 24-16,0-1 0,0 1 0,0-1 0,0 1 0,0-1 0,0 1 0,0-1 16,0 1-16,0-1 0,0 1 0,-24-24 0,24 23 0,-23-23 0,23 24 0,0-1 0,-24-23 15,24 24-15,0-1 0,0 1 0,-23-24 0,23 23 0,-24-23 0,24 24 0,0-1 0,-24-23 16,24 24-16,-23-24 0,23 23 0,-24-23 0,24 24 16,0-48 30,0 1-46,0-1 0,0 1 16,0-1-16,0 1 0,0-1 0,0 1 0,0-1 16,0 1-16,24 23 0,-1-24 0,-23 1 0,0-1 0,0 1 0,24 23 0,-24-24 0,0 1 0,24 23 15,-24-24-15,0 1 0,23-1 0,1 1 0,-24-1 0,23 24 0,-23-23 0,0-1 0,24 24 0,-1-24 0,1 24 0,-24-23 16,23 23-16,-23-47 0,0 23 0,24 24 0,-24-23 0,0-1 0,23 1 0,1 23 0,-24-24 0,23 1 0,-23-1 16,24 24-16,-24-23 0,0-1 0,0 1 0,23 23 0,1 0 0,-24-24 0,0 1 0,23 23 15,-23-24-15,0 1 0,0 46 110,0 1-110,-23-24 0,23 23 0,0 1 0,-24-24 15,24 23-15,0 1 0,0-1 0,0 1 0,-23-24 16,23 23-16,0 1 0,0-1 0,-24 1 0,24-1 0,0 1 15,0-1-15,0 1 0,-23-24 0,23 23 0,0 1 0,0 0 0,0-1 0,0 1 0,-24-24 16,24 23-16,0 1 0,0-1 0,0 1 0,0-1 0,-23-23 0,23 24 0,0-1 0,0 1 0,0-1 16,0 1-16,0-1 0,0 1 0,0-1 0,0 1 0,0-1 0,0 1 15,0-1-15,0 1 0,23-24 0,-23 23 0,24-23 16,-24 24-16,23-24 0,1 0 0,-1 0 16,1 0-16,-1 0 0,1 0 0,-1 0 0,1 0 0,-1 0 0,-23-24 0,24 24 15,-1 0-15,1-23 0,-1 23 0,-23-24 0,24 24 0,-24-23 0,47 23 0,-23-24 0,-24 1 0,23 23 0,1 0 0,-24-24 0,23 24 16,1-23-16,-1 23 0,1-24 0,-24 1 0,23-1 0,1 24 0,-24-23 0,23 23 0,-23-24 0,24 24 0,-24-23 15,23 23-15,-23-24 0,24 24 0,-24-23 0,23 23 0,-23 23 63</inkml:trace>
  <inkml:trace contextRef="#ctx0" brushRef="#br0" timeOffset="11823">0 4076 0,'24'0'0,"-1"0"62,1 0-30,-1 0-32,1 0 15,-1 0-15,1 0 0,-1 0 0,1 0 0,-1 0 16,1 0-16,0 0 0,-24-23 0,23 23 0,1 0 0,-1 0 0,1 0 0,-1 0 16,1 0-16,-1 0 0,1 0 0,-1 0 0,-23-24 0,24 24 0,-1 0 0,1 0 0,-1 0 15,1 0-15,-1 0 0,1 0 0,-1 0 0,1 0 0,-1 0 0,1 0 0,-1 0 16,-23 24 78,-23-24-94,-1 0 0,24 23 15,-23-23-15,23 24 0</inkml:trace>
  <inkml:trace contextRef="#ctx0" brushRef="#br0" timeOffset="12246">24 4499 0,'23'0'31,"1"0"16,-1 0-31,1 0-16,-24-23 0,23 23 0,1 0 0,-1 0 0,1 0 16,-24-24-16,23 24 0,1 0 0,0 0 0,-1 0 0,1 0 0,-1 0 0,-23-23 0,24 23 0,-1 0 15,1 0-15,-1 0 0,1 0 0,-1 0 0,1 0 0,-1 0 0,1 0 0,-1 0 0,1 0 16,-1 0-16,1 0 0,-24-24 0,23 24 0,1 0 0,-1 0 0,-23-23 0,24 23 0,-1 0 0,1 0 0,-1 0 15,1 0-15,-1 0 0,1 0 0,0 0 0,-1 0 0,1 0 0,-1 0 0,1 0 0,-1 0 0,-23-24 16,24 24-16,-1 0 0,1 0 16,-48 0 77,24-23-93,0-1 16,24 24-16</inkml:trace>
  <inkml:trace contextRef="#ctx0" brushRef="#br0" timeOffset="13487">2117 3465 0,'23'0'47,"1"0"-31,0 0-16,-1 0 0,-23-24 0,24 24 0,-1 0 0,1 0 0,-1 0 15,1 0-15,-1 0 0,1 0 0,-1 0 0,1 0 0,-1 0 16,1 0-16,-1 0 0,1 0 15,-24 24-15,0-1 16,23-23-16,-23 24 0,0-1 16,0 1-16,0-1 0,0 1 15,0-1-15,0 1 0,0-1 0,-23-23 0,23 24 0,0-1 0,0 1 16,-24-24-16,24 47 0,0-24 0,0 1 0,-23-24 0,-1 0 0,24 23 0,0 1 16,-23-24-16,-1 23 0,24 1 0,-23-24 0,23 24 0,-24-1 0,24 1 0,-23-24 0,23 23 0,-24-23 0,24 24 15,-23-1-15,-1-23 0,24 24 0,-23-24 0,-1 0 0,24 23 0,-23-23 0,-1 24 0,24-1 0,-24-23 0,1 0 16,23 24-16,-24-24 0,1 0 0,46 0 47,1 0-16,-1 0-15,1 0-16,0 0 0,-1 0 0,1 0 0,-1 0 0,1 0 15,-24-24-15,23 24 0,1 0 0,-1 0 0,1 0 0,-1 0 0,1 0 0,-1 0 0,1 0 0,-24-23 16,23 23-16,1 0 0,-1 0 0,1 0 0,-1 0 0,24 0 0,-23 0 0,-1 0 0,24 0 0,-23 0 15,-1 0-15,1 0 0,0 0 0,23 0 0,-24 0 0,1-24 0,-1 24 0,1 0 0,-1 0 0,24 0 0,-23 0 16,-1 0-16,1 0 0,-1 0 0,-23 24 78,-23-24-62,-1 0-16,24 23 15,-23-23-15,-1 0 0,24 24 0,-23-24 0,-1 0 0</inkml:trace>
  <inkml:trace contextRef="#ctx0" brushRef="#br0" timeOffset="13930">1529 4923 0,'24'0'0,"-1"0"0,-23-24 0,24 24 16,-1 0-16,-23-23 0,24 23 0,-1 0 16,1 0-16,-1 0 0,1 0 0,-24-24 0,23 24 0,1 0 15,-1 0-15,1 0 0,-1 0 0,1 0 0,-24-23 16,23 23-16,1 0 0,-1 0 0,1 0 0,-1 0 0,1 0 0,-1 0 0,-23-24 15,24 24-15,-1 0 0,1 0 0,-1 0 0,1 0 0,0 0 0,-1 0 0,1 0 0,-1 0 16,-23-23-16,24 23 0,-1 0 0,1 0 0,-1 0 0,24 0 0,-47-24 0,24 24 0,-1 0 0,1 0 0,-1 0 0,1-23 0,-1 23 16,1 0-16,-1 0 0,1 0 0,-1 0 0,1 0 0,-1 0 0,1 0 0,-1 0 0,1 0 0,-1 0 15,1 0-15,-24-24 0,24 24 0,-1 0 0,1 0 63,-1 0-63,1 0 15,-1 0-15,-46 0 63,-1 0-63</inkml:trace>
  <inkml:trace contextRef="#ctx0" brushRef="#br0" timeOffset="14382">2140 5134 0,'24'0'0,"-24"-23"15,24 23 1,-1 0 0,1 0-1,-24 23-15,0 1 0,23-24 16,-23 23-16,0 1 16,24-24-16,-24 24 0,23-24 15,-23 23-15,24-23 0,-24 24 0,0-1 16,0 1 31,0-1-47,-24-23 0,24 24 15,0-1-15,0 1 0,0-1 16,0 1-16,0-1 0,-23-23 0,23 24 0,0-1 16,0 1-16,0-1 0,0 1 15,0-48 16,23 24-31,-23-23 0,24 23 0,-24-24 0,0 1 16,23 23-16,-23-24 0,24 24 0,-24-23 0,0-1 0,23 24 0,1 0 0,-24-23 0,0-1 0,23 24 0,-23-23 16,24 23-16,-24-24 0,0 1 0</inkml:trace>
  <inkml:trace contextRef="#ctx0" brushRef="#br0" timeOffset="14770">2870 4852 0,'23'0'0,"1"0"15,-24 24 1,23-24-16,-23 23 16,24-23-16,-24 24 0,0-1 15,23-23-15,-23 24 0,0-1 0,0 1 0,24-24 0,-24 23 16,0 1-16,0-1 0,23-23 0,-23 24 0,0-1 15,0 1-15,24-24 0,-24 23 0,0 1 16,0 0-16,0-1 16,0 1-16,0-1 31,0 1-15,0-1-16,0 1 0,-24-24 15,24 23-15,-23-23 0,23 24 0,-24-24 0,24 23 0,-23 1 16,-1-24-16,1 0 0,23 23 0,-24-23 15,1 0-15,-1 0 0,1 0 16,-1 0-16,0 0 0,1 0 0,23-23 0,-24 23 0,24-24 16,-23 24-16,-1 0 0,1 0 0,-1 0 0,24-23 0,-23 23 0,-1 0 0,1 0 0</inkml:trace>
  <inkml:trace contextRef="#ctx0" brushRef="#br0" timeOffset="15198">2282 5111 0,'23'0'31,"1"0"-31,-1 0 16,1 0 0,-1 0-16,1 0 0,-1 0 0,1 0 0,-1 0 0,1 0 15,-1 0-15,-23-24 0,24 24 0,-1 0 0,1-23 0,-1 23 0,24 0 0,-23 0 0,-1-24 0,1 24 16,-1 0-16,1 0 0,0 0 0,-1 0 0,1 0 0,-1 0 0,1 0 0,-1 0 0,-23-23 0,24 23 16,-1 0-16,1 0 0,-1 0 0,1 0 0,-1 0 0,1 0 0,-1 0 15,1 0-15,-1 0 0,1 0 78,-1 0-62</inkml:trace>
  <inkml:trace contextRef="#ctx0" brushRef="#br0" timeOffset="15910">3928 3253 0,'0'23'15,"23"-23"-15,-23 24 0,0 0 16,0-1-16,0 1 0,0-1 0,0 1 16,0-1-16,24-23 0,-24 24 0,0-1 0,0 1 0,0-1 0,0 1 0,0-1 15,0 1-15,0-1 0,0 1 0,0-1 0,0 1 0,0-1 0,0 1 0,0-1 0,0 1 16,0-1-16,0 1 0,0-1 0,0 1 0,0-1 0,0 1 0,0 0 0,0-1 0,0 1 0,0-1 0,0 1 0,0-1 0,0 1 16,0-1-16,-24 1 0,24-1 0,0 1 0,0-1 0,0 1 0,0-1 0,0 1 0,0-1 0,0 1 0,0-1 0,0 1 15,0-1-15,0 24 0,0-23 0,0-1 0,0 1 0,0-1 0,0 1 0,0 23 0,0-23 0,0-1 16,0 1-16,0-1 0,0 1 0,0-1 0,0 1 0,0-1 0,24 1 0,-24-1 0,0 1 0,0 23 15,23-24-15,-23 1 0,0-1 0,24 1 0,-24-1 0,0 1 0,0-1 0,0 1 16,0-1-16,0 1 0,0-1 0,23-23 0,1 0 16,-24 24-16,24-24 31,-1 0-15,1 0-16,-1 0 0,-23-24 15,24 24-15,-1 0 0,1 0 0,-24-23 0,23 23 16,-23-24-16,24 24 0,-1 0 0,1 0 0,-24-23 0,23 23 0,-23-24 0,24 24 0,-1 0 15,1 0-15,-24-23 0,23 23 0,1 0 0,-1-24 0,1 24 0,-1 0 0,1-23 0,-1 23 0,1 0 16,-1 0-16,1-24 0,-1 24 0,1 0 0,0-23 0,-1 23 0,1-24 0,-1 24 0,-23-23 0,24 23 16,-1 0-16,1 0 0,-1 0 0,1 0 0,-24-24 0,23 24 0,-46 0 78,-1 0-63,1 0-15,23-23 0,-24 23 16,1 0-16,-1 0 0,24-24 0,-23 1 0,-1 23 0,1 0 0,-1 0 0,24-24 0,-24 24 16,24-23-16,-23 23 0,-1 0 0,1 0 0,23-24 0,-24 24 0,24-23 0,-23 23 0,-1-24 0,1 24 15,23-23-15,-24 23 0,-23-24 0,24 1 0,-1 23 0,24-24 0,-23 24 0,-1 0 0,1-23 0,-1-1 0</inkml:trace>
  <inkml:trace contextRef="#ctx0" brushRef="#br0" timeOffset="16488">3763 3159 0,'24'0'78,"-1"0"-78,1 0 0,-1 0 0,1 0 0,-1 0 0,1 0 0,-1 0 16,1 0-16,-1 0 0,1 0 0,-1 0 0,1 0 0,0 0 0,-1 0 15,1 0-15,-1 0 0,1 0 0,-1 0 0,1 0 0,-1 0 16,1 0-16,-1 0 15,1 0-15,-24 23 0,23-23 16,1 0-16,-1 0 16,1 0-16,-1 0 15,1 0-15,-1 0 16,-23 24-16,0-1 16,24-23-16,-24 24 15,0-1 1,-24-23-16,24 24 0,0 0 0,-23-24 0,23 23 15,-24-23-15,24 24 0,-23-24 0,-1 0 0,24 23 0,0 1 0,-23-24 0</inkml:trace>
  <inkml:trace contextRef="#ctx0" brushRef="#br0" timeOffset="17492">5433 3229 0,'24'0'0,"-24"-23"0,0-1 0,23 24 0,-23-23 16,0-1-16,24 24 0,-24-23 0,23 23 0,-23-24 0,0 1 16,24 23-16,-24-24 0,23 24 0,-23-23 0,0-1 15,24 24-15,-1 0 0,-23-23 16,24 23-16,-1 0 0,1 0 0,-1 0 15,1 0-15,-1 0 0,1 0 0,-1 0 0,1 0 16,-1 0-16,-23 23 0,24-23 0,-24 24 0,23-24 0,-23 23 16,0 1-16,24-24 0,-24 23 0,0 1 0,0-1 0,0 1 15,23-24-15,-23 23 0,0 1 0,0-1 0,0 1 0,0-1 0,0 1 0,0 0 0,0-1 16,0 1-16,0-1 0,0 1 0,0-1 0,0 1 0,0-1 0,0 1 16,0-1-16,0 1 0,0-1 0,-23-23 0,23 24 0,-24-24 0,24 23 0,-23-23 0,23 24 15,0-1-15,-24-23 0,24 24 0,-23-1 0,-1 1 0,1-1 0,-1-23 0,24 24 0,0-1 0,-23-23 16,23 24-16,-24-24 0,24 23 0,-23-23 0,-1 0 0,24 24 0,-23-24 0,-1 0 0,24 23 15,-23-23-15,23 24 0,-24-24 0,24-24 32,0 1-17,0-1-15,0 1 0,0-1 0,0 1 0,24 23 16,-24-24-16,0 1 0,23 23 0,-23-24 0,24 24 0,-24-23 0,0-1 0,23 24 0,1 0 16,-24-47-16,0 24 0,0-1 0,23 24 0,1 0 0,-24-23 0,0-1 0,23 24 0,-23-23 0,24 23 15,-24-24-15,0 1 0,23-1 0,1 1 0,-1 23 0,-23-24 0,24 1 0,-24-1 0,23 24 0,1-23 0,-1 23 16,-23-24-16,0 0 0,24 1 0,0 23 0,-24-24 0,23 24 0,-23-23 0,24 23 15,-24-24-15,0 1 0,23 23 0,-23-24 0,0 1 0,24 23 16,-24-24-16,0 1 16,23 23-16,-46 0 78,23 23-78,-24-23 15,24 24-15,-23-24 0,23 23 0,-24-23 0,24 24 0,0-1 16,-23-23-16,23 24 0,-24-24 0,24 23 0,0 1 16,0-1-16,0 1 0,0 0 0,0-1 0,0 1 15,0-1-15,0 1 0,0-1 0,0 1 0,0-1 16,0 1-16,0-1 0,0 1 0,0-1 0,0 1 16,0-1-16,24-23 0,-24 24 0,23-24 0,-23 23 0,24-23 15,-24 24-15,23-24 0,-23 23 0,24-23 0,-1 0 0,1 0 16,-1 0-16,1 0 0,-1 0 0,1 0 0,-1 0 0,1 0 15,-1 0-15,1 0 0,-1 0 0,1 0 0,-1 0 0,1-23 0,-1 23 0,1 0 0,-1 0 0,24-24 0,-47 1 16,47 23-16,-23 0 0,0-24 0,-1 24 0,1 0 0,-1-23 0,-23-1 0,24 24 0,-1 0 0,1 0 16,-24-23-16,-24 23 47,1 0-32,-1 0-15,1 0 16,-1 0-16,1 0 0,-1 0 0,0 0 15,1 0-15,-1 0 0,1 0 0,-1 0 0,1 0 0,-1-24 0,1 24 16</inkml:trace>
  <inkml:trace contextRef="#ctx0" brushRef="#br0" timeOffset="18331">6633 2477 0,'0'-24'47,"0"1"-47,23 23 0,-23-24 0,24 1 16,-24-1-16,0 1 15,23 23-15,-23-24 0,24 24 0,-24-23 0,23 23 0,-23-24 16,0 1-16,24 23 0,-24-24 16,23 24-16,1 0 0,-24-23 15,23 23-15,1 0 0,-1 0 16,1 0-16,-1 0 0,1 0 15,-1 0-15,1 0 16,-24 23-16,23-23 0,1 0 0,-24 24 16,0-1-16,0 1 0,0-1 0,0 1 15,0-1-15,0 1 0,0-1 0,0 1 0,0-1 0,0 1 16,0-1-16,-24-23 0,24 24 0,0-1 0,0 1 0,-23-24 0,23 23 0,-24 1 16,24-1-16,-23-23 0,23 24 0,0 0 0,-24-1 0,1-23 0,-1 0 0,24 24 0,0-1 0,0 1 15,-23-24-15,-1 0 0,24 23 0,-23-23 0,23 24 16,0-48 31,23 24-47,-23-23 0,0-1 0,0 1 0,24 23 15,-24-24-15,23 24 0,-23-23 0,24 23 0,-24-24 0,0 0 16,23 24-16,1 0 0,-24-23 0,23 23 0,1 0 0,-24-24 0,23 24 16,1 0-16,-24-23 0,23 23 0,1 0 0,-1 0 0,-23-24 15,24 24-15,-1 0 0,1 0 0,-1 0 0,1 0 0,0 0 16,-1 0-16,1 0 0,-1 0 0,-23 24 15,0-1-15,24-23 0,-24 24 0,23-24 16,-23 23-16,0 1 0,0 0 0,0-1 16,0 1-16,24-24 0,-24 23 0,0 1 15,0-1-15,0 1 0,0-1 0,-24-23 16,24 24-16,0-1 0,-23-23 0,-1 0 0,24 24 0,-23-24 0,23 23 0,-24-23 16,24 24-16,-23-24 0,23 23 0,-24-23 0,0 0 0,24 24 0,-23-24 0,23 23 0,-24-23 0,24 24 15,-23-24-15,-1 0 0,1 0 0,23 23 0,-24-23 16,1 0-1,-1 0-15,1 0 47,-1 0-31,1 0 15</inkml:trace>
  <inkml:trace contextRef="#ctx0" brushRef="#br0" timeOffset="19047">5268 4288 0,'24'0'0,"-24"-24"0,23 24 0,1 0 0,0 0 0,-1 0 0,-23-23 0,24 23 0,-1 0 16,-23-24-16,24 24 0,-1 0 0,1 0 0,-1 0 15,-23-23-15,24 23 0,-1 0 0,1 0 0,-1 0 0,-23-24 0,24 24 0,-1 0 16,1 0-16,-1 0 0,-23-23 0,24 23 0,-1 0 0,1 0 0,-1 0 0,1-24 0,-1 24 0,1 0 0,-1 0 16,1-23-16,-1 23 0,1 0 0,0 0 0,-1 0 0,1 0 0,-1-24 0,1 24 0,-1 0 0,1 0 0,-1-23 0,1 23 15,23 0-15,-47-24 0,23 24 0,1 0 0,-1 0 0,1-23 0,-1 23 0,24-24 0,-23 24 0,-1 0 0,1 0 0,-1 0 0,1 0 0,-1 0 16,1-23-16,-1 23 0,25 0 0,-25 0 0,-23-24 0,24 24 0,-1 0 0,1-24 0,-1 24 0,1 0 0,-1 0 0,1 0 0,-1 0 15,1 0-15,-24-23 0,23 23 0,1 0 0,-1 0 0,1 0 0,-1 0 0,1 0 0,-1 0 0,1 0 0,-24-24 16,23 24-16,1 0 0,-1 0 0,1 0 63,-1 0-63,1 0 15,-1 0-15,1-23 0,0 23 0,-1 0 16,-23-24-16,24 24 0,-1 0 0,1 0 0,-48 0 47,24 24-47,-23-24 0,-1 0 15,1 0-15,-1 0 0,0 0 0,24 23 0,-23-23 0,-1 24 0,1-24 16,-1 0-16,1 0 0,23 23 0,-47-23 0,23 0 0,24 24 0,-23-24 0</inkml:trace>
  <inkml:trace contextRef="#ctx0" brushRef="#br0" timeOffset="19813">6068 4499 0,'24'0'0,"-24"-23"16,23 23-16,-23-24 0,24 24 0,-1 0 16,-23-23-16,24 23 0,-24-24 0,23 24 15,-23-23-15,24 23 0,-1 0 0,1 0 0,-24-24 0,23 24 16,1 0-16,-24-23 0,23 23 0,1 0 0,-1 0 0,1 0 0,-24-24 0,0 1 16,23 23-16,1 0 0,-1 0 0,1 0 0,-24-24 0,23 24 0,1 0 15,-1 0-15,1 0 0,-24-23 0,24 23 0,-1 0 0,1 0 16,-1 0-16,-23-24 0,24 24 0,-1 0 0,1 0 15,-24 24 17,0-1-32,23-23 15,-23 24-15,0-1 0,0 1 0,0-1 0,0 1 16,0-1-16,0 1 0,0-1 16,0 1-16,0-1 0,0 1 0,-23-24 0,23 23 0,-24 1 15,1-24-15,23 24 0,0-1 0,-24-23 0,1 0 0,23 24 16,-24-24-16,24 23 0,-23-23 0,-1 0 15,0 0-15,24 24 0,24-24 32,-24-24-17,24 24-15,-24-23 0,23 23 16,1 0-16,-24-24 0,0 1 0,23 23 0,1 0 0,-24-24 16,23 24-16,-23-24 0,24 24 0,-1 0 0,1 0 0,-24-23 15,23 23-15,-23-24 0,24 24 0,-1 0 0,1 0 16,-1 0-16,1 0 0,-1 0 0,1 0 0,-1 0 15,1 0-15,-1 0 0,1 0 0,-1 0 0,1 0 16,-1 0-16,1 0 0,-24 24 0,23-24 0,-23 23 16,24-23-16,0 0 0,-24 24 0,23-24 0,-23 24 0,0-1 15,0 1-15,0-1 0,0 1 16,0-1-16,0 1 0,0-1 0,0 1 16,0-1-16,-23-23 0,23 24 0,0-1 0,-24-23 0,24 24 0,-24-24 0,24 23 0,-23-23 15,23 24-15,-24-24 0,1 23 0,-1 1 0,24-1 0,-23-23 0,-1 0 0,24 24 16,-23-24-16,-1 0 0,24 23 0,-23-23 0,-1 0 0,24 24 0,-23-24 0,23 23 0,-24-23 0,1 0 15,-1 0-15,24 24 0,-23-24 0,-1 0 16,24-24 15,0 1-31,0-1 0,0 1 16,0-1-16,0 1 0,0-1 0,0 1 16,24 23-16,-24-24 0,0 1 0</inkml:trace>
  <inkml:trace contextRef="#ctx0" brushRef="#br0" timeOffset="20813">7808 2759 0,'0'-23'0,"24"23"0,-24-24 15,23 24-15,1 0 0,0 0 0,-24-23 0,23 23 0,1 0 16,-24-24-16,23 24 0,1 0 0,-1 0 0,-23-24 0,24 24 0,-1 0 0,1-23 0,-1 23 16,1 0-16,-1 0 0,1 0 0,-1 0 0,-23-24 0,24 24 0,-1 0 0,1 0 0,-1 0 0,1 0 15,-24-23-15,23 23 0,1 0 0,-1 0 0,1 0 0,-24 23 63,0 1-63,0-1 15,0 1-15,0 0 0,0-1 0,0 1 16,0-1-16,0 1 0,0-1 0,0 1 0,0-1 0,0 1 0,0-1 0,0 1 16,0-1-16,0 1 0,0-1 0,0 1 0,0-1 0,0 1 0,0-1 0,0 1 0,-24-1 15,24 1-15,0-1 0,0 1 0,0-1 0,0 1 0,0-1 0,-23 1 0,23 0 0,0-1 0,0 1 0,0 23 0,0-24 0,0 1 0,0-1 16,0 1-16,0-1 0,0 24 0,0-23 0,0-1 0,0 1 0,0-1 0,0 1 0,0 23 0,0-24 0,0 24 0,23-23 0,-23-1 0,24 24 0,-24 1 16,0-25-16,23 24 0,-23 0 0,24-23 0,-24-1 0,0 1 0,23 23 0,-23 0 0,24-24 0,-24 24 0,0 0 0,24-23 0,-24 23 0,23-24 0,1 24 15,-24-23-15,0 23 0,23-23 0,-23-1 0,24 24 0,-24 0 0,0-23 0,23-24 0,-23 23 0,0 1 0,0-1 0,24 1 0,-24-1 16,0 1-16,0-1 0,0 1 0,23-24 0,-23 23 0,24-23 0,-24 24 0,0-1 0,0 1 15,23-24-15,-23 23 0,0 1 0,0-48 79,0 1-64,0-1-15,0 1 16,0-1-1,-23 24-15,-1 0 0,24-23 16,-23 23-16,-1 0 0,1 0 0,-1 0 0,1 0 16,-1 0-16,1 0 0,-1 0 0,0 0 0,1 0 0,-1 0 0,1 0 0,-1 0 15,1 0-15,-1 0 0,1 0 0,-1 0 0,1 0 0,-1 0 0,1 0 16,-1 0-16,1 0 0,-1 0 0,1 0 0,-1 0 0,1 0 16,-1 0-16,1 0 0,-1 0 0,1 0 0,-1 0 0,1 0 0,-1 0 0,1 0 15,-1 0-15,0 0 0,1 0 0,23 23 0,-24-23 0,24 24 0,-23-24 16,23-24 62,23 24-62,-23-23-16,24 23 0,-24-24 0,23 24 0</inkml:trace>
  <inkml:trace contextRef="#ctx0" brushRef="#br0" timeOffset="21437">9243 3982 0,'0'24'31,"-23"-24"-31,-1 0 0,24 23 0,-23-23 0,23 24 0,-24-24 16,24 23-16,0 1 0,-24-24 0,24 23 0,0 1 0,-23-24 0,23 23 16,-24-23-16,24 24 0,0-1 0,-23-23 0,23 24 0,0-1 0,-24-23 0,24 24 0,0-1 15,0 1-15,-23-24 0,23 23 0,0 1 0,-24-24 0,24 23 0,0 1 0,0-1 0,0 1 16,0-1-16,0 1 0,0-1 0,0 1 0,0 0 16,0-1-16,0 1 0,0-1 15,24-23-15,-24 24 0,23-24 0,1 0 0,-24 23 0,23-23 16,1 0-16,-1 0 0,1 0 0,0 0 0,-1 0 15,1 0-15,-1 0 0,1 0 0,-1 0 0,-23-23 0,24 23 0,-24-24 0,23 24 0,1 0 16,-24-23-16,23 23 0,1 0 0,-1 0 0,-23-24 0,24 1 0,-24-1 0,23 24 16,-23-24-16,24 24 0,-24-23 0,0-1 0,0 1 0,23 23 0,-23-24 0,0 1 0,24 23 15,-24-24-15,0 1 0,0-1 0,0 1 0,0-1 0,0 1 0,0-1 0,0 1 16,0-1-16,0 1 0,0-1 0,0 1 0,0-1 16,0 1-16,0-1 0,0 1 15,-24-1-15,24 1 16,-23 23-16,23-24 15,-24 24-15,1 0 0,-1 0 0,1 0 16,-1 0-16,1 0 0,-1 0 0,1 0 0,-1 0 16,1 0-16,-1 0 0,24 24 0,-23-24 0,-1 0 0,1 0 0,23 23 0,-24-23 0,-23 0 15,47 24-15,-24-24 0,-23 23 0,47 1 0,-23-24 0,-1 0 0,24 23 0,-23-23 0,23 24 0,-24-24 0,1 0 16,23 23-16,-24-23 0,24 24 0,-23-24 0,-1 0 0</inkml:trace>
  <inkml:trace contextRef="#ctx0" brushRef="#br0" timeOffset="22390">9078 2500 0,'0'-23'94,"24"23"31,-24 23-94,23-23-31,-23 24 16,0-1-16,0 1 0,0-1 0,0 1 15,0-1-15,0 1 0,0 0 0,0-1 16,0 1-16,0-1 0,0 1 15,0-1-15,0 1 0,0-1 16,0 1-16,0-1 16,0 1-16,24-24 47,-24-24-1,0 1-46,0-1 16,0 1-16,0-1 16,0 1-16</inkml:trace>
  <inkml:trace contextRef="#ctx0" brushRef="#br0" timeOffset="22835">9408 2336 0,'23'0'16,"-23"23"0,0 1-16,0-1 0,0 1 0,24-24 15,-24 23-15,0 1 0,0-1 0,0 1 0,0-1 0,0 1 16,23-24-16,-23 23 0,0 1 0,0-1 0,0 1 0,0 0 0,0-1 16,24-23-16,-24 24 0,0-1 0,0 1 15,23-24-15,-23 23 0,0 1 16,-23-24 78,-1 0-94,24-24 15,-23 24-15,-1 0 0,1 0 0,23-23 0,-24 23 0,1 0 16</inkml:trace>
  <inkml:trace contextRef="#ctx0" brushRef="#br0" timeOffset="23250">9008 2524 0,'0'-24'31,"23"24"16,-23-23-47,24 23 0,-24-24 0,23 24 0,1 0 16,-1 0-16,1 0 0,0 0 0,-24-23 0,23 23 0,1 0 0,-1 0 0,1 0 0,-1 0 15,1 0-15,-24-24 0,23 24 0,1 0 0,-1 0 0,1 0 0,-1 0 0,1 0 16,-24-23-16,23 23 0,-23-24 0,24 24 0,-1 0 0,1 0 0,-1 0 16,-46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36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377 0 0,'0'23'47,"0"1"-31,0-1-16,0 1 15,-23-24-15,23 23 0,0 1 0,0-1 0,-24-23 0,24 24 0,-24-24 0,24 23 16,-23-23-16,23 24 0,0-1 0,-24-23 0,24 24 0,0-1 0,-23-23 0,23 24 0,0-1 15,-24-23-15,1 0 0,23 24 0,-24-1 0,1 1 0,23-1 0,-24-23 0,24 24 0,0-1 0,-23-23 0,23 24 0,0-1 0,-24-23 16,24 24-16,-23 23 0,23-23 0,-24-24 0,24 23 0,0 1 0,0-1 0,-23-23 16,23 24-16,0-1 0,0 1 0,0-1 0,0 1 0,0-1 0,0 1 0,0-1 15,0 1-15,0-1 0,0 1 0,0-1 0,0 1 0,0-1 16,23-23-16,-23 24 0,0-1 0,24-23 16,-24 24-16,23-24 0,1 0 0,-1 0 15,1 0-15,-1 0 0,1 0 16,-1 0-16,-23-24 0,24 24 0,-24-23 0,23 23 0,-23-24 0,24 24 0,-24-23 15,23 23-15,-23-24 0,0 1 0,0-1 0,24 24 0,0 0 0,-24-23 0,0-1 0,0 1 16,23 23-16,-23-24 0,0 1 0,0-1 0,0 1 0,24 23 0,-24-24 0,0 1 16,0-1-16,0 1 0,0-1 0,0 1 15,0-1-15,0 0 0,0 1 0,0-1 16,0 1-16,0-1 0,0 1 16,0-1-16,0 48 93,0-1-93,0 1 0,23-24 0,-23 23 0,0 1 16,24-24-16,-24 23 0,0 1 0,0 0 0,23-24 0,-23 23 0,0 1 0,0-1 0,0 1 16,0-1-16,24-23 0,-24 47 0,0-23 0,0-1 0,0 1 0,0-1 0,23-23 0,-23 24 0,0-1 15,24 1-15,-24-1 0,0 1 0,0-1 0,0 1 0,23-24 0,-23 23 0,0 1 0,0-1 0,24 1 0,-24-1 16,0 1-16,23-24 0,-23 23 0,0 1 0,24 0 0,-24-1 0,23-23 0,-23 24 0,0-1 0,24-23 0,-24 24 0,0-1 15,23-23-15,-23 24 0,0-1 0,0 1 0,24-24 0,-24 23 0,23-23 16,-23-23 15,0-1-31,0 1 0,0-1 0,0 1 0,0-1 0,0 1 16,0-1-16,0 1 0,24 23 0,-24-24 0,0 0 0,0 1 0</inkml:trace>
  <inkml:trace contextRef="#ctx0" brushRef="#br0" timeOffset="619">1130 823 0,'0'23'15,"0"1"-15,0-1 16,0 1-16,0-1 0,0 1 0,0-1 15,0 1-15,0-1 0,0 1 0,-24-24 0,24 23 0,0 1 0,0-1 16,0 1-16,0-1 0,0 1 0,0-1 0,-23-23 0,23 24 0,0 0 16,0-1-16,0 1 0,0-1 0,0 1 15,0-1-15,0 1 0,0-1 16,23-23 0,1 0-1,-1 0-15,-23-23 0,24 23 0,-1 0 16,1 0-16,-24-24 0,23 24 0,-23-23 0,24 23 0,-24-24 15,23 24-15,-23-23 0,24 23 0,-24-24 16,0 1-16,0-1 0,23 24 16,-23-24-16,0 1 0,0-1 0,0 1 15,0-1-15,0 1 0,0-1 0,0 1 0,0-1 16,0 1-16,0-1 0,0 1 0,0-1 0,-23 24 0,23-23 0,0-1 0,-24 24 16,24-23-16,0-1 0,0 1 0,-23-1 0,23 1 0,-24 23 0,24-24 0,0 1 0,-23-1 0,-1 24 15,24-23-15,0-1 0,-23 24 0,23-23 0,-24-1 0,24 0 0,-23 24 0,23-23 0,-24 23 0,24-24 0,-23 1 16,-1 23-16,24-24 0,-23 24 31,23 24-31,0-1 0,-24-23 16,24 24-16,0-1 0,0 1 0,0 0 0,0-1 0,0 1 0,0-1 0,0 1 0,0-1 0,0 1 15,0-1-15,0 1 0,0-1 0,0 1 0,0-1 0,0 1 0,0-1 0,0 1 0,0-1 0,0 1 16,0-1-16,0 1 0,0-1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22.4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666 640 0,'0'23'250,"0"1"-188,0-1-46,0 1-16,0-1 16,0 1-16,0-1 15,0 1 32,0-1-47,0 1 31,0-1-15,0 1 0,0-1-16,0 1 15,0-1 1,0 1 31,0-1-32,0 1-15,0-1 16,0 1-16,0-1 0,0 1 16,0 0-16,0-1 0,0 1 0,0-1 0,0 1 15,0-1-15,0 1 0,0-1 0,0 1 16</inkml:trace>
  <inkml:trace contextRef="#ctx0" brushRef="#br0" timeOffset="782">784 663 0,'0'-23'78,"0"-1"-62,24 1-16,-1 23 0,-23-24 0,24 24 16,-24-23-16,0-1 0,23 24 0,-23-24 0,24 24 0,-1 0 0,1 0 0,-24-23 0,23 23 15,-23-24-15,0 1 0,24 23 0,-1 0 0,1 0 0,-24-24 16,23 24-16,1 0 62,-1 0-46</inkml:trace>
  <inkml:trace contextRef="#ctx0" brushRef="#br0" timeOffset="3066">1325 710 0,'0'-23'63,"0"-1"-48,23 24-15,-23-23 0,0-1 0,0 1 0,0-1 16,24 24-16,-24-23 0,24 23 0,-24-24 0,0 0 0,0 1 16,0-1-16,0 1 0,0-1 0,0 1 0,0-1 15,0 1-15,0-1 0,0 1 0,0-1 16,0 1-16,0-1 0,-24 24 0,24-23 15,-24 23-15,24-24 0,0 1 0,-23 23 0,-1 0 16,24-24-16,-23 24 0,-1 0 0,24-23 0,-23 23 0,-1 0 0,1 0 0,-1-24 0,1 24 16,-1 0-16,1-23 0,-1 23 0,1 0 0,-1 0 0,1 0 0,23-24 0,-24 24 15,1 0-15,-1 0 0,1 0 0,-1 0 0,1 0 0,-24 0 0,23 0 0,-23 0 16,23 0-16,1 0 0,-1 0 0,1-23 0,-1 23 0,1 0 0,-24 0 0,23 0 0,1 0 16,-1 0-16,1 0 0,-1 0 0,1 0 0,-1 0 0,1 0 0,-1 0 15,1 0-15,23 23 0,0 1 16,0-1-16,-24-23 0,24 24 0,0-1 0,0 1 15,-23-24-15,23 23 0,0 1 0,0-1 0,0 1 0,-24-24 0,24 23 0,0 1 16,0-1-16,0 1 0,0-1 0,0 1 0,0-1 0,-23-23 0,23 47 0,0-23 0,0-1 16,-24 1-16,24 0 0,0-1 0,-23-23 0,23 24 0,0-1 0,0 1 0,0 23 0,-24-47 0,24 23 0,0 1 0,0-1 0,0 24 15,-23-23-15,23-1 0,0 24 0,-24 0 0,0-23 0,24-1 0,0 1 0,0-1 0,0 1 0,0-1 0,-23 1 16,-1-24-16,24 47 0,0-23 0,0 23 0,0-24 0,0 1 0,0-1 0,-23-23 0,23 24 0,0-1 0,0 1 0,0-1 0,0 1 16,0-1-16,0 1 0,0-1 0,0 1 0,0-1 0,0 1 0,0-1 0,0 1 0,0-1 15,0 1-15,0-1 0,0 1 0,23-24 0,-23 23 0,0 1 0,24-24 0,-1 0 0,1 0 16,-24 23-16,24-23 0,-1 0 0,1 0 0,-1 0 0,1 0 0,-24 24 0,23-24 0,1 0 0,-1 0 15,1 0-15,-1 0 0,1 0 0,23 0 0,-24 0 0,1 0 0,-1 0 0,1 0 0,-1 0 0,1 0 0,-1 0 0,1-24 0,-1 24 16,1-23-16,-1 23 0,1 0 0,-1 0 0,1-24 0,0 24 0,-1 0 0,1-23 0,-1-1 0,24 24 0,-23-23 0,-24-1 0,47 24 16,-24-23-16,1-1 0,-1 1 0,1-1 0,-24 1 0,23 23 0,-23-24 0,24 24 0,-24-23 0,0-1 15,23 24-15,-23-23 0,0-1 0,0 1 0,0-1 0,24 24 0,-24-23 0,0-1 16,0 1-16,0-1 0,0 1 0,0-1 0,0 1 0,0-1 0,-24 24 16,24-24-16,-23 24 0,23-23 0,0-1 0,0 1 0,-24 23 0,1 0 0,23-24 15,-24 24-15,24-23 0,-23 23 0,-1 0 0,24-24 0,-23 24 16,23-23-16,-24 23 0,24-24 0,-23 24 0,-1 0 0,24-23 0,0-1 15,-23 24-15,-1 0 0,24-23 0,0-1 0,-23 24 0,-1 0 0,24-23 0,-23 23 16,23-24-16,-24 24 0,24-23 0,0-1 0,-24 24 0,24-23 0,-23 23 16,23-24-16,-24 24 0,24-23 0,0-1 0,-23 24 15,23-23-15,-24 23 0,24-24 16,0 48 78,0-1-94,0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26.8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682 588 0,'-24'0'93,"1"0"-61,23 24-17,0-1-15,-24-23 16,24 24-16,0-1 16,0 1 46,0-1-62,24-23 16,-1 0-16,1 0 15,-1 0 1,1 0-16,-24 24 16,23-24-16,1 0 0,-1 0 0,1 0 15,-24 23-15,23-23 0,1 0 0,-1 0 0,1 0 16,-1 0-16,1 0 0,-24 24 0,0-1 15,23-23 17,-23 24-32,0 0 15,0-1-15,0 1 16,0-1-16,0 1 16,0-1-16,0 1 0,0-1 15,-23-23-15,-1 0 0,24 24 0,-23-24 0,23 23 0,-24-23 0,1 0 0,-1 24 16,1-24-16,23 23 0,-24-23 0,1 0 0,23 24 0,-24-24 0,1 0 0,23 23 0,-24-23 0,1 0 0,23 24 15,-24-24-15,1 0 0,-1 0 0,24 23 0,-23-23 0,-1 0 0,24 24 0,-23-24 0,-1 0 16,1 0-16,23 23 0,-24-23 0,1 0 0,23-23 63,0-1-63,0 1 0,23 23 15,-23-24-15,24 24 63,-1 0-48,1 0-15,-1 0 16,1 0-16,-1 0 0,1 0 0,-1 0 16,1 0-16</inkml:trace>
  <inkml:trace contextRef="#ctx0" brushRef="#br0" timeOffset="525">1505 518 0,'0'23'16,"0"1"-1,0-1-15,0 1 16,0-1-16,0 1 0,23-24 0,-23 23 0,0 1 16,0-1-16,0 1 0,0-1 0,24-23 0,-24 24 0,0-1 0,0 1 15,0 0-15,0-1 0,0 1 0,0-1 0,0 1 16,0-1-16,23-23 0,-23 24 0,0-1 0,0 1 15,0-48 126,0 1-141,-23 23 16</inkml:trace>
  <inkml:trace contextRef="#ctx0" brushRef="#br0" timeOffset="982">1317 212 0,'23'0'31,"-23"24"-31,0-1 16,0 1-1,0-1-15,24-23 0,-24 24 16,0-1-16,23-23 15,-23 24-15,24-24 0,-1 0 0,-23-24 63,0 1-47,0-1-1,0 1-15,0-1 16</inkml:trace>
  <inkml:trace contextRef="#ctx0" brushRef="#br0" timeOffset="1887">1811 588 0,'23'0'47,"-23"24"-32,0-1-15,0 1 0,0-1 0,0 1 16,24-24-16,-24 23 0,0 1 0,23-24 0,-23 23 0,0 1 16,0-1-16,0 1 0,0 0 15,24-24 32,-1 0-31,-23-24-16,0 0 0,24 24 0,-24-23 0,23 23 0,-23-24 15,0 1-15,24 23 0,-24-24 0,0 1 0,23 23 0,-23-24 16,0 1-16,24 23 0,-24-24 0,0 1 0,0-1 16,23 24-16,1 0 0,-24-23 0,0-1 0,0 1 15,23 23-15,-23-24 0,24 24 16,-24-23-16,0-1 15,23 24-15,-23-23 0,24 23 16,-1 0-16,1 0 47,-24 23-47,0 1 0,0-1 16,0 1-16,0-1 0,23-23 0,-23 24 0,0-1 15,0 1-15,0-1 0,0 1 0,0-1 0,0 1 0,0-1 16,0 1-16,24-24 0,-24 23 0,0 1 0,0-1 15,0 1-15,0 0 0,23-24 0,-23 23 0,0 1 16,24-24-16</inkml:trace>
  <inkml:trace contextRef="#ctx0" brushRef="#br0" timeOffset="2793">2657 188 0,'0'24'0,"-23"-24"0,23 24 0,-24-24 0,24 23 0,-23-23 0,-1 24 16,1-24-16,23 23 0,-24-23 0,24 24 0,0-1 0,-23-23 16,23 24-16,0-1 0,0 1 15,0-1-15,0 1 0,-24-24 0,24 23 0,0 1 16,0-1-16,0 1 0,0-1 0,0 1 16,0-1-16,0 1 0,0-1 0,0 1 15,0-1-15,0 1 0,0-1 0,0 1 0,0-1 16,0 1-16,24-24 0,-24 24 15,23-24-15,1 0 0,-1 0 0,1 0 16,-1 0-16,1 0 0,-1 0 0,1 0 0,-1 0 16,1 0-16,-24-24 0,23 24 0,1 0 0,-24-24 0,0 1 0,23 23 0,-23-24 0,24 24 15,-24-23-15,23-1 0,-23 1 0,24 23 0,-24-24 0,0 1 0,0-1 16,0 1-16,0-1 0,0 1 0,23 23 0,-23-24 0,0 1 16,0-1-16,0 1 0,0-1 0,0 1 0,0-1 15,0 1-15,0-1 0,0 1 16,0 46 62,0 1-78,24-24 0,-24 23 0,0 1 0,0-1 0,0 1 0,0-1 16,0 1-16,0-1 0,0 1 0,0-1 0,0 1 0,0-1 0,0 1 15,0-1-15,0 1 0,23-24 0,-23 23 0,0 1 0,0-1 0,0 1 0,0-1 0,0 1 16,0 0-16,24-24 0,-24 23 0,0 1 0,0-1 0,0 1 0,0-1 15,0 1-15,0-1 0,24-23 0,-24 24 0,0-1 0,0 1 0,0-1 0,0 1 16,0-1-16,0 1 0,0-1 0,23-23 0,-23 24 0,0-1 16,0 1-16,0-1 0,0 1 0,0-1 0,0 1 15,0-1-15,-23-23 0,23 24 0,0-1 0,-24-23 0,24 24 16,-24-24-16,24 24 0,0-1 0,0 1 0,-23-24 0,23 23 0,0 1 0,-24-24 0,24 23 16,0 1-16,-23-24 0,23 23 0,-24-23 0,24 24 0,0-1 0,-23-23 0,23 24 0,-24-24 15,24 23-15,0 1 0,-23-24 0,23 23 0,-24-23 0,24 24 0,-23-24 0,23 23 0,-24-23 0,24 24 16,-23-24-16,23 23 0,-24-23 0,1 0 0,-1 0 0,24 24 0,-23-24 15,-1 0-15,1 0 0,-1 0 0,1 0 0,-1 0 16,1 0-16,-1 0 0,1 0 0,-1 0 16,1 0-16,23-24 15,-24 24-15,24-23 0,-24 23 0,24-24 0,0 1 16,0-1 0,0 1-16,-23 23 78,-1 0-63,24-24-15,0 1 0</inkml:trace>
  <inkml:trace contextRef="#ctx0" brushRef="#br0" timeOffset="3101">3128 894 0,'0'24'15,"0"-1"-15,0 1 0,0-1 16,0 1-16,0-1 16,0 1-16,-24-24 0,24 23 0,-23-23 0,-1 0 0,24 24 15,-23-24-15,23 23 0,-24-23 0</inkml:trace>
  <inkml:trace contextRef="#ctx0" brushRef="#br0" timeOffset="3864">3316 776 0,'23'0'15,"1"0"17,-1 0 77,1 0-93,-24-23-16,0-1 15,0 1-15,0-1 0,0 1 0,0-1 0,0 1 16,0-1-16,0 1 0,0-1 0,0 1 0,0-1 0,23 24 16,-23-23-16,0-1 0,0 1 0,0-1 0,0 1 0,0-1 0,0 1 0,0-1 15,0 1-15,0-1 0,0 1 0,0-1 16,0 0-16,0 1 0,-23 23 15,-1 0 1,24-24-16,0 1 0,-23 23 16,23-24-16,0 1 15,0-1-15,0 1 0,0-1 32,23 24 14,1 0-46,-1 0 16,-23 24-16,0-1 16,24-23-16,-24 24 0,0-1 0,0 1 0,23-24 0,-23 23 0,0 1 0,0-1 15,24-23-15,-24 24 0,0 0 0,23-24 0,-23 23 0,0 1 0,0-1 0,0 1 0,24-24 16,-24 47-16,0-24 0,23 1 0,-23-1 0,0 1 0,24-24 0,-24 23 0,0 1 0,24-24 16,-24 23-16,0 1 0,0-1 0,0 1 0,0-1 0,23-23 0,-23 24 0,0-1 15,0 1-15,24-24 0,-24 23 0,23-23 0,-23 24 0,0-1 0,0 1 16,24-24-16,-24 23 0,0 1 0,0 0 0,23-24 0,-23 23 15,0 1-15,0-1 0,24-23 0,-24 24 0,23-24 0,-23 23 16,0 1-16,24-24 0,-24 23 0,0 1 0,0-1 16,0-46 46,0-1-62,0 1 16,-24 23-16,1 0 0,23-24 0</inkml:trace>
  <inkml:trace contextRef="#ctx0" brushRef="#br0" timeOffset="4606">3833 541 0,'24'0'15,"-1"0"32,1 0-47,-1 0 0,1 0 16,-1 0-16,1 0 0,-1 0 0,1 0 0,-1 0 0,1 0 15,-1 0-15,1 0 0,-1 0 0,1 0 0,-1 0 0,-23-23 0,24 23 16,-24-24-16,24 24 0,-1 0 0,1 0 0,-24-23 16,23 23-16,-23-24 0,24 24 0,-24-23 0,23 23 0,-23-24 15,0 1-15,0-1 0,0 1 0,0-1 16,0 1-16,0-1 16,0 1-16,0-1 0,0 0 0,0 1 15,0-1-15,0 1 16,-23 23-1,-1 0 1,1 0-16,-1 0 16,1 0-16,23 23 0,0 1 0,-24-24 0,24 23 15,-24-23-15,1 0 0,23 24 0,-24-24 0,24 24 0,-23-24 0,23 23 0,-24-23 0,24 24 0,-23-24 16,-1 0-16,24 23 0,-23-23 0,23 24 0,0-1 0,-24-23 0,24 24 0,0-1 0,0 1 16,-23-24-16,-1 0 0,24 23 0,0 1 0,-23-24 0,23 23 0,0 1 0,0-1 15,0 1-15,0-1 0,0 1 0,0-1 0,0 1 0,0-1 0,0 1 16,0-1-16,0 1 0,0-1 0,0 1 0,0-1 15,0 1-15,23-24 0,-23 24 0,24-24 0,-24 23 0,0 1 0,0-1 16,23-23-16,-23 24 0,0-1 0,24-23 16,-1 0-16,1 0 0,-24 24 15,23-24-15,1 0 0,-1 0 0,1 0 0,-1 0 16,1 0-16,0 0 0,-1 0 0,1 0 0,-1 0 0,1 0 16,-1 0-16,-23-24 0,24 24 0,-24-23 0,23 23 0,1 0 0,-24-24 0,23 24 0,-23-23 0,24 23 15,-24-24-15,-24 24 110,24-23-110,0-1 15,0 0-15,24 24 16,-1 0-16,-23-23 0,24 23 0,-1 0 0,1-24 0</inkml:trace>
  <inkml:trace contextRef="#ctx0" brushRef="#br0" timeOffset="6042">0 1788 0,'23'0'15,"1"0"48,-1 0-63,1 0 15,-1 0-15,1 0 0,-1 0 0,1 0 0,-1 0 0,1 0 0,-1 0 0,1 0 16,-1 0-16,1-24 0,23 24 0,-24 0 0,1-23 0,23 23 0,-23 0 0,-1 0 0,1-24 0,46 24 0,-23-23 0,-23 23 0,23 0 0,0-24 0,0 24 0,23-23 16,-23 23-16,0-24 0,0 24 0,24-23 0,-24 23 0,0 0 0,24-24 0,-24 24 0,23-23 0,1 23 0,-1 0 0,-23 0 0,24-24 0,0 24 15,-1 0-15,-23-23 0,24 23 0,-24-24 0,23 24 0,1 0 0,-1 0 0,1 0 0,-24 0 0,24-24 0,-1 24 0,-23 0 0,24-23 0,-24 23 0,0 0 0,0 0 16,0-24-16,23 24 0,-23 0 0,0 0 0,0 0 0,1 0 0,-25 0 0,24 0 0,-23 0 0,46 0 0,-46 0 0,-1 0 0,1 0 0,23 0 15,-24 0-15,1 0 0,-1 0 0,1 0 0,-1 0 0,1 0 0,-1 0 0,1 0 0,-1 0 0,1 0 0,-1 0 0,1 0 0,-1 0 16,-46 0 15,23 24-31,23-24 32,1 0-32,0 0 15,-1 0-15,1 0 0,-1 0 0,1 0 0,-1 0 0,1 0 0,-1 0 16,1 0-16,-1 0 0,1 0 0,-1 0 0,1 0 15,-24-24 32</inkml:trace>
  <inkml:trace contextRef="#ctx0" brushRef="#br0" timeOffset="6785">5738 706 0,'0'23'15,"0"1"-15,0-1 0,24-23 0,-24 24 0,0-1 0,0 1 0,0 0 16,0-1-16,0 1 0,0-1 0,0 1 0,0-1 0,0 1 0,0-1 16,0 1-16,0-1 0,0 1 0,0-1 0,0 1 0,0-1 0,0 1 0,0-1 15,0 1-15,23-24 0,-23 23 0,0 1 0,0-1 0,0 1 0,0-1 0,0 1 0,0-1 0,0 1 0,0-1 16,24-23-16,-24 24 0,0 0 0,0-1 0,0 1 0,0-1 0,0 1 0,0-1 0,0 1 16,0-1-16,0 1 0,23-24 31,1 0-16,-24-24 1,0 1-16,0-1 0,0 1 0,0-1 16,0 1-16,0-1 0,0 1 0,0-1 0,0 0 15,0 1-15,0-1 0,0 1 0,0-1 0,0 1 0,-24 23 16,24-24-16,0 1 0,0-1 0,0 1 0,0-1 0,0 1 0,0-1 0,0 1 16,0-1-16,0 1 0,0-1 0,0 1 0,0-1 0,-23 24 0,23-23 0,0-1 0,0 1 15,0-1-15,0 1 0,0-1 0,0 1 0,0-1 0,0 0 0,0 1 16,0-1-16,0 1 0,0-1 0,0 1 0,0-1 0,0 1 0,0-1 15,0 1-15,0-1 0,23 24 0,-23-23 16,24 23-16,-24-24 16,23 24-1,1 0-15,-1 0 16,1 0-16,-1 0 0,1 0 16,-1 0-16,1 0 0,-1 0 0,1 0 15,-1 0-15,1 0 0,0 0 0,-1 0 0,1 0 16,-1 0-16,1 0 0,-24 24 47</inkml:trace>
  <inkml:trace contextRef="#ctx0" brushRef="#br0" timeOffset="7158">5315 1200 0,'23'0'15,"1"0"-15,-24-24 16,23 24-16,1 0 0,-1 0 0,1 0 0,-1 0 0,1 0 16,-24-23-16,24 23 0,-1 0 0,1 0 0,-1 0 0,1 0 0,-1 0 0,1-24 15,-1 24-15,24 0 0,-23 0 0,-1-23 0,1 23 0,-1 0 0,1 0 0,-1 0 0,1-24 0,-1 24 0,1 0 0,-1 0 0,24 0 16,-23 0-16,-1 0 0,-23-23 0,24 23 0,-1 0 0,1 0 0,0-24 0,-1 24 0,1 0 0,23 0 0,-24 0 16,1 0-16,-1 0 0,1 0 0,-1 0 0,-23-23 0,24 23 0,-1 0 15</inkml:trace>
  <inkml:trace contextRef="#ctx0" brushRef="#br0" timeOffset="7564">6844 706 0,'-24'0'16,"1"0"-16,23 23 0,-24-23 0,0 0 0,24 24 15,0-1-15,-23-23 0,-1 0 0,24 24 0,-23-24 0,-1 0 0,24 23 0,-23-23 0,-1 0 16,24 24-16,-23-24 0,23 24 0,0-1 0,-24-23 0,24 24 0,-23-24 0,23 23 0,0 1 16,-24-24-16,24 23 0,-23-23 0,23 24 0,0-1 0,0 1 0,0-1 0,-24-23 0,24 24 0,0-1 15,0 1-15,0-1 0,0 1 0,0-1 0,0 1 0,0-1 16,0 1-16,0-1 0,0 1 0,0-1 0,0 1 0,24-24 0,-24 23 16,23-23-16,-23 24 0,0-1 0,24-23 0,-24 24 0,0 0 0,23-24 0,-23 23 15,0 1-15,24-24 0,-24 23 0,23-23 0,1 0 0,-24 24 0,23-1 0,1-23 0,-1 0 16,-23 24-16,24-24 0,-24 23 0,23-23 0,1 0 0,0 0 0,-1 0 0,1 0 15,-1 0-15,1 0 0,-1 0 0,1 0 0,-1 0 0,-23-23 16,24 23-16,-1 0 0,1 0 0,-24-24 0,23 24 0,-23-23 0,24 23 0,-1 0 16,-23-24-16,0 1 0,24 23 0,-24-24 0,23 24 0,-23-23 15,0-1-15</inkml:trace>
  <inkml:trace contextRef="#ctx0" brushRef="#br0" timeOffset="8288">7290 1035 0,'0'-23'0,"24"23"16,-1 0-16,-23-24 0,0 1 15,24 23-15,-24-24 0,23 24 0,-23-23 0,24 23 0,0 0 16,-24-24-16,23 24 0,-23-23 0,24 23 0,-1 0 0,-23-24 16,24 24-16,-1 0 0,-23-24 0,24 24 0,-1 0 0,1 0 15,-1 0 1,-23 24-16,0 0 16,0-1-16,0 1 0,0-1 0,0 1 0,0-1 15,0 1-15,0-1 0,0 1 0,0-1 0,0 1 0,0-1 0,0 1 16,0-1-16,0 1 0,0-1 0,0 1 0,0-1 0,0 1 0,0-1 15,0 1-15,0-1 0,-23-23 0,23 24 0,0-1 0,-24-23 0,1 0 0,23 24 0,0-1 16,0 1-16,-24-24 0,24 24 0,-23-24 0,23 23 0,-24-23 0,24 24 0,0-1 0,-23-23 0,-1 24 16,24-1-16,-23-23 0,23 24 0,-24-24 0,24 23 0,-24-23 0,24 24 0,-23-24 15,23-24 17,23 24-32,1-23 0,-24-1 0,0 1 0,24 23 0,-24-24 15,0 1-15,23 23 0,-23-24 0,24 24 0,-1-23 0,1-1 0,-24 0 0,47 1 0,-24-1 0,1-23 0,-1 47 0,-23-23 16,24 23-16,-24-24 0,23 1 0,24-1 0,-47 1 0,24-1 0,-1 24 0,-23-23 0,0-1 0,47 24 0,-47-23 0,24 23 0,-24-24 0,0 1 15,23 23-15,1 0 0,-1-24 0,-23 1 0,24-1 0,-1 1 0,-23-1 0,24 24 0,-24-23 0,0-1 16,23 24-16,-23-23 0,24 23 0,-24-24 0,0 48 109,0-1-109,0 1 0,0-1 16,0 1-16,0-1 0,0 1 0,0-1 0,0 1 16,0-1-16,0 1 0,-24-24 0,24 23 0,0 1 0,0-1 15,0 1-15,0-1 0,0 1 0,0-1 0,0 1 0,0-1 16,0 1-16,0-1 0,0 1 16,0-1-16,24-23 0,-24 24 15,24-24 1,-1 0-1,1 0-15,-1 0 0,-23-24 0,24 24 0,-24-23 0,23 23 0,1 0 0,-1-24 16,1 24-16,-24-23 0,23 23 0,1 0 0,-1 0 0,-23-24 0,24 24 0,-1 0 0,-23-23 0,24 23 0,-1 0 16,-23-24-16,24 24 0,-1 0 0,-23-23 0,24 23 0,-1 0 0,-23-24 0</inkml:trace>
  <inkml:trace contextRef="#ctx0" brushRef="#br0" timeOffset="8722">8302 612 0,'23'0'15,"1"0"-15,-1 0 16,-23 23-16,24-23 0,-1 0 0,1 0 0,-24 24 0,23-24 15,-23 23-15,24-23 0,-1 0 0,1 0 0,-1 0 0,-23 24 0,24-24 0,-1 0 16,1 0-16,-24 23 0,23-23 0,-23 24 0,24-24 0,-24 23 0,24-23 16,-1 0-16,-23 24 0,24-24 0,-24 23 0,0 1 0,23-24 0,-23 24 15,0-1-15,24-23 0,-24 24 0,0-1 0,0 1 0,23-24 0,-23 23 0,0 1 16,0-1-16,0 1 0,0-1 0,0 1 0,0-1 0,0 1 16,0-1-16,0 1 0,-23-24 0,23 23 0,0 1 0,-24-1 0,1-23 0,23 24 0,0-1 0,-24 1 0,1-24 15,23 23-15,-24-23 0,24 24 0,-24-24 0,24 23 0,-23 1 0,-1-24 0,24 23 0,-23-23 0,-1 24 0,1 0 16,-1-24-16,24 23 0,-23-23 0,23 24 0,-24-24 0,1 0 0,23 23 15,-24-23 64,1 0-79,-1 0 15,1 0-15,-1 0 0,1 0 0,23-23 0,-24 23 0,1 0 0</inkml:trace>
  <inkml:trace contextRef="#ctx0" brushRef="#br0" timeOffset="9133">9384 871 0,'0'-24'16,"23"24"-1,1 0 16,-1 0-15,1 0 0,-1 0-1,1 0-15,-24-24 0,23 24 0,1 0 0,-1 0 0,-23-23 16,24 23-16,-1 0 0,1 0 0,-24-24 0,23 24 0,1 0 0,-1 0 16,1 0-16,-24-23 0,23 23 0,1 0 0,-1 0 0,1 0 15,-1 0-15,-46 0 31,-1 0-31,1 0 16,-1 0-16</inkml:trace>
  <inkml:trace contextRef="#ctx0" brushRef="#br0" timeOffset="9463">9384 1082 0,'70'0'0,"-46"0"0,-1 0 16,1 0-16,-1 0 47,1 0-32,-1 0-15,1 0 0,-1 0 0,1 0 0,-1 0 0,1 0 16,-1 0-16,-23-23 0,24 23 0,-1 0 0,1 0 0,-1 0 0,1 0 0,-24-24 15,23 24-15,1 0 0,-1 0 0,1 0 0,-24-23 0,24 23 0,-1 0 0,1 0 0,-1 0 16,1 0-16,-1 0 47,-23 23-31</inkml:trace>
  <inkml:trace contextRef="#ctx0" brushRef="#br0" timeOffset="10166">10654 518 0,'23'0'16,"-23"23"47,24-23-63,-24 24 0,0-1 0,0 1 0,0-1 15,0 1-15,0-1 0,0 1 0,0-1 16,0 1-16,0-1 0,0 1 0,0-1 0,0 1 15,0 0-15,0-1 0,0 1 0,0-1 0,0 1 0,0-1 0,-24-23 0,24 24 16,0-1-16,-23-23 0,23 24 0,-24-24 0,24 23 0,0 1 0,-23-24 16,23 23-16,-24-23 0,24 24 0,-24-24 15,24-24 17,0 1-32,24 23 15,-24-24-15,0 1 0,24 23 0,-24-24 0,0 1 0,23 23 0,-23-24 16,24 24-16,-24-23 0,23 23 0,-23-24 0,24 24 0,-24-23 0,23 23 0,-23-24 0,0 1 15,24 23-15,-24-24 0,0 0 0,23 24 0,1 0 0,-24-23 0,23 23 0,-23-24 0,24 1 16,-24-1-16,23 24 0,1 0 0,-24-23 0,0-1 16,23 24-16,-23-23 0,0-1 0,24 24 62,-24 24-46,0-1-16,0 1 0,0-1 15,-24-23-15,24 24 0,0-1 0,0 1 0,-23-24 0,23 23 0,-24 25 16,24-25-16,0 1 0,0-1 0,0 1 0,0-1 0,-23-23 0,23 24 16,0-1-16,0 1 0,0-1 0,-24-23 0,24 24 0,0-1 15,0 1-15,0-1 0,0 1 16,0-1 0,0-46 30,0-1-14,0 1-17</inkml:trace>
  <inkml:trace contextRef="#ctx0" brushRef="#br0" timeOffset="10454">11289 847 0,'23'0'0,"-23"24"15,0-1-15,0 1 0,24-24 16,-24 23-16,0 1 0,0-1 0,0 1 0,0-1 15,0 1-15,0-1 0,0 1 0,0-1 16,0 1-16,0-1 0,0 1 16,-24-24-16,1 0 0,23 23 0,-24-23 0,24 24 15,-23-24-15,23 23 0,-24-23 0,0 0 0,1 0 16,-1 0-16,1 0 0,-1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42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95 0,'23'0'265,"-23"-24"-218,0 1 78,0-1-94,24 24-31,-24-24 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38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0 846 0,'0'-23'16,"24"23"0,-1 0-1,1 0-15,-24-24 16,23 24-16,1 0 0,-1 0 0,1 0 16,-1 0-16,1 0 0,-1 0 15,1 0-15,-24 24 0,23-24 16,-23 23-16,0 1 0,0-1 0,0 1 15,0 0-15,0-1 0,0 1 0,0-1 0,0 1 0,0-1 16,0 1-16,0-1 0,0 1 0,0-1 0,-23 1 0,23-1 16,0 1-16,-24-24 0,24 23 0,-23-23 0,23 24 0,0-1 0,-24-23 0,24 24 0,0-1 15,-23-23-15,23 24 0,0-48 32,0 1-32,23-1 0,-23 1 15,0-1-15,0 1 0,0-1 0,24 24 0,-24-23 0,23 23 0,-23-24 0,0 1 0,24-1 16,-24 1-16,0-1 0,23 24 0,-23-23 0,0-1 0,24 24 0,-24-23 0,24-1 15,-24 1-15,0-1 0,0 0 0,23 24 0,-23-23 0,24-1 0,-24 1 0,0-1 0,23 1 16,1 23-16,-24-24 0,0 1 0,0-1 0,23 24 0,-23-23 0,24 23 0,-24-24 0,0 1 0,23 23 16,-23-24-16,24 24 0,-24-23 0,23 23 0,-23 23 47,0 1-32,0-1-15,0 1 0,0-1 0,-23-23 0,23 24 0,0-1 16,0 1-16,0-1 0,0 1 0,0-1 0,0 1 0,0-1 15,0 25-15,0-25 0,0 1 0,0-1 0,0 1 16,0-1-16,0 1 0,0-1 0,0 1 16,0-1-16,23-23 0,-23 24 0,24-24 0,-24 23 15,23-23-15,1 0 0,-1 0 0,1 0 0,-1 0 0,1 0 16,-1 0-16,1 0 0,-1 0 0,1 0 0,-1 0 0,1 0 0,-1 0 16,1 0-16,-1 0 0,1 0 0,0 0 0,-1 0 0,1 0 0,-1 0 15,-23-23 1,0-1-16,0 1 0,-23 23 15,23-24-15,-24 24 0</inkml:trace>
  <inkml:trace contextRef="#ctx0" brushRef="#br0" timeOffset="784">1200 117 0,'0'-23'0,"23"23"0,-23-24 0,0 1 0,24 23 15,-24 23 48,0 1-63,0-1 16,-24-23-16,24 24 0,0-1 0,-23-23 0,23 24 15,-24-24-15,24 23 0,-23-23 0,23 24 0,-24-24 0,24 23 0,-23-23 16,23-23 31,0-1-47,0 1 0,0-1 0,23 24 15,-23-23-15,0-1 0,0 1 0,24 23 0,-24-24 0,23 24 16,-23-23-16,0-1 0,24 24 0,-24-23 16,23 23-16,1 0 31,-1 0-31,-23 23 0,0 1 0,24-24 0,-24 23 15,0 1-15,0-1 0,0 1 0,23-24 16,-23 23-16,0 1 0,0-1 0,0 1 0,0-1 16,0 1-16,0 0 0,0-1 0,0 1 0,0-1 15,0 1-15,-23-24 0,23 23 0,-24-23 0,24 24 0,0-1 0,-23-23 0,23 24 0,0-1 16,-24-23-16,24 24 0,0-1 0,0 1 0,-23-24 0,23 23 0,0 1 16,0-1-16,0 1 15,23-24 1,-23-24-1,24 24-15,-1 0 0,-23-23 0,24 23 16,-24-24-16,23 24 0,-23-23 0,24 23 0,-1 0 0,-23-24 0,24 24 0,-1 0 16,-23-23-16,24 23 0,-1 0 0,1 0 0,-24-24 15,23 24-15,1 0 0,-1 0 0,1 0 16,0 0-16,-24 24 94</inkml:trace>
  <inkml:trace contextRef="#ctx0" brushRef="#br0" timeOffset="1097">1811 1129 0,'0'23'63,"0"1"-63,-23-24 0,23 23 0,-24-23 15,24 24-15,0-1 0,0 1 0,0-1 16,0 1-16,0-1 16,0 1-16,-23-24 15,-1 0 17,24-24-32,0 1 0,0-1 15,0 1-15,0-1 0</inkml:trace>
  <inkml:trace contextRef="#ctx0" brushRef="#br0" timeOffset="1792">2446 329 0,'24'0'0,"-24"24"78,23-24-78,-23 23 0,0 1 0,0-1 0,0 1 0,0-1 16,0 1-16,24-24 0,-24 23 0,0 1 0,0-1 0,0 1 0,0-1 16,0 1-16,0-1 0,0 1 0,0-1 0,0 1 0,0-1 15,0 1-15,0-1 0,-24-23 0,24 24 0,0-1 0,0 1 0,-23-24 0,23 23 16,-24-23-16,24 24 0,-23 0 0,23-1 0,0 1 0,-24-24 0,24 23 16,0-46 15,0-1-31,0 1 0,0-1 15,24 24-15,-24-24 0,23 24 0,-23-23 0,0-1 0,24 24 0,-24-23 0,23-1 16,1 24-16,-24-23 0,0-1 0,23 24 0,1-23 0,-24-1 0,23 24 0,-23-23 0,24-1 0,-1 1 16,-23-1-16,24 24 0,-24-23 0,0-1 0,23 24 0,-23-23 0,24 23 0,-24-24 0,23 1 15,-23-1-15,24 24 0,-24-23 0,23 23 0,-23-24 0,0 1 0,24 23 0,-24-24 16,0 1-16,23 23 0,-23 23 62,0 1-62,0-1 0,-23-23 0,23 24 16,0-1-16,0 1 0,0-1 0,-24-23 0,24 24 0,0-1 16,0 1-16,0-1 0,0 1 0,0-1 0,0 1 0,0-1 15,0 1-15,0-1 0,0 1 0,-23-24 0,23 23 0,0 1 0,0-1 16,0 1-16,0-1 0,0 1 0,0 0 16,0-1-16,0 1 15,23-24-15,-23 23 0,24-23 0,-1 0 16,1 0-16,0 0 0,-1 0 15,1 0-15,-1 0 16,-23-23 0,24 23-16,-24-24 0,23 24 15</inkml:trace>
  <inkml:trace contextRef="#ctx0" brushRef="#br0" timeOffset="2601">3410 588 0,'0'-24'0,"0"1"31,0-1-15,24 24-16,-24-23 0,0-1 15,-24 24 17,24 24-17,0-1-15,0 1 0,-23-24 0,23 23 0,0 1 0,0-1 16,0 1-16,0-1 0,0 1 0,0-1 0,-24-23 0,24 24 0,0-1 15,0 1-15,0-1 0,0 1 0,0-1 0,0 1 0,-23-24 0,23 23 0,0 1 0,0 0 16,-24-24-16,24 23 0,0 1 0,0-1 0,0 1 0,0-1 0,0 1 0,-23-24 16,23 23-16,0 1 0,0-1 0,0 1 0,23-24 47,-23-24-47,24 24 0,-24-23 0,23 23 0,-23-24 15,24 24-15,-24-23 0,0-1 0,0 1 0,0-1 0,23 24 16,1 0-16,-24-23 0,0-1 0,0 1 0,23 23 0,-23-24 0,0 0 0,24 24 15,-24-23-15,0-1 0,24 24 0,-24-23 0,23 23 0,-23-24 0,24 24 16,-1 0-16,1 0 16,-1 0-16,1 0 15,-1 0-15,1 0 0,-1 0 0,1 0 16,-24 24-16,23-24 0,-23 23 0,24-23 0,-24 24 0,23-24 0,-23 23 0,24-23 16,-24 24-16,0 0 0,23-24 0,-23 23 15,0 1-15,0-1 0,0 1 16,0-1-16,0 1 0,0-1 0,0 1 15,0-1-15,0 1 0,-23-24 0,23 23 0,0 1 0,-24-24 0,1 0 0,23 23 16,0 1-16,-24-24 0,24 23 0,-23 1 0,23-1 0,-24-23 0,24 24 0,-23-24 0,-1 0 16,24 23-16,-23-23 0,-1 0 0,24 24 0,-23-24 0,-1 23 0,1-23 0,23 24 0,-24-24 0,1 0 15,23 23-15,-24-23 0,0 0 0,1 0 0,-1 0 0,24 24 0,-23-24 0,-1 0 0,24 23 0,-23-23 16,-1 0-16,24 24 0,-23-24 0,23 24 125,-24-24-125,1 0 16,-1 0-1,1 0-15,-1 0 0,1 0 0,-1 0 0,1 0 0</inkml:trace>
  <inkml:trace contextRef="#ctx0" brushRef="#br0" timeOffset="11227">3387 470 0,'0'24'94,"-47"-24"-94,23 0 16,24 23-16,0 1 15,-23-24-15,-1 0 0,24 23 0,-23-23 16,23 24-16,-24-24 0,24 23 16,-23-23-16,23 24 0,-24-24 0,24 23 0,-23-23 0,23 24 15,-24-24-15,24 23 63,-23-23-63,23 24 0,0-1 15,-24-23-15,1 0 0,23 24 16,0-1 0,0-46 140,0-1-156,23 24 0,-23-23 0,0-1 15,24 24-15,-24-23 0,23 23 0,-23-24 16,0 1-16,24 23 0,-24-24 16,23 24-16,-23-23 15,24 23-15,-24-24 16,0 1 0,23 23-16,-23-24 0,24 24 15,-24-23-15,23 23 0,-23-24 16,24 24-16,-1 0 15,-23-23-15,24 23 16,-1 0-16,1 0 94,-1 0-94,-23 23 15,24-23-15,-24 24 0,23-24 0,-23 23 16,0 1-16,24-24 0,-24 23 0,0 1 16,24-24-16,-24 23 0,0 1 0,0-1 0,0 1 15,0-1-15,0 1 0,0-1 16,0 1-16,0-1 16,0 1-16,-24-24 0,24 23 0,-24-23 15,24 24-15,-23-24 0,23 23 0,0 1 16,-24-24-16,24 24 0,-23-24 15,23 23-15,0 1 16,-24-24-16,24 23 16,0 1-1,24-24 126,-24-24-141,0 1 16,23 23-16,-23-24 0,24 24 0,-24-23 0,23 23 0,-23-24 0,24 24 15,-24-24-15,24 24 0,-24-23 0,23 23 0,1-24 0,-1 24 0,-23-23 16,24 23-16,-24-24 0,23 24 0,1 0 0,-1-23 0,1 23 0,-24-24 0,23 24 15,1 0-15,-1 0 0,1 0 0,-24-23 0,23 23 0,-23-24 0,24 24 0,-1 0 16,1 0-16,-1 0 0,-23-23 0,24 23 0,-1 0 0,1 0 16,-1 0-16,1 0 31,-24 23-31,0 1 0,0-1 16,0 1-16,0-1 0,0 1 15,0-1-15,0 1 0,0-1 0,0 1 0,0 0 16,0-1-16,0 1 0,0-1 0,0 1 0,0-1 15,0 1-15,-24-24 0,24 23 0,0 1 0,0-1 16,-23-23-16,23 24 0,-24-24 0,24 23 16,-23-23-16,23 24 0,-24-24 0,24 23 0,-23-23 0,23 24 0,-24-24 0,1 0 15,-1 0-15,24 23 0,-23-23 0,23 24 0,-24-24 0,1 0 0,23 23 16,-24-23-16,1 0 0,23 24 0,-24-24 0,1 23 0,-1-23 16,24 24-16,-23-24 0,-1 0 0,24 23 0,-23-23 0,-1 24 0,1-24 15,-1 0-15,24 23 0,-24-23 16,1 0 156,23 24-157,-24-24-15,1 0 0,23 23 0,-24-23 0,1 0 172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58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238 1273 0,'0'24'31,"0"0"-31,0-1 0,0 1 0,0-1 15,0 1-15,0-1 0,0 1 0,0-1 0,0 1 0,0-1 16,0 1-16,0-1 0,0 1 0,0-1 0,0 1 0,0-1 0,0 1 16,0-1-16,0 1 0,0-1 0,0 1 0,-24-24 0,24 23 0,-23 1 0,23-1 0,-24 1 0,24-1 15,0 1-15,0 0 0,-23-24 0,23 23 0,-24-23 0,24 24 0,-23-24 0,23 23 0,-24-23 0,24 24 0,-23-24 0,23 23 16,0 1-16,-24-24 0,1 0 0,46 0 16,-23-24-1,0 1-15,0-1 0,24 24 0,-24-23 0,0-1 0,0 1 16,0-1-16,0 0 0,23 24 0,-23-23 0,0-1 0,24 1 0,-1 23 0,-23-47 0,0 23 15,24 24-15,-24-47 0,23 47 0,1-23 0,-24-1 0,0 1 0,0-1 0,23 24 0,1-23 0,-24-1 0,23 1 0,1-1 16,-24 1-16,23 23 0,-23-24 0,24 1 0,-24-1 0,23 24 0,-23-23 0,24 23 0,-24-24 0,0 1 16,23 23-16,-23-24 0,24 24 0,-1 0 0,-23-23 0,0-1 0,24 24 0,-24-24 0,23 24 15,-23 24 17,0 0-32,0-1 15,0 1-15,0-1 0,0 1 0,0-1 16,0 1-16,0-1 0,0 1 0,-23-24 0,23 23 0,0 1 0,0-1 0,0 1 15,0-1-15,0 1 0,-24-24 0,24 23 0,0 1 0,0-1 0,0 1 16,0-1-16,0 1 0,0-1 0,0 1 0,0-1 16,0 1-16,24-24 0,-24 23 0,23-23 15,-23 24-15,24-24 0,0 0 16,-1 0-16,1 0 0,-1 0 0,1 0 0,-1 0 16,1 0-16,-1 0 0,1 0 0,-1 0 0,1 0 0,-1-24 0,1 24 15,-1 0-15,1 0 0,-24-23 0,0-1 0,23 24 0,-23-23 0,24 23 16</inkml:trace>
  <inkml:trace contextRef="#ctx0" brushRef="#br0" timeOffset="490">1037 474 0,'-23'0'0,"23"23"16,0 1 0,-24-24-16,24 23 0,0 1 0,-23-24 0,23 23 0,0 1 15,0-1-15,-24-23 0,24 24 0,0 0 0,0-1 16,0 1-16,0-1 0,0 1 15,24-24-15,-1 23 0,-23 1 0,24-24 0,-24 23 16,23-23-16,-23 24 0,0-1 16,24-23-16,-1 0 0,-23 24 15,24-24-15,-24 23 0,23-23 16,1 0-16,0 0 0,-1 0 16,1 0-16,-1 0 15,1 24-15,-1-24 16,-23 23-1,24-23 1,-24 24 0,23-24-16,-23 23 0,0 1 15,0-1-15,-23-23 0,23 24 0,-24-24 16,24 23-16,-23-23 0,-1 0 0,1 0 0,23 24 0,-24-24 0,1 0 0,-1 0 0,24 23 0,-24-23 16,-23 0-16,24 0 0,23 24 0,-24-24 0,1 0 0,23 23 0,-24-23 0,1 0 0,-1 0 0,1 0 15,-1 0-15,1 0 0</inkml:trace>
  <inkml:trace contextRef="#ctx0" brushRef="#br0" timeOffset="770">1437 192 0,'24'0'0,"-1"0"0,-23-24 0,24 24 15,-1-23-15,1 23 0,-24-24 0,23 24 0,-23-23 0,24 23 0,-1 0 0,-23-24 16,24 24-16,-1 0 0,-23-23 0,24 23 0,-24-24 0,0 0 16,23 24-16,-23 24 62,0 0-46,-23-24-16,23 23 0,0 1 0,-24-24 0,24 23 0,0 1 0,-23-24 15,-1 0-15,24 23 0,0 1 0,-23-1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6:53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362 2764 0,'-24'0'0,"1"0"16,23 24-16,-24-24 0,1 0 0,23 23 0,0 1 15,-24-24-15,1 0 0,-1 0 0,24 23 0,-23 1 0,23-1 0,-24-23 0,1 0 0,23 24 0,-24-24 16,24 23-16,-23-23 0,23 24 0,-24-1 0,24 1 0,-23-24 0,23 23 0,-24-23 15,24 24-15,0 0 0,0-1 0,0 1 0,0-1 16,0 1-16,0-1 0,24-23 16,-24 24-16,23-24 0,-23 23 0,24-23 15,-1 0-15,-23 24 0,24-24 0,-1 0 0,-23 23 0,24-23 16,-1 0-16,1 0 0,-24 24 0,23-24 0,1 0 0,-1 0 16,1 0-16,-1 0 0,1 0 0,-1 0 15,-23-24 16,0 1-31,0-1 16,0 1-16,24 23 0,-24-24 0,0 1 0,23 23 0,-23-24 0,0 1 0,0-1 16,0 1-16,0-1 0,24 24 0,-24-24 0,0 1 0,0-1 0,0 1 0,0-1 15,23 24-15,-23-23 0,0-1 0,0 1 0,0-1 0,0 1 0,0-1 16,0 1-16,0-1 0,-23 24 62,-1 0-62,1 0 16,23 24-16,-24-24 0,1 0 0,23 23 0,-24-23 0,1 0 0,-1 0 0,1 0 16,23 24-16,-24-24 0</inkml:trace>
  <inkml:trace contextRef="#ctx0" brushRef="#br0" timeOffset="-2439">1961 342 0,'-23'0'94,"-1"-24"-94,0 24 15,24-23-15,-23 23 0,23-24 0,-24 24 0,24-23 0,-23 23 16,23-24-16,-24 24 0,24-23 0,-23 23 0,-1 0 15,24-24-15,-23 24 0,23-23 0,-24 23 0,1 0 0,23-24 0,-24 24 0,1 0 16,23-23-16,-24 23 0,1 0 0,-1 0 0,24-24 0,-23 24 16,-1 0-16,1 0 0,-1 0 15,24-23-15,-23 23 0,-1 0 0,1 0 16,-1 0-16,24-24 0,-23 24 0,-1 0 16,1 0-16,-1 0 0,0 0 15,1 0-15,23-23 0,-24 23 0,1 0 0,-1 0 0,1 0 16,-1 0-16,1 0 0,-1 0 0,1 0 15,-1 0-15,1 0 0,-1 0 0,1 0 0,-1 0 16,1 0-16,-1 0 0,1 0 16,-1 0-16,1 0 0,23 23 0,-24-23 0,24 24 0,-23-24 0,-1 0 0,24 23 15,-23-23-15,-1 0 0,1 0 0,23 24 0,-24-24 0,24 23 0,-24-23 0,1 0 16,23 24-16,-24-24 0,24 23 0,-23-23 0,23 24 0,-24-24 16,24 23-16,-23-23 15,23 24-15,0-1 0,0 1 0,0-1 16,0 1-16,0-1 0,0 1 0,0-1 15,0 1-15,0-1 0,0 1 16,23-24-16,-23 23 0,0 1 0,0 0 0,0-1 16,24-23-16,-24 24 0,23-24 0,-23 23 0,0 1 0,24-24 0,-24 23 0,0 1 0,0-1 15,0 1-15,23-24 0,-23 23 0,0 1 0,24-24 0,-24 23 0,0 1 16,24-24-16,-24 23 0,23-23 0,-23 24 0,0-1 0,24-23 0,-1 24 0,-23-1 0,24-23 16,-24 24-16,23-24 0,1 0 0,-1 0 0,-23 23 0,24-23 0,-1 0 0,1 24 0,-1-1 15,1-23-15,-1 0 0,1 0 0,-1 24 0,1-24 0,-1 0 0,1 0 0,-24 23 0,47-23 0,0 0 0,-24 0 16,1 0-16,-1 0 0,-23 24 0,24-24 0,0 0 0,23 0 0,-47 23 0,23-23 0,1 0 15,-1 0-15,1 0 0,-1 0 0,1 0 0,-24-23 32,23 23-32,-23-24 0,0 1 15,0-1-15,0 1 0,0-1 0,0 1 0,0-1 16,0 1-16,0-1 0,0 1 0,0-1 0,0 1 16,0-1-16,0 1 0,0-1 0,0 1 0,0-1 0,24 24 0,-24-23 0,0-1 15,0 1-15,23 23 0,-23-24 0,0 1 0,0-1 0,0 1 0,0-1 0,0 0 0,0 1 16,0-1-16,0 1 0,0-1 0,24 24 0,-24-23 0,0-1 0,0 1 15,0-1-15,0 1 0,23 23 0,-23-24 0,0 1 0,0-1 16,0 1-16</inkml:trace>
  <inkml:trace contextRef="#ctx0" brushRef="#br0" timeOffset="-1308">1208 1283 0,'-23'0'47,"23"23"-47,-24-23 0,24 24 0,0-1 15,-23-23-15,23 24 0,0-1 0,0 1 0,-24-24 0,24 23 16,0 1-16,-23-24 0,23 23 0,-24-23 0,24 24 0,0-1 15,0 1-15,0-1 0,-23-23 0,23 24 0,0-1 0,0 1 0,-24-1 16,24 1-16,0-1 0,0 1 0,0-1 0,-23-23 16,23 24-16,0 0 0,-24-24 0,24 23 0,-23-23 0,23 24 15,0-1-15,0 1 0,0-1 16,-24-23-16,24 24 0,0-1 16</inkml:trace>
  <inkml:trace contextRef="#ctx0" brushRef="#br0" timeOffset="-798">926 1941 0,'0'24'16,"0"-1"-16,24-23 0,-1 0 0,-23 24 0,0-1 16,0 1-16,24-24 0,-24 23 15,23-23-15,1 0 31,-1 0 16,-23-23-47,24 23 0,-24-24 16,0 1-16,0-1 0,23 24 0,-23-23 16,24 23-16,-24-24 0,0 1 0,23 23 0,-23-24 0,24 24 15,-24-23-15,0-1 0,23 24 0,-23-23 0,24 23 16,-24-24-16,0 0 0,23 24 0,1 0 15,-24-23-15,0-1 0</inkml:trace>
  <inkml:trace contextRef="#ctx0" brushRef="#br0" timeOffset="858">1114 2506 0,'24'0'0,"-24"23"15,0 1-15,0-1 0,0 1 16,0-1-16,0 1 0,0-1 0,0 1 0,0-1 16,0 1-16,0-1 0,0 1 0,0-1 0,0 1 0,23-24 0,-23 23 0,0 1 15,0-1-15,0 1 0,0-1 0,0 1 0,0-1 0,0 1 16,24-24-16,-24 23 0,0 1 0,0 0 0,0-1 0,0 1 16,23-24-16,-23 23 0,24-23 31,-24 24 0,0-48 47,0 1-78,-24 23 16,24-24-16,-23 24 0,-1 0 0,24-23 0,-23 23 0,23-24 0,-24 24 0,24-24 0,-23 24 15,23-23-15,-24 23 0,24-24 0,-23 1 0,-1 23 0,24-24 0,0 1 0,-23 23 16,23-24-16,-24 24 0,24-23 0,0-1 0,-23 24 0,-1-23 0,1 23 16,23-24-16,-24 24 0,24-23 15,-23 23-15,-1 0 0,1 0 16,-1 0-16,1 0 0,-1 0 16,24 23-16,0 1 0,-23-24 0,-1 0 0,24 23 0,-23 1 0,-1-24 15,24 23-15,-24-23 0,24 24 0,0-1 0,-23-23 0,23 24 16,0-1-16,0 1 31,23-24-15,-23 23-16,24-23 15,0 0-15,-24 24 0,23-24 0,-23 24 16,24-24-16,-1 0 16,-23 23-16,24-23 0,-1 0 0,1 0 15,-24 24-15,23-24 0,1 0 0,-1 0 0,1 0 16,-1 0-16,1 0 0,-1 0 0,-23 23 15,24-23-15,-24-23 63,23 23-47,-23-24-1</inkml:trace>
  <inkml:trace contextRef="#ctx0" brushRef="#br0" timeOffset="1693">1749 2435 0,'0'24'31,"0"-1"-31,0 1 0,24-24 0,-24 23 16,0 1-16,0-1 0,0 1 0,0-1 0,0 1 0,0-1 0,0 1 0,0-1 15,0 1-15,0-1 0,0 1 0,0-1 0,0 1 0,23-24 0,-23 23 16,24-23-16,-24 24 0,0-1 0,0 1 0,0-1 0,0 1 16,0-1-16,23-23 0,-23-23 140,-23 23-140,-1 0 0,24-24 0,0 1 0,-23 23 16,23-24-16,-24 24 0,24-23 0,0-1 0,-23 24 0,-1 0 16,24-23-16,0-1 0,-23 24 0,23-23 0,0-1 15,-24 24-15,1 0 47,-1 0-47,1 0 16,23 24-16,-24-24 0,1 0 0,23 23 0,-24-23 0,1 24 0,-1-24 15,24 23-15,-23-23 0,-1 0 0,24 24 0,-23-24 0,-1 0 0,24 23 0,-23-23 16,-1 24-16,1-24 0,23 23 0,-24-23 0,24 24 31,0-1 0,24-23-31,-1 0 16,1 0-16,-24 24 16,23-24-16,1 0 0,-1 0 0,1 0 0,-1 0 15,1 0-15,-1 23 0,1-23 0,-1 0 0,1 0 16,-1 0-16,1 0 0,-1 0 0,1 0 0,-1 0 0,-23-23 16,24 23-16,-1 0 0,1 0 0</inkml:trace>
  <inkml:trace contextRef="#ctx0" brushRef="#br0" timeOffset="9870">2808 4951 0,'-24'0'15,"1"0"1,-1 0 124,1 0-124,-1 0-16,1 0 16,-1 0-16,1 0 15,-1 0-15,1 0 0,-1 0 0,0 0 16,24 24-16,-23-24 0,-1 0 0,1 0 0,23 24 0,-24-24 16,24 23-16,-23-23 0,23 24 0,-24-24 0,1 0 15,23 23-15,-24-23 16,24 24-16,0-1 0,0 1 15,0-1 1,0 1 0,24-24-16,-1 0 0,-23 23 0,24-23 15,-24 24-15,23-24 0,1 0 16,-24 23-16,23-23 0,-23 24 0,0-1 16,24-23-16,-24 24 0,23-24 0,-23 23 15,24-23-15,0 0 16,-24 24-16,23-24 0,1 0 0,-24 23 0,23-23 15,1 0-15,-1 0 0,-23-23 16,0-1 0,0 1-16,0-1 15,0 1-15,0-1 0,0 1 16,0-1-16,0 1 0,0-1 16,0 1-16,0-1 15,0 1-15,0-1 0,0 1 16,0-1-1,24 24 142,-24 24-157,23-24 0,-23 23 15,24 1-15,-24-1 0,23-23 0,-23 24 0,0-1 0,24-23 0,-24 24 16,0-1-16,23 1 0,-23-1 0,0 1 0,24-1 0,-1 1 0,-23-1 0,0 1 0,24-1 0,-24 24 0,23-23 16,1 23-16,-24-24 0,23 24 0,1-23 0,-24 0 0,0-1 0,0 1 0,23-1 0,-23 1 0,0-1 0,0 1 0,0-1 15,0 1-15,24-1 0,-24 1 0,0-1 0,23-23 0,-23 24 0,0 23 0,24-24 0,-24 1 0,0-1 16,0 1-16,23-24 0,-23 23 0,24-23 0,-48 0 62,1 0-46,-1 0 0,1 0 109,-1 0-110,1 0 1,23-23-16,0-1 0</inkml:trace>
  <inkml:trace contextRef="#ctx0" brushRef="#br0" timeOffset="10402">3302 5304 0,'23'0'0,"-23"24"16,0-1-16,0 1 0,0-1 0,0 1 15,0-1-15,0 1 0,0-1 16,0 1-16,0-1 0,24-23 16,-24 24-16,23-24 15,-23 23-15,24-23 16,-1 0-16,1 0 0,-1 0 15,1 0-15,-1 0 0,1 0 0,-24-23 0,0-1 0,23 24 16,1 0-16,-24-23 0,0-1 0,23 24 0,-23-23 16,0-1-16,24 24 0,-24-23 0,0-1 0,0 1 15,0-1-15,0 1 0,-24 23 16,24-24-16,0 1 16,-23 23-16,-1 0 0,24-24 15,-23 24-15,-1 0 16,1 0-16,-1 0 15,1 0-15,-1 0 0,1 0 0,-1 0 0,24 24 16,-23-24-16,-1 0 0,24 23 0,-23-23 0,-1 0 0,24 24 0</inkml:trace>
  <inkml:trace contextRef="#ctx0" brushRef="#br0" timeOffset="10818">3937 5751 0,'23'0'16,"-23"24"15,0-1-31,0 1 31,-23-24-31,23 23 16,0 1-16,-24-24 0,1 0 0,23 23 16,-24-23-16,1 24 15,23-1 1,0 1-16</inkml:trace>
  <inkml:trace contextRef="#ctx0" brushRef="#br0" timeOffset="2636">5700 2247 0,'0'-24'125,"24"24"-125,-24-23 15,24-1-15,-1 24 0,1 24 32,-24-1-32,0 1 0,23-24 0,-23 23 15,0 1-15,0-1 0,24-23 0,-24 24 0,0-1 0,23-23 0,-23 24 0,0-1 0,0 1 0,0 0 16,0-1-16,0 1 0,0-1 0,0 1 0,0-1 0,0 1 0,0-1 15,0 1-15,0-1 0,0 1 0,0-1 0,0 1 0,-23-24 0,23 23 16,0 1-16,-24-24 0,24 23 0,0 1 0,-23-24 0,23 23 0,-24-23 0,24 24 0,-23-24 0,23 23 16,-24-23-16,24 24 0,-24-24 0,24 23 0,0 1 0,-23-24 0,-1 0 15,24-24 17,0 1-32,0-1 0,24 24 15,-24-23-15,0-1 0,23 24 0,-23-23 0,0-1 0,0 1 0,24-1 16,0 1-16,-1-1 0,1 1 0,-24-1 0,23 1 0,1 23 0,-24-24 0,23 24 15,-23-47-15,0 24 0,24-1 0,-1 1 0,1-1 0,-24 1 0,0-1 0,23 24 0,-23-24 16,0 1-16,24 23 0,-24-24 0,0 1 0,23 23 0,-23-24 0,24 24 0,-24-23 0,0-1 0,0 1 16,23 23-16,-23-24 0,0 1 0,24 23 15,-24-24-15,0 48 78,0-1-78,-24-23 0,24 24 16,0-1-16,0 1 0,0-1 0,-23-23 0,-1 0 0,24 24 0,0-1 0,0 1 16,-23-24-16,23 23 0,0 1 0,0 0 0,-24-24 0,24 23 0,0 1 0,0-1 0,0 1 15,-23-24-15,23 23 0,0 1 0,0-1 0,-24-23 0,24 24 0,0-1 0,0 1 0,0-1 0,0 1 16,0-1-16,0 1 0,0-1 0,24-23 16,-24 24-16,0-1 0,23-23 0,-23 24 0,24-24 15,-24 23-15,23-23 0,1 0 0,-24 24 0,23-24 0,1 0 16,-1 0-16,1 0 0,-1 0 15</inkml:trace>
  <inkml:trace contextRef="#ctx0" brushRef="#br0" timeOffset="2964">6712 2553 0,'23'0'16,"-23"23"-16,24-23 15,-24 24-15,0-1 0,0 1 0,0-1 0,0 1 16,0-1-16,0 1 0,0-1 0,0 1 0,0-1 15,0 1-15,0-1 0,0 1 0,0-1 0,-24-23 0,24 24 16,0-1-16,0 1 0,0-1 0,0 1 16,-23-24-1,-1-24 1,24 1-16,0-1 16,0 1-16,0-1 0,0 1 0,24 23 0,-1-24 0</inkml:trace>
  <inkml:trace contextRef="#ctx0" brushRef="#br0" timeOffset="3641">7323 2176 0,'24'0'0,"-24"-23"16,23 23-16,1 0 62,-24 23-62,0 1 0,23-24 0,-23 23 16,0 1-16,0-1 0,0 1 15,24-24-15,-24 23 0,0 1 0,0-1 0,0 1 0,0-1 0,0 1 16,-24-24-16,24 24 0,0-1 0,0 1 0,0-1 0,-23-23 0,23 24 0,0-1 0,0 1 16,0-1-16,-24-23 0,24 24 0,0-1 0,-23-23 0,23 24 0,0-1 0,-24-23 15,24 24-15,0-1 0,-23-23 0,23 24 0,-24-24 0,24 23 0,0 1 16,0-48 15,0 1-31,0-1 0,0 1 0,0-1 16,24 24-16,-24-23 0,23 23 0,-23-24 0,0 1 0,24 23 0,-24-24 0,0 1 0,23-1 15,-23 1-15,24-1 0,-24 1 0,23 23 0,-23-24 0,24 24 0,-24-23 0,0-1 0,23 24 0,-23-47 16,24 47-16,-24-24 0,0 1 0,23 23 0,-23-24 0,24 24 0,-24-23 0,23-1 0,-23 1 16,24 23-16,-24-24 0,0 1 0,23 23 0,1 0 0,-24-24 0,24 24 0,-24-23 0,23 23 15,-23-24-15,0 48 78,0-1-62,0 1-16,0-1 0,0 1 0,0-1 0,0 1 0,0-1 16,0 1-16,-23-24 0,23 23 0,0 1 0,0-1 0,0 1 0,0 0 15,0-1-15,0 1 0,0-1 0,0 1 0,0-1 0,0 1 16,0-1-16,0 1 0,0-1 16,23-23-16,-23-23 46,24 23-30</inkml:trace>
  <inkml:trace contextRef="#ctx0" brushRef="#br0" timeOffset="4300">7841 1565 0,'23'0'31,"1"0"-15,-24-24-16,23 24 0,1 0 0,-24-23 0,23 23 15,1 0 1,-1 0-16,1 0 0,-24 23 16,23-23-1,-23 24-15,0-1 0,0 1 16,0-1-16,0 1 0,0-1 15,0 1-15,0-1 0,0 1 0,0-1 16,-23-23-16,23 24 0,0 0 0,-24-24 0,24 23 0,-23-23 0,23 24 16,-24-24-16,24 23 0,-23-23 0,23 24 0,0-1 15,23-23 17,-23-23-32,24 23 0,-1 0 0,-23-24 0,24 24 0,-24-23 0,23 23 15,1-24-15,-1 24 0,1 0 0,-24-23 0,0-1 0,23 24 0,1 0 0,-24-24 0,23 24 16,1 0-16,-24-23 0,23 23 0,1 0 0,-24-24 0,24 24 0,-1 0 0,1 0 15,-1 0 1,1 0 0,-24 24-16,0-1 0,23-23 0,-23 24 0,0 0 15,0-1-15,0 1 0,0-1 0,0 1 16,0-1-16,0 1 0,0-1 0,0 1 16,0-1-16,0 1 0,0-1 0,-23-23 0,23 24 15,-24-24-15,24 23 0,0 1 0,-23-24 0,23 23 16,-24-23-16,1 0 0,-1 0 47,0 24-47,24-1 15,-23-23-15</inkml:trace>
  <inkml:trace contextRef="#ctx0" brushRef="#br0" timeOffset="4610">8640 2741 0,'0'23'16,"0"1"-16,0-1 0,0 1 0,0-1 15,0 1-15,-23-24 0,23 23 0,-24-23 16,24 24-16,-23-24 0,23 23 0,0 1 16,-24-24-16,24 23 0,0 1 0,-23-24 0,23 23 0,-24-23 15,24 24-15,-23-24 0,23 24 0,0-1 0,-24-23 16,1 0 15,-1 0-15</inkml:trace>
  <inkml:trace contextRef="#ctx0" brushRef="#br0" timeOffset="7418">6171 3235 0,'23'0'78,"1"0"-78,-24-24 16,0 1-16,23 23 0,1 0 0,-24-24 0,23 24 0,-23-23 15,24 23-15,-24-24 0,23 24 0,-23-23 0,0-1 0,24 24 0,-24-24 0,0 1 0,47 23 0,-47-24 0,0 1 16,0-1-16,24 24 0,-24-23 0,23 23 0,-23-24 0,0 1 0,24-1 0,-24 1 0,0-1 0,0 1 0,23 23 16,-23-24-16,0 1 0,0-1 0,0 1 0,0-1 0,0 1 0,24-1 0,-24 1 0,0-1 15,0 1-15,0-1 0,0 1 0,0-1 0,0 1 0,0-1 0,0 0 0,0 1 0,0-24 0,0 23 0,0 1 16,-24-24-16,24 23 0,-23 24 0,23-23 0,0-1 0,0 1 0,-24 23 16,24-24-16,0 1 0,0-1 0,-23 24 0,23-23 0,0-1 0,-24 24 0,24-23 0,-23 23 15,23-24-15,-24 24 0,24-23 0,-24 23 0,24-24 0,-23 1 0,-1 23 16,24-24-16,-23 24 0,-1 0 0,24-23 0,-23 23 15,-1 0-15,24-24 0,-23 24 0,23-23 0,-24 23 0,1 0 16,-1 0-16,1 0 0,23-24 0,-24 24 0,1 0 0,-1 0 16,1 0-16,-1 0 0,1 0 0,-1 0 0,1 0 0,-1 0 15,1 0-15,-1 0 0,1 0 0,-1 0 0,1 0 0,-1 0 0,0 0 0,1 0 0,-1 0 16,1 0-16,-1 0 0,1 0 0,-1 0 0,1 0 0,-1 0 0,1 0 0,-1 24 16,1-24-16,-1 0 0,24 23 0,-23-23 0,-1 0 15,24 24-15,-23-24 16,23 23-16,-24-23 0,24 24 0,0-1 0,0 1 0,-23-24 0,23 23 0,0 1 15,0-1-15,-24-23 0,24 24 0,0-1 0,0 1 0,-23-1 0,-1 1 0,24-1 0,0 1 0,0-1 16,-23 1-16,23-1 0,0 1 0,-24-24 0,24 23 0,0 1 0,0-1 0,-23 1 0,23-1 0,0 1 0,0 0 0,0-1 16,0 1-16,-24-24 0,24 23 0,0 1 0,0-1 0,0 1 0,0-1 0,0 1 0,0-1 0,-23-23 15,23 24-15,0-1 0,0 1 0,0-1 0,0 1 0,0-1 0,0 1 0,0-1 0,0 1 0,0-1 16,0 1-16,0-1 0,0 1 0,0-1 0,0 1 0,0-1 16,0 1-16,0 0 0,0-1 0,23-23 15,1 0-15,-1 0 0,-23 24 0,24-24 0,-1 0 16,1 0-16,-1 0 0,1 0 0,-1 0 0,1 0 0,-1 0 0,1 0 0,23 0 15,-24 0-15,24 0 0,-23-24 0,-1 24 0,1 0 0,23 0 0,-24-23 0,1 23 0,-1-24 0,1 24 0,23 0 0,-23 0 0,23 0 0,-24 0 16,1-24-16,-1 24 0,1 0 0,-1 0 0,1 0 0,-1 0 0,1 0 0,-1 0 16,1 0-16,-1 0 15,-46 0 17,-1 0-17,24-23 32,-23 23-31,23-24-1,0 1 1,-24 23 62,1 0-62,-1 0-16</inkml:trace>
  <inkml:trace contextRef="#ctx0" brushRef="#br0" timeOffset="7929">5160 3117 0,'23'0'0,"1"0"16,-1 0-1,1 0-15,-24 24 16,23-24-16,-23 23 16,0 1-16,24-24 0,-24 23 0,0 1 0,0-1 0,0 1 15,0-1-15,0 1 0,0-1 0,0 1 0,0-1 0,0 1 0,0-1 16,0 1-16,0-1 0,0 1 0,0-1 0,0 1 0,0-1 0,0 1 0,0-1 15,0 1-15,0-1 0,0 1 0,-24 0 0,24-1 0,0 1 0,0-1 0,0 1 0,0-1 16,-23 1-16,23-1 0,0 1 0,0-1 0,-24-23 0,24 24 0,0-1 0,-23-23 0,23 24 0,0-1 16,-24 1-16,24-1 0,0 1 0,-23-24 0,23 23 0,0 1 0,0-1 15,0 1-15,-24-24 0,24 23 0,24-23 78,-48 0-31</inkml:trace>
  <inkml:trace contextRef="#ctx0" brushRef="#br0" timeOffset="12597">7323 4716 0,'0'-23'16,"24"23"46,-24 23 1,23-23-63,1 0 0,-1 0 0,1 0 15,-1 0-15,1 0 0,-1 0 0,1 0 0,-1 0 0,1 0 0,-1 0 0,1 0 16,0 0-16,-1 0 0,1 0 0,-1 0 0,1 0 0,-1 0 0,1 0 0,-1 0 16,-23-23-16,24 23 0,-1 0 0,-23 23 31,0 1-15,0-1-16,-23-23 0,23 24 0,-24-24 0,24 23 0,-23-23 15,23 24-15,-24-24 0</inkml:trace>
  <inkml:trace contextRef="#ctx0" brushRef="#br0" timeOffset="12970">7323 5234 0,'24'0'0,"-24"-24"0,23 24 47,1 0-32,-1 0-15,-23-23 0,24 23 0,-1 0 0,1 0 0,-1-24 16,1 1-16,-1 23 0,1 0 0,-24-24 0,23 24 0,1 0 0,0 0 0,-1 0 0,1-23 0,-1-1 0,1 24 0,-1-23 16,1 23-16,-1 0 0,24-24 0,-23 1 0,-1 23 0,1-24 0,-1 24 0,1 0 0,-1 0 0,1 0 15,-1-24-15,1 24 0,-1-23 0,1 23 0,-1 0 0,1 0 0,-1 0 0,-23-24 0,24 24 0,-1 0 0,1 0 16,0 0-16,-24-23 31,-24 23-15,24 23-1,-24-23 1,24 24-16,-23-1 16,-1-23-16,24 24 0,-23-24 0</inkml:trace>
  <inkml:trace contextRef="#ctx0" brushRef="#br0" timeOffset="11342">4995 4999 0,'-24'23'0,"24"1"0,-23-24 0,23 23 0,-24-23 0,1 0 0,-1 0 0,24 24 0,-23-24 15,23 23-15,-24-23 0,1 24 0,23-1 0,-24-23 0,1 24 0,23-1 0,-24-23 0,1 0 16,23 24-16,0-1 0,-24-23 0,24 24 0,0-1 0,-23-23 0,23 24 0,0-1 0,0 1 16,-24-24-16,24 23 0,0 1 0,0-1 0,0 1 15,0-1 1,24-23-1,-1 0 1,1 0 0,-1 0-16,1 0 0,-24-23 0,23 23 15,-23-24-15,0 1 0,24 23 0,-1 0 0,-23-24 0,0 1 16,24 23-16,-24-24 0,0 1 0,0-1 0,0 1 16,0-1-16,0 1 0,23 23 0,-23-24 0,0 1 0,0-1 0</inkml:trace>
  <inkml:trace contextRef="#ctx0" brushRef="#br0" timeOffset="11522">5018 4928 0,'24'0'16,"-1"0"-16,-23 23 0,0 1 15,0 0-15,0-1 0,0 1 0,0-1 16,0 1-16,0-1 0,0 1 0,0-1 0,0 1 16,0-1-16,0 1 0,0-1 0,0 1 0,0-1 0,0 1 0,0-1 15,0 1-15,0-1 0,0 1 0,0-1 0,0 1 0,0-1 16,0 1-16,0-1 0,24-23 0,-24 24 15,24-24-15,-24 23 0</inkml:trace>
  <inkml:trace contextRef="#ctx0" brushRef="#br0" timeOffset="12105">5536 4999 0,'23'0'0,"1"0"16,-24 23-1,0 1-15,23-24 0,-23 23 0,0 1 16,24-24-16,-24 23 0,0 1 0,0-1 0,0 1 16,0-1-16,0 1 0,0-1 0,0 1 0,0-1 0,0 1 15,0-1-15,0 1 0,0-1 0,0 1 0,0-1 0,0 1 16,0-1-16,0 1 0,0-1 0,0 1 0,-24-24 16,24 23-16,0 1 15,-23-24-15,23-24 31,23 24-31,-23-23 0,24 23 0,-24-24 0,0 1 0,23 23 0,-23-24 0,24 24 0,-1-23 16,-23-1-16,24 24 0,-24-23 0,24-1 0,-24 1 0,23-1 0,1 24 0,-24-23 0,23-1 0,1 1 16,-24-1-16,23 24 0,1-23 0,-24-1 0,23 24 0,-23-23 0,24 23 0,-24-24 15,0 1-15,23 23 0,-23-24 0,24 24 0,-24-23 0,23 23 0,-23-24 0,0 1 16,24 23-16,-1 0 16,-23 23-1,24-23-15,-24 24 0,0-1 0,0 1 16,0-1-16,0 1 0,0-1 0,0 1 0,23-1 0,-23 1 0,0-1 15,0 1-15,0-1 0,0 1 0,0-1 0,24-23 0,-24 24 0,0-1 0,0 1 16,0-1-16,23-23 0,-23 24 0,24-24 0,-24 23 0,0 1 0,23-24 0,-23 23 0,0 1 0,24-24 16,-24 24-16,0-1 0,0 1 0,23-24 0,1 0 0,-24 23 0,0 1 0,0-1 15,23-23-15,-23 24 16,-23-24 15,-1 0-31</inkml:trace>
  <inkml:trace contextRef="#ctx0" brushRef="#br0" timeOffset="13539">8358 4434 0,'0'24'15,"0"-1"-15,0 1 16,-23-24-16,23 23 0,0 1 0,0-1 16,0 1-16,0-1 0,0 1 0,0-1 15,0 1-15,0-1 0,0 1 0,0-1 16,0 1-16,0-1 0,0 1 0,0-1 15,23-23 1,1 0-16,-1 0 16,1 0-16,-1 0 0,1 0 0,-1 0 0,1 0 15,-24-23-15,23-1 0,1 24 0,-1 0 0,1-23 0,-24-1 0,23 24 0,1 0 0,-24-23 0,23-1 0,-23 1 16,24 23-16,-1-24 0,1 24 0,-24-23 0,0-1 0,0 1 0,0-1 0,0 1 16,23 23-16,-23-24 0,0 1 0,0-1 0,0 1 0,0-1 15,0 1-15,0-1 0,0 1 0,0-1 0,-23 24 0,23-24 0,-24 24 16,24-23-16,0-1 0,0 1 0,-23 23 0,23-24 0,-24 24 15,24-23-15,0-1 0,-23 24 0,-1 0 0,1 0 32,-1 0-17,24 24-15,-23-24 0,-1 0 0,24 23 0,-23-23 0,-1 24 0,1-1 0,-1 1 16,1-1-16,23 1 0,-24 0 0,1-24 0,-1 23 0,1 1 0,23-1 0,-24-23 0,24 24 0,-23-24 16,23 23-16,-24 1 0,24-1 0,-24 1 0,1-24 0,-1 23 0,24 1 0,-23-1 0,23 1 0,0-1 0,-24-23 0,24 24 15,0-1-15,-23 1 0,23-1 0,-24-23 0,24 24 0,-23-24 0,23 23 0,0 1 16,-24-24-1,1 0 1</inkml:trace>
  <inkml:trace contextRef="#ctx0" brushRef="#br0" timeOffset="15450">9111 5163 0,'0'-23'0,"-24"23"16,1 0-16,-1 0 0,1 0 16,-1 0-16,1 0 0,23 23 0,-24-23 0,1 0 0,-1 0 0,24 24 0,-24-24 15,1 0-15,23 23 0,-24-23 0,1 0 0,23 24 0,-24-24 0,1 23 0,-1-23 0,1 0 0,-1 24 0,1-24 16,-1 23-16,1-23 0,-1 0 0,1 0 0,-1 24 0,-23-24 0,47 23 0,-23-23 0,-24 0 0,23 24 0,1-1 0,-24-23 0,0 0 16,-1 24-16,25-1 0,-1-23 0,-23 24 0,0-24 0,24 0 0,-1 23 0,1-23 0,-1 0 0,1 24 0,-24-1 0,23-23 0,1 0 0,-24 24 0,0-24 0,23 23 15,-46-23-15,46 0 0,1 24 0,-25-24 0,1 24 0,0-24 0,0 23 0,24-23 0,-24 24 0,0-24 0,0 0 0,23 23 0,1 1 0,-24-24 0,0 0 16,0 0-16,23 23 0,-23 1 0,0-1 0,0-23 0,0 0 0,0 24 0,23-24 0,1 0 0,-1 23 0,-23-23 0,24 0 0,-24 24 0,0-24 0,0 23 0,23-23 15,-23 0-15,0 0 0,24 24 0,-1-24 0,-23 23 0,0 1 0,23-24 0,-23 0 0,24 0 0,-24 0 0,23 23 0,1-23 0,-1 24 0,1-24 0,-24 0 0,23 0 16,1 23-16,-24 1 0,23-24 0,1 0 0,-24 0 0,23 0 0,1 23 0,-24-23 0,23 0 0,0 24 0,1-24 0,-1 0 0,1 0 0,-1 23 16,-23-23-16,24 0 0,-1 0 0,-23 24 0,24-24 0,-1 0 0,1 0 0,-24 0 0,47 23 0,-47-23 0,0 24 0,23-24 0,1 0 0,-1 0 0,1 0 15,-24 0-15,23 23 0,-23-23 0,23 24 0,-23-24 0,24 0 0,-24 0 0,23 24 0,-23-1 0,-23-23 0,46 0 0,1 24 0,-24-24 0,23 0 0,-23 23 16,0-23-16,24 0 0,-24 24 0,-1-24 0,1 23 0,0-23 0,24 0 0,-24 0 0,-24 24 0,48-24 0,-24 0 0,23 0 0,-46 23 0,23-23 0,23 24 16,-23-24-16,0 0 0,0 0 0,0 0 0,0 23 0,23-23 0,-23 0 0,0 24 0,0-24 0,24 0 0,-24 23 0,23-23 0,1 0 0,-24 0 0,23 0 15,1 0-15,-1 0 0,1 0 0,-24 0 0,23 0 0,1 24 0,-25-24 0,25 0 0,-1 0 0,1 0 0,-1 0 0,1 0 0,-1 0 0,1 0 0,-1 0 0,1 0 16,-1 0-16,1 0 0,-1 0 0,1 0 0,-1 0 0,1 0 0,-1 0 0,1 0 0,-1 0 0,1 0 0,-1 0 0,1 0 0,-1 0 0,1 0 15,-1 0-15,1 0 0,-1 0 0,0 0 0,1 0 0,-1 0 0,1 0 0,-24 0 0,23 0 0,1 0 0,-1 0 0,1 0 0,-1 0 0,1 0 16,-1 0-16,1 0 0,-1 0 0,1 0 0,-24 0 0,23 0 0,1 0 0,-1 0 0,1 0 0,-24 0 0,23 0 16,1 0-16,-1 0 0,0 0 0,1 0 0,-1 0 0,1 0 0,-1 0 0,1 0 0,-1 0 15,24-24-15,-23 24 0,-1 0 0,24-23 32,0-1 46,0 1-78,0-1 15,0 1-15,0-1 0,0 1 0,0-1 0,0 1 0,0-1 0,0-23 0,0 23 0,0 1 16,0-1-16,0 1 0,0-1 0,0 1 0,0-1 0,0-46 0,0 46 0,-23 24 0,23-47 0,0 24 0,0-24 0,0 23 0,0 1 0,0-24 0,0 0 16,0 23-16,0 1 0,0-24 0,0-1 0,0 25 0,0-1 0,0-23 0,0 0 0,0 24 0,0-24 0,0 23 0,0-23 0,0 24 0,-24-24 0,24 23 15,0-23-15,0 24 0,0-1 0,0-23 0,0 24 0,0-1 0,0 1 0,0-25 0,0 25 0,0-24 0,0 23 0,0-23 0,0 24 16,0-1-16,0 1 0,0-1 0,0 1 0,0-1 0,0 1 0,0-1 0,0 1 0,0-1 15,0 1-15,0-1 0,0 1 0,0-1 16,24 24 125,-1 0-126,1 0-15,-1 0 0,1 0 0,-1 0 0,1 0 0,-1 0 0,1 0 0,-1 0 0,1 0 16,0 0-16,-1 0 0,1 0 0,-1 0 0,1 0 0,23 0 0,-24 0 0,1 0 0,23 0 0,0 0 0,-24 0 0,1 0 0,23 24 16,0-24-16,0 0 0,-24 0 0,24 0 0,-23 0 0,47 0 0,-24 0 0,-24 0 0,1 0 0,23 0 0,23 0 0,-23 0 0,0 0 0,0 0 0,24 0 0,-48 0 15,48 0-15,-24 0 0,0 0 0,0 0 0,0 0 0,24 0 0,-48 0 0,48 0 0,-24 0 0,0 0 0,0 0 0,23 0 0,-23 0 0,0 0 0,24 0 16,0 0-16,-24 0 0,0 0 0,23 0 0,-23 0 0,0 0 0,0-24 0,0 24 0,141 0 0,-140 0 0,-1 0 0,0 0 0,0 0 0,23-23 15,1 23-15,-48-24 0,24 24 0,0 0 0,0 0 0,0 0 0,0 0 0,0-23 0,1 23 0,-1-24 0,-24 24 0,24 0 0,24 0 0,-48-23 16,24-1-16,-23 24 0,23-24 0,0 24 0,0 0 0,0-23 0,0-1 0,0 24 0,-24 0 0,25-23 0,-1-1 0,0 24 0,-24-23 0,24 23 0,0 0 16,-23 0-16,-24-24 0,23 24 0,1 0 0,23-23 0,0-1 0,-24 24 0,1 0 0,-1-23 0,1 23 0,-1-24 0,1 24 0,-1 0 0,1-23 15,-1 23-15,1 0 0,0 0 0,-1-24 0,-23 1 0,47 23 0,-47-24 0,24 24 0,-1 0 0,-23-23 0,24 23 0,-1 0 0,1-24 16,-24 1-16,23 23 0,1 0 0,-24-24 0,23 24 0,1 0 0,-1 0 16,-23-23-16,24 23 0,-1 0 0,1 0 0,-1 0 15,1 0-15,-1 0 0,1 0 0,-1 0 16,1 0-16,-1 0 0,1 0 0,-1 0 15,1 0-15,0 0 0,-1 0 0,1 0 0,-1 0 0,1 0 0,-1 0 0,1 0 16,-1 0-16,1 0 0,-1 0 0,1 0 0,23 0 0,-24 0 0,-23-24 0,47 24 16,-23 0-16,23-23 0,-24 23 0,1 0 0,-1 0 0,1 0 0,-24-24 0,47 24 0,-24 0 0,1 0 0,0 0 0,-1 0 15,24 0-15,-47-23 0,47 23 0,-23 0 0,23-24 0,-24 24 0,1 0 0,-1 0 0,1 0 0,-1 0 0,1 0 0,-1 0 0,-23-23 16,24 23-16,-1 0 0,1 0 0,-1 0 0,1 0 0,-1-24 0,1 0 0,-1 24 0,1 0 0,-1 0 0,1-23 16,0 23-16,-1 0 0,1 0 0,-24-24 0,23 24 0,1 0 62,-24-23-62,0-1 0,23 24 16,1 0-16,-1 0 0,-23-23 0,24 23 0,-1 0 0,1 0 15,-24-24-15,23 24 0,1 0 0,-1 0 16,-23-23-16,24 23 16,-1 0-16,1 0 0,-24-24 15,23 24-15,1 0 0,-1 0 0,1 0 0,-1 0 16,-23 24 31,0-1-32,0 1-15,0-1 0,0 1 0,0-1 0,0 1 0,0-1 0,0 1 16,0 0-16,0-1 0,0 1 0,0-1 0,0 1 0,0-1 0,0 1 0,0-1 0,0 1 16,0-1-16,0 1 0,0-1 0,0 1 0,0-1 0,0 1 0,24-1 0,-24 24 0,0-23 0,0-1 0,0 1 0,23-1 0,-23 1 15,0 23-15,0 0 0,0-23 0,0-1 0,0 1 0,0-1 0,0 1 0,0-1 0,24 24 0,-24-23 0,0-1 0,0 1 0,0-1 0,0 1 0,0 23 16,23-47-16,-23 23 0,0 1 0,24-1 0,-24 1 0,0 23 0,0 0 0,0-24 0,0 24 0,24-47 0,-24 24 0,0 0 15,0-1-15,0 1 0,0-1 0,23 1 0,1-1 0,-24 1 0,0-1 0,23 1 0,-23 23 0,0-24 0,24-23 0,-1 24 0,-23-1 16,0 1-16,0-1 0,24-23 0,-24 24 0,23-24 0,-23 23 0,24-23 16,-1 0 93,1 0-31,-48 0 141,1 0-219,-1 0 0,1 0 0</inkml:trace>
  <inkml:trace contextRef="#ctx0" brushRef="#br0" timeOffset="16467">3325 6904 0,'0'23'32,"0"1"-32,0-1 0,0 1 0,0-1 0,0 1 15,0-1-15,0 1 0,0-1 0,0 1 0,0-1 0,0 1 0,0-1 0,0 1 16,0-1-16,0 1 0,0-1 0,0 1 0,0-1 0,0 1 0,0-1 0,0 1 15,0-1-15,0 1 0,0-1 0,0 1 0,0 0 0,0-1 0,0 1 0,0-1 0,0 1 16,0-1-16,0 1 0,0-1 0,0 1 0,0-1 0,0 1 0,0-1 0,0 1 0,0-1 16,0 1-16,0-1 0,0 1 0,0-1 0,0 1 0,0-1 15,0 1-15,0-1 0,0 1 16,24-24-16,-24 23 0,0-46 94,23 23-94,-23-24 0,24 24 0,-24-23 0,0-1 0,0 1 0,23 23 0,-23-24 0,0 1 15,24 23-15,-24-24 0,23 24 0,1-23 0,-24-1 0,0 1 0,23 23 0,-23-24 0,24 24 0,-24-23 0,23-1 16,-23 1-16,24 23 0,-24-24 0,23 24 0,-23-23 0,24-1 0,-24 1 0,23 23 0,1-24 0,-24 1 0,23-1 0,1 24 0,-1-23 16,1 23-16,-24-24 0,23 0 0,1 24 0,0 0 0,-24-23 0,47 23 0,-47-24 0,23 24 0,1 0 0,-24-23 0,47 23 15,-47-24-15,23 24 0,-23-23 0,24 23 0,-1 0 0,1 0 0,-1 0 0,-23-24 0,24 24 16,-1 0-1,-23 24-15,24-24 0,-24 23 0,0 1 0,0-1 16,0 1-16,0-1 0,0 1 0,0 0 0,0-1 0,-24-23 0,24 24 16,0-1-16,0 1 0,-23-24 0,23 23 0,0 1 0,0-1 0,0 1 0,-24-24 15,24 23-15,0 1 0,0-1 0,-23-23 0,23 24 0,-24-24 0,24 23 0,0 1 0,0-1 16,-23 1-16,23-1 0,-24-23 0,24 24 0,-23-24 0,-1 0 16,24 23-16,-23-23 0,23 24 0,-24-1 0,1-23 0,-1 24 0,1-24 0,-1 23 0,0-23 0,24 24 15,-23-24-15,-1 0 0,1 0 0,23 23 0,-24-23 0,1 0 0,-1 0 0,1 0 0,-1 24 0,1-24 0,-1 0 0,-23 0 16,24 0-16,23 24 0,-24-24 0,1 0 0,-1 0 0,1 23 0,-1-23 0,1 0 0,-1 0 15,1 0-15,-1 0 0,1 0 63,23-23-47,0-1-16</inkml:trace>
  <inkml:trace contextRef="#ctx0" brushRef="#br0" timeOffset="17101">4783 7515 0,'24'0'0,"-24"24"31,0-1-31,0 1 16,0-1-16,0 1 0,0-1 0,0 1 0,0-1 0,0 1 15,0-1-15,0 1 0,0-1 0,0 1 0,0-1 0,0 1 0,-24-24 16,24 23-16,0 1 0,0-1 0,0 1 0,0-1 0,0 1 0,0-1 0,0 1 15,0-1-15,0 1 0,0-1 0,0 1 0,0 0 0,0-1 0,0 1 16,0-1-16,0 1 0,24-24 47,-24-24-47,23 24 0,1 0 0,-24-23 16,23 23-16,-23-24 0,47 24 0,-47-23 0,0-1 0,24 24 0,-24-24 0,23 24 0,-23-23 0,47 23 0,-47-24 0,24 1 0,-1-1 15,1 1-15,-24-1 0,24 24 0,-24-23 0,23 23 0,1-24 0,-24 1 0,23 23 0,-23-24 0,0 1 0,24 23 0,-1-24 0,1 1 0,-24-1 16,23 24-16,-23-23 0,24 23 0,-24-24 0,0 1 0,23 23 0,1 0 0,-24-24 0,23 24 0,-23-23 15,24-1-15,-24 1 0,23 23 0,-23-24 0,24 24 0,-1 0 16,-23 24 15,0-1-15,24-23-16,-24 24 0,0-1 0,0 1 0,23-24 0,-23 23 0,24-23 0,-24 24 0,0-1 16,0 1-16,0-1 0,0 1 0,23-24 0,-23 23 0,0 1 15,0-1-15,0 1 0,24-24 0,-24 23 0,0 1 0,0-1 0,0 1 0,0-1 16,23-23-16,-23 24 0,0-1 0,0 1 0,0 0 15,0-1-15,-23-23 79,-1 0-79</inkml:trace>
  <inkml:trace contextRef="#ctx0" brushRef="#br0" timeOffset="17494">5795 7444 0,'0'-23'16,"23"23"15,1 0-15,-1 0 0,1 0-1,-1 0-15,1 0 0,-1 0 16,1 0-16,-1 0 0,1 0 0,-1 0 0,1 0 15,-1 0-15,1 0 0,-1 0 0,1 0 0,-1 0 0,1 0 0,-1 0 0,1 0 16,-1 0-16,1 0 0,-1 0 0,1 0 0,0 0 0,-1 0 0,1 0 0,-1 0 16,1 0-16,-1 0 0,1 0 0,-1 0 15,-46 0 32,-1 0-47,1 0 16,-1 0-16,1 0 0,23 23 0</inkml:trace>
  <inkml:trace contextRef="#ctx0" brushRef="#br0" timeOffset="17897">5889 7821 0,'0'-24'16,"23"24"0,1 0 31,-1 0-47,1 0 0,-1 0 0,-23-23 0,24 23 15,-1 0-15,1-24 0,-1 24 0,1 0 0,-1 0 0,-23-23 0,24 23 0,-1 0 0,1-24 0,23 24 16,-24 0-16,1 0 0,-1 0 0,1-23 0,0 23 0,-1 0 0,1 0 0,-24-24 0,23 24 0,1 0 0,-1 0 0,1 0 15,-1 0-15,-23-23 0,24 23 0,-1 0 0,24-24 0,-23 24 0,-1 0 0,1 0 0,-1 0 0,1 0 16,-24 24 31,-24-1-47,1-23 0,-1 0 0,24 24 0,-23-24 0,23 23 0,-24-23 16,1 0-16,23 24 0,0-1 0,-24-23 0,1 0 15,-1 0-15,1 0 16,-1 0-16,24-23 0,0-1 15,0 1-15,24 23 16,-24-24-16</inkml:trace>
  <inkml:trace contextRef="#ctx0" brushRef="#br0" timeOffset="18560">6759 7068 0,'23'0'0,"1"0"0,-1 0 16,-23 24 31,0-1-47,0 1 0,0-1 16,0 1-16,0-1 0,0 1 0,0-1 15,0 1-15,0-1 0,0 1 0,24-24 16,-24 23-16,0 1 0,23-24 15,-23 23-15,24-23 0,-1 0 0,-23 24 0,24-24 16,-1 0-16,1 0 0,0 0 0,-1 0 16,-23-24-16,24 24 0,-1 0 0,-23-23 0,24 23 0,-24-24 15,0 1-15,23 23 0,-23-24 0,24 24 0,-24-23 0,0-1 0,0 1 16,0-1-16,23 24 0,-23-23 0,0-1 0,0 1 16,0-1-16,0 1 0,0-1 0,0 1 15,0-1-15,0 1 0,0-1 16,-23 24-16,23-23 0,-24 23 15,1 0-15,-1 0 16,1 0-16,23 23 0,-24-23 0,24 24 0,-23-24 0,-1 0 0,24 23 16,-24-23-16,24 24 0,-23-24 0,23 23 0,0 1 0,-24-24 0,24 23 0,-23-23 0,23 24 15,-24-24-15,24 23 0,0 1 0,-23-24 0,23 23 16,0 1-16,-24-24 0,24 23 0,0 1 16,0-1-16,0 1 15,-23-24-15,23 23 0,0 1 16,23-24 62,-46 0 16,-1 0-79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15.3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236 282 0,'0'23'31,"24"-23"-31,-1 0 16,-23 24 0,0-1-16,24-23 0,-24 24 0,0-1 15,0 1-15,0-1 0,0 1 0,23-24 0,-23 23 16,0 1-16,0 0 0,0-1 0,24-23 0,-24 24 0,23-24 0,-23 23 0,0 1 15,0-1-15,0 1 0,0-1 0,24 24 0,-24-23 0,23-1 0,-23 1 0,24-1 0,-24 1 0,0 23 0,0-24 0,23 1 0,1-1 0,-24 1 16,0-1-16,0 24 0,23 0 0,1-23 0,-24 0 0,0-1 0,0 24 0,23 0 0,-23-23 0,0-1 0,0 1 0,0-1 0,0 1 16,48 23-16,-48-24 0,23 24 0,-23-23 0,0 23 0,0-24 0,24 24 0,-1 0 0,-23-23 0,0-1 0,0 1 0,24 23 0,-24-23 0,23-1 0,-23 24 0,0-23 15,24-1-15,-24 1 0,23 23 0,-23 0 0,0-24 0,0 1 0,0-1 0,0 24 0,24-47 0,-24 47 0,0-23 0,0 23 16,0-24-16,0 24 0,0-23 0,0 23 0,0-23 0,0-1 0,0 1 0,0-1 0,0 24 0,0-23 0,0-1 16,0 1-16,0-1 0,0 1 0,0-1 0,0 1 0,0-1 0,0 24 0,-24-23 0,24-1 15,-23-23-15,23 24 0,-24-24 0,24 23 0,-23 1 0,23-1 0,-24-23 0,1 0 0,-1 24 16,24-1-16,-23-23 0,-1 0 0,0 24 0,1-24 0,-1 24 0,1-24 0,-1 0 0,1 23 0,-1-23 15,1 0-15,-1 0 0,24 24 0,-23-24 0,-1 0 0,1 0 0,-1 0 0,1 0 0,-1 0 0,1 0 0,-1 0 16,1 0-16,-1 0 0,1 0 0,-1-24 0,1 24 0,-1 0 0,1 0 0,23-23 16,0-1-16,-24 24 0,24-24 0,0 1 0,0-1 15,0 1-15,0-1 16,0 1-16,24 23 16</inkml:trace>
  <inkml:trace contextRef="#ctx0" brushRef="#br0" timeOffset="583">1694 2540 0,'-23'0'0,"-1"0"15,1 0-15,23 23 0,-24-23 0,48 0 141,-1 0-141,1 0 0,-1 0 0,1 0 16,-1 0-16,-23-23 0,24 23 0,-1 0 0,1 0 15,-1 0-15,1 0 0,0 0 16</inkml:trace>
  <inkml:trace contextRef="#ctx0" brushRef="#br0" timeOffset="999">2494 2187 0,'0'23'0,"0"1"0,0-1 0,0 1 0,0-1 16,-24-23-16,24 24 0,0-1 0,0 1 0,0-1 0,0 1 0,0 0 0,-23-24 0,23 23 0,0 1 0,0 23 15,0-24-15,0 24 0,0-23 0,0-1 0,0 1 0,0-1 0,0 24 0,-24-23 0,24-1 0,0 1 16,0-1-16,0 1 0,0 23 0,0-24 0,0 1 0,0-1 0,0 1 0,0-1 0,0 1 0,0 0 0,0-1 15,24-23-15,-24 24 0,0-1 0,0 1 0,0-1 0,23-23 0,-23 24 0,0-1 0,24-23 0,-24 24 0,0-1 16,24-23-16,-1 0 16,1 0-16,-1 0 0,1 0 15,-24-23-15,23 23 0,-23-24 0,24 24 0,-24-23 0,23 23 0,-23-24 0,24 24 0,-24-23 0,23-1 16,1 24-16,-1-23 0,1-1 0,-1 1 0,-23-1 0,24 24 0,-24-24 0,47 1 0,-24-1 0,1 1 0,-1-1 16,1 1-16,-24-1 0,23 24 0,-23-23 0,24-1 0,-1 24 0,-23-23 0,24 23 0,-24-24 0,23 24 0,-23-23 0,24 23 0,0-24 0,-1 24 0,-23-23 15,24 23-15,-24-24 0,23 24 0,1-23 0,-1 23 0,-23-24 0,24 24 0,-1-23 0,1 23 16,-48 0 31,1 0-47,-1 0 15,1 0-15,-1 0 0</inkml:trace>
  <inkml:trace contextRef="#ctx0" brushRef="#br0" timeOffset="1593">401 0 0,'23'0'31,"-23"23"-15,0 1-16,24-24 0,-24 23 15,0 1-15,23-24 0,-23 23 0,0 1 0,0-1 0,0 1 0,0-1 0,0 1 16,0-1-16,24-23 0,-24 24 0,0-1 0,0 1 0,23-24 0,-23 23 0,0 1 0,0-1 15,0 1-15,24-24 0,-24 23 0,0 1 0,0-1 0,23-23 0,-23 24 0,24-24 0,-24 24 0,0-1 16,0 1-16,24-24 0,-24 23 0,23 1 0,-23-1 0,24-23 0,-24 24 16,23-24-16,1 0 31,-24-24 0,23 24-31,1 0 0,-24-23 0,23 23 0,1 0 0,-24-24 0,23 24 0,1-23 16,-1 23-16,-23-24 0,24 24 0,-1 0 0,1 0 0,-1-23 0,1 23 0,-24-24 0,47 24 0,-47-24 0,23 24 15,1-23-15,-1 23 0,1 0 0,-24-24 0,23 24 0,1 0 0,-24-23 0,47 23 0,-23-24 0,-24 1 0,23 23 0,1 0 16,-1-24-16,1 24 0,-1 0 0,1-23 0,-1 23 0,1 0 0,-1 0 0,1 0 0,-24-24 16,0 1-16,23 23 0</inkml:trace>
  <inkml:trace contextRef="#ctx0" brushRef="#br0" timeOffset="3107">3200 1058 0,'23'0'203,"1"0"-203,-1 0 0,1 0 0,-1 0 0,-23-24 0,24 24 0,-1 0 16,1 0-16,23-23 0,-24 23 0,1 0 0,23 0 0,-47-24 0,23 24 0,1 0 0,-1 0 0,1 0 0,-1 0 16,1 0-16,-1 0 0,1 0 0,-1 0 0,1-23 0,0 23 0,-1 0 0,1 0 0,-1 0 0,1 0 0,-1 0 0,1 0 0,-1 0 0,1 0 0,-1 0 15,1-24-15,23 24 0,-24 0 0,24 0 0,-23 0 0,-1 0 0,1 0 0,-1 0 0,1 0 16,-24-23-16,23 23 0,1 0 0,-1 0 0</inkml:trace>
  <inkml:trace contextRef="#ctx0" brushRef="#br0" timeOffset="3488">3646 1340 0,'24'0'109,"-1"0"-109,1 0 16,-1 0-16,1 0 0,-24-23 0,24 23 0,-1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21.5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2147 361 0,'-23'0'0,"23"-23"0,-24 23 16,24-24-16,-23 24 0,-1 0 15,24-23-15,-23 23 16,-1 0-16,1 0 0,23-24 0,-24 24 16,1 0-16,23-23 0,-24 23 0,1 0 0,-1 0 0,1 0 15,-1 0-15,24-24 0,-23 24 0,-1 0 0,1 0 0,-1 0 0,1 0 0,-1 0 0,24-23 16,-23 23-16,-1 0 0,1 0 0,-1 0 0,0 0 0,1 0 0,-1 0 0,24-24 15,-23 24-15,-1 0 0,1 0 0,23-23 0,-24 23 0,1 0 0,-1 0 0,1 0 0,-1 0 16,1 0-16,-1 0 0,1 0 0,23-24 0,-24 24 0,1 0 0,-1 0 16,1 0-16,-1 0 0,24-23 0,-23 23 0,-1 0 0,1 0 0,-1 0 15,1 0-15,-1 0 0,1 0 0,-1 0 0,0 0 16,1 0-16,-1 0 0,1 0 16,-1 0-16,1 0 0,-1 0 0,1 0 15,-1 0-15,1 0 0,-1 0 0,1 0 16,-1 0-16,24 23 0,-23-23 0,-1 0 0,24 24 0,-23-24 0,23 23 15,-24-23-15,24 24 0,-23-24 0,-1 0 0,24 23 0,-23-23 16,23 24-16,0-1 0,-24-23 0,24 24 0,-23-24 0,-1 0 16,24 23-16,0 1 0,-23-24 0,23 23 0,-24-23 0,24 24 0,0-1 0,-23-23 0,-1 0 15,24 24-15,0-1 0,-24-23 0,24 24 0,0-1 0,-23-23 0,23 24 0,0-1 0,-24-23 0,24 24 0,-23-24 16,23 23-16,-24 1 0,24 0 0,0-1 0,-23-23 0,23 24 0,0-1 0,0 1 0,-24-24 16,24 23-16,-23-23 0,23 24 0,0-1 0,-24-23 0,24 24 0,0-1 0,0 1 0,-23-24 0,23 23 0,0 1 0,0-1 15,0 1-15,-24-24 0,24 23 0,-23-23 0,23 24 0,0-1 0,0 1 0,-24-1 0,24 1 0,0-1 0,0 1 16,0-1-16,0 1 0,0-1 0,0 1 0,0 0 0,0-1 0,0 1 15,0-1-15,0 1 0,0-1 0,0 1 0,24-24 0,-24 23 0,23-23 0,-23 24 0,0-1 16,0 1-16,24-24 0,-24 23 0,23-23 0,-23 24 0,0-1 0,24-23 0,-1 24 0,-23-1 0,24-23 16,-24 24-16,23-24 0,-23 23 0,0 1 0,24-24 0,-1 0 0,-23 23 15,24-23-15,-24 24 0,23-24 0,-23 23 0,24-23 0,0 0 0,-24 24 16,23-24-16,1 0 0,-1 0 0,-23 23 0,24-23 0,-1 0 16,1 0-16,-1 0 0,1 0 0,-1 0 0,-23 24 0,24-24 0,-1 0 15,1 0-15,-1 0 0,1 0 0,-1 0 0,1 0 0,-1 0 0,1 0 0,-1 0 16,1 0-16,-1 0 0,1 0 0,-1 0 0,-23 23 0,24-23 0,-1 0 0,1 0 15,0 0-15,-1 0 0,1 0 0,-1 0 0,1 0 0,-1 0 0,1 0 0,-1 0 0,1 0 16,-1 0-16,1 0 0,-1 0 0,1 0 0,-1 0 0,1 0 0,-1 0 0,1 0 16,-1 0-16,1 0 0,-1 0 0,1 0 0,-1 0 15,1 0-15,-1 0 0,1 0 0,-1 0 0,1 0 16,0 0-16,-1 0 0,-23-23 16,24 23-16,-1 0 0,-23-24 0,24 24 0,-24-23 15,23 23-15,-23-24 0,0 1 0,24 23 0,-24-24 16,23 24-16,-23-23 0,24 23 0,-24-24 0,23 24 0,-23-23 0,24 23 0,-24-24 0,23 24 15,-23-23-15,0-1 0,24 24 0,-1 0 0,-23-23 0,24 23 0,-1 0 16,-23-24-16,24 24 0,-24-23 0,23 23 0,-23-24 0,24 24 0,-24-23 0,23 23 16,-23-24-16,24 24 0,-24-23 0,23 23 0,-23-24 0,0 1 15,24 23-15,-24-24 0,0 1 0,0-1 0,0 1 16,23 23-16,-23-24 0,0 0 0,0 1 0,0-1 16,0 1-16,0-1 0,0 1 0,0-1 0,0 1 15,0-1-15,0 1 0,0-1 0,0 1 0,0-1 0,0 1 16,0-1-16,0 1 0,0-1 0,0 1 0,0-1 0,-23 24 15,23-23-15,0-1 0,0 1 0,0-1 0,-24 24 16,1 0-16,23-23 0,0-1 0,-24 24 0,24-23 16,-23 23-16,23-24 0,0 0 0,0 1 15,-24 23-15,1 0 0,-1 0 16,24-24-16,0 1 16,-23 23-16,-1 0 15,24-24-15,-23 24 0,23-23 16,-24 23-16,24-24 0,-23 24 15,23-23-15,-24 23 0,24-24 0,-23 24 16,23-23-16,-24 23 0,1 0 16,23-24-16,-24 24 0,24-23 0,-23 23 0,-1 0 0,24-24 15,-23 24-15,23-23 0,-24 23 0,1 0 0,-1 0 0,24-24 0,-24 24 16,1 0-16,23-23 0,-24 23 0,24-24 0,-23 24 0,-1 0 16,1 0-16,-1 0 15,1 0 251,23 24-266,0-1 15,0 1-15,0-1 0,-24 1 16,24-1-16</inkml:trace>
  <inkml:trace contextRef="#ctx0" brushRef="#br0" timeOffset="1853">4429 150 0,'-24'0'125,"1"0"-109,23-24-16,-24 24 0,1 0 0,-1 0 15,1 0-15,23-23 0,-24 23 0,1 0 0,-1 0 0,1 0 0,-1 0 0,1 0 16,-1 0-16,24-24 0,-24 24 0,1 0 0,-1 0 0,1 0 0,23-23 16,-24 23-16,1 0 0,-1 0 0,1 0 0,-1 0 0,1 0 0,-1 0 15,24-24-15,-23 24 0,-1 0 0,1 0 0,-1 0 0,24-23 0,-23 23 0,-1 0 16,1 0-16,-1 0 0,1 0 0,-1 0 0,1 0 0,-1 0 15,1 0-15,-1 0 0,1 0 0,-1 0 0,0 0 0,1 0 16,-1 0-16,1 0 0,23 23 0,-24-23 0,1 0 0,23 24 0,-24-24 0,1 0 0,-1 0 16,1 0-16,23 23 0,-24-23 0,1 0 0,-1 0 0,24 24 0,-23-24 15,-1 0-15,1 0 0,23 23 0,-24-23 0,1 0 0,23 24 16,-24-24-16,24 23 0,-23-23 0,-1 0 0,24 24 16,-23-24-16,23 23 0,-24-23 0,1 0 15,23 24-15,0-1 0,-24-23 0,24 24 16,0-1-16,-23-23 15,23 24-15,0-1 0,0 1 0,-24-24 0,0 0 16,24 23-16,-23-23 0,23 24 0,0-1 0,0 1 16,-24-24-16,1 0 0,23 23 0,0 1 0,0-1 0,0 1 0,-24-24 15,24 23-15,-23-23 0,23 24 0,-24-24 0,24 24 0,0-1 16,0 1-16,0-1 0,0 1 0,0-1 16,0 1-16,0-1 0,0 1 0,0-1 0,0 1 0,0-1 15,0 1-15,0-1 0,0 1 0,0-1 0,0 1 16,0-1-16,0 1 0,0-1 0,24-23 0,-24 24 15,23-1-15,-23 1 0,24-24 0,-24 23 0,0 1 0,0-1 16,23-23-16,-23 24 0,24-24 0,-24 24 0,23-24 16,1 23-16,-24 1 0,24-24 0,-24 23 0,23-23 0,-23 24 15,24-24-15,-1 0 0,-23 23 0,24-23 0,-24 24 0,23-24 16,1 0-16,-24 23 0,23-23 0,1 24 0,-1-24 0,-23 23 16,24-23-16,-1 0 0,1 0 0,-24 24 0,23-24 0,-23 23 0,24-23 0,-1 0 15,1 0-15,-24 24 0,23-24 0,1 0 0,-1 0 0,1 0 0,-1 23 16,1-23-16,-1 0 0,1 0 0,-1 0 0,1 24 0,0-24 0,-1 0 0,-23 23 15,24-23-15,-1 0 0,1 0 0,-1 0 0,1 0 0,-24 24 0,23-24 0,24 0 0,-23 0 16,-1 23-16,1-23 0,-1 0 0,1 0 0,-1 0 0,-23 24 0,24-24 0,-1 0 0,1 0 0,-1 0 16,1 0-16,-24 23 0,23-23 0,1 0 0,-1 0 0,1 0 0,-1 0 0,1 0 0,0 0 0,-1 0 15,1 0-15,-1 0 0,1 0 0,-1 0 0,1 0 0,-1 0 0,1 0 0,-1 0 0,1 0 0,-1 0 16,1 0-16,-1 0 0,-23-23 0,24 23 0,-1 0 0,-23-24 0,47 24 0,-23 0 0,-24-23 0,23 23 16,1 0-16,-24-24 0,23 24 0,-23-23 0,24 23 0,-1-24 0,1 24 0,-1 0 0,-23-23 0,24 23 0,0-24 0,-24 1 0,23 23 15,1 0-15,-24-24 0,23 1 0,-23-1 0,24 24 0,-1-23 0,1 23 0,-24-24 0,23 24 0,-23-23 0,24 23 16,-1-24-16,-23 1 0,24 23 0,-24-24 0,23 24 0,-23-23 0,0-1 0,0 0 0,24 24 15,-1 0-15,-23-23 0,0-1 0,0 1 0,0-1 0,24 24 0,-24-23 16,0-1-16,0 1 0,0-1 16,0 1-16,0-1 0,0 1 15,-24 23-15,24-24 0,0 1 0,-23 23 16,23-24-16,0 1 0,0-1 0,0 1 0,0-1 16,0 1-16,-24 23 0,24-24 0,0 1 0,0-1 0,-23 1 15,23-1-15,0 1 0,-24 23 0,24-24 0,-23 24 0,23-24 0,0 1 0,0-1 16,-24 24-16,24-23 0,-23 23 0,23-24 0,0 1 0,-24 23 0,24-24 0,-23 24 0,23-23 15,-24 23-15,24-24 0,0 1 0,0-1 0,-23 24 0,23-23 0,-24 23 16,24-24-16,0 1 0,-23 23 0,23-24 0,-24 24 0,24-23 16,0-1-16,-24 24 0,24-23 0,-23 23 15,-1 0-15,24-24 0,-23 24 16,23-23-16,-24 23 0,1 0 16,-1 0-16,1 0 0,-1 0 15,1 0-15,23-24 0,-24 24 0,1 0 0,-1 0 0,1 0 16,-1 0-16,1 0 0,-1 0 0,1 0 0,-1 0 15,1 0-15,-1 0 0,1 0 0,-1 0 16,1 0-16,-1 0 0,1 0 0,-1 0 0,0 0 16,1 0-16,-1 0 0,1 0 0,-1 0 15,1 0-15,-1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27.7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71 0,'24'0'16,"-1"0"-1,-23 23 1,24-23-16,-24 24 0,23-24 0,-23 23 16,0 1-16,0-1 0,0 1 0,0-1 0,0 1 0,0-1 15,0 1-15,0-1 0,0 1 0,0-1 0,0 1 0,0-1 0,0 1 0,0-1 0,0 1 16,0-1-16,0 1 0,0-1 0,0 1 0,0-1 0,-23-23 0,23 24 16,0 0-16,0-1 0,0 1 0,0-48 46,0 1-46,0-1 0,0 0 16,0 1-16,23 23 0,-23-24 0,24 24 0,-24-23 0,0-1 0,24 24 0,-24-23 0,0-1 16,23 24-16,-23-23 0,24 23 0,-24-24 0,0 1 0,23 23 0,-23-24 0,0 1 0,24 23 0,-24-24 15,23 1-15,-23-1 0,24 24 0,-24-23 0,23 23 16,-23-24-16,0 1 0,24 23 0,-24-24 0,23 24 0,-23-23 16,24 23-16,-1 0 0,-23-24 0,24 24 15,-24 24 48,0-1-63,0 1 0,0-1 0,0 1 0,0-1 15,0 1-15,23-24 0,-23 23 0,0 1 0,0-1 0,24-23 0,-24 24 16,0-1-16,0 1 0,0-1 0,0 1 0,0-1 0,0 1 16,0-1-16,23-23 0,-23 24 0,0-1 0,0 1 0,0 0 15,0-1-15,0 1 0,0-1 16,0 1-16,24-24 47,-24-24-32,23 1 1</inkml:trace>
  <inkml:trace contextRef="#ctx0" brushRef="#br0" timeOffset="339">777 0 0,'0'24'0,"0"-1"15,23-23-15,-23 24 16,24-24-16,-24 23 0,0 1 0,0-1 16,23-23-16,1 0 0,-24 24 0,0-1 15,23-23-15,-23 24 0,0-1 0,0 1 0,0-1 0,24-23 16,-24 24-16,0-1 0,0 1 0,0-1 0,0 1 0,0-1 0,0 1 16,23-24-16,-23 23 0,0 1 0,0-1 0,0 1 0,24-24 0,-24 23 15,0 1-15,0-1 0,0 1 0,-24-24 47,24-24-47,-23 24 0,23-23 0,0-1 16,-24 24-16,24-23 0</inkml:trace>
  <inkml:trace contextRef="#ctx0" brushRef="#br0" timeOffset="669">1012 24 0,'23'0'0,"1"0"0,-1 0 16,-23 23-16,24-23 0,-1 0 16,1 0-16,-24 24 0,23-24 0,-23 23 15,24-23-15,-24 24 0,23-24 0,-23 23 0,24-23 0,-24 24 0,23-24 16,-23 23-16,0 1 0,24-24 0,-24 23 0,0 1 15,23-24-15,-23 23 0,0 1 0,24-24 0,-24 23 0,0 1 0,0-1 16,23-23-16,-23 24 0,0-1 0,0 1 0,0-1 31,-23-23 16,-1 0-47,24-23 0,-23 23 0,-1 0 16</inkml:trace>
  <inkml:trace contextRef="#ctx0" brushRef="#br0" timeOffset="1011">800 94 0,'24'0'0,"-1"0"15,1 0-15,-1 0 0,-23-23 16,24 23-16,-1 0 0,1 0 0,-1 0 16,-23-24-16,24 24 0,-1 0 0,1 0 0,-1 0 15,1 0-15,-1 0 0,1 0 0,-24-23 0,23 23 16,1 0-16,-1 0 0,1 0 0,-1 0 0,1 0 15,-1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41.1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600 1058 0,'-24'24'0,"24"-1"0,0 1 0,-24-24 0,24 23 0,0 1 0,0-1 0,0 1 0,-23-24 0,23 23 0,0 1 16,0-1-16,0 1 0,0-1 0,0 1 15,0-1-15,0 1 0,23-24 0,1 0 16,0 0-16,-24 23 0,23-23 0,1 0 0,-1 0 16,1 0-16,-1 0 0,1 0 0,-1 0 0,1 0 0,-1 0 0,1 0 15,-1 0-15,-23-23 0,24-1 0,-1 24 0,1 0 0,-1-23 0,1 23 0,-24-24 0,23 24 0,1 0 0,-1-23 0,-23-1 16,24 24-16,-1-23 0,1 23 0,-24-24 0,23 24 0,-23-23 0,24 23 0,-24-24 0,0 1 0,0-1 16,0 1-16,23 23 0,-23-24 0,0 1 0,0-1 0,0 1 0,0-1 0,0 1 0,0-1 15,0 0-15,0 1 0,0-1 0,0 1 0,0-1 0,-23 24 0,23-23 0,-24-1 0,1-23 0,-1 24 16,1-1-16,23 1 0,0-1 0,-24 24 0,1-23 0,-1-1 0,1 1 0,-1-1 0,1 1 0,-1 23 0,24-24 0,-47 24 0,47-23 15,-23-1-15,-1 1 0,1 23 0,-1 0 0,24-24 0,-23 24 0,-1-23 0,1-1 0,-1 24 0,1-23 0,-1 23 0,24-24 0,-23 24 0,-1-24 16,0 24-16,1 0 0,23-23 0,-47 23 0,23-24 0,1 24 0,-1-23 0,1 23 0,-1 0 0,1 0 0,-1-24 0,1 24 16,-1 0-16,1 0 0,-1 0 0,1 0 0,-1 0 0,1 0 0,-1 0 15,1 0-15,23 24 0,0-1 0,-24-23 0,24 24 0,0-1 16,0 1-16,-23-24 0,-1 0 0,24 24 0,0-1 0,0 1 0,0-1 0,0 1 0,-23-1 16,23 1-16,0-1 0,0 1 0,0-1 0,0 1 0,0-1 0,0 1 0,0-1 0,0 1 0,0-1 15,0 1-15,0-1 0,0 24 0,0-23 0,0-1 0,0 1 0,0-1 0,23-23 16,-23 24-16,24-24 0,-24 23 0,0 1 0,23 0 0,-23-1 0,24-23 0,-24 24 0,23-24 0,1 0 0,-24 23 0,23 1 15,1-24-15,-24 23 0,23-23 0,1 0 0,-1 0 0,1 0 0,-1 24 0,1-24 0</inkml:trace>
  <inkml:trace contextRef="#ctx0" brushRef="#br0" timeOffset="599">1211 0 0,'0'23'0,"0"1"0,0-1 0,0 1 0,0-1 0,0 1 0,0-1 0,0 1 0,0-1 15,24 1-15,-24-1 0,0 1 0,0-1 0,0 1 0,23 23 0,-23-23 0,0-1 0,0 1 0,0-1 0,24-23 0,-24 24 16,0-1-16,0 1 0,0-1 0,0 1 0,23-1 0,-23 1 0,0-1 0,24 1 0,-1-24 0,-23 47 0,0-24 0,24-23 15,-24 47-15,23-23 0,1-1 0,-24 1 0,0-1 0,23-23 0,-23 24 0,0-1 0,24 1 0,-24 0 0,23-1 0,1-23 0,-24 24 16,0-1-16,23 1 0,-23-1 0,24-23 0,-24 24 0,0-1 0,23-23 0,1 0 0,-24 24 0,23-24 0,-23 23 0,24-23 16,-24 24-16,0-1 0,23-23 0,1 0 0,-24 24 0,23-24 0,-23-24 62,0 1-62,-23 23 0,-1 0 16,24-24-16,0 1 0,-23 23 0,23-24 0,0 1 15,-24 23-15,24-24 0,0 1 0,-23 23 0,23-24 16,0 1-16,-24 23 0,24-24 0,0 1 16,-23 23-16,23-24 0,-24 24 31,1 0-15,23 24-16,-24-24 0,24 23 15,-23-23-15,23 24 0,0-1 0,-24-23 0,24 24 0,0-1 16,0 1-16,0-1 0,0 1 0,0-1 0,0 1 15,0-1-15,0 1 0,0-1 16,24-23-16,-1 0 0,-23 24 0,24-24 0,-24 23 0,23-23 0,-23 24 16,24-24-16,-1 0 0,1 0 0,-1 0 15,1 0-15,-1 0 0,1 0 0,-1 0 0,1 0 16,-1 0-16,1 0 0,-24-24 0,0 1 0,23 23 0,1 0 0,-24-24 0,24 24 16,-1-23-16,1 23 0,-24-24 0,23 1 0,1 23 0,-1-24 0,-23 1 0,24 23 0,-24-24 0,0 1 0,23 23 0,1-24 15,-1-23-15,-23 24 0,24 23 0,-24-24 0,0 1 0,23-1 0,-23 0 0,24 24 0,-24-23 0,0-1 0,0 1 16,0-1-16,0 1 0</inkml:trace>
  <inkml:trace contextRef="#ctx0" brushRef="#br0" timeOffset="1270">2175 70 0,'0'24'16,"0"-1"-16,24-23 0,-24 24 0,0-1 0,0 1 0,23-24 0,-23 23 0,0 1 15,24-24-15,-24 23 0,0 1 0,0-1 0,23-23 0,-23 24 0,0 0 0,0-1 0,24-23 0,-24 24 0,23-1 16,-23 1-16,24-1 0,-24 1 0,0-1 0,23-23 0,-23 24 0,0-1 0,24-23 0,-1 0 0,-23 24 0,0-1 0,24-23 16,-24 24-16,0-1 0,23-23 0,1 24 0,-24-1 0,24 1 0,-24-1 0,23-23 0,-23 24 0,24-1 15,-1-23-15,-23 24 0,24-24 0,-24 23 0,23-23 0,-23 24 0,24-24 0,-24 23 16,23-23 15,-23-23-31,0-1 0,0 1 16,0-1-16,0 1 0,0-1 0,0 1 15,0-1-15,-23 24 0,23-23 0,0-1 0,-24 24 0,24-23 16,0-1-16,-23 24 0,23-23 0,0-1 0,-24 24 0,24-23 0,-23 23 16,23-24-16,-24 24 0,24-23 0,-23 23 0,23-24 0,-24 24 0,0 0 0,1 0 15,23-23-15,-24 23 0,1 0 0,-1 0 0,1 0 0,-1 0 16,1 0-16,-1 0 0,1 0 0,-1 0 0,24 23 15,-23-23-15,-1 0 0,24 24 0,-23-24 0,23 23 0,0 1 0,-24-24 0,24 23 16,-23-23-16,-1 24 0,24-1 0,0 1 0,-23-24 0,23 23 16,0 1-16,0-1 0,0 1 0,0-1 0,0 1 15,0-1-15,0 1 0,0-1 0,0 1 0,0-1 0,0 1 16,0-1-16,23-23 0,1 0 0,-24 24 0,23-24 16,-23 24-16,0-1 0,24-23 0,-1 0 0,1 0 15,-24-23 16,0-1-31,23 24 16,-23-24-16,0 1 0,0-1 16,24 24-16,-24-23 0,0-1 0,0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37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617 73 0,'-24'0'0,"1"0"0,23-23 15,-24 23-15,24-24 0,-23 24 0,-1 0 0,0 0 0,1 0 16,-1 0-16,1 0 0,23-23 0,-24 23 0,1 0 16,-1 0-1,1 0 1,23 23-16,0 1 0,0-1 0,-24-23 0,24 24 0,0-1 0,-23-23 0,23 24 15,0-1-15,-24-23 0,24 24 0,-23-24 0,23 23 0,0 1 0,-24-24 0,24 23 0,0 1 0,-23-24 16,23 23-16,0 1 0,-24 0 0,1-24 0,23 47 0,0-24 0,-24-23 0,24 24 0,0 23 0,-23-24 0,23 1 16,0-1-16,0 1 0,-24-1 0,1 1 0,23-1 0,0 1 0,0-1 0,0 1 0,0-1 0,0 1 15,0-1-15,0 1 0,0-1 0,-24-23 0,24 24 0,0-1 0,0 1 0,0-1 0,0 1 16,0 0-16,0-1 0,24-23 31,-1 0-31,1 0 0,-1 0 0,1 0 16,-1 0-16,-23-23 0,24 23 0,-1 0 0,-23-24 0,24 24 0,-24-24 0,23 24 15,1-23-15,-24-1 0,23 24 0,-23-23 0,24 23 0,-1 0 0,1 0 0,-24-24 0,0 1 0,23 23 0,-23-24 16,0 1-16,24 23 0,-24-24 0,23 24 0,-23-23 0,0-1 0,24 24 0,-24-23 0,0-1 16,0 1-16,23-1 0,-23 1 0,0-1 0,0 1 0,0-1 15,0 1-15,0-1 0,0 1 0,0-1 0,0 1 16,0-1-16,0 1 0,0-1 0,0 0 16,0 1-16,0 46 93,0 1-93,0 0 0,0-1 0,0 1 0,0-1 0,0 1 16,0-1-16,0 1 0,0-1 0,0 1 0,0-1 0,24-23 0,-24 24 0,0-1 0,0 1 0,0-1 16,24 1-16,-24 23 0,0-24 0,0 1 0,0-1 0,0 1 0,0-1 0,23-23 15,-23 24-15,0-1 0,0 1 0,0-1 0,24-23 0,-24 24 0,0 0 0,0-1 0,0 1 0,0-1 0,23 1 0,-23-1 16,0 1-16,24-24 0,-24 23 0,0 1 0,0-1 0,0 1 0,23-24 0,-23 23 0,0 1 0,0-1 15,0 1-15,24-24 32,-24-24-17,0 1-15,0-1 0</inkml:trace>
  <inkml:trace contextRef="#ctx0" brushRef="#br0" timeOffset="698">969 497 0,'24'0'0,"-1"0"16,1 0 15,-24 23-15,23-23-16,-23 24 0,0-1 0,24-23 15,-24 24-15,23-24 0,-23 23 0,0 1 0,0-1 0,0 1 0,24-24 0,-24 23 16,0 1-16,0-1 0,0 1 0,0-1 0,0 1 0,0-1 0,0 1 0,24-24 0,-24 23 15,0 1-15,0-1 0,0 1 0,0 0 0,0-1 0,0 1 0,0-1 16,0 1-16,0-1 0,0 1 0,0-1 0,0 1 0,0-1 0,0 1 0,0-1 0,0 1 16,0-1-16,0 1 0,0-1 0,0 1 0,0-48 47,0 1-47,23 23 0,-23-24 0,24 24 0,-24-23 15,0-1-15,23 24 0,-23-23 0,0-24 0,24 47 0,-1-24 0,-23 1 0,24-1 0,-24 1 0,23 23 0,-23-24 0,0 1 16,24 23-16,-24-24 0,0 1 0,23 23 0,-23-24 0,24 24 0,-24-24 0,0 1 0,0-1 0,23 24 0,-23-23 0,0-1 15,24 24-15,-24-23 0,23-1 0,-23 1 0,0-1 0,24 24 0,-24-23 16,0-1-16,23 24 0,-23-23 0,24 23 0,-24-24 16,23 24-16,-23-23 0,24 23 15,-1 0-15,1 0 16,-1 0-16,1 0 0,-1 0 16,-23 23-16,24-23 0,-24 24 0,0-1 0,23-23 15,-23 24-15,24-24 0,-24 23 0,0 1 0,0-1 0,0 1 0,24-24 16,-24 23-16,0 1 0,0-1 0,0 1 0,0-1 0,0 1 15,0 0-15,23-24 0,-23 23 0,0 1 0,0-1 0,0 1 0,0-1 16,0 1-16,0-1 0,0 1 0,0-1 0,0 1 0,24-1 16,-24 1-16,0-1 0,0 1 0,23-24 0,-23 23 15,0 1-15,0-1 0,0 1 16,24-24-16,-24 23 16,23-23-16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43.3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 0,'0'23'16,"0"1"-16,0-1 0,0 1 0,0-1 0,0 1 0,0-1 0,0 1 0,0-1 16,0 1-16,0-1 0,0 1 0,0-1 0,0 1 0,0-1 0,0 1 15,0-1-15,0 1 0,0-1 0,0 1 0,0-1 0,0 1 0,0-1 0,23-23 16,-23 24-16,0-1 0,0 1 0,0 0 0,0-1 0,0 1 0,24-24 0,-24 23 0,23-23 16,-23 24-16,0-1 0,0 1 0,24-24 0,-24 23 0,0 1 15,23-24-15,1 0 16,0 0-1,-1 0 1,-23-24-16,0 1 16,24 23-16,-24-24 0,0 1 0,0-1 0,0 1 15,23 23-15,-23-24 0,0 1 0,24 23 0,-24-24 0,0 0 0,0 1 0,23 23 0,-23-24 0,0 1 16,24 23-16,-24-24 0,0 1 0,23 23 0,-23-24 0,24 24 0,-24-23 0,0-1 0,23 1 0,1 23 16,-24-24-16,23 24 0,-23-23 0,24 23 0,-1 0 0,-23-24 0,24 1 0,-1 23 0,-23-24 0,24 24 0,-1-23 0,24 23 15,-23-47-15,-1 47 0,1 0 0,-1 0 0,1 0 0,-1-24 0,1 24 0,0 0 0,-1 0 0,1 0 16,-1 0-16,1 0 0,-1 0 0,1 0 0,-1 0 0,1 0 15,-1 0-15,-23 24 0,0-1 0,24-23 0,-24 24 0,23-24 0,-23 23 16,24-23-16,-24 24 0,0-1 0,23-23 0,-23 24 0,0-1 0,24-23 0,-24 24 0,0-1 0,0 1 0,0-1 16,23-23-16,-23 24 0,0-1 0,0 1 0,0-1 0,0 1 0,0-1 0,0 1 0,0 0 0,0-1 0,0 1 15,0-1-15,0 24 0,0-23 0,0-1 0,0 1 0,0-1 0,0 1 0,0-1 16,0 1-16,0-1 0,-23 1 0,-1-24 0,24 23 0,0 1 0,0-1 0,-23-23 0,23 24 0,-24-24 0,24 23 16,-23-23-16,23 24 0,-24-24 0,24 23 0,-23 1 0,-1-24 0,24 23 0,-23 1 0,-1-24 0,1 23 0,-1-23 15,1 24-15,-1-24 0,1 0 0,-1 0 0,0 0 0,1 0 0,-1 24 0,1-24 0,-1 0 16,1 0-16,-1 0 0,1 0 0,-1 0 0,24-24 0,0 0 15,-23 24-15,23-23 0,0-1 0,0 1 0,-24 23 0,24-24 0,0 1 16,0-1-16,0 1 0,0-1 0,0 1 0,0-1 0,0 1 0,0-1 0,0 1 0,0-1 16,0 1-16,0-1 0,0 1 0,0-1 0,0 1 0,0-1 0,0 1 0,0-1 15,0 1-15,0-1 0</inkml:trace>
  <inkml:trace contextRef="#ctx0" brushRef="#br0" timeOffset="734">1764 126 0,'0'23'0,"0"1"0,23-24 0,-23 23 0,0 1 15,0-1-15,0 1 0,0-1 0,0 1 0,0-1 0,0 1 0,0-1 16,0 1-16,0-1 0,0 1 0,0-1 0,0 1 0,0-1 0,0 1 0,0-1 0,0 1 16,0-1-16,24-23 0,-24 24 0,0 0 0,0-1 0,23-23 0,-23 24 0,0-1 0,0 1 15,0-1-15,0 1 0,0-1 0,0 1 0,0-1 0,0 1 0,0-1 16,0-46 15,24 23-31,-24-24 0,0 1 16,0-1-16,0 1 0,0-1 0,0 1 0,23 23 0,-23-24 0,0 1 0,0-1 0,0 1 0,0-1 15,0 0-15,0 1 0,0-1 0,24 24 0,-24-23 0,23-1 0,-23 1 0,0-1 0,0 1 0,0-1 0,0 1 16,0-1-16,0 1 0,0-1 0,24 24 0,-24-23 0,0-1 0,0 1 0,23 23 0,-23-24 0,0 1 0,0-1 0,0 1 16,0-1-16,24 24 0,-24-23 0,23 23 0,-23-24 0,0 1 0,0-1 0,24 24 15,-24-23-15,0-1 0,24 24 16,-1 0 0,1 0-16,-24 24 0,23-24 15,-23 23-15,24-23 0,-24 24 0,23-24 0,-23 23 0,24-23 0,-24 24 0,0-1 0,23-23 16,-23 24-16,24-24 0,-24 23 0,0 1 0,0-1 0,23-23 0,-23 24 0,0-1 0,24-23 0,-24 24 15,0-1-15,23-23 0,-23 47 0,0-23 0,0-1 0,24-23 0,-24 24 0,0-1 0,0 1 16,0-1-16,0 1 0,0-1 0,23-23 0,-23 24 0,0-1 0,0 1 0,0 0 16,0-1-16,24-23 15,-1 0 1,1 0 0,-24-23-16,0-1 31,23 24-31,-23-24 0,-23 24 140,-1 0-108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45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449 0 0,'-23'23'0,"-1"-23"0,1 0 0,-1 0 0,24 24 0,-23-24 0,-1 0 0,24 23 0,-23-23 0,-1 0 0,24 24 16,-23-24-16,-1 0 0,24 23 0,-23-23 0,23 24 0,-24-24 0,24 23 0,-23-23 0,-1 0 0,24 24 0,0-1 15,-24-23-15,24 24 0,-23-24 0,23 24 0,0-1 0,-24-23 0,24 24 0,-23-24 16,23 23-16,0 1 0,0-1 0,0 1 0,0-1 0,0 1 0,0-1 0,-24-23 0,24 24 15,0 23-15,0-24 0,0 1 0,0-1 0,0 1 0,0-1 0,0 1 0,0-1 0,0 1 0,0-1 16,0 1-16,0-1 0,0 1 0,0-1 0,0 25 0,24-25 0,-24 1 0,0-1 0,23-23 0,-23 24 16,0-1-16,0 1 0,0-1 0,24 1 0,-24-1 0,0 1 0,0-1 0,23-23 0,-23 24 15,0-1-15,0 1 0,24-24 0,0 23 0,-24 1 0,23-24 0,-23 23 0,24 1 0,-1-24 16,-23 23-16,24-23 0,-24 24 0,23-24 0,-23 23 0,24-23 0,-1 0 0,1 0 16,-1 0-16,1 0 0,-1 0 0,1 0 0,-1 0 0,1 0 15,-1 0-15,1 0 0,-1 0 0,-23-23 16,24 23-16,-24-24 0,23 24 0,-23-23 0,24 23 15,-24-24-15,23 24 0,-23-23 16,24 23-16,-24-24 16,0 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46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214 502 0,'0'-24'46,"24"24"-14,-1 0-32,-23-23 0,24 23 15,-1 0-15,-23-24 0,24 24 0,-1 0 0,-23-24 0,24 24 0,-1 0 0,1 0 0,-24-23 16,23 23-16,-23-24 0,24 24 0,-24-23 0,23 23 0,-23-24 0,0 1 16,24 23-16,-24-24 0,0 1 0,0-1 15,0 1 1,0-1-1,-24 24-15,1 0 0,-1 0 16,1 0-16,-1 0 0,1 0 0,23 24 0,-24-24 16,1 0-16,-1 0 0,24 23 0,-23 1 0,23-1 0,-24-23 0,1 0 0,23 24 0,-24-24 15,24 23-15,-23-23 0,23 24 0,-24-24 0,0 23 0,1-23 0,23 24 0,0-1 0,-24-23 0,24 24 16,-23-24-16,23 24 0,-24-1 0,24 1 0,-23-24 0,23 23 0,-24-23 0,24 24 0,0-1 0,0 1 16,0-1-16,0 1 0,0-1 0,0 1 15,0-1-15,24-23 16,-24 24-16,0-1 0,23-23 0,1 0 0,-24 24 0,23-24 0,1 23 15,-1-23-15,1 24 0,0-1 0,-1-23 0,1 24 0,-1-24 0,1 0 0,-1 0 16,1 23-16,-1-23 0,1 0 0,-1 0 0,1 0 0,-1 0 0,1 0 0,-1 0 0,1 0 16,-1 0-16,1 0 0,-1 0 0,1 0 0,-1 0 0,1 0 15,-1 0-15,-23-23 0,0-1 16,0 1-16,24 23 0,-24-24 0,0 1 16,0-1-1</inkml:trace>
  <inkml:trace contextRef="#ctx0" brushRef="#br0" timeOffset="426">1037 407 0,'0'24'0,"24"-24"0,-24 24 0,0-1 0,0 1 15,0-1-15,23-23 0,-23 24 0,24-24 0,-24 23 0,0 1 0,23-1 16,-23 1-16,0-1 0,24-23 0,-24 24 0,23-24 0,-23 23 0,0 1 16,24-24-16,-24 23 0,23-23 0,-23 24 0,24-24 0,-24 23 0,23-23 0,-23 24 15,0-1-15,24-23 0,-1 0 16,-23-23 15,24 23-31,-24-24 0,23 24 0,-23-23 0,0-1 0,0 1 0,24 23 0,-24-24 16,23 24-16,-23-23 0,24 23 0,-24-24 0,24 1 0,-24-1 0,23-23 0,1 47 0,-24-23 0,0-1 15,23 24-15,-23-23 0,0-1 0,24 1 0,-1-1 0,1 24 0,-24-47 0,23 47 0,-23-24 0,0 1 0,24-1 16,-1 24-16,-23-23 0,0-1 0,0 1 0,24 23 0,-24-24 0,23 1 0,-23-1 0,24 24 0,-24-23 0,0-1 16,23 24-16,-23-23 0,0-1 0,24 24 0,-24-23 0,0-1 0,23 24 0,-23-23 15,0 46 32,0 1-47,0-1 0,0 1 0,0-1 16,0 1-16</inkml:trace>
  <inkml:trace contextRef="#ctx0" brushRef="#br0" timeOffset="1096">920 2501 0,'23'0'0,"1"0"0,-24 23 0,0 1 16,0-1-16,0 1 0,23-24 0,-23 23 0,0 1 0,0-1 15,0 1-15,24-24 0,-24 23 0,0 1 0,0-1 0,0 1 0,0-1 0,0 1 0,0-1 16,23-23-16,-23 24 0,0 23 0,0-24 0,0 1 0,0 23 0,0-23 0,0-1 15,0 1-15,0-1 0,0 1 0,0 23 0,0-24 0,0 1 0,0-1 0,0 1 0,24-1 0,-24 24 16,0-23-16,0-1 0,0 1 0,0-1 0,0 1 0,0-1 0,0 1 0,0-1 0,0 1 0,0-1 0,0 1 16,0 0-16,0-1 0,0 1 0,0-1 0,0 1 0,23-24 0,-23 23 0,0 1 15,24-24 1,-24-24 0,0 1-16,23 23 0,-23-24 0,0 1 0,0-1 0,24 24 0,-1-23 0,-23-25 15,24 48-15,-24-23 0,23 23 0,-23-24 0,0 1 0,24-1 0,-1 1 0,-23-1 0,24 1 0,-24-1 0,47-23 0,-47 24 16,23-1-16,1 1 0,-1-1 0,-23 1 0,24-1 0,0 1 0,-24-1 0,23 1 0,1-1 0,-24 1 15,23 23-15,1-24 0,-24 1 0,23 23 0,-23-24 0,24 24 0,-24-23 0,23 23 0,-23-24 0,24 24 16,-1 0-16,-23-24 0,24 24 0,-1 0 0,-23-23 0,24 23 16,-24 23-16,23-23 15,-23 24-15,0 0 0,0-1 0,24-23 0,-24 24 0,0-1 0,0 1 16,0-1-16,0 1 0,0-1 0,0 1 0,0-1 0,0 1 0,0-1 0,0 1 16,0-1-16,0 1 0,0-1 0,0 1 0,0-1 0,0 1 15,0-1-15,0 1 0,0-1 0,0 1 0,0-1 0,0 1 16,0-1-16,-24 1 0,1 0 0,23-1 0,-24-23 15,1 0-15,23 24 0,-24-24 0,1 0 0,23 23 0,-24-23 0,24 24 0,-23-1 0,-1-23 16,1 0-16,-1 24 0,1-24 0,-1 0 0,1 0 0,23 23 0,-24-23 0,0 0 0,1 0 0,-1 0 16,24 24-16,-23-24 0,-1 0 0,1 0 0,-1 0 0,1 0 15,-1 0-15,1 0 0,23-24 16,-24 24-16,1 0 0,23-23 0,0-1 0,-24 24 0,24-23 0</inkml:trace>
  <inkml:trace contextRef="#ctx0" brushRef="#br0" timeOffset="1652">2025 2924 0,'0'23'0,"23"-23"0,-23 24 15,0 0-15,0-1 0,0 1 16,0-1-16,0 1 0,0-1 0,0 1 0,0-1 0,0 1 16,0-1-16,0 1 0,0-1 0,0 1 0,0-1 15,0 1-15,0-1 0,24-23 0,-24 24 0,0-1 16,24-23-1,-24-23 1,23 23-16,-23-24 16,24 24-16,-24-23 0,0-1 0,0 1 0,0-1 0,23 24 0,-23-23 0,0-1 0,24 24 15,-24-23-15,0-1 0,0 1 0,23 23 0,-23-24 0,24 24 0,-24-23 0,0-1 0,0 1 0,23 23 0,-23-24 0,24 24 16,-24-23-16,23 23 0,-23-24 0,0 0 0,24 24 0,-24-23 0,23 23 0,-23-24 0,24 24 0,-24-23 16,0-1-16,23 24 0,-23-23 0,24 23 46,-24 23-46,0 1 0,0-1 0,0 1 0,0-1 0,23-23 16,-23 24-16,0 0 0,0-1 0,24-23 0,-24 24 0,0-1 0,23-23 16,-23 24-16,24-24 0,-24 23 0,0 1 0,0-1 0,23-23 0,-23 24 0,0-1 15,24-23-15,-24 24 0,0-1 0,23-23 0,-23 24 0,24-24 16,-24 23-16,0 1 0,23-24 0,-23 23 16</inkml:trace>
  <inkml:trace contextRef="#ctx0" brushRef="#br0" timeOffset="2194">473 2477 0,'-24'24'0,"24"23"0,-23 0 0,-1-24 0,1 24 15,23-23-15,-24-1 0,24 1 0,-23 23 0,-1 0 0,1 0 0,23 0 0,-24-24 0,24 1 0,-23 23 0,-1 0 0,24-23 0,0 23 0,-23 0 16,23-24-16,-24 24 0,24-23 0,0 23 0,0 0 0,-24-24 0,24 24 0,-23 0 0,23-23 0,0-1 0,0 24 0,0-23 0,0 0 0,0 23 0,-24-24 15,24 24-15,0-23 0,0-1 0,-23 1 0,23-1 0,0 1 0,0 23 0,0-24 0,0 24 0,23 0 0,-23-23 0,0 23 16,0-24-16,24 1 0,-24-1 0,0 1 0,23-1 0,1-23 0,-24 24 0,0 0 0,24-24 0,-1 47 0,1-24 0,-1-23 0,-23 24 16,24-24-16,-1 23 0,1 1 0,-1-24 0,1 23 0,23-23 0,-24 0 0,1 24 0,-1-24 0,1 0 15,-1 0-15,1 0 0,-1 0 0,1 0 0,-1 0 0,1 0 0,-1 0 0,1 0 0,-1 0 0,1 0 0,23 0 0,-23 0 0,-1 0 0,24 0 0,-23 0 0,23 0 16,-24-24-16,24 24 0,-23 0 0,23-23 0,0-1 0,-24 24 0,24-23 0,-23-1 0,-1 24 0,1 0 0,23-23 0,-24-1 0,24 1 0,-23-1 0,23 24 0,0-47 16,0 23-16,-23 1 0,23-1 0,0 1 0,-24-24 0,24 47 0,0-47 0,-23 47 0,-1-47 0,48 23 0,-71-23 0,47 47 0,-24-23 0,1-1 0,23-23 15,0 0-15,-23 24 0,-1-1 0,1 1 0,-1-1 0,1 1 0,-1-1 0,1 0 0,-1 1 0,-23-1 0,24 1 0,-1-1 0,-23 1 0,24-24 16,-1 47-16,-23-47 0,24 23 0,-24 1 0,23-1 0,-23 1 0,0-1 0,24 1 0,-24-1 0,23-23 0,-23 24 0,24-24 0,-24 23 15,0-23-15,0 0 0,0 23 0,23 1 0,-23-1 0,0 1 0,0-1 0,0 1 0,0-24 0,24 47 0,-24-24 0,0-23 0,0 24 0,0-1 16,0 1-16,0-1 0,23 1 0,-23-1 0,0 1 0,0-1 0,0 1 0,24-1 0,-24 1 0,0-1 0,23 24 0,-23-23 16,0-1-16,0 1 0,24 23 0,-24-24 0,0 0 31,0 1-15,-24 23-16,1 0 0,-1 0 15,1 0-15,23-24 0,-24 24 0,1 0 0,-1 0 0,1 0 0,-1 0 0,1 0 16,-1 0-16,1 0 0,-1-23 0,1 23 0,-1 0 0,1 0 0,-1 0 0,1 0 0,-1 0 0,-23 0 0,24 0 15,-1 0-15,1 0 0,-25 0 0,25 0 0,-1 0 0,1-24 0,-1 24 0,1 0 0,-1 0 0,1 0 0,-1 0 0,1 0 16,-1 0-16,1 0 0,23 24 0,-24-24 0,1 0 0,-1 0 0,24 23 16,-23-23-16,23 24 0,-24-24 0,24 23 0,-23-23 15,23 24-15,0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7:33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4231 682 0,'0'23'31,"0"1"-15,0-1-16,0 1 0,0-1 0,0 1 0,0-1 15,0 1-15,0-1 0,0 1 0,0-1 0,0 1 0,0-1 0,-24 1 0,24-1 16,0 1-16,0-1 0,0 1 0,0-1 0,0 1 0,0-1 0,0 1 16,0-1-16,0 1 0,0 0 0,0-1 0,0 1 0,0-1 15,24-23-15,-24 24 0,0-1 0,23-23 0,1 0 16,-1 0-16,1 0 0,-1 0 0,1 0 15,-1 0-15,1 0 0,-1 0 0,1 0 0,-24-23 0,23 23 0,1 0 0,-24-24 0,47 24 16,-24-23-16,1 23 0,-1 0 0,-23-24 0,24 1 0,-1 23 0,1 0 0,-24-24 0,23 24 0,1-24 0,-24 1 0,23 23 0,-23-24 0,24 24 0,-1-23 16,-23-1-16,24 24 0,-24-23 0,24 23 0,-24-24 0,23 24 0,-23-23 0,0-1 0,0 1 15,0-1-15,24 24 0,-24-23 0,0-1 0,0 1 0,0-1 16,0 1-16,0-1 0,-24 24 0,24-23 0,-23 23 0,23-24 16,-24 24-16,24-23 0,-24 23 0,24-24 0,-23 24 0,23-23 0,-24 23 15,1 0-15,-1 0 0,24-24 0,-23 24 0,23-23 0,-24 23 0,1 0 0,-1 0 0,1 0 16,23-24-16,0 1 0,-24 23 0,1 0 0,-1 0 0,1 0 15,-1 0-15,1 0 0,-1 0 0,1 0 0,-1 0 16,1 0-16,-1 0 0,1 0 0,-1 0 0,1 0 0,-1 0 0,24 23 0,-23-23 16,-1 0-16,0 0 0,1 24 0,-1-24 0,24 23 0,-23-23 0,-1 0 0,1 0 0,23 24 15,-24-1-15,1-23 0,23 24 0,-24-24 0</inkml:trace>
  <inkml:trace contextRef="#ctx0" brushRef="#br0" timeOffset="-8191">6324 470 0,'23'0'31,"1"0"-15,-1 0 0,1 0 77</inkml:trace>
  <inkml:trace contextRef="#ctx0" brushRef="#br0" timeOffset="-7377">7170 352 0,'-23'0'125,"-1"0"-125,1 0 0,-1 0 15,1 0-15,-1 0 0,1 0 0,-1 0 0,24 24 0,-23-24 16,-1 0-16,24 23 0,-23-23 0,-1 0 0,24 24 0,-23-24 0,-1 0 15,24 23-15,-23-23 0,23 24 0,-24-24 0,1 0 0,-1 0 16,24 23-16,0 1 0,-24-24 0,1 0 0,23 23 0,0 1 16,-24-24-16,24 23 15,-23-23-15,23 24 0,0 0 0,0-1 16,0 1-16,0-1 16,23-23-16,-23 24 0,24-24 0,-24 23 0,0 1 0,23-24 0,-23 23 15,24-23-15,-24 24 0,24-24 0,-24 23 0,23-23 0,-23 24 0,0-1 16,24-23-16,-24 24 0,23-24 0,-23 23 0,24-23 0,-24 24 0,23-24 0,-23 23 0,24-23 15,-1 0-15,-23 24 0,24-24 0,-24 23 0,23-23 0,1 0 0,-1 0 16,-23 24-16,24-24 0,-1 0 0,1 0 0,-1 0 0,-23 23 0,24-23 0,-1 0 16,1 0-16,-1 0 0,1 0 0,-1 0 0,1 0 0,-1 0 15,1 0-15,-1 0 0,-23-23 16,24 23-16,-24-24 0,24 24 16,-24-23-16</inkml:trace>
  <inkml:trace contextRef="#ctx0" brushRef="#br0" timeOffset="-6807">7876 493 0,'-24'0'31,"1"0"-31,23 24 0,0-1 0,-24-23 0,24 24 0,-23-24 16,23 23-16,0 1 0,0 0 0,-24-24 0,24 23 15,0 1-15,0-1 16,0 1-16,0-1 16,0 1-16,24-24 15,-1 0 16,1 0-31,-1 0 0,1 0 16,-1 0-16,1 0 0,-1 0 0,-23-24 0,24 24 16,-24-23-16,23 23 0,-23-24 0,24 24 0,0 0 0,-24-23 15,23 23-15,-23-24 0,24 24 0,-24-23 0,0-1 0,23 24 16,-23-24-16,24 24 0,-24-23 0,0-1 0,0 1 0,23 23 0,-23-24 16,0 1-16,0-1 0,0 1 0,0-1 0,0 1 15,0-1-15,0 1 0,0-1 0,0 1 16,-23 23-16,-1 0 0,24-24 0,0 1 15,-23 23-15,-1 0 47,1 0-47,-1 0 0,0 0 0,1 0 0,23 23 0,-24-23 16,1 0-16,23 24 0,-24-24 0,24 23 0,0 1 31,0-1-31,0 1 31</inkml:trace>
  <inkml:trace contextRef="#ctx0" brushRef="#br0" timeOffset="-6299">8958 0 0,'-47'0'0,"47"23"16,-24-23-16,24 24 0,-23-24 0,23 23 0,-24-23 0,24 24 15,-23-24-15,23 23 0,-24-23 0,24 24 0,0-1 16,-23-23-16,23 24 0,0-1 0,0 1 0,0-1 15,0 1-15,0-1 0,-24-23 0,24 24 0,0-1 16,0 1-16,0-1 0,0 1 16,24-24-16,-1 0 15,1 0-15,-24 23 16,23-23-16,-23 24 0,24-24 0,-1 0 0,1 0 0,-1 0 16,1 0-16,-1 0 0,1 0 0,-1 0 0,1 0 0,-1 0 0,1 0 0,-1 0 15,1 0-15,-1 0 0,1 0 0,-1 0 0,1 0 0,-1 0 0,-23 23 0,24-23 0,0 0 16,-1 0-16,-23 24 0,24-24 0,-1 0 0,1 0 0,-24 23 0,23-23 0,-23 24 0,24-24 0,-24 23 15,23-23-15,1 0 0,-24 24 0,23-24 0,-23 24 0,0-1 0,0 1 16,24-24-16,-24 23 0,0 1 0,0-1 0,0 1 16,0-1-16,0 1 0,0-1 0,0 1 0,0-1 0,-24-23 0,24 24 15,-23-1-15,23 1 0,-24-24 0,1 23 0,-1 1 0,1-1 0,23 1 16,-24-24-16,1 0 0,23 23 0,-24-23 0,24 24 0,-23-24 0,-1 0 0,0 0 0,24 23 16,-23-23-16,23 24 0,-24-24 0,1 0 0,-1 0 31,24-24-16</inkml:trace>
  <inkml:trace contextRef="#ctx0" brushRef="#br0" timeOffset="-3484">6441 540 0</inkml:trace>
  <inkml:trace contextRef="#ctx0" brushRef="#br0" timeOffset="-1927">6653 1763 0,'23'0'31,"1"0"0,-24-23-31,23 23 0,1 0 0,0 0 0,-24-24 0,23 24 16,-23-23-16,24 23 0,-1-24 0,1 24 0,-1 0 0,1-23 0,-1 23 0,1 0 0,-1-47 0,1 47 0,-1 0 0,1 0 0,-1-24 15,1 24-15,-1-23 0,1 23 0,23 0 0,-24-24 0,24 1 0,0 23 0,-23 0 0,23-24 0,0 24 0,0-23 0,0-1 0,-23 24 0,46 0 0,-23-23 16,0 23-16,0-24 0,0 24 0,0-23 0,0 23 0,0-24 0,24 1 0,-47 23 0,46 0 0,-46-24 0,46 1 0,-23-1 0,0 24 0,24-24 0,-48 1 0,24 23 16,0-24-16,0 24 0,-23-23 0,23 23 0,0-24 0,0 1 0,0 23 0,0-24 0,-23 24 0,23 0 0,-24-23 0,1 23 0,-1 0 0,1 0 15,-1 0-15,24-24 0,-47 1 0,24 23 0,-1 0 0,1 0 0,-24-24 0,23 24 0,1 0 0,-1 0 0,-46 0 63</inkml:trace>
  <inkml:trace contextRef="#ctx0" brushRef="#br0" timeOffset="-1330">8440 1693 0,'24'0'0,"-1"0"31,1 0-31,-1 0 0,-23-24 0,24 24 16,-24-23-16,0-1 0,23 24 0,1 0 0,-24-23 0,0-1 0,23 24 0,-23-23 15,0-1-15,24 24 0,-24-23 0,0-1 0,0 1 0,24 23 0,-24-24 0,23 24 16,-23-23-16,0-1 0,0 1 0,0-1 0,24 24 0,-24-23 0,0-1 16,0 1-16,0-1 0,-24 48 47,1-24-47,23 23 0,-24-23 0,24 24 15,-24-24-15,1 23 0,23 1 0,-24-1 0,1 1 0,23-1 0,-24 1 0,1-24 0,23 23 0,-24 1 0,24-1 0,-23-23 16,23 24-16,-24-24 0,24 23 0,-23 1 0,-1-1 0,24 1 0,-23-24 0,23 23 0,0 1 0,-24-24 0,24 23 0,-23-23 15,23 24-15,0-1 0,0 1 0,0-1 0,0 1 16,0-1 0,23-23-16,-23 24 0,24-24 0,-1 0 15,-23 24-15,24-24 0,-1 0 0,-23 23 16,24-23-16,-1 0 0,1 0 0,-1 0 0,1 0 0,-1 0 0,1 0 16,-1 0-16,1 0 0,0 0 0,-1 0 0,1 0 0,-1 0 0,1 0 0,-1 0 15,1 0-15,-1 0 0,1 0 0,-1 0 0,1-23 0,-1 23 0,1 0 0,-24-24 16,23 24-16,1-24 0,-1 24 0,-23-23 0,24 23 0,-1 0 0,1-24 0,-1 24 15,1 0-15,-24-23 0,23 23 0,-23-24 0,24 24 0,-24-23 0,23 23 0,1 0 0,-1-24 0,1 24 16,-24-23-16,0-1 0,-24 24 63,1 0-63,-24 0 0,23 0 0,24 24 15,-47-24-15,24 0 0,-1 0 0,1 0 0,-1 0 0,1 0 0,-1 0 0,-23 0 0,47 23 0,-23-23 0,-24 0 0,23 0 0,1 0 16,-1 0-16</inkml:trace>
  <inkml:trace contextRef="#ctx0" brushRef="#br0" timeOffset="-693">5853 423 0,'24'0'15,"-1"0"-15,-23 23 63,0 1-63,0-1 15,24-23 32</inkml:trace>
  <inkml:trace contextRef="#ctx0" brushRef="#br0" timeOffset="622">5312 258 0,'0'24'0,"0"-1"0,0 1 0,0-1 0,0 1 0,24-24 0,-24 23 0,0 1 16,0-1-16,0 1 0,0-1 0,0 1 0,23-24 0,-23 23 0,0 1 0,0-1 0,0 1 16,0 0-16,24-1 0,-24 1 0,0-1 0,0 1 0,23-1 0,-23 1 0,24-1 0,-24 1 0,23 23 0,1-24 15,0 24-15,-24-23 0,0-1 0,23 1 0,-23-1 0,0 1 0,24-24 0,-1 0 0,-23 23 0,0 1 16,0-1-16,24-23 0,-24 24 0,23-24 0,-23 23 0,24-23 15,-1 0 1,-23-23 15,0-1-31,0 1 0,24 23 0,-24-24 0,0 1 0,0-1 16,0 1-16,0-1 0,0 1 0,0-1 0,0 1 16,0-1-16,0 1 0,0-1 0,-24 24 0,24-23 15,0-1-15,-23 24 0,23-23 0,0-1 0,-24 24 0,24-23 16,-23 23-1,-1 0 1,1 0-16,-1 0 0,24 23 0,0 1 0,-23-24 0,23 23 16,-24-23-16,24 24 0,-24-24 0,24 23 0,-23-23 0,23 24 0,-24-1 0,24 1 15,-23-24-15,23 23 0,-24-23 0,24 24 0,0-1 0,-23-23 0,23 24 0,0-1 0,0 1 0,-24-24 16,24 23-16,0 1 0,0-1 0,0 1 0,0-1 0,0 1 16,0-1-16,0 1 0,0 0 15,24-24-15,-1 0 16,1 0-1,-1 0-15,1 0 0,-24-24 0,23 24 16,1 0-16,-24-24 0,24 24 0,-24-23 0,23 23 0,1 0 0,-1 0 0,-23-24 0,0 1 16,24 23-16,-24-24 0,0 1 0,23 23 0,-23-24 15,0 1-15</inkml:trace>
  <inkml:trace contextRef="#ctx0" brushRef="#br0" timeOffset="1161">4254 2140 0,'24'0'31,"-1"0"0,1 0-15,-1 0-16,1 0 0,-1 0 0,1 0 0,-1 0 0,1 0 0,-1 0 0,1-24 0,-1 24 15,24-23-15,-23 23 0,-1 0 0,1 0 0,-1 0 0,1-24 0,23 1 0,-24 23 0,1 0 0,23 0 0,-23-24 0,-1 24 0,24 0 0,-23-23 0,-1 23 0,24 0 16,-23 0-16,-1 0 0,24-24 0,-23 24 0,23 0 0,0-23 0,-24 23 0,24 0 0,-23-24 0,-1 24 0,1-23 0,23 23 0,-24 0 0,1 0 16,23-24-16,0 24 0,-23-24 0,-1 24 0,24 0 0,0 0 0,-23-23 0,23 23 0,-24-24 0,1 24 0,23 0 0,-24-23 0,1 23 15,-1 0-15,1 0 0,-24-24 0,23 24 0,1 0 0,-24-23 0,23 23 0</inkml:trace>
  <inkml:trace contextRef="#ctx0" brushRef="#br0" timeOffset="1705">5453 2351 0,'-23'0'187,"23"-23"-78</inkml:trace>
  <inkml:trace contextRef="#ctx0" brushRef="#br0" timeOffset="19676">16601 4256 0,'0'24'63,"0"-1"-63,0 1 0,0-1 0,0 1 15,0-1-15,0 1 0,0 0 0,0-1 0,0 1 0,0-1 16,0 1-16,0-1 0,0 1 0,0-1 0,0 1 0,24-24 0,-24 23 0,0 1 16,0-1-16,0 1 0,0-1 0,0 1 0,23-1 0,-23 1 15,0-1-15,0 1 0,24-24 0,-24 23 0,0 1 0,0-1 16,23-23-16,1 0 47,-24-23-16,-24 23-31,24-47 0,0 23 16,-23 24-16,23-23 0,-24 23 0,24-24 0,0 1 0,0-1 0,-23 24 0,23-23 0,-24 23 0,24-24 0,0 1 15,-23 23-15,23-24 0,0 1 0,-24 23 0,24-24 0,-23 24 0,23-23 0,-24 23 16,1 0-16,-1 0 16,1 0-1,-1 0-15,1 0 0,23 23 0,-24-23 0,24 24 0,-23-24 16,23 23-16,-24-23 0,24 24 0,-23-1 0,-1-23 0,24 24 0,-24-24 0,24 23 0,-23 1 0,-1-1 15,24 1-15,-23-24 0,23 23 0,-24-23 0,1 24 0,23-1 0,-24 1 0,24-1 0,-23-23 0,-1 0 16,24 24-16,-23-24 0,23 23 0,0 1 0,-24-24 0,24 23 0,-23-23 16,23 24-16,0 0 0,0-1 15,23-23 1,-23 24-16,24-24 0,-1 0 0,-23 23 0,24-23 16,-24 24-16,23-24 0,1 0 0,-1 0 0,1 0 0,-1 0 0,1 0 0,-1 0 0,1 0 0,0 0 15,-1 0-15,1 0 0,-1 0 0,1 0 0,-1 0 0,1 0 0,-1 0 0,1 0 0,-24-24 0,23 24 16,1 0-16,-1 0 0,1 0 0,-1 0 0,-23-23 0,24 23 0,-1 0 0,1 0 0,-1 0 15,-23-24-15,24 24 0,-24-23 32,0-1-1,-24 24-31,1 0 16,-1 0 15</inkml:trace>
  <inkml:trace contextRef="#ctx0" brushRef="#br0" timeOffset="20165">17119 4350 0,'0'24'0,"0"-1"16,0 1-16,-24-24 0,24 24 0,0-1 15,-23-23-15,23 24 0,0-1 0,0 1 0,0-1 0,0 1 0,0-1 0,0 1 0,-24-24 16,24 23-16,0 1 0,0-1 0,0 1 0,0-1 0,0 1 0,0-1 16,0 1-16,0-1 0,0 1 0,0-1 0,0 1 0,0-1 0,0 1 15,0-1 1,24-23-1,-1 0 1,1 0-16,-24-23 16,0-1-16,23 24 0,-23-23 0,0-1 0,0 1 15,0-1-15,0 1 0,0-1 0,0 1 0,0-1 0,0 1 16,0-1-16,0 1 0,0-1 0,0 1 0,0-1 0,0 1 0,0-1 16,0 1-16,0-1 0,0 1 0,0-1 15,-23 24-15,-1 0 47,1 47-47,-1-47 0,24 24 0,-23-24 16,23 23-16,-24-23 0,24 24 0,-23-1 0,-1-23 0,24 24 0,-23-24 15,23 23-15,-24-23 0,0 0 32,24 24-32,-23-24 15</inkml:trace>
  <inkml:trace contextRef="#ctx0" brushRef="#br0" timeOffset="16258">14579 1599 0,'-47'0'0,"23"0"0,1 0 0,-1 0 0,1 0 0,-1 0 0,1 0 0,-1 0 15,0 0-15,24 23 0,-23-23 0,-1 0 0,1 0 0,-1 0 0,24 24 0,-23-24 0,-1 23 0,1-23 0,-1 0 0,1 0 16,-1 0-16,1 24 0,-1-1 0,1-23 0,-1 0 0,1 0 0,23 24 0,-24-24 0,48 0 47,-1 0-31,1 0-16,-1 0 0,1 0 15,-1 0-15,1 0 0,-1 0 0,1 0 0,-1 0 0,1 23 16,-1-23-16,1 0 0,-1 24 0,24-24 0,-23 0 0,23 0 0,-23 0 0,-1 23 0,1-23 0,-1 0 15,1 0-15,-1 0 0,-23 24 0,24-24 0,-1 0 0,1 0 0,-1 23 0,1 1 0,-1-24 0,1 0 0,-24 24 0,23-24 0,1 0 16,-1 0-16,-23 23 0,24-23 0,-24 24 0,23-24 0,-23 23 0,24-23 0,-1 24 0,1-24 0,-24 23 0,23-23 0,-23 24 16,0-1-16,24-23 0,-24 24 0,23-24 0,-23 23 0,0 1 0,0-1 0,24-23 15,-24 24-15,0-1 0,0 1 0,0-1 0,0 1 16,0-1-16,0 1 0,0-1 0,0 1 0,0-1 16,-24-23-16,1 0 0,23 24 0,0-1 0,-24-23 0,24 24 0,-23-24 0,-1 23 0,1-23 15,-1 0-15,24 24 0,0 0 0,-23-24 0,-1 0 0,24 23 0,-23-23 0,-1 0 16,1 0-16,23 24 0,-24-24 0,1 0 15,-1 0-15,1 0 0,-1 0 0,1 0 0,-1 0 16,1 0-16,-1 0 0,1 0 16,-1 0-16,48 0 62,-1 0-46,-23-24-16,24 24 0,-1 0 0,-23-23 15,24 23-15,-24-24 0,23 24 0,1 0 0,-24-24 0,23 24 0,1 0 0,-1 0 0,1 0 16,-24-23-16,23 23 0,1 0 0,-1 0 0,1 0 0,-1 0 16,-23-24-16,24 24 0,-1 0 0,1 0 0,-1 0 15,1 0 1</inkml:trace>
  <inkml:trace contextRef="#ctx0" brushRef="#br0" timeOffset="16606">15825 1763 0,'0'24'0,"0"-1"0,-23-23 0,23 24 0,0-1 0,0 1 0,-24-24 16,24 24-16,0-1 0,0 1 0,0-1 0,0 1 15,0-1-15,0 1 0,0-1 0,0 1 16,24-24-16,-24 23 0,0 1 0,0-1 0,0 1 0,0-1 16,0 1-16,0-1 0,0 1 0,23-24 0,-23 23 0,0 1 0,0-1 0,0 1 15,0-1-15,0 1 0,0-1 0,0 1 0,0-1 0,0 1 16,0 0-16,0-1 0,0 1 15,0-48 17,-23 1-32,23-1 0,0 0 0,-24 24 0,24-23 0,0-1 0,0 1 15</inkml:trace>
  <inkml:trace contextRef="#ctx0" brushRef="#br0" timeOffset="16975">15755 1222 0,'0'24'0,"0"0"15,0-1-15,0 1 16,-24-24-16,24 23 0,0 1 16,0-1-16,0 1 15,24-24-15,-1 0 32,1 0-32,-1 0 0,1 0 15,-24-24-15,0 1 0,0-1 16,0 1-16,0-1 0,0 1 0,0-1 15,0 0-15,0 1 0,0-1 0,0 1 16,0-1-16,0 1 0,-24 23 0,24-24 0,-23 24 16,23-23-16</inkml:trace>
  <inkml:trace contextRef="#ctx0" brushRef="#br0" timeOffset="18157">16131 1905 0,'0'23'16,"0"1"-1,0-1-15,0 1 0,0-1 0,0 1 0,0-1 0,0 1 16,0-1-16,0 1 0,0-1 0,0 1 0,23-24 0,-23 23 16,0 1-16,0-1 0,0 1 0,0-1 0,0 1 15,0-1-15,24-23 32,-1 0-17,-23-23-15,24 23 0,-24-24 0,0 1 16,23 23-16,-23-24 0,0 1 0,0-1 0,24 1 0,0 23 0,-24-24 0,0 1 15,0-1-15,23 24 0,-23-23 0,24-1 0,-24 1 0,23-1 0,1 1 0,-24-1 0,0 1 0,23 23 0,-23-24 0,24 1 16,-24-1-16,0 0 0,23 24 0,-23-23 0,24-1 0,-24 1 0,0-1 0,23 24 0,1-23 0,-24-1 0,23 24 16,-23-23-16,24 23 0,-24-24 0,0 1 0,0-1 0,23 24 0,-23 24 47,0-1-47,0 1 0,0-1 15,0 1-15,0-1 0,24-23 0,-24 24 0,0-1 0,0 1 0,23-24 0,-23 23 16,0 1-16,0 0 0,0-1 0,24-23 0,-24 24 0,0-1 15,23-23-15,-23 24 0,0-1 0,0 1 0,24-24 0,-24 23 0,23-23 16,-23 24-16,0-1 0,0 1 0,0-1 16,24-23-16,-24 24 0,23-24 31,-46 0 266,23 23-78,-24-23-219,1 0 15</inkml:trace>
  <inkml:trace contextRef="#ctx0" brushRef="#br0" timeOffset="18849">16978 1175 0,'-24'0'0,"24"-23"0,-23-1 0,-1 24 0,24-23 0,-24 23 0,24-24 0,-23 1 16,-1 23-16,24-24 0,-23 24 0,-1 0 0,24-23 0,-23 23 0,-1-24 0,1 24 16,-1 0-16,24-23 0,-23-1 0,-1 24 0,1 0 0,-1-23 0,1 23 0,23-24 0,-24 24 0,1-23 0,-1-1 0,1 24 15,-1 0-15,1-23 0,-1 23 0,-23-24 0,47 1 0,-23 23 0,-1 0 0,1 0 0,-1 0 0,0-24 0,1 1 0,-24 23 16,23 0-16,-23 0 0,47-24 0,-47 24 0,24 0 0,-24 0 0,23 0 0,1-23 0,-1 23 0,1 0 0,-1-24 0,-23 24 0,24 0 15,-1 0-15,1 0 0,-1 0 0,1 0 0,-24-23 0,23 23 0,0 0 0,-23 0 0,24 0 0,-1 0 0,1 0 0,-1 0 0,1 0 0,-24 0 0,23 0 16,1 0-16,-1 0 0,1 0 0,-1 0 0,1 0 0,-1 0 0,-23 0 0,24 0 0,-24 0 0,23 0 0,1 0 0,-1 0 0,-23 23 0,0-23 16,23 24-16,1-24 0,-1 0 0,-23 0 0,24 23 0,-24 1 0,0-24 0,23 23 0,1-23 0,-1 0 0,1 24 0,-1-24 15,1 23-15,-1-23 0,-23 24 0,24-1 0,-24 1 0,23-1 0,-23 1 0,47-1 0,-24-23 0,1 24 0,-1-1 0,24 1 16,-47-1-16,24 1 0,-1-1 0,24 1 0,-47-1 0,47 1 0,-23-1 0,-1 24 0,1-23 0,-1 0 0,24-1 0,-23 1 16,-1-1-16,24 24 0,-47-23 0,47-1 0,-23 1 0,-1-1 0,24 24 0,-23-23 0,-1-1 0,1 24 0,23-23 0,-24 23 0,1 0 0,23-24 0,-24 24 15,1-23-15,23-1 0,0 25 0,-24-25 0,0 1 0,24 23 0,0-24 0,0 1 0,0 23 0,-23-24 0,-1 1 0,24 23 0,0-24 0,0 1 0,-47 23 16,47 0-16,0-24 0,0 1 0,0-1 0,0 1 0,0-1 0,0 24 0,0-23 0,0 23 0,0-23 0,0-1 0,0 24 0,0-23 15,0 23-15,24-24 0,-24 24 0,0-23 0,23-1 0,-23 1 0,0-1 0,24 24 0,-1-23 0,-23-1 0,24 1 16,-24-1-16,0 1 0,24-24 0,-24 23 0,23 1 0,1-1 0,-1 1 0,1-24 0,-24 24 0,23-24 0,-23 47 0,47-47 0,0 23 16,-47 1-16,24-24 0,-1 23 0,1 1 0,-1-24 0,1 23 0,-1-23 0,24 24 0,-47-1 0,24-23 0,23 24 0,0-24 0,-24 0 15,1 23-15,-1 1 0,1-24 0,0 0 0,23 23 0,0-23 0,0 0 0,-24 47 0,24-47 0,0 0 0,-23 0 0,23 0 0,0 24 0,-24-24 0,48 0 16,-24 23-16,0-23 0,24 24 0,-48-24 0,24 0 0,24 0 0,-1 0 0,-23 0 0,0 0 0,0 0 0,24 0 0,-24 0 0,0 0 0,0 0 0,24 0 0,-1 0 16,-23 0-16,0 0 0,0-24 0,24 24 0,-1-23 0,1 23 0,-1 0 0,1 0 0,-24 0 0,24 0 0,-1-24 0,1 1 0,-24 23 0,0-24 15,23 1-15,1 23 0,-24-24 0,0 1 0,23 23 0,-22-24 0,-1 1 0,23-1 0,-23 24 0,0-23 0,0-1 0,0 1 0,0-1 0,0 1 0,0-1 0,0 1 16,0-1-16,-47 0 0,24 24 0,-1-23 0,25-1 0,-1 1 0,-24-24 0,1 23 0,-1 1 0,1-1 0,-1 1 0,1-1 0,-1-23 0,1 24 0,-1-1 15,1 1-15,-24-1 0,23-23 0,-23 24 0,0-1 0,24-23 0,-1 24 0,-23-24 0,0-1 0,0 1 0,0 24 0,0-1 0,0 1 0,0-1 0,0 1 16,0-1-16,0 1 0,0-1 0,0-23 0,0 24 0,0-24 0,-23 0 0,23 23 0,0 1 0,0-24 0,-24 23 0,24 1 0,0-24 16,-23-1-16,23 25 0,0-24 0,-24 23 0,1 1 0,23-24 0,-24 0 0,1 47 0,-1-47 0,24 0 0,-23 23 0,-1 1 0,1-24 0,-1 0 0,24 23 0,-23-23 15,-1 24-15,24-1 0,-47-23 0,47 23 0,-24 1 0,1-1 0,-1 1 0,1-24 0,-1 23 0,24 1 0,-47-1 0,47-23 0,-23 47 0,-1-47 16,1 47-16,-1-23 0,1 23 0,23-47 0,-47 47 0,47-24 0,-24 1 0,1 23 0,-1-24 0,24 1 0,-23 23 0,-1 0 0,1-24 0,-1 1 0,1-1 16,-1 24-16,-23-23 0,24 23 0,-1 0 0,24-24 0,-47 24 0,23 0 0,1 0 15,-1 0-15,1 0 0,-1 0 0,1 0 0,-1 0 0,1 0 16,23 24-16,-24-24 0,24 23 0,-23-23 0,-1 0 0,24 24 15,0-1-15,-23-23 0,23 24 0,-24-24 0,24 23 0,0 1 0,-23-1 0,23 1 0,-24-1 0,1-23 0,23 24 16,0-1-16,0 1 0,-24-24 0,24 23 0,-23 1 0,23-1 0,0 1 0,-24-1 0,1-23 0,23 24 0,0-1 16,-24 1-16,24-1 0,0 24 0,-23-47 0,23 24 0</inkml:trace>
  <inkml:trace contextRef="#ctx0" brushRef="#br0" timeOffset="20572">13379 2304 0,'24'0'0,"-1"0"31,1 0-15</inkml:trace>
  <inkml:trace contextRef="#ctx0" brushRef="#br0" timeOffset="21143">11145 2093 0,'0'23'0,"23"-23"0,-23 24 15,24-24 1,-24 23-1,24-23-15,-1 0 16,1 24-16,-24-1 0,23-23 16,1 0-16,-1 0 15,1 0-15,-1 0 16,1 0-16,-1 0 0,1 0 0,-1 0 0,-23-23 16,24 23-16,-1 0 0,-23-24 0,24 24 0,-24-23 0,23 23 0,-23-24 15,0 1-15,0-1 0,24 24 0,-24-23 0,0-1 16,0 1-16,0-1 0,0 1 0,0-1 0,-24 1 15,1 23-15,23-24 0,-24 24 0,24-24 0,0 1 0,-23 23 0,23-24 0,-24 24 16,24-23-16,-23 23 0,-1 0 0,1 0 0,23-24 0,-24 24 16,1 0-16,-1 0 0,1 0 0,-1 0 0,1 0 0,-1 0 15,1 0-15,-1 0 0,24 24 0,-24-24 0,1 0 0,23 23 0,0 1 0,-24-24 0,1 0 0,23 23 16,-24-23-16,24 24 0,-23-24 0,-1 24 0,24-1 0,-23 1 0,-1-24 0,24 23 0,0 1 0,-23-1 0,-1 1 0,24-1 0,-23 1 16,23 23-16,0-24 0,-24 1 0,1-1 0,23 1 0,0-1 0,0 1 0,-24-1 0,24 1 15,0-1-15,0 1 0,0-1 0,0 24 0,0-23 0,0-1 0,0 1 0,0 0 0,0-1 0,0 1 16,0-1-16,0 1 0,0-1 0,0 24 0,0-23 0,24-24 0,-24 23 0,23 1 0,-23-1 0,24-23 15,-24 24-15,0-1 0,23-23 0,1 0 0,-24 24 0,23-1 0,1-23 0,-24 24 0,23-24 16,1 0-16,-1 0 0,-23 23 0,24-23 0,-1 0 0,1 0 0,-1 24 0,1-24 0,0 0 0,-1 0 16,1 0-16,-1 0 0,1 0 0,23 0 0,-24 0 0,1 0 0,-24-24 0,23 24 0,1 0 15,-1 0-15,-23-23 0,24-1 0,-1 24 0,1 0 0,-24-23 0,23 23 0,1 0 0,-24-24 0,23 24 0,-23-23 0,24 23 0,-24-24 16,0 1-16,23 23 0,-23-24 0,24 24 0,-24-23 0,23-1 0,-23 1 0,0-1 16,24 24-16,-24-23 0,0-1 0</inkml:trace>
  <inkml:trace contextRef="#ctx0" brushRef="#br0" timeOffset="21601">11992 1975 0,'0'24'0,"0"-1"0,23-23 0,-23 24 15,0-1-15,0 1 0,0-1 0,0 1 16,24-24-16,-24 23 0,0 1 0,23-24 0,1 23 0,-24 1 0,0-1 16,23-23-16,-23 24 0,24-24 0,-24 23 0,0 1 0,23-24 0,-23 23 0,24-23 15,-24 24-15,0-1 0,23-23 0,-23 24 0,24-24 0,-24 23 0,23-23 16,1 0-16,-1 0 31,1 0-31,-24-23 16,0-1-16,23 24 0,-23-23 0,24 23 0,-24-24 0,23 24 0,-23-23 0,0-1 15,0 1-15,24-1 0,-24 1 0,23-1 0,-23 1 0,0-24 0,0 23 0,24 24 0,-24-23 0,0-1 0,24 1 0,-24-24 16,0 23-16,0-23 0,0 24 0,0-1 0,23 0 0,-23 1 0,0-1 0,0 1 0,0-1 16,0 1-16,0-1 0,24 1 0,-24-1 0,0 1 0,0-1 0,23 1 0,-23-1 0,0 1 0,0-1 0,0 1 15,0-1-15,0 48 47,0-1-47,0 1 0,0-1 0,-23-23 16,23 24-16,0-1 0,0 1 0,0-1 0,0 1 0,0-1 0,0 1 0,0-1 15,0 1-15,-24-24 0,24 23 0,0 1 0,0-1 0,0 1 0,0 0 0,0-1 16,0 1-16,-23-24 0,23 23 0,0 1 0,0-1 0,0 1 0,-24-24 16,24 23-16,-24 1 0,24-1 0,0 1 0</inkml:trace>
  <inkml:trace contextRef="#ctx0" brushRef="#br0" timeOffset="23033">11968 4633 0,'-23'0'0,"23"23"16,0 1-16,0-1 0,0 1 0,0-1 15,0 1-15,0-1 0,0 1 16,23-24-16,1 0 15,-1 0-15,-23 23 0,24-23 0,-1 0 0,-23 24 16,24-24-16,-1 0 0,1 0 0,-1 0 0,1 0 0,-1 0 0,1 0 16,-24-24-16,23 24 0,1 0 0,-24-23 0,23 23 15,-23-24-15,24 24 0,-24-23 0,0-1 0,0 1 0,23 23 0,-23-24 0,0 1 0,0-1 16,24 24-16,-24-23 0,0-1 0,0 1 0,0-1 0,0 1 0,0-1 16,0 1-16,0-1 0,0 1 0,0-1 0,0 0 0,0 1 15,0-1-15,0 1 0,-24 23 0,24-24 0,-23 24 16,-1 0-16,24-23 0,0-1 0,-23 24 0,-1 0 0,24-23 15,-23 23-15,-1 0 0,1 0 0,23-24 0,-24 24 16,1 0-16,-1 0 0,1 0 0,-1 0 0,1 0 16,23 24-16,-24-24 0,1 0 0,23 23 0,-24-23 0,24 24 0,-23-24 0,23 23 0,-24-23 15,1 24-15,23-1 0,0 1 0,-24-24 0,1 23 0,23 1 16,0 0-16,0-1 0,0 1 16</inkml:trace>
  <inkml:trace contextRef="#ctx0" brushRef="#br0" timeOffset="23580">13497 3904 0,'0'23'0,"-24"-23"0,24 24 15,0-1-15,0 1 0,0-1 0,-23-23 0,23 24 0,0-1 0,0 1 0,0-1 16,0 1-16,0-1 0,-24-23 0,24 24 0,0-1 0,0 1 0,0-1 0,0 1 0,0-1 0,0 1 16,0-1-16,0 1 0,0-1 0,0 1 0,0 0 0,0-1 0,0 1 0,0-1 0,0 1 15,0-1-15,0 1 0,0-1 0,0 1 0,0-1 16,0 1-16,0-48 62,0 1-62,0-1 0,0 1 0,0-1 0,0 1 0,-23 23 0,23-24 16,0 1-16,-24 23 0,24-47 0,-23 47 0,23-24 0,0 0 0,-24 24 0,24-23 0,-23-1 0,23 1 0,-24 23 16,24-24-16,0 1 0,-23-1 0,-1 1 0,24-24 0,-23 23 0,-1 24 0,24-23 0,0-1 0,-23 24 0,23-23 15,-24 23-15,24-24 0,-23 1 0,23-1 0,-24 24 0,0 0 0,24-23 0,-23 23 0,23-24 0,-24 24 16,1 0-16,-1 0 0,1 0 0,-1 0 0,1 0 15,-1 0-15,1 0 0,23 24 0,0-1 0,-24-23 0,1 0 0,23 24 0,0-1 16,0 1-16,-24-24 0,24 23 0,0 1 0,0-1 0,0 1 0,-23-1 0,23 1 0,0-1 0,0 1 0,0-1 16,0 1-16,0-1 0,0 1 0,-24-1 0,24 1 0,0 0 0,0-1 0,0 1 0,0-1 0,0 1 0,-23-1 0,23 1 0,0-1 0,0 1 15,0-1-15,0 1 0,0-1 0,0 1 0,0-1 0,0 24 0,0-23 0,0-1 0,0 1 0,0-1 0,0 1 16,0-1-16,0 1 0,0-1 0,0 1 0,23-24 0,-23 23 0,24-23 0,-24 24 0,0 0 16,23-24-16,-23 23 0,24-23 0,-1 0 15,-23 24-15,24-24 0,-1 0 0,1 0 0,-24-24 16,23 24-16,1 0 0,-24-23 0,23 23 0,-23-24 0,0 0 0,24 24 0,-24-23 0,23 23 0,1-24 0,-24 1 15,0-1-15,23 24 0,-23-23 0,24 23 0,-24-24 0,24 1 0,-1-1 0,-23 1 0,24-1 0,-24 1 0,23 23 0,1-24 0,-24 1 16,23-1-16,1 1 0,-24-1 0,23 24 0</inkml:trace>
  <inkml:trace contextRef="#ctx0" brushRef="#br0" timeOffset="24026">13944 4045 0,'0'23'0,"0"1"0,0-1 0,23-23 0,-23 24 0,0-1 0,0 1 15,0-1-15,0 1 0,24-1 0,-24 1 0,0-1 0,0 1 16,0-1-16,0 1 0,0-1 0,23-23 0,-23 24 0,0 0 0,0-1 0,0 1 0,0-1 16,24-23-16,-24 24 0,23-24 0,-23 23 0,0 1 0,0-1 0,24-23 15,-24 24-15,23-24 0,-23-24 47,0 1-31,0-1-16,0 1 0,0-1 0,-23 24 0,23-23 0,0-1 0,-24 24 0,24-23 0,-23 23 0,23-24 0,0 0 15,0 1-15,-24 23 0,24-24 0,0 1 0,-23 23 0,23-24 0,0 1 0,-24 23 0,1 0 0,23-24 0,0 1 16,-24 23-16,1 0 0,23-24 0,-24 24 16,1 0-16,-1 0 0,24 24 0,0-1 15,0 1-15,0-1 0,-23-23 0,23 24 0,0-1 0,-24 1 0,1-1 0,23 1 0,0 0 16,0-1-16,-24 1 0,24 23 0,-24-47 0,24 23 0,0 1 0,-23-1 0,-1 1 0,24-1 0,0 1 15,0-1-15,-23 1 0,23-1 0,0 1 0,0-1 0,0 1 0,0-1 0,-24-23 0,24 24 0,0-1 16,0 1-16,0-1 0,0 1 0,0-1 16,0 1-1,0-48 1,0 1-16,24 23 0,-24-24 0,23 24 16,-23-23-16,24 23 0,-24-24 0,23 1 0,-23-1 0,24 1 0</inkml:trace>
  <inkml:trace contextRef="#ctx0" brushRef="#br0" timeOffset="24511">11709 3338 0,'-23'71'0,"23"-48"0,-24 1 0,1 46 0,-1-46 16,24 23-16,-23 0 0,23-24 0,-24 24 0,1-23 0,-1 47 0,-23-24 0,47-24 0,0 48 0,-23-48 0,23 24 0,0-23 0,0 46 15,-24-46-15,1 23 0,-1 0 0,24 0 0,0 0 0,-23-24 0,23 24 0,-24 1 0,24-1 0,0 0 0,0-24 0,0 24 0,0 0 0,-23-23 0,23 23 0,0-24 16,-24 24-16,24-23 0,0-1 0,0 24 0,0-23 0,0-1 0,0 24 0,0-23 0,0 23 0,24-23 0,-1-1 0,-23 1 0,24-1 16,-24 24-16,23-47 0,1 24 0,-24-1 0,23 1 0,1-1 0,-24 1 0,23-24 0,1 23 0,23 1 0,-47-1 0,47 1 0,0-1 0,-24 1 15,1-24-15,-1 23 0,24 1 0,-23-24 0,47 23 0,-24 1 0,-24-24 0,24 0 0,0 23 0,0-23 0,0 0 0,0 24 0,0-24 0,0 0 0,24 0 16,-24 0-16,0 0 0,24 0 0,-1 0 0,-23 0 0,24 0 0,-1 0 0,1-24 0,23 24 0,-24-47 0,1 47 0,0-23 0,46-1 0,-46 1 15,-1-1-15,1 1 0,46-1 0,-46-23 0,-1 47 0,1-47 0,0 24 0,23-24 0,0 47 0,-47-24 0,23-23 0,24 24 0,-23-24 0,23 23 0,0-23 16,-70 47-16,-1-24 0,48 1 0,23-24 0,-47 0 0,23 23 0,24-23 0,-47 24 0,24-24 0,-47 23 0,46-23 0,-23 24 0,0 23 0,0-71 0,0 48 0,-23-24 16,23 47-16,-47-47 0,70-1 0,-46 1 0,-24 24 0,23-1 0,1 1 0,-24-1 0,0-23 0,0 24 0,0-24 0,0 23 15,0-23-15,0 24 0,0-1 0,0 1 0,0-1 0,0 1 0,-24-24 0,1 0 0,23 23 0,-47-23 0,23 0 0,1 23 0,-1-23 0,1-23 0,-24 46 16,23-23-16,-23-23 0,24 23 0,-24 0 0,23 0 0,-46-47 0,70 47 0,-95-1 0,48-46 0,-23 47 0,23 0 0,-24-23 0,1-1 0,-1 1 0,1-24 0,-24 47 16,-1-48-16,-22 1 0,70 71 0,23-24 0,-46 0 0,-48-24 0,1 1 0,46-1 0,-47 1 0,1-1 0,-24 0 0,47 1 0,23 46 0,-70-70 0,47 47 15,-47-23-15,47-1 0,-24 24 0,-23-23 0,47 46 0,0-23 0,-47-24 0,47 24 0,0 24 0,-24-24 0,24 23 0,-24-23 0,24 24 0,24-1 0,-48 1 0,24-1 16,24 24-16,-1-23 0,-47-1 0,71 1 0,-23 23 0,-1 0 0,1-24 0,-1 24 0,24 0 0,-23 0 0,22 0 0,1 0 0,-23 0 0,-1 0 0,48 0 15,-48 0-15,24 0 0,0 0 0,0 0 0,0 24 0,0-24 0,24 23 0,-24 1 0,23-24 0,-23 23 0,23-23 0,1 47 0,-1-47 0,-23 24 0,24 23 16,-1-47-16,1 23 0,-1 24 0,1 0 0,23-23 0,-24-1 0,1 25 0,23-25 0,0 24 0,0 0 0,-47 0 0,47-23 0,0 23 0,-24 23 16,24-23-16,0 0 0,0 0 0,0 24 0,0-24 0,0 0 0,0 24 0,0-24 0,0 23 0,0 1 0,0 23 0,0-47 0,0 23 0,0 1 0,0-24 0,0 24 15,0-24-15,0 23 0,24 24 0,-1-47 0,-23 24 0,0-1 0,0-23 0,24-47 0,-1 71 0,-23-24 0,24 24 0,-24-24 0,47 47 0,-47-47 0,23 0 0,1 23 16,-1-23-16,-23 0 0,24 24 0,-1-1 0,1-23 0,-1 1 0,1 22 0,-1-23 0,-23 0 0,48 24 0,-25-48 0,-23 24 0,47 24 0,-23-48 0</inkml:trace>
  <inkml:trace contextRef="#ctx0" brushRef="#br0" timeOffset="29078">5736 3480 0,'0'24'31,"-24"-24"-31,24 23 0,0 1 0,0-1 16,0 1-16,0-1 0,0 1 15,0-1-15,0 1 0,24-24 16,-1 0-1,-23 23-15,24-23 0,-1 0 16,1 0-16,-1 0 0,-23-23 0,24 23 0,-24-24 16,23 24-16,1 0 0,-24-23 0,0-1 0,23 24 0,-23-23 0,24 23 0,-24-24 0,23 24 0,-23-23 0,0-1 15,0 1-15,24 23 0,-1-47 0,1 23 0,-24 1 0,0-1 0,23 1 0,-23-1 16,24 24-16,-24-23 0,0-1 0,0 1 0,0-1 0,0 1 0,0-1 16,0 1-16,0-1 0,-24 24 0,24-24 0,-23 24 15,23-23-15,-24 23 0,1 0 16,-1 0-16,24 23 0,-23-23 15,23 24-15,0 0 0,-24-24 0,24 23 0,-23 1 0,-1-24 0,24 23 0,0 1 0,-23-1 0,23 1 16,0-1-16,-24 1 0,24-1 0,-23 1 0,23-1 0,-24-23 0,24 24 0,0-1 0,0 1 0,0-1 0,-23-23 0,23 24 16,0-1-16,0 1 0,0-1 0,-24 1 0,24-1 0,0 1 0,0-1 0,0 1 0,0-1 15,0 1-15,0 0 0,0-1 0,0 1 0,0-1 0,24-23 0,-24 24 0,23-24 16,-23 23-16,24-23 0,-24 24 0,0-1 0,23-23 0,1 0 0,-24 24 0,23-24 0,1 0 0,-24 23 16,23-23-16,1 0 0,-1 0 0,1 0 0,-1 0 0,1 0 15,-1 0-15,1 0 0,0 0 0,-1 0 0,1 0 0,-1 0 0,-23-23 16,24 23-16,-1 0 0,-23-24 0,0 1 0,24 23 0,-24-24 15,23 24-15</inkml:trace>
  <inkml:trace contextRef="#ctx0" brushRef="#br0" timeOffset="29565">5501 4915 0,'0'23'31,"0"1"-31,0-1 0,0 1 0,0-1 0,0 1 16,0 0-16,-24-24 0,24 23 0,0 1 0,0-1 0,0 1 0,-24-24 0,1 23 0,23 1 15,0-1-15,0 1 0,0-1 0,0 1 0,0-1 0,0 1 0,0-1 0,0 1 16,0-1-16,0 1 0,0-1 0,23-23 0,-23 24 16,24-24-16,0 0 0,-24 23 0,23-23 0,-23 24 15,24-24-15,-1 0 0,1 0 0,-1 0 0,1 0 0,-1 0 0,1 0 0,-1 0 16,-23-24-16,24 24 0,-1 0 0,1-23 0,-1 23 0,1 0 0,-1 0 0,-23-24 0,24 24 0,-1-23 0,1-1 0,-1 1 16,1-1-16,-1 24 0,1-23 0,-24-1 0,23 24 0,1 0 0,-24-23 0,23-1 0,-23 1 0,24-1 0,-24 1 0,24 23 15,-1-24-15,-23 1 0,0-24 0,0 23 0,24 24 0,-24-23 0,0-1 0,0 0 0,0 1 16,0-1-16,0 1 0,0-1 0,0 1 0,0-1 0,0 1 15,0-1-15,-24 24 0,24 24 32,0-1-32,-23-23 0,23 24 0,0-1 0,0 1 0,0-1 15,0 1-15,-24-24 0,24 23 0,0 1 0,0 0 0,0-1 0,0 1 0,0-1 16,0 1-16,0-1 0,0 1 0,0-1 0,0 1 0,0-1 0,0 1 0,0-1 16,0 1-16,0-1 0,24-23 0,-24 24 0,23-24 0,-23 23 0,0 1 0,0-1 0,24-23 0,-24 24 15,23-24-15,-23 23 0,24-23 0,-24 24 0,23-24 0,-23 23 0,24-23 16,-1 0-16,1 0 0,-1 0 0,-23 24 0,24-24 15,-1 0-15</inkml:trace>
  <inkml:trace contextRef="#ctx0" brushRef="#br0" timeOffset="29940">6653 4774 0,'-24'23'0,"24"1"0,0-1 0,0 1 0,0-1 0,0 1 0,-23-24 0,23 23 0,0 1 0,0-1 16,0 1-16,0-1 0,0 1 0,0 0 0,0-1 0,-24-23 0,24 24 0,0-1 0,0 1 15,0-1-15,0 1 0,0-1 0,0 1 0,0-1 16,24-23-16,-1 0 0,1 0 16,-1 0-16,-23 24 0,24-24 0,-1 0 0,1 0 15,0 0-15,-1 0 0,1 0 0,-1 0 0,1 0 0,23 0 0,-47-24 0,23 24 16,1 0-16,-1-23 0,1 23 0,-1 0 0,-23-24 0,47 1 0,-23 23 0,-24-24 0,23 24 0,-23-23 0,24 23 15,-24-24-15,0 1 0,23 23 0,-23-24 0,0 1 0,0-1 0,24 24 0,-24-24 0,0 1 16,0-1-16,0 1 0,0-1 0,0 1 0,0-1 16,0 1-16,0-1 0,0 1 0,-24 23 0,24-24 15,-23 24-15,-1 0 0,1 0 0,-1 0 16,1 0-16,-1 0 0,1 0 0,-1 0 16,24 24-16,-23-24 0,-1 23 0,24 1 0,-23-1 0,-1 1 0,24-1 15,-23-23-15,23 24 0,-24-24 0,24 23 0,-23-23 0,23 24 0,-24-1 0,1 1 0,-1-24 0,24 24 0,-24-24 0,24 23 16,0 1-16,-23-24 0,23 23 0,0 1 0,-24-24 0,1 23 0,23 1 0,0-1 0,-24-23 0,24 24 15,0-1-15,-23-23 0,23 24 0,0-1 0</inkml:trace>
  <inkml:trace contextRef="#ctx0" brushRef="#br0" timeOffset="27786">867 6138 0,'24'0'31,"-24"23"-15,23-23-16,-23 24 0,24-24 0,-24 23 0,0 1 0,23-24 0,-23 23 0,0 1 15,24-24-15,-24 23 0,0 1 0,23 0 0,1-1 0,-24 24 0,24-23 0,-24-1 0,0 1 16,23-1-16,-23 1 0,24-1 0,-24 24 0,0-23 0,0-1 0,0 1 0,23-1 0,-23 1 0,0-1 0,0 1 0,24-1 0,-24 1 0,0-1 15,0 1-15,0-1 0,0 24 0,23-23 0,-23 0 0,0-1 0,0 24 0,0-23 0,0 23 0,24-24 0,-24 1 16,0-1-16,0 1 0,0-1 0,23 1 0,-23-1 0,0 1 0,0-1 0,0 1 0,0-1 0,0 1 0,0-1 16,0 1-16,0-1 0,0 1 0,24-24 0,-24 23 0,0 1 0,0-1 0,0 1 15,23-24 17,-23-24-32,0 1 15,24 23-15,-24-24 0,0 1 0,23 23 0,-23-24 0,0 1 0,0-1 0,24 24 0,-24-23 16,0-1-16,23 1 0,-23-1 0,24 24 0,-24-23 0,23 23 0,-23-24 0,0 1 0,24-1 0,-1 24 15,-23-23-15,24-1 0,-24 1 0,23 23 0,-23-24 0,24 24 0,-24-23 0,23 23 0,-23-24 0,24 24 0,-1-23 0,-23-1 0,24 24 0,-24-23 16,23 23-16,-23-24 0,24 24 0,0 0 0,-24-23 0,23-1 0,1 24 0,-1 0 0,1 0 0,-24-24 0,23 24 16,-23-23-16,0 46 15,0 1 1,0 0-16,0-1 0,24-23 0,-24 24 0,0-1 0,0 1 0,0-1 0,0 1 16,0-1-16,0 1 0,0-1 0,0 1 0,0-1 0,0 1 0,0-1 15,0 1-15,0-1 0,0 1 0,0-1 0,0 1 0,0-1 0,0 1 0,0-1 0,0 1 16,0-1-16,0 1 0,0-1 0,-24-23 0,24 24 0,0 0 0,0-1 0,0 1 0,0-1 15,-23-23-15,23 24 0,-24-24 0,24 23 0,0 1 0,-23-24 0,23 23 16,-24-23-16,24 24 0,-23-24 0,-1 0 0,24 23 0,-24-23 0,1 0 0,-1 0 16,1 0-16,23 24 0,-24-24 0,1 0 0,-1 0 0,1 0 0,23 23 0,-24-23 0,1 0 0,-1 0 15,1 0-15,23-23 0,-24 23 0,1 0 0,23-24 16,-24 24-16,24-23 0,0-1 0,-23 24 0,23-23 16,0-1-16,0 1 0,0-1 0,0 1 0,0-1 15,0 1-15,0-1 0,0 0 0</inkml:trace>
  <inkml:trace contextRef="#ctx0" brushRef="#br0" timeOffset="28291">2678 6985 0,'0'23'0,"0"1"0,0-1 0,0 1 0,0-1 0,0 1 0,0-1 16,0 1-16,0-1 0,0 1 0,0-1 0,0 1 0,0-1 0,0 1 0,0-1 16,0 1-16,0-1 0,0 1 0,0-1 0,0 1 15,0-1-15,0 1 0,24-48 32,-24 1-17,23 23-15,-23-24 0,24 24 0,-24-23 0,0-1 0,23 1 0,-23-1 16,24 24-16,-24-47 0,23 47 0,-23-23 0,0-1 0,24 24 0,-24-23 0,0-1 0,0 1 0,23 23 0,-23-24 0,0 1 15,24-1-15,-1 1 0,-23-1 0,0 1 0,0-1 0,0 1 0,24 23 0,-24-24 0,0 0 0,24 24 0,-24-47 16,0 24-16,0-1 0,23 24 0,-23-23 0,0-1 0,0 1 0,24 23 0,-24-24 0,23 24 0,-23-23 0,0-1 0,0 1 16,24 23-16,-24-24 0,0 1 0,0-1 0,23 24 15,-23 24 1,0-1-16,0 1 16,0-1-16,0 1 0,0-1 0,0 1 0,0-1 0,0 1 0,0-1 0,0 1 0,0-1 15,0 1-15,0-1 0,0 1 0,0 0 0,0-1 0,0 24 0,0-23 0,0-1 0,0 1 0,0-1 0,0 24 0,0-23 16,0-1-16,0 1 0,0-1 0,0 1 0,0-1 0,0 1 0,0 23 0,0-24 0,0 1 0,0-1 15,0 1-15,0-1 0,0 1 0,0-1 0,0 1 0,0 0 0,24-1 0,-24 1 0,0-1 0,23-23 16,-23 24-16,0-1 0,24-23 31,-24-23-31,0-1 0,0 1 0,0-1 16,23 24-16,-23-23 0,0-1 0,0 0 0,0 1 0,0-1 0,24 24 0,-24-23 0,0-1 0,23 24 16,-23-23-16,0-1 0,0 1 0,0-1 0,24 24 0,-24-23 0,0-1 0,23 24 0,-23-23 0,0-1 15,0 1-15,24 23 0,-24-24 0,23 24 0,-23-23 0,24 23 0,-24-24 0</inkml:trace>
  <inkml:trace contextRef="#ctx0" brushRef="#br0" timeOffset="28546">3784 6632 0,'0'23'31,"0"1"-31,0-1 0,0 1 0,0-1 0,0 1 0,0-1 0,-24 1 0,24-1 0,0 1 0,0-1 16,0 1-16,-23-1 0,23 1 0,0 0 0,0-1 0,0 24 0,-24-23 0,24-1 15,-23-23-15,23 24 0,0-1 0,0 1 0,0-1 0,-24-23 0,24 24 0,0-1 0,0 1 0,-23-1 16,-1 1-16,24-1 0,-23-23 0,-1 0 0,24 24 0,0-1 0,-24-23 0,24 24 16,-23-24-16,-1 0 0,1-24 15,23 1-15,0-1 0,0 1 0,0-1 16</inkml:trace>
  <inkml:trace contextRef="#ctx0" brushRef="#br0" timeOffset="26528">397 4162 0,'0'24'0,"-24"-1"0,24 1 0,0-1 0,-23 1 0,-1-1 0,24 1 16,0-1-16,0 1 0,-23-1 0,23 1 0,0 23 0,0-23 0,0-1 0,0 1 0,0-1 0,0 1 15,0-1-15,0 1 0,0-1 0,0 1 0,0-1 0,0 1 0,0-1 0,0 1 0,0-1 0,0 1 0,0-1 16,23-23-16,-23 24 0,24-1 0,-1 1 0,1-1 0,-24 1 0,24-1 0,-1 1 0,1-1 0,-1-23 0,1 48 15,23-25-15,-24 1 0,1-24 0,-24 23 0,23-23 0,24 24 0,-23-24 0,23 23 0,-24 1 0,1-24 16,-1 0-16,1 0 0,-1 0 0,1 0 0,-1 0 0,1 0 0,-1 0 0,1 0 0,-1 0 0,1 0 16,0 0-16,-24-24 0,23 24 0,1 0 0,-24-23 0,0-1 0,23 24 0,-23-23 0,0-1 0,0 1 15,0-1-15,0 0 0,0 1 0,0-1 0,0 1 0,0-1 0,0 1 0,0-1 0,0 1 16,0-1-16,0 1 0,0-1 0,0 1 0,-23-1 0,23 1 0,0-1 0,-24 24 0,24-23 0,0-1 0,0 1 0,-23 23 16,23-24-16,0 1 0,-24 23 0,24-24 0,0 1 0,-24 23 0,24-24 0,-23 24 0,23-23 0,0-1 0,-24 1 15,24-1-15,-23 24 0,23-24 0,-24 24 0,1 0 0,23-23 0,-24 23 0,24-24 16,-23 24-16,-1 0 0,1 0 0,-1 0 15,1 0-15,-1 0 0,1 0 0,-1 0 0,1 0 16,23 24-16,-24-24 0,1 0 0,23 23 0,-24-23 0,1 24 0,23 0 0,-47-1 0,23-23 0,1 0 0,23 47 16,-47-47-16,47 24 0,-24-24 0,0 23 0,1-23 0,23 24 0,-47-24 0,47 23 0,-24 1 0,-23-1 0,24-23 0,-1 24 0,1-1 15,-1-23-15,24 24 0,-23-24 0,23 23 0,-24-23 0,1 0 0,23 24 0,-24-24 0,24 23 0,-23 1 0,-1-24 16,24 23-16,0 1 0,24-24 31</inkml:trace>
  <inkml:trace contextRef="#ctx0" brushRef="#br0" timeOffset="27088">1620 3621 0,'0'71'16,"0"-48"-16,0 1 0,0-1 0,0 1 0,0 0 0,0-1 0,0 1 0,0-1 0,0 1 16,0-1-16,0 1 0,0-1 0,0 24 0,0-23 0,0-1 0,0 1 0,0-1 0,0 24 0,0-23 15,0-1-15,0 1 0,0-1 0,0 1 0,0-1 0,0 1 0,0-1 0,0 1 0,0-1 0,-24 1 0,24 0 0,0-1 0,0 24 0,0-23 16,0-1-16,0 1 0,0-1 0,0 1 0,0-1 0,0 1 0,0-1 0,0 1 0,0-1 0,0 1 16,0-1-16,24 1 0,-24-1 0,0 1 0,0-1 0,0 1 0,23-24 0,-23 23 0,0 1 15,24-24-15,-24 23 0,24-23 0,-1 0 16,-23-23-1,24 23-15,-24-24 16,0 1-16,0-1 0,0 1 0,0-1 0,0 1 16,0-1-16,0 1 0,0-1 0,0 1 0,0-1 15,-24 24-15,24-23 0,0-1 0,0 1 0,-23 23 0,23-24 0,-24 24 0,24-23 16,0-1-16,-24 24 0,24-23 0,-23 23 0,23-24 0,-24 24 16,1 0-16,-1 0 15,1 0-15,23 24 0,0-1 0,0 1 16,-24-24-16,24 23 0,0 1 0,-23-1 0,23 1 0,0-1 0,0 1 0,0-1 15,0 1-15,0-1 0,0 1 0,0-1 0,0 1 0,0-1 0,0 1 0,0-1 0,0 1 16,0-1-16,23-23 0,-23 47 0,0-23 0,24-24 0,-24 24 0,23 23 16,1-47-16,-24 23 0,23 1 0,1-1 0,-24 1 0,23-24 0,1 23 0,0-23 0,-24 24 0,23-24 0,-23 23 15,24-23-15,-1 0 0,-23 24 0,24-24 0,-1 0 0,-23 23 0,24-23 0,-1 0 0,1 0 0,-1 0 16,1 0-16,-1 0 0,1 0 0,-1 0 0,1 0 0,-1 0 0,1 0 0,-1 0 16,1 0-16,-1 0 0,1 0 0,-24-23 0,23 23 0,1-24 0,-1 24 0,-23-23 0,24-1 15,-24 1-15,23 23 0,-23-24 0,0 1 0,0-1 0,24 24 0,-24-23 0,0-1 16,0 1-16,0-1 0,0 0 0,0 1 15,0-1-15,-24 24 0,24-23 0,-23 23 0,-1 0 0,1 0 16,-1 0-16,1 0 0</inkml:trace>
  <inkml:trace contextRef="#ctx0" brushRef="#br0" timeOffset="30719">6512 7055 0,'23'0'0,"-23"-23"0,24 23 0,-24-24 0,0 48 47,0-1-47,0 1 0,0-1 15,0 1-15,0-1 0,0 1 0,0-1 16,0 1-16,0-1 0,23-23 31,1 0 1,-24-23 46,-24 23-78,24-24 0,0 1 0,0-1 0,-23 24 0,23-23 0,0-1 0,-24 24 15,24-23-15,0-1 0,-23 24 0,-1 0 0,24-23 0,0-1 16,-23 24-16,-1 0 31,24 24-31,0-1 16,-23-23-16,23 24 0,0-1 0,0 1 0,-24-24 0,24 23 0,0 1 0,0-1 0,0 1 15,-23-24-15,23 23 0,0 1 0,0-1 0,0 1 16,0-1-16,0 1 0,0-1 16,23-23-16,1 24 0,-24-1 15,23-23-15,1 0 0,-1 0 16,1 0 0,-1 0-16,-23-23 15,24 23-15,-1 0 0,-23-24 0,24 24 0,-24-23 0,23 23 0,-23-24 0,24 24 0,-24-23 16,0-1-16,0 1 0,23 23 0,1-24 0,-24 1 0,0-1 0,23 24 0,-23-23 0,24 23 0,-24-24 15,0 1-15,0-1 0,24 24 0,-24-23 0,23 23 0,-23-24 0,0 1 0,0-1 0,24 24 16,-24-23-16,0 46 47,0 1-47,0-1 0,0 1 0,0-1 16,0 1-16,-24-24 0,24 23 0,0 1 0,0-1 0,0 1 0,-23-24 0,23 23 0,0 1 15,0-1-15,0 1 0,0-1 0,0 1 16,0-1-1,-24-23 1</inkml:trace>
  <inkml:trace contextRef="#ctx0" brushRef="#br0" timeOffset="31331">7053 6679 0,'0'23'0,"23"-23"16,-23 24-16,0-1 0,0 1 0,0-1 16,0 1-16,0-1 0,0 1 0,0-1 0,24-23 0,-24 24 0,0-1 0,0 1 15,0 0-15,0-1 0,0 1 0,23-24 0,-23 23 0,0 1 16,0-1-16,0 1 0,0-1 15,24-23 17,-24-23-17,0-1-15,23 24 0,1 0 0,-24-23 0,0-1 0,23 24 0,-23-23 0,24-1 0,-24 1 0,23 23 0,-23-48 0,24 25 0,-1-24 16,1 47-16,-24-24 0,23 1 0,-23-1 0,24 24 0,0-23 0,-1-1 0,-23 1 0,24-1 0,-24 1 0,23-1 0,1 1 16,-24-1-16,23 1 0,-23-1 0,24 1 0,-1 23 0,-23-24 0,0 1 0,24 23 0,-24-24 0,0 1 15,23 23-15,-23-24 0,0 1 0,0-1 0,24 24 16,-24 24-1,0-1-15,0 1 16,23-1-16,-23 1 0,0-1 0,0 1 0,0-1 0,0 1 0,0-1 16,0 1-16,0-1 0,0 1 0,0-1 0,0 1 0,0-1 0,0 1 0,0-1 0,0 1 0,0-1 15,0 1-15,0-1 0,0 1 0,0-1 0,0 1 0,0 0 0,0-1 0,0 1 0,0-1 0,0 1 16,0-1-16,0 1 0,0-1 0,0 1 0,0-1 0,0 1 0,24-24 47,-24-24-32,23 24-15,-23-23 0,0-1 0,0 1 0,0-1 0,0 1 16,0-1-16,0 1 0,0-1 0,0 1 0,0-1 16,0 0-16,0 1 0,-23 23 31,-1 0-15,1 0-16,23 23 0,0 1 15,-24-24-15,24 24 0,-23-24 16,23 23-16,0 1 0,-24-24 0,24 23 0,0 1 15,-23-24-15,-1 0 0,24 23 0,-23-23 16</inkml:trace>
  <inkml:trace contextRef="#ctx0" brushRef="#br0" timeOffset="32176">5453 4680 0,'-23'47'0,"23"0"0,0 0 0,-24 0 0,24 0 0,-23 0 0,-1 23 0,24-46 0,0 23 0,-23 0 0,23 0 15,0 24-15,0-24 0,-47 0 0,47 23 0,0-46 0,0 23 0,0 23 0,0 1 0,-24-24 0,24 24 0,0-1 0,-23-23 0,23 0 0,0 47 0,0-47 0,0 24 16,0-1-16,0 1 0,0-24 0,0-23 0,0 46 0,0 24 0,0-23 0,0-24 0,0 47 0,0-24 0,0-23 0,0 24 0,0-24 0,0 24 0,0-24 16,0 0-16,0 23 0,0-23 0,0 0 0,0 24 0,0-24 0,0-24 0,0 24 0,23 0 0,-23 0 0,0 1 0,0-1 0,24-24 0,-24 24 0,23 0 0,-23-23 15,24 23-15,23-24 0,-47 1 0,23 23 0,1-47 0,-1 47 0,25-24 0,-25-23 0,1 47 0,-1-47 0,1 24 0,-1-1 0,48-23 0,-71 24 16,47-1-16,-24-23 0,48 24 0,-48-24 0,24 23 0,0-23 0,0 0 0,0 24 0,0-24 0,-23 0 0,23 0 0,24 0 0,-24 0 0,47 0 0,-24 0 0,1 0 16,-1 0-16,-23 0 0,47-24 0,-46 1 0,22 23 0,-46 0 0,23-24 0,23 1 0,24-1 0,-23 1 0,-1-1 0,24 1 0,1-24 0,-25 47 0,1-47 0,23 0 15,-24 23-15,1-23 0,23 0 0,-24 24 0,-23-24 0,24 23 0,23-46 0,-23 22 0,-24 25 0,23-48 0,-23 24 0,0 24 0,24-48 0,-48 48 0,24-24 16,24 0-16,-47 23 0,23-46 0,-24 23 0,24 0 0,-23 0 0,-24 23 0,23 0 0,-23 1 0,47-24 0,-47 0 0,24 0 0,-1 23 0,1-23 0,-24 0 0,0 0 15,23 0-15,-23 24 0,24-24 0,-24 0 0,0 23 0,0-23 0,0 24 0,0-25 0,0 1 0,0 24 0,0-24 0,0 23 0,0-23 0,0 0 0,0 24 16,0-24-16,0 23 0,0-23 0,-24 24 0,24-48 0,0 48 0,0-1 0,-23-23 0,-1 24 0,24-1 0,-23 0 0,-1-23 0,24 24 0,0-1 0,-23-23 16,-1 24-16,1-1 0,-24-46 0,47 46 0,-24-23 0,1 24 0,-1-1 0,24 1 0,0-1 0,-47 1 0,47-1 0,-24 1 0,1-24 15,-1 47-15,1-24 0,-1-23 0,1 23 0,-1 24 0,24-23 0,-23-1 0,-1 24 0,24-23 0,-23 23 0,-1 0 0,24-24 0,-23 1 0,-1 23 16,1 0-16,-1-24 0,1 24 0,-1-23 0,1 23 0,-1 0 0,1 0 0,23-24 0,-24 24 0,1 0 0,23-23 0,-47 23 16,23 0-16,-23 0 0,23 0 0,1 0 0,-1 0 0,1 0 0,-1 0 0,1 0 0,-1 0 15,1 0-15,-1 0 0,1 0 0,-1 0 0,1 0 0,-1 0 0,1 0 0,-1 0 0,-23 0 0,24 0 0,-24 0 0,23 0 0,1 0 16,-24 0-16,23 0 0,1 0 0,-25 23 0,25-23 0,-1 0 0,-23 24 0,24-24 0,-24 23 0,23 1 0,-23-24 0,24 0 0,-1 0 0,1 0 0,-1 23 15,-23 1-15,0-24 0,24 47 0,-24-47 0,-24 23 0,48 1 0,-25 0 0,1-24 0,0 47 0,24-24 0,-24 1 0,0-1 0,0 1 0,0-1 0,0 1 0,0 23 16,0-47-16,23 47 0,-46-24 0,23 1 0,23 23 0,-23-24 0,23 1 0,1-1 0,-48 24 0,71-23 0,-70-1 0,70 1 0,-71 23 0,48-23 0,-1-24 0,24 47 16,-47-24-16,24 1 0,-1 23 0,24-24 0,-23 1 0,23-1 0,-24 24 0,1-23 0,23-1 0,0 1 0,0-1 15,0 1-15,0-1 0,0 1 0,0-1 0,0 1 0,0-1 0,0 1 0,0 23 0,23-47 0,1 0 0,-24 23 0,47 1 16,-47 0-16,23 23 0,1-47 0,-1 23 0,1-23 0,-24 24 0,47-24 0,-24 47 0,1-47 0,-1 0 0,-23 23 0,47 1 0,-23-24 16,-1 0-16,24 23 0,-23 1 0,-1-24 0,25 23 0,-25-23 0,24 47 0,0-47 0,0 0 0,0 24 0,0-24 0,-23 0 0,-1 0 0,24 0 0,0 0 15,-23 0-15,-1 0 0,1 0 0,-1 0 0,24 0 0,-23 0 0,23 0 0,0 0 0,-23 0 0,23 0 0,0 0 0,0 0 0,0 0 0,-24 0 0,1 0 0,23 0 16,0 0-16,-24 0 0,1-24 0,23 24 0,-24 0 0,1 0 0,-1-23 0,1 23 0,23-24 0,-23 1 0,-1 23 0,1 0 0,-1-24 0,1 24 0,-1-23 15,-23-1-15,24 1 0,-1-1 0,-23 1 0,24 23 0,-24-24 0,0 1 0,0-1 0,23 24 0,-23-23 0,0-25 0,0 25 16,0-1-16,0 1 0,0-1 0,0 1 0,0-1 0,0 1 0,0-1 0,0 1 0,-23-24 0,23 23 16,-24 1-16,1-1 0,23 1 0,-24 23 0,24-24 0,-23 1 0,23-1 0,-24 24 0,1-23 0,23-1 0,0 1 0,-24 23 0,1-47 0,-1 23 15,-23-23-15,23 23 0,1 1 0,-24-1 0,47 1 0,0-1 0,-47 1 0,23-1 0,-23 1 16,24-1-16,-1 1 0,1 23 0,-1-24 0,24 1 0,-23 23 0,-1-24 0,1 24 0,-1-23 0,-23 23 0,47-24 16,-23 24-16,23-23 0,-24 23 0,1 0 0,-1 0 0,1 0 0,23-24 0,-24 24 0,0 0 15,1 0-15,-1 0 0,1 0 0,-1 0 0,24 24 16,-23-24-16,-1 0 0,24 23 0,-23 1 0</inkml:trace>
  <inkml:trace contextRef="#ctx0" brushRef="#br0" timeOffset="32592">7805 5032 0,'0'24'16,"0"0"-16,-23-24 0,23 23 0,-24-23 0,24 24 0,0-1 0,0 1 0,-23-24 0,-1 0 0,24 23 0,0 1 15,0-1-15,-23-23 0,23 47 0,-24-47 0,24 24 0,0-1 0,-23 1 0,-1-24 0,24 23 0,0 1 0,-23-24 0,23 23 16,-24 24-16,24-23 0,-23-24 0,-1 47 0,1-24 0,23 1 0,-24-24 0,24 23 16,0 1-16,-23-24 0,23 23 0,0 1 0,-24-24 0,24 24 0,0-1 0,0 1 0,0-1 15,-23-23-15,23 24 0,0-1 0,23-23 16,1 0 15,-24-23-31,23 23 0,1 0 0,-24-24 0,23 24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9:45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1224 0,'24'24'0,"-24"-1"0,23-23 0,-23 24 0,24-24 0,-1 0 16,-23 23-16,24-23 0,-1 0 15,-23 24-15,0-1 0,24-23 0,-24 24 16,23-24-16,1 0 0,-24 23 0,0 1 16,0 0-16,0-1 0,23-23 0,-23 24 15,0-1-15,0 1 0,0-1 0,24-23 0,-24 24 0,0-1 0,0 1 16,0-1-16,0 1 0,0-1 0,0 1 0,0-1 0,0 1 0,0-1 0,0 1 16,0-1-16,0 1 0,0 23 0,0-24 0,0 24 0,0-23 0,0-1 0,0 1 0,0 0 0,0-1 0,0 1 15,0-1-15,-24 24 0,24-23 0,0-1 0,0 1 0,0-1 0,0 1 0,-23-1 0,23 24 0,0-23 0,0 23 0,0-24 16,-24 24-16,24 0 0,-23-23 0,23-1 0,0 1 0,0-1 0,0 1 0,0 0 0,0-1 0,-24 1 0,24-1 0,0 24 15,0-23-15,0-1 0,0 1 0,0-1 0,0 1 0,0-1 0,0 1 0,0-1 0,0 1 0,0-1 0,0 1 16,0-1-16,0 1 0,0-1 0,0 1 0,0-1 0,0 1 16,24-24-16,-24 23 0,0 1 0,23-24 62,-23-24 79,24 24-126,-24-23-15,23 23 0,-23-24 0,24 24 0,-1 0 0,-23-23 0,24 23 0,-24-24 0,23 24 16,1-23-16,-1 23 0,1-24 0,-24 1 0,23-1 0,1 24 0,-1 0 0,1-23 0,0 23 16,-1 0-16,1-24 0,-1 24 0,-23-23 0,24 23 0,-1 0 0,24-24 0,-23 24 0,23 0 0,-47-23 0,47 23 0,-47-24 0,47 24 0,-24 0 0,24-23 15,-23 23-15,23-24 0,-24 1 0,1 23 0,23-24 0,-24 24 0,25 0 0,-1 0 0,-24-23 0,1 23 0,-1-24 0,24 24 0,-23 0 0,23 0 16,0-23-16,0 23 0,0-24 0,-24 24 0,1 0 0,23-23 0,0 23 0,-24-24 0,24 24 0,1 0 0,-1-24 0,-24 24 0,24 0 0,0 0 0,0 0 0,-47-23 16,71-1-16,-48 24 0,1 0 0,23 0 0,-24 0 0,24 0 0,-23-23 0,23 23 0,0-24 0,-24 24 0,25 0 0,-25 0 0,24 0 15,-23 0-15,-1-23 0,24 23 0,-23 0 0,-1 0 0,24 0 0,-23 0 0,23-24 0,-24 24 0,1 0 0,-1 0 0,1 0 0,-1 0 0,1 0 0,-24-23 16,23 23-16,1 0 0,-1 0 0,1 0 0,-1 0 0,1 0 0,0 0 0,-1 0 0,1 0 0,-1 0 15,1 0-15,-1 0 47,1 0-47,-1 0 0,1 0 0,-1 0 16,1 0-16,-24-24 0,23 24 0,1 0 0,-1 0 0,1 0 0,-1 0 0,1 0 0,23 0 16,-24-23-16,1 23 0,-1 0 0,1 0 0,-1 0 0,1 0 0,-1-24 0,1 24 0,23 0 0,-23 0 0,-1 0 0,24 0 0,-23 0 0,23 0 0,-24 0 0,24 0 15,-23-23-15,-1 23 0,24 0 0,0 0 0,-47-24 0,47 24 0,0 0 0,0 0 0,-23 0 0,-1 0 0,1 0 0,23 0 0,-23 0 0,-1 0 0,24 0 16,-23 0-16,-1 0 0,1 0 0,23-23 0,-24 23 0,1 0 0,23 0 0,-24 0 0,1 0 0,-1 0 0,1 0 0,-1 0 0,1 0 0,23-24 15,-24 24-15,1 0 0,-1 0 0,25 0 0,-25 0 0,1 0 0,-1 0 0,1 0 0,-1 0 0,1 0 0,-1 0 16,1 0-16,-1 0 0,1 0 63,-1 0-48,1 0-15,-24-23 0,23 23 0,1 0 0,-1 0 0,1 0 16,-1 0-16,-23-24 0,24 24 0,-1 0 0,1 0 0,-24-23 0,23 23 0,1 0 15,-1 0-15,1 0 0,-1 0 0,1 0 16,-24-24 62,24 24-78,-1 0 0,1 0 0,-1 0 0,1 0 16,-24-23-16,23 23 0,1 0 0,-1-24 0,1 24 0,-1 0 0,-23-23 0,24 23 0,-1 0 15,1 0-15,-1-24 0,1 24 0,-1 0 0,1-23 0,-1 23 0,1 0 0,-1 0 0,1 0 0,-24-24 0,23 24 0,1 0 16,-24-23-16,23 23 0,1 0 0,-1 0 0,-23-24 0,24 24 0,0 0 0,-1 0 16,1 0-16,-1 0 125,1 0-110,-1 0 1,1 0-16,-1 0 16,-23-24-16,24 24 0,-1 0 15,1 0-15,-24-23 0,0-1 16,0 1 78,23 23-79,1 0 1,-1 0-16,1 0 0,-1 0 15,1 0-15,-1 0 0,1 0 0,-24 23 16,23-23-16,-23 24 0,24-24 0,-24 23 0,23-23 0,-23 24 16,24-24-16,-24 24 0,0-1 0,23-23 0,-23 24 15,0-1 1,-23-23 15,-1 0-15,1 0-1,-1 0 1,1 0 0,-1 0-16,24-23 0,-23 23 15,-1 0-15,24-24 0,0 1 16,-23 23-16,-1 0 0,24-24 0,0 0 0,-23 24 16,23-23-16,0-1 0,0 1 0,0-1 0,0 1 0,0-1 0,0 1 15,-24 23-15,24-24 0,0 1 0,0-1 0,0 1 0,0-1 0,0 1 16,0-1-16,0 1 0,0-1 0,0 1 0,0-1 0,0 1 0,0-1 15,0 1-15,0-1 0,-23 24 0,23-23 0,0-1 0,0 1 0,0-1 16,0 0-16,-24 24 0,24-23 0,0-1 0,0 1 0,0-1 16,0 1-16,0-1 0,0 1 0,0-1 0,0 1 15,0-1-15,0 1 0,0-1 0,0 1 0,0-1 16,0 1-16,0-1 0,0 1 16,0-1-16,0 1 0,0-1 0,0 1 0,0-1 15,0 1-15,0-1 0,0 1 0,0-1 0,0 0 16,24 24-16,-24-23 0,0-1 0,23 24 0,-23-23 0,0-1 15,24 24-15,-24-23 0,23 23 32,-23-24-1,24 24-15,-24-23-16,0-1 0,0 1 15,0-1-15,0 1 0,0-1 16,-24 24 62,1 0-62,23-23-16,-24 23 0,24-24 0,0 1 15,-23 23-15,23-24 0,-24 24 0,24-23 0,0-1 0,0 1 16,0-1-16,-23 24 0,23-23 0,0-1 0,0 1 15,0-1-15,0 1 0,0-1 16,-24 24 47,1 0-17,-1 24-46,1-24 16,23 23-16,0 1 0,-24-24 0,24 23 0,-23-23 0,23 24 0,-24-24 16,1 0-16,23 23 0,-24-23 0,24 24 0,-24-24 0,1 0 0,23 23 0,-24-23 0,24 24 0,-23-24 15,23 23-15,-24-23 0,24 24 0,0-1 0,-23-23 0,-1 0 0,24 24 0,-23-24 16,23 23-16,-24-23 0,1 24 0,-1-24 0,1 0 16,23 23-16,-24-23 0,24 24 0,-23-24 0,-1 0 0,1 0 0,-1 0 15,1 0-15,23 23 0,-24-23 0,1 0 0,-1 0 0,1 0 16,-1 0-16,1 0 0,-1 0 0,1 0 0,-1 0 0,0 0 0,1 0 0,-1 0 15,1 0-15,-1 0 0,1 0 0,-1 0 0,1 0 0,-1 0 0,1 0 0,-1 0 16,1 0-16,-1 0 0,1 0 0,-1 0 0,1 0 0,-1 0 0,1 0 0,-1-23 0,1 23 0,-1 0 0,1 0 0,-1 0 0,1 0 0,-1-24 16,1 24-16,-1 0 0,0 0 0,1 0 0,-1 0 0,1-23 0,-1 23 0,1 0 0,-1-24 0,1 24 0,-1 0 0,-23 0 0,24 0 15,-24 0-15,23 0 0,1 0 0,-1-23 0,-23 23 0,24 0 0,-24 0 0,23 0 0,1 0 0,-24 0 0,23 0 0,-23 0 0,23 0 0,1 0 16,-1 0-16,-23 0 0,0 0 0,24 0 0,-24-24 0,23 24 0,1 0 0,-1 0 0,1 0 0,-1 0 0,1 0 0,-24 0 16,23 0-16,-23 0 0,24 0 0,-24 0 0,23 0 0,0 0 0,1 0 0,-1 0 0,-23 0 0,24 0 0,-1 0 15,1 0-15,-1 0 0,1 0 0,-1 0 0,1 0 0,-1 0 0,1 0 0,-1 0 0,1 0 0,-1 0 0,1 0 16,-1 0-16,1 0 0,-1 0 0,1 0 0,-1 0 0,1 0 0,-1 0 15,1 0-15,23 24 0,-24-24 0,0 0 0,1 0 0,-1 0 0,1 0 16,-1 0-16,1 0 0,-1 0 0,1 0 16,23 23-16,-24-23 0,1 0 0,-1 0 0,1 0 15,-1 0-15,1 0 0,-1 0 0,24 24 0,-23-24 0,-1 0 16,1 0-16,-1 0 0,1 0 0,-1 0 0,1 0 0,23 23 0,-24-23 16,1 0-16,-1 0 0,1 0 0,23 24 0,-24-24 0,0 0 0,1 0 0,-1 0 0,1 0 15,-1 0-15,1 0 0,-1 23 0,1-23 0,-24 0 0,23 0 0,1 0 0,-1 0 0,1 0 0,-1 0 16,24 24-16,-23-24 0,-1 23 0,1-23 0,-1 0 0,1 0 0,-1 0 0,1 0 0,-1 24 15,1-24-15,-1 0 0,1 0 0,-1 0 0,24 23 0,-24-23 0,1 0 0,-1 0 0,24 24 16,-23-24-16,23 23 0,-24-23 0,1 0 0,-1 0 0,24 24 0,-23-24 0,-1 0 16,24 23-16,-23-23 0,-1 0 0,1 0 0,23 24 0,-24-24 15,24 24-15,-23-24 0,-1 0 0,1 0 0,23 23 0,-24-23 16,24 24-16,-23-24 0,-1 0 0,24 23 0,0 1 0,-23-24 0,-1 0 16,24 23-16,-23-23 0,-1 0 0,1 0 15,23 24-15,-24-24 0,1 0 16,-1 0-16,0 0 0,1 0 15,-1 0-15,1 0 0,23 23 0,-24-23 0,1 0 16,-1 0-16,1 0 0,-1 0 0,1 0 0,-1 0 16,1 0-16,-1 0 0,1 0 0,-1 0 15,1 0-15,-1 0 0,1 0 0,-1 0 0,1 0 0,-1 0 0,1 0 16,-1 0-16,1 0 0,-1 0 0,1 0 0,-1 0 0,24 24 0,-24-24 0,1 0 16,-1 0-16,1 0 0,-1 0 0,1 0 0,-1 0 0,1 0 0,23 23 0,-24-23 15,1 0-15,-1 0 0,1 0 0,-1 0 0,1 0 0,-1 0 0,24 24 16,-23-24-16,-1 0 0,1 0 0,-1 0 0,1 0 0,23 23 0,-24-23 15,1 0-15,-1 0 0,1 0 0,-1 0 16,24 24-16,-23-24 0,23 23 109,0 1-109,0-1 16,0 1-16,0-1 0,0 1 16,0-1-16,0 1 15,23-24-15,-23 23 0,24-23 16,-1 0 0,1 0-16,-1 0 15,1 0-15,-1 0 0,1 0 16,-1 0-16,1 0 0,-24-23 0,23 23 0,1 0 0,-1 0 15,-23-24-15,24 24 0,-1 0 0,-23-23 0,24 23 0,-24-24 16,23 1-16,1 23 0,-24-24 0,23 24 0,-23-23 0,24 23 16,-1 0-16,-23-24 0,0 1 0,24 23 0,-24-24 15,23 24-15,-23-23 0,24 23 0,-24-24 16,23 24 78,1 0-94,0 0 0,-1 0 0,1 0 15,-24-23-15,23 23 0,1 0 0,-1 0 0,1 0 0,-24-24 0,23 24 16,1 0-16,-1 0 0,1 0 0,-1 0 0,1 0 0,-1 0 0,1 0 0,-1 0 16,-23-23-16,24 23 0,-1 0 0,1 0 0,-1 0 0,1 0 0,-1 0 0,1 0 0,-1 0 0,1 0 0,-1-24 0,1 24 0,0 0 15,-1 0-15,24-23 0,-23 23 0,23 0 0,-24 0 0,1 0 0,-1 0 0,1 0 0,-1 0 0,24 0 0,-23-24 0,23 24 0,-24 0 16,1 0-16,-1 0 0,1 0 0,-1 0 0,1 0 0,-1 0 0,1 0 0,-1 0 0,25 0 0,-25 0 0,1 0 0,-1 0 0,1 0 0,-1 0 15,1 0-15,-1 0 0,1 0 0,-1 0 0,1 0 0,-1 0 0,1 0 0,-1 0 0,1 0 0,-1 0 0,1 0 0,23 0 0,-24 0 16,24 0-16,-23 0 0,-24-23 0,23 23 0,1 0 0,-1 0 0,1 0 0,0 0 0,-1 0 0,1 0 0,-1 0 16,1-24-16,-1 24 0,1 0 0,-24-23 0,23 23 0,1 0 0,-1 0 0,1-24 0,23 24 0,-24 0 0,1 0 15,-1-24-15,1 24 0,-1 0 0,24 0 0,-47-23 0,24 23 0,-1-24 0,1 24 0,-1 0 16,-23-23-16,24 23 0,-1 0 0,1 0 0,-24-24 0,24 24 0,-1 0 0,1-23 0,-1 23 0,-23-24 16,24 24-16,-1 0 0,1 0 0,-24-23 0,47 23 0,-24 0 0,1-24 0,-1 24 0,1 0 0,-1 0 0,-23-23 15,24 23-15,-1 0 0,1 0 0,-24-24 0,23 24 0,1 0 0,-1 0 0,1 0 0,-1 0 0,1-23 0,-1 23 0,1 0 16,-1 0-16,1 0 0,0 0 0,-1 0 0,1 0 0,-1 0 0,-23-24 0,24 24 0,-1 0 0,1 0 15,-1 0-15,1 0 0,-1 0 0,1 0 0,-1 0 0,1 0 0,-1 0 0,1 0 0,-1 0 16,1 0-16,-1 0 0,1 0 0,-1 0 0,1 0 0,-1 0 0,1 0 16,-1 0-16,1 0 0,-1 0 0,-23-23 0,24 23 0,0 0 15,-1 0-15,1 0 0,-1 0 0,1 0 0,-1 0 0,-23-24 0,24 24 0,-1 0 0,1 0 16,-1 0-16,1 0 0,-1 0 0,1 0 0,-1 0 0,1 0 0,-1 0 0,1 0 0,-1 0 0,1-23 16,-1 23-16,1 0 0,-1 0 0,1 0 0,-1 0 0,1 0 0,-1 0 0,1 0 0,0 0 0,-1 0 0,1 0 0,-1 0 15,1 0-15,-1 0 0,1-24 0,-1 24 0,1 0 0,23 0 0,-24 0 0,1 0 0,-1 0 0,1 0 0,-1 0 16,1 0-16,-1 0 0,1 0 0,-1 0 0,1 0 0,-1 0 0,1 0 0,-1 0 0,-23-23 15,24 23-15,-1 0 0,1 0 0,0 0 0,-1 0 0,1 0 0,-1 0 16,1 0-16,-1 0 16,1 0-1,-1 0 1,1 0 0,-1 0-16,1 0 0,-1 0 15,1 0-15,-1 0 0,1 0 0,-1 0 0,1 0 16,-24-24-16,23 24 0,1 0 0,-1 0 0,1 0 0,-1 0 15,1 0-15,-1 0 0,1 0 0,-1 0 0,1 0 0,0 0 16,-1 0-16,1 0 0,-1 0 0,1 0 16,-1 0-16,1 0 31,-1 0-31,1 0 16,-24-23-16,23 23 0,1 0 0,-1 0 15,-23-24-15,24 24 0,-1 0 0,1 0 16,-24-23-16,23 23 0,-23-24 0,24 24 0,-1 0 15,-23-23-15,24 23 0,-1 0 16,-23-24-16,-23 24 94,23-23-47,-24 23-47,1 0 0,23-24 15,-24 24-15,1 0 0,23-24 16,-24 24-16,1 0 0,-1 0 16,48 0 62,-24 24-63,0 0-15,0-1 0,0 1 16,0-1-16,0 1 0,0-1 0,0 1 16,23-24-16,-23 23 0,0 1 0,0-1 0,0 1 0,0-1 0,0 1 15,0-1-15,0 1 0,0-1 0,0 1 0,0-1 0,0 1 0,0-1 16,0 1-16,0-1 0,0 1 0,24-24 0,-24 23 0,0 1 0,0-1 0,0 1 15,0 0-15,0-1 0,0 1 0,0-1 0,0 1 0,0-1 16,0 1-16,0-1 0,0 1 0,23-24 0,-23 23 16,0 1-16,0-1 0,0 1 0,0-1 15,24-23-15,-24 24 0,0-1 0,23-23 0,-23 24 0,0-1 0,0 1 16,24-24-16,-24 23 0,0 1 0,0-1 0,23-23 0,-23 24 0,0-1 16,0 1-16,24-24 0,-1 0 0,-23 23 0,0 1 0,0 0 15,24-24-15,-24 23 0,0 1 0,0-1 16,0 1-16,23-24 0,-23 23 0,0 1 0,24-24 15,-24 23-15,0 1 0,0-1 0,23-23 0,-23 24 0,0-1 16,0 1-16,0-1 0,0 1 0,24-24 0,-24 23 16,0 1-16,0-1 0,0 1 0,0-1 0,24-23 0,-24 24 15,0-1-15,0 1 0,0-1 0,23-23 0,-23 24 16,0-1-16,0 1 0,24-24 0,-24 24 0,0-1 16,0 1-16,0-1 0,0 1 15,23-24-15,-23 23 16,24-23-1,-48 0 142,1 0-157,-1 0 15,1 0 1,-1 0 0,0 0-16,1 0 0,-1 0 0,1 0 0,-1 0 15,1 0-15,-1 0 0,1 0 0,-1 0 0,1 0 0,-1 0 16,1 0-16,-1 0 0,1 0 0,-1 0 0,1 0 0,-1 0 0,1 0 15,-1 0-15,1 0 0,-1 0 0,1 0 0,-1 0 0,1 0 0,-1 24 0,1-24 0,-1 0 0,0 0 16,1 0-16,-1 0 0,1 0 0,-1 23 0,1-23 0,-1 0 0,1 0 0,-1 0 0,1 0 16,-1 0-16,24 24 0,-23-24 0,-1 0 0,1 23 0,-1-23 0,1 0 0,23 24 0,-47-24 0,23 0 0,1 0 15,-1 0-15,24 23 0,-23-23 0,-1 0 0,1 0 0,23 24 0,-24-24 0,1 0 0,-1 0 0,24 23 16,-24-23-16,1 0 0,-1 0 0,1 0 0,-1 0 0,24 24 0,-23-24 0,-1 0 16,1 0-16,23 23 0,-24-23 0,1 0 0,-1 0 15,1 0-15,23 24 0,-24-24 0,1 0 0,-1 0 16,1 0-16,23 23 0,-24-23 0,24 24 0,-23-24 15,-1 0-15,1 0 0,-1 0 0,1 0 16,-1 0-16,24 23 0,-23-23 0,-1 0 16,1 0-16,-1 0 0,0 0 15,1 0-15,-1 0 0,1 0 0,-1 0 16,1 0-16,23 24 0,-24-24 0,1 0 0,-1 0 0,1 0 0,-1 0 0,1 0 16,-1 0-16,1 0 0,23 23 0,-24-23 0,1 0 0,-1 0 0,1 0 0,23 24 15,-24-24-15,1 0 0,-1 0 0,1 0 0,-1 0 0,1 23 0,-1-23 0,1 0 0,-1 0 16,0 0-16,1 0 0,-1 0 0,1 0 0,-1 0 0,24 24 0,-23-24 0,-1 0 0,1 0 0,-24 0 15,23 23-15,1-23 0,-24 0 0,23 24 0,1-24 0,-1 0 0,-23 0 0,24 0 0,-1 0 0,1 0 0,-1 0 0,1 24 16,-1-24-16,1 0 0,-25 0 0,25 0 0,-1 0 0,1 0 0,-1 0 0,1 0 0,-1 0 0,1 0 16,-1 0-16,1 0 0,-1 0 0,24 23 0,-47-23 0,24 0 0,-1 0 0,-23 0 0,47 24 0,-23-24 0,-1 0 0,1 0 0,-1 0 15,1 0-15,-1 0 0,1 0 0,-1 0 0,1 23 0,-1-23 0,0 0 0,1 0 0,-24 0 0,23 0 16,1 0-16,-1 0 0,1 0 0,-1 24 0,1-24 0,-1 0 0,1 0 0,-1 0 16,1 0-16,-1 0 0,1 0 0,-1 0 0,1 0 0,-1 0 0,1 0 0,-1 0 0,1 0 15,-1 0-15,1 0 0,-1 0 0,1 0 0,-1 0 0,0 0 16,1 0-16,-1 0 0,24 23 0,-23-23 0,-1 0 0,1 0 0,-1 0 0,1 0 15,-1 0-15,1 0 0,-1 0 0,1 0 0,-1 0 0,1 0 0,-1 0 16,1 0-16,-1 0 0,1 0 0,-1 0 0,1 0 0,-1 0 16,1 0-16,-1 0 0,1 0 0,-1 0 0,1 0 0,-1 0 0,0 0 15,1 0-15,-1 0 0,1 0 0,-1 0 0,1 0 0,-1 0 0,1 0 0,-1 0 16,1 0-16,23 24 0,-24-24 0,1 0 0,-1 0 0,-23 0 0,24 0 0,-1 0 0,1 0 0,-1 0 16,1 0-16,-1 0 0,1 0 0,-1 0 0,1 0 0,-1 0 0,1 0 0,-1 23 0,0-23 0,1 0 15,-1 0-15,1 0 0,23 24 0,-24-24 0,1 0 0,-1 0 0,1 0 0,-1 0 0,24 23 0,-23-23 0,-1 0 0,1 0 16,23 24-16,-24-24 0,1 0 0,-1 0 0,1 0 0,-1 0 0,24 23 0,-23-23 15,-1 0-15,1 0 16,-1 0 93,1 0-93,-1 0-16,1 0 0,23 24 0,-24-24 16,1 0-16,-1 0 0,0 0 0,1 0 0,-1 0 15,24 23-15,-23-23 0,-1 0 0,1 0 0,23 24 16,-24-24-16,1 0 0,-1 0 0,1 0 16,23 23-16,-24-23 0,1 0 31,-1 0 0,1 0 78,23-23-93,0-1-16,0 1 0,0-1 16,0 1-16,0-1 0,0 1 0,0-1 0,-24 24 15,24-23-15,0-1 0,0 1 0,-23 23 0,23-24 0,0 1 0,0-1 0,0 1 0,0-1 16,0 0-16,0 1 0,-24 23 0,24-24 0,0 1 0,0-1 0,0 1 0,0-1 16,-23 24-16,23-23 0,0-1 0,0 1 0,0-1 0,0 1 0,0-1 0,0 1 0,0-1 0,0 1 15,-24-1-15,24 1 0,0-1 0,0 1 0,0-1 0,0 1 0,-23 23 0,23-24 0,0-23 0,0 24 16,0-1-16,-24 24 0,24-24 0,0 1 0,0-1 0,0 1 0,0-1 15,0 1-15,-23 23 0,23-24 0,0 1 0,0-1 16,0 1-16,0-1 16,-24 24-1,24-23-15,0-1 0,0 1 16,-23 23-16,23-24 0,0 1 16,-24 23-16,24-24 0,0 1 0,0-1 0,-23 1 15,23-1-15,0 1 0,0-1 0,0 1 16,-24 23-16,24-24 0,0 1 0,0-1 0,0 0 0,0 1 15,0-1-15,0 1 0,0-1 16,0 1-16,0-1 0,0 1 16,0-1-16,0 1 0,0-1 15,0 1 1,0-1-16,0 1 31,0-1-15,0 1-1,0-1 1,0 1 0,0-1-1,24 24-15,-24-23 0,0-1 0,0 1 16,23 23-16,-23-24 0,0 1 16,24 23-16,-24-24 0,0 1 0,0-1 0,23 24 15,-23-24-15,0 1 0,24 23 110,23 0-110,-47-24 0,23 24 0,1 0 0,-1 0 15,1 0-15,-1 0 0,1 0 0,23-23 0,0-1 0,-24 24 0,1 0 0,-1 0 0,1 0 0,46 0 16,-46 0-16,-1-23 0,1 23 0,23 0 0,-23 0 0,23 0 0,-24 0 0,24-24 0,-23 24 0,23 0 0,0 0 0,-24 0 0,24 0 0,-47-23 0,47 23 15,-23 0-15,23 0 0,0 0 0,-24 0 0,48 0 0,-24 0 0,-23 0 0,23 0 0,0 0 0,0 0 0,23 0 0,-23-24 0,24 24 0,-24 0 0,0 0 0,0 0 16,0 0-16,0 0 0,24 0 0,-1-23 0,-23 23 0,24 0 0,-24 0 0,23-24 0,-23 24 0,24 0 0,-1 0 0,-23 0 0,24 0 0,0 0 0,-48-23 0,1 23 16,46 0-16,1 0 0,-24-24 0,0 24 0,23 0 0,1 0 0,-24 0 0,47-23 0,-47 23 0,24-24 0,-24 24 0,0 0 0,23-23 0,-23 23 0,24 0 15,-24 0-15,23-24 0,1 24 0,-24-23 0,0 23 0,0-24 0,0 24 0,0 0 0,24 0 0,-24 0 0,0 0 0,0-23 0,0 23 0,0-24 0,23 24 0,-46-23 16,23 23-16,0 0 0,-23 0 0,23 0 0,0 0 0,-24-24 0,1 24 0,23-23 0,0 23 0,-24 0 0,1 0 0,23 0 0,-24 0 16,24-24-16,0 1 0,-23 23 0,-1 0 0,1 0 0,-24-24 0,24 24 0,-1 0 0,1 0 0,-1 0 0,-23-24 0,24 24 15,-24-23-15,23 23 0,1 0 0,-1 0 0,-23-24 0,24 24 0,-1 0 16,1 0-1,-24-23 1,23 23-16,1 0 0,-1 0 16,1 0-16,-1 0 0,1 0 15,-1 0-15,1 0 0,-1 0 16,1 0-16,-1 0 0,1 0 16,-1 0-16,1 0 0,-1 0 0,1 0 15,0 0-15,-1 0 0,-23-24 0,24 24 0,-1 0 0,1 0 0,-1 0 16,1 0-16,-1 0 0,1 0 0,-24-23 0,23 23 0,1 0 0,-1 0 0,1 0 15,-1 0-15,-23-24 0,24 24 0,-1 0 0,1 0 0,-1 0 0,1 0 16,-24 24 62,0-1-62,0 1-16,0-1 0,23 1 0,-23-1 0,0 1 0,24-24 15,-24 24-15,0-1 0,0 1 0,0-1 0,0 1 0,0-1 0,0 1 0,0-1 0,0 1 16,0-1-16,0 1 0,0-1 0,0 1 0,0-1 0,23 1 0,-23-1 0,0 1 16,0 23-16,0-24 0,0 1 0,0-1 0,0 1 0,0-1 0,24 1 0,-24-1 0,0 1 0,0 0 15,0-1-15,0 1 0,0-1 0,0 1 0,0-1 0,23 1 0,1-24 0,-24 23 0,0 1 0,0-1 0,0 1 16,0-1-16,0 1 0,23-1 0,-23 1 0,0-1 0,0 1 0,24-24 0,-24 23 0,0 1 16,24-24-16,-24 23 0,23-23 0,-23 24 15,24-24-15,-1 0 16,-23 23-16,0 1 62,24-24-62,-24 23 16,0 1-16,0-1 0,23-23 16,-23 24-16,24-24 0,-24 24 0,0-1 15,0 1-15,23-24 0,-23 23 0,0 1 0,0-1 0,24-23 0,-24 24 0,0-1 16,23-23-16,-23 24 0,0-1 0,0 1 0,0-1 0,24-23 15,-24 24-15,0-1 0,0 1 0,0-1 0,0 1 16,0-1-16,23-23 0,-23 24 0,0-1 16,0 1-16,0-1 0,0 1 15,0-1-15,24-23 16,-1 0 15,-46 0 16,23 24-47,-24-24 31,1 0 16,-1 0-16,24 23-15</inkml:trace>
  <inkml:trace contextRef="#ctx0" brushRef="#br0" timeOffset="833">2197 1201 0,'24'0'234,"-24"-24"-234,23 24 0,1 0 16,-24-23-16,23 23 0,-23-24 0,24 24 0,-24-23 0,0-1 16,23 24-16,-23-23 0,24 23 0,-24-24 15,0 1-15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8:24.7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5881 1505 0,'24'0'16,"-1"0"-1,-23 24-15,24-24 16,-24 23-16,23-23 15,1 0-15,-24 24 16,23-24-16,1 0 0,-1 0 0,1 0 0,-1 0 0,1 0 0,-1 0 0,1 0 16,0 0-16,-1 0 0,1 0 0,-1 0 0,1 0 0,-1 0 0,1 0 0,-1 0 0,1 0 0,-1 0 0,1 0 15,-1 0-15,1 0 0,-1 0 0,1 0 0,-1 0 0,1 0 0,23 0 0,-24 0 0,24 0 0,-23 0 0,-1 0 0,1 0 0,-1 0 0,25 0 16,-25 0-16,-23-24 0,47 24 0,-23 0 0,-24-23 0,23 23 0,1 0 0,-1 0 16,-46 0 15,-1 0-16,1 0-15,-1 0 0,24 23 0,-23-23 0,-1 0 0,1 0 0,-1 0 0,24 24 0,-24-24 0,1 0 16,-1 0-16,-23 23 0,24-23 0,-1 0 0</inkml:trace>
  <inkml:trace contextRef="#ctx0" brushRef="#br0" timeOffset="610">5881 1929 0,'24'0'94,"-1"0"-94,1 0 0,-1 0 0,1 0 16,-1 0-16,1 0 0,-1 0 0,1 0 0,-1 0 0,1 0 0,-1 0 0,1 0 0,0 0 15,-1 0-15,1 0 0,-1 0 0,24 0 0,-23 0 0,-1 0 0,1 0 0,-1-24 0,1 24 0,-1 0 0,1 0 0,-1 0 16,1 0-16,-1 0 0,1-23 0,-1 23 0,1 0 0,-1 0 0,1 0 0,-1 0 0,1 0 0,-24-24 15,23 24-15,1 0 0,-1 0 0,-23-23 0,24 23 0,0 0 0,-1 0 0,1 0 16</inkml:trace>
  <inkml:trace contextRef="#ctx0" brushRef="#br0" timeOffset="-2475">801 1364 0,'24'0'32,"-24"24"-32,0-1 31,23-23-31,-23 24 0,0-1 16,0 1-16,0-1 0,0 1 0,0-1 15,0 1-15,0-1 0,0 1 0,0 0 0,0-1 0,0 1 0,0-1 16,24-23-16,-24 24 0,0-1 0,0 1 0,23-24 0,-23 23 0,0 1 0,0-1 0,0 1 0,0-1 15,0 1-15,0-1 0,0 1 0,0-1 0,0 1 0,0-1 16,0 1-16,0-1 0,24-23 31,-1 0-15,-23-23 0,0-1-16,0 1 15,0-1-15,0 1 0,0-1 0,0 1 0,0-1 16,0 1-16,0-1 0,-23 24 0,23-23 0,0-1 0,-24 24 15,24-23-15,-23 23 0,23-24 0,0 1 0,0-1 0,-24 24 0,24-23 0,0-1 16,0 1-16,0-1 0,0 0 16,0 1-16,0-1 0,0 1 0,0-1 15,0 1-15,0-1 0,0 1 16,0-1 15,24 24-31,-1 0 16,1 0-16,-24-23 0,23 23 0,1 0 0,-1 0 0,1 0 15,-1 0-15,1 0 0,-1 0 0,1 0 0,0 0 0,-24-24 0,23 24 16,1 0-16,-1 0 0,1 0 0,-1 0 0,1-23 0,-1 23 0,1 0 0,-1 0 0,1 0 0,-1 0 16,-23-24-16,24 24 0,-1 0 0,1 0 0</inkml:trace>
  <inkml:trace contextRef="#ctx0" brushRef="#br0" timeOffset="-2043">378 1811 0,'23'0'16,"1"0"0,-1 0-16,1 0 0,0 0 0,-1 0 15,1 0-15,-1 0 0,1 0 0,-1 0 0,1 0 0,-1 0 0,1 0 0,-1 0 16,1 0-16,-1 0 0,1 0 0,-1 0 0,1 0 0,-1 0 0,1 0 0,-1 0 0,1 0 0,-1 0 0,1 0 15,-1 0-15,24 0 0,-23 0 0,-1 0 0,1 0 0,0 0 0,-1 0 0,1 0 0,-1-23 0,1 23 0,-1 0 0,1 0 16,-1 0-16,1 0 0,-1 0 0,1 0 0,-1 0 0,1 0 0,-1 0 0,1 0 0,-1 0 0,-23-24 0,24 24 16,-1 0-16,1 0 0,-1 0 0,1 0 15</inkml:trace>
  <inkml:trace contextRef="#ctx0" brushRef="#br0" timeOffset="-1644">2165 1341 0,'-23'0'0,"-1"0"0,1 0 0,-1 0 0,24 23 16,-23-23-16,23 24 0,-24-24 0,1 0 0,-1 0 0,1 0 0,23 23 0,-47-23 0,47 24 0,-24-24 15,24 23-15,0 1 0,-47-24 0,47 23 0,-23-23 0,-1 24 0,24-1 0,-23-23 0,23 24 0,-24-24 0,24 23 16,0 1-16,-24-24 0,24 24 0,0-1 0,-23-23 0,23 24 0,-24-24 0,24 23 0,0 1 0,0-1 15,0 1-15,-23-24 0,23 23 0,0 1 0,0-1 0,0 1 0,0-1 0,0 1 16,0-1-16,0 1 0,0-1 0,0 1 0,0-1 0,0 1 16,23-24-16,-23 23 0,0 1 0,24-24 0,-24 23 0,0 1 0,23-24 0,1 0 0,-24 23 15,24-23-15,-24 24 0,23-24 0,-23 23 0,24-23 0,-24 24 0,23-24 0,1 0 0,-24 24 0,23-24 16,1 23-16,-1-23 0,1 0 0,-1 24 0,1-24 0,-24 23 0,23-23 0,1 0 0,-1 0 16,1 0-16,-1 0 0,1 0 0,-1 0 0,1 0 0,-1 0 0,1 0 0,-1 0 15,-23-23-15,24 23 0,-24-24 0,0 1 16,0-1-16,0 0 0,0 1 15,0-1-15,-24 24 0,24-23 0</inkml:trace>
  <inkml:trace contextRef="#ctx0" brushRef="#br0" timeOffset="-976">2753 1576 0,'24'0'0,"-1"0"0,1 0 16,-1 0-16,1 0 0,-24-24 0,23 24 0,1 0 0,-1 0 16,1 0-16,-1 0 0,1 0 0,-24 24 15,24-24-15,-1 0 16,1 0-16,-24 23 0,23-23 0,-23 24 0,0 0 15,0-1-15,24-23 0,-24 24 0,0-1 0,0 1 16,0-1-16,0 1 0,0-1 0,0 1 0,0-1 0,0 1 16,-24-24-16,24 23 0,0 1 0,0-1 0,-23-23 0,23 24 0,-24-24 15,1 0-15,23 23 0,0 1 0,0-1 0,-24-23 0,24 24 0,0-1 16,-24-23 15,24-23-15,0-1-16,0 1 0,0-1 15,0 1-15,0-1 0,0 1 0,24 23 0,-24-24 0,24 24 0,-24-23 0,23 23 0,-23-47 0,24 47 16,-24-24-16,23 24 0,-23-23 0,24 23 0,-24-24 0,0 1 0,23 23 0,1-24 0,-1-23 0,1 24 0,-1-1 0,1 0 0,-24 1 16,0-1-16,23 24 0,1-23 0,-1 23 0,-23-24 0,24 1 0,-1 23 0,-23-24 0,0 1 0,0-1 0,24 24 15,-24-23-15,0-1 0,23 24 0,-23-23 0,24 23 0,-24 23 63,0 1-63,0-1 15,0 1-15,0-1 0,0 1 0,0-1 0,0 1 0,-24-24 16,24 23-16,0 1 0,0-1 0,0 1 0,0 0 0,-23-24 0,23 23 0,0 1 0,0-1 16,0 1-16,0-1 0,0 1 0,0-1 0,0 1 0,0-1 15,0 1-15,0-1 0,0 1 0,0-1 0,23-23 0,-23 24 0,0-1 16,24-23-16,-24 24 0,0-1 0,23-23 0,-23 24 0,24-24 0,-24 23 16,23-23-16,-23 24 0,24-24 0,-24 23 0,23-23 0,1 0 15,-24 24-15,23-24 0,1 0 0,0 0 0,-1 0 16,1 0-16,-1 0 0,-23-24 15,24 24-15,-1 0 0,-23-23 0,0-1 0,24 24 0,-24-23 0,23-1 16,-23 1-16,0-1 0,24 24 0,-24-23 0,0-1 0,23 1 0,-23-1 16,0 1-16,0-1 0,0 1 0</inkml:trace>
  <inkml:trace contextRef="#ctx0" brushRef="#br0" timeOffset="-476">4000 1082 0,'0'24'0,"23"-24"0,1 0 0,-1 0 0,1 0 0,-1 0 16,1 0-16,-1 0 0,1 0 0,-1 0 0,1 0 16,-1 0-16,1 0 0,0 0 15,-1 0-15,-23 23 0,24-23 0,-1 0 0,-23 24 0,24-24 0,-24 23 16,0 1-16,23-24 0,1 0 0,-24 23 0,0 1 0,23-24 0,-23 23 0,0 1 0,0-1 0,24 1 16,-24-1-16,0 1 0,23-1 0,-23 1 0,0-1 0,24 1 0,-24-1 0,0 1 0,0-1 15,0 1-15,0-1 0,0 1 0,23-24 0,-23 47 0,0-23 0,0-1 0,0 1 0,0-1 0,0 1 0,0-1 0,0 1 16,0-1-16,0 1 0,0 23 0,0-24 0,0 1 0,24-1 0,-24 1 0,0-1 0,0 1 0,0-1 0,0 1 0,0-1 0,0 1 15,0 23-15,23-24 0,-23 1 0,0 0 0,0 23 0,0-24 0,0 1 0,0-1 0,0 1 0,0-1 0,0 1 0,0-1 0,0 1 16,0-1-16,0 1 0,0-1 0,0 1 0,0-1 0,-23-23 0,23 24 0,0-1 0,-24-23 0,24 24 16,0-1-16,-23-23 0,23 24 0,0-1 0,-24-23 0,1 0 15,23 24-15,-24-24 16,1 0 0,-1 0 62</inkml:trace>
  <inkml:trace contextRef="#ctx0" brushRef="#br0" timeOffset="13589">18393 1082 0,'0'24'0,"0"-1"0,0 1 16,0-1-16,0 1 16,0-1-16,0 1 0,0-1 15,-23-23-15,23 24 0,0-1 16,0 1-16,0-1 16,0-46 46,0-1-62,0 1 16,0-1-16,0 1 0,-24 23 0,24-24 15,-23 24-15,23-23 0,-24 23 16,24-24-16,-23 24 0,-1 0 16,0 0-16,1 0 0,-1 0 0,1 0 15,-1 0-15,24 24 0,-23-24 0,-1 0 0,1 0 0,-1 23 0,1-23 0,-1 0 16,24 24-16,-23-24 0,23 23 0,-24-23 0,24 24 0,-23-24 0,-1 23 0,24 1 15,-23-24-15,23 23 0,0 1 0,-24-24 0,24 23 0,0 1 0,0-1 0,0 1 16,0-1-16,0 1 0,0-1 0,0 1 0,0-1 16,0 1-16,0 0 0,24-24 0,-24 23 0,23-23 0,-23 24 0,0-1 15,24-23-15,-24 24 0,23-24 0,1 0 0,-24 23 16,23-23-16,1 0 0,-1 0 125,1 0-109,-1 0-1,1 0 1,-1 0-16</inkml:trace>
  <inkml:trace contextRef="#ctx0" brushRef="#br0" timeOffset="8544">7622 1270 0,'23'0'62,"1"0"-46,-1 0-16,1 0 0,-1 0 15,1 0-15,-1 0 0,1 0 0,-1 0 0,1 0 16,-1 0-16,1 0 0,-1 0 0,1 0 0,-1 0 0,-23 24 0,24-24 16,-1 0-16,1 0 0,-24 23 0,23-23 0,1 0 0,-24 24 0,24-24 15,-24 23-15,23-23 0,-23 24 0,24-24 16,-24 23-16,0 1 0,0-1 16,0 1-1,0-48 126,0 1-141,0-1 0,0 1 0,0-1 0,23 24 0,-23-23 0,0-1 0,0 1 15,0-1-15,24 1 0,-24-1 0,0 1 0,23 23 0,-23-47 0,0 23 0,0 1 16,0-1-16,24 24 0,-24-23 0,0-1 0,0 1 0,0-1 0,0 0 0,0 1 16,23 23-16,-23-24 0,-23 24 78,23 24-78,0-1 15,-24-23-15,24 24 0,-23-24 0,23 24 0,-24-1 16,24 1-16,-23-24 0,23 23 0,0 1 0,0-1 0,-24-23 0,24 24 0,0-1 16,0 1-16,0-1 0,-23 1 0,23-1 0,0 1 0,0-1 0,0 1 0,0-1 15,0 1-15,0-1 0,0 1 0,0-1 0,0 1 0,0-1 0,0 1 0,23-1 0,-23 1 16,24-24-16,-1 23 0,-23 1 0,24 0 0,-24-1 0,47-23 0,-47 47 0,23 0 0,1-47 0,-1 24 0,1 23 0,-1-47 0,1 47 0,23-24 16,-24 1-16,1 23 0,-1-47 0,1 23 0,-1 1 0,24-1 0,-23 24 0,-1-47 0,24 47 0,1-23 0,-25-1 0,1 1 0,-1-1 0,1-23 15,23 24-15,-24 0 0,1-24 0,23 23 0,-24-23 0,24 24 0,-23-1 0,-1-23 0,24 0 0,-23 24 0,23-24 0,-24 23 16,1-23-16,-1 0 0,1 0 0,-1 0 0,1 0 0,0 0 0,-1 0 0,1 0 0,-1 0 0,1 0 15,-24-23-15,0-1 0,0 1 16,0-1-16,0 1 0,0-1 0,0 0 0,0 1 0,0-1 0,0 1 16,0-1-16,0 1 0,0-1 0,0 1 0,0-1 0,-24 24 15,24-23-15,-23 23 47,-1 0-31,24 23-16,-23-23 0,23 24 15,-24-24-15,24 23 0,-24-23 0</inkml:trace>
  <inkml:trace contextRef="#ctx0" brushRef="#br0" timeOffset="9510">8116 118 0,'0'23'0,"-24"1"0,24-1 0,-24 1 0,1-24 0,23 47 0,0-24 0,-24 1 0,24-1 0,-23-23 16,23 24-16,0 23 0,-24-23 0,1-1 0,23 1 0,0-1 0,0 1 0,-24-1 0,24 1 0,0-1 0,-23-23 0,-1 24 0,24-1 0,0 1 15,-23-1-15,23 1 0,-24-1 0,24 1 0,-23-1 0,23 1 0,0-1 0,-24-23 0,24 24 0,0-1 0,-23 1 0,-1-1 0,24 1 0,0-1 0,0 25 16,-23-48-16,23 47 0,0-24 0,-24 1 0,24-1 0,-23 1 0,23-1 0,0 1 0,0-1 0,0 1 0,-24 23 0,1 0 0,23-24 16,0 1-16,0-1 0,0 1 0,-24-1 0,24 1 0,0-1 0,0 1 0,0-1 0,-23-23 0,23 24 0,0-1 0,0 1 0,-24 0 0,24-1 15,0 1-15,0-1 0,0 1 0,0-1 0,0 1 0,0-1 0,0 1 0,0-1 0,0 1 0,0-1 0,0 1 16,0-1-16,0 1 0,0-1 0,0 1 0,0-1 0,0 1 0,0-1 0,24-23 15,-24 24-15,23-24 0,-23 23 0,0 1 0,24-24 0,-24 23 0,23-23 0,1 24 0,-1-24 0,-23 23 16,24 1-16,-1-24 0,1 0 0,-24 24 0,23-24 0,1 23 0,-1-23 0,1 0 0,-1 24 0,1-1 0,-1-23 16,1 0-16,-1 0 0,1 24 0,-1-24 0,1 0 0,-1 0 0,1 23 0,0-23 0,-1 0 0,24 0 0,-23 0 0,-1 0 0,24 0 0,-23 0 0,-1 0 15,24 0-15,0 0 0,-23 0 0,23 0 0,-24 0 0,24 0 0,0 0 0,-23 0 0,-1 0 0,24 0 0,1 0 0,-25 0 0,24 0 0,-23 0 0,46 0 16,-46 0-16,23-23 0,-24 23 0,24-24 0,0 24 0,0 0 0,-23-23 0,23-1 0,0 24 0,-24 0 0,24 0 0,-23-23 0,47 23 0,-48 0 0,1-48 16,23 48-16,-24 0 0,1-47 0,23 47 0,0 0 0,-24-23 0,1 23 0,23-24 0,0 1 0,-24-1 0,1 24 0,23 0 0,-47-23 0,23 23 15,1-24-15,-1 24 0,-23-23 0,24 23 0,-24-24 0,24 24 0,-1-23 0,-23-1 0,24 24 0,-24-23 0,23 23 16,-23-24-16,0 1 0,0-1 0,0 1 0,-23 23 0,23-24 0,0 1 15,-24 23-15,24-24 0,-23 1 0,23-1 0,-24 24 0,24-23 0,0-1 0,-24 24 0,24-23 16,0-1-16,-23 24 0,-1-24 0,24 1 0,-23 23 0,23-24 0,-24 1 0,1-1 0,-1 1 0,-23-1 16,47 1-16,-23 23 0,-1-24 0,1 1 0,-1-1 0,1 1 0,-1-1 0,1 24 0,-1-47 0,-23 24 0,24-1 0,-1 1 0,1-1 0,-1 1 15,-23 23-15,47-24 0,-23-23 0,-25 24 0,1-24 0,24 47 0,-1-24 0,-23 0 0,24 1 0,-24 23 0,47-24 0,-24 24 0,1-47 0,-1 47 16,-23-23-16,24-1 0,-24 1 0,23-1 0,1 1 0,-1 23 0,-23-24 0,0 1 0,0-1 0,23 24 0,1-23 0,-1-1 0,1 24 0,-24-23 0,0-1 16,0 1-16,23 23 0,1-24 0,-24 24 0,23-23 0,1-1 0,-1 24 0,1 0 0,-1-23 0,1 23 0,-1 0 15,1-24-15,-1 24 0,24-23 0,-23 23 0,-1 0 0,1 0 0,-1 0 0,24-24 0,-24 24 0,1 0 0,-1 0 0,1 0 16,-1 0-16,1 0 15,23 24-15,-24-24 0,24 23 16,-23-23-16,23 24 0,0-1 0,-24-23 0,24 24 0,0-1 0,0 1 0,-23-24 0,23 23 16,-24 1-16,24-1 0,0 1 0,-23-24 0,23 23 0,0 1 0,0-1 0,0 1 0,-24-24 15,24 23-15,0 1 0,0-1 0,0 1 0,0-1 16,0 1-16,0-48 62,0 1-46,0-1-16,0 1 16,-23 23-16</inkml:trace>
  <inkml:trace contextRef="#ctx0" brushRef="#br0" timeOffset="10734">12020 1694 0,'0'23'94,"-24"-23"-94,24 24 0,-23-24 16,23 23-16,-24-23 0,1 0 0,23 24 0,0-1 0,-24-23 0,0 0 0,1 24 0,-1-1 0,1-23 15,-1 24-15,1-1 0,-1-23 0,1 24 0,-1-24 0,1 23 0,-1 1 0,24-1 0,-47-23 0,24 24 16,-1-24-16,1 0 0,23 23 0,-24-23 0,1 0 0,23 24 0,-24-24 0,1 0 0,23 23 0,-24-23 0,24 24 15,-23-24-15,-1 23 0,1-23 0,-1 0 0,24 24 0,24-24 79</inkml:trace>
  <inkml:trace contextRef="#ctx0" brushRef="#br0" timeOffset="11652">13290 941 0,'-24'0'110,"1"0"-110,-1 0 15,1 0-15,-1 0 16,24 23 0,-24-23-16,1 0 0,-1 0 0,24 24 0,-23-24 15,23 24-15,0-1 0,-24-23 0,1 0 0,23 24 0,-24-24 0,24 23 0,-23-23 0,23 24 16,-24-24-16,24 23 0,-23-23 0,23 24 0,-24-24 0,24 23 0,-23-23 15,23 24-15,-24-24 0,24 23 0,0 1 0,-23-24 0,23 23 0,-24-23 0,24 24 0,-23-1 16,23 1-16,0-1 0,0 1 16,23-24 31,1 0-32,-1 0-15,1 0 0,-1 0 0,1 0 0,-1 0 16,1 0-16,-1 0 0,1 0 0,-1 0 0,1 0 15,-1 0-15,-23 23 0,24-23 16,-24 24-16,0-1 0,23-23 0,-23 24 0,0-1 16,0 1-16,24-24 0,-24 23 0,0 1 0,24-24 15,-24 23-15,0 1 0,0 0 0,0-1 0,0 1 0,0-1 16,0 1-16,0-1 0,0 1 0,0-1 16,23-23-16,-23 24 0,0-1 0,0 1 0,0-1 15,0 1-15,0-1 0,0 1 0,0-1 16,0 1-16,0-1 0,-23-23 0,23 24 15,-24-24-15,24 23 0,0 1 0,-24-24 0,24 23 16,-23-23-16,-1 0 47,1 0-47,23-23 16,0-1-16,0 1 15,0-1-15,0 1 16,0-1-16,-24 24 0</inkml:trace>
  <inkml:trace contextRef="#ctx0" brushRef="#br0" timeOffset="12006">13807 1317 0,'24'0'0,"-24"24"16,0-1 0,0 1-16,23-24 0,-23 23 0,0 1 0,0-1 0,0 1 0,0-1 15,0 1-15,0-1 0,0 1 0,0-1 0,0 1 0,0 0 16,0-1-16,0 1 0,0-1 0,0 1 0,0-1 0,0 1 16,0-1-16,0 1 0,0-1 0</inkml:trace>
  <inkml:trace contextRef="#ctx0" brushRef="#br0" timeOffset="12285">13807 729 0,'24'0'15,"-24"24"-15,0-1 0,0 1 16,23-24-16,-23 23 0,0 1 31,0-1 0,24-23-31,-24 24 16</inkml:trace>
  <inkml:trace contextRef="#ctx0" brushRef="#br0" timeOffset="12848">14630 1505 0,'24'0'0,"-1"0"31,-23 24-31,0-1 0,24-23 0,-24 24 0,0-1 16,0 1-16,0 0 0,0-1 0,0 1 16,0-1-16,0 1 0,0-1 0,23-23 0,-23 24 0,0-1 15,0 1-15,0-1 0,0 1 0,0-1 0,0 1 16,0-1-16,0 1 0,0-48 62,0 1-62,24-1 0,-24 1 0,23 23 0,-23-24 0,24 24 0,-24-23 16,0-1-16,23 24 0,-23-23 0,24 23 0,-24-24 0,0 1 0,23 23 16,-23-24-16,24 24 0,-24-23 0,0-1 15,23 24-15,-23-23 0,24 23 0,-24-24 16,0 48 31,23-24-47,-23 23 15</inkml:trace>
  <inkml:trace contextRef="#ctx0" brushRef="#br0" timeOffset="85987">613 3410 0,'0'-23'0,"-23"23"0,23-24 0,-24 24 0,24-23 0,-23 23 16,23-24-16,-24 24 0,24-23 0,0-1 15,-23 24-15,-1 0 0,24-23 0,0-1 0,-24 24 0,24-23 0,0-1 0,-23 24 0,23-23 16,0-1-16,-24 24 0,1 0 0,23-23 0,-24-24 0,24 23 0,-23 24 0,23-23 0,-24-1 16,1 24-16,23-23 0,0-1 0,-24 1 0,1-1 0,23 0 0,0 1 0,-24 23 0,24-24 0,-23 24 0,23-23 0,0-1 15,-24 24-15,24-23 0,-23-1 0,23 1 0,0-1 0,-24 24 0,24-23 0,-23 23 0,23-24 0,0 1 0,0-1 0,-24 24 0,24-23 16,0-1-16,0 1 0,-23 23 0,23-24 0,0 1 0,0-1 0,-24 24 0,24-23 0,0-1 0,0 1 15,-23 23-15,23-24 0,0 1 0,0-1 0,0 1 0,0-1 0,0 0 16,0 1-16,0-1 0,0 1 0,0-1 16,0 1-16,23 23 0,-23-24 0,24 24 0,-24-23 0,0-1 0,23 24 0,-23-23 0,24 23 15,-1 0-15,-23-24 0,24 24 0,-24-23 0,23 23 0,-23-24 0,0 1 0,47 23 0,-23-24 0,-1 1 0,1-1 0,-1 24 16,1-23-16,-1-1 0,1 24 0,-1-23 0,-23-1 0,47 24 0,-47-47 0,48 47 0,-25-23 0,1-1 0,23 1 0,-24-1 16,1 24-16,23-47 0,0 23 0,-24 1 0,1 23 0,-1-24 0,24 1 0,-23-1 0,-1 1 0,1-1 0,-1 1 0,24 23 0,-23-47 0,-1 47 15,1-24-15,23 1 0,-23 23 0,-1-24 0,1 1 0,-1 23 0,24-24 0,-23 1 0,-1 23 0,1-47 0,-1 47 0,24-24 0,-23 1 0,-1 23 0,1-24 0,-1 1 16,24 23-16,-23 0 0,-1-24 0,24 1 0,-23 23 0,23 0 0,-47-24 0,23 24 0,1 0 0,0 0 0,-1-24 0,1 1 0,-1 23 0,1 0 15,-1 0-15,1 0 0,-1 0 0,-23-24 0,24 24 0,-1 0 0,1 0 0,-1 0 0,1 0 0,-1 0 16,1 0-16,-1 0 0,1 0 0,-1 0 0,24 24 0,-47-1 0,24-23 16,-1 24-16,1-24 0,-1 0 0,1 24 0,-1-24 0,1 23 0,-24 1 0,47-24 0,-23 23 0,-1-23 0,1 24 0,-1-1 0,24 1 0,-23 23 0,-1-47 0,1 23 15,-1 1-15,24-24 0,-23 23 0,-1 1 0,24-1 0,-23 1 0,23-1 0,-24 24 0,1-47 0,23 24 0,0-1 0,-23 1 0,-1-1 0,1-23 0,-1 0 16,1 47-16,-1-47 0,48 47 0,-48-47 0,1 24 0,46 0 0,-46-1 0,-1-23 0,48 47 0,-48-23 0,24-1 0,-23-23 0,46 47 0,-46-47 0,0 47 16,46-23-16,-46-1 0,-1 1 0,48-1 0,-48 1 0,24-1 0,24 1 0,-48 23 0,24-47 0,-23 23 0,23 1 0,0-1 0,-24 1 0,48-1 0,-24 24 15,-23-47-15,23 24 0,-24 0 0,1-1 0,23 1 0,0-1 0,-24 1 0,1-1 0,23 1 0,-24-24 0,24 23 0,-47 1 0,24-24 0,23 23 16,-24-23-16,1 47 0,-1-47 0,24 24 0,-47-1 0,24-23 0,0 24 0,-1-24 0,-23 23 0,24-23 0,-24 24 15,23-24-15,-23 23 0,0 1 0,24-24 0,-24 23 16,23-23-16,-23 24 0,0-1 16,0 1-16,0-1 0,0 1 0,0-1 15,0 1-15,0 0 0,0-1 0,-23-23 0,23 24 0,0-1 0,0 1 0,-24-24 0,24 23 16,-23 1-16,23-1 0,-24-23 0,24 47 0,-23-47 0,23 24 0,-24-1 0,24 1 0,-24-1 0,1 1 0,-1-1 16,24 1-16,-23-1 0,-1-23 0,24 24 0,-23-1 0,23 1 0,-24-24 0,24 23 0,-23 1 0,-1-1 0,1-23 0,23 24 0,-24-24 15,1 47-15,-1-47 0,1 24 0,-1-1 0,1 1 0,-1-24 0,1 23 0,-24 1 0,47-1 0,-47-23 0,47 24 0,-24-24 0,1 0 0,-1 23 16,1 1-16,-1-24 0,0 23 0,1-23 0,-1 0 0,1 24 0,-1-1 0,1-23 0,-1 24 0,1-24 0,-1 23 0,1 1 0,-1-24 0,-23 23 15,24-23-15,-1 0 0,1 0 0,-1 24 0,1-1 0,-24-23 0,23 0 0,1 0 0,-48 0 0,48 24 0,-1-1 0,-23-23 0,23 0 0,1 0 0,-1 0 0,-23 0 16,0 0-16,24 0 0,-1 0 0,-23 0 0,0 24 0,24-24 0,-1 0 0,-46 0 0,46 0 0,-23 0 0,24 0 0,-1 0 0,-47 0 0,48 0 0,-24 0 16,0 0-16,23 0 0,-23 0 0,0 0 0,24 0 0,-24-24 0,23 24 0,-46-23 0,23 23 0,23 0 0,-23 0 0,0 0 0,24 0 0,-25-24 0,25 24 15,-24 0-15,0-23 0,23 23 0,1-24 0,-48 24 0,48-23 0,-1 23 0,-23 0 0,0-24 0,0 24 0,24-23 0,-1 23 0,-23-24 0,24 24 0,-1 0 16,-23-23-16,23 23 0,1-24 0,-24 24 0,23 0 0,-23-23 0,24 23 0,-1-24 0,1 24 0,-24 0 0,47-23 0,-24 23 0,-23-24 0,24 24 0,-1 0 0,1-23 16,-1 23-16,1-24 0,-1 24 0,1-23 0,-1 23 0,1-24 0,-1 24 0,1-23 0,-25 23 0,25 0 0,23-24 15,-24 24-15,1-24 0,-1 24 0,1-23 0,-1 23 0,24-24 0,-23 24 0,-1 0 0,24-23 0,-23 23 0,-1 0 0,24-24 16,0 1-16,-23 23 0,-1-24 0,24 1 0,-23 23 0,-1-24 0,24 1 0,0-1 15,-23 24-15,23-23 0,0-1 0,-24 1 0,24-1 0,-23 24 0,23-23 0,-24 23 16,24-24-16,0 1 0,0-1 0,0 1 0,-23 23 0,23-24 0,0 1 16,0-1-16,0 1 47,23 23-32,-23-24-15,24 24 0,-24-23 0,23 23 0,-23-24 0,24 24 0,-1 0 0,1 0 0,-1 0 0,-23-24 16,47 24-16,-23 0 0,23-23 0,0 23 0,-47-24 0,23 24 0,24-23 0,-23 23 0,-1-24 0,1 24 0,0 0 0,23-23 15,-24-1-15,1 24 0,-1-23 0,24-1 0,-23 24 0,23 0 0,0-23 0,-24-1 0,1 24 0,23 0 0,0-23 0,0-1 0,-24 24 0,24-23 0,0 23 16,-23-24-16,23 1 0,-23 23 0,46 0 0,-46-24 0,23 1 0,0 23 0,0 0 0,0-24 0,0 1 0,-24 23 0,48-24 0,-48 24 0,24 0 0,0-47 0,1 47 16,-1 0-16,0 0 0,-24-23 0,24-1 0,0 24 0,0-23 0,0 23 0,0 0 0,0 0 0,0 0 0,0-24 0,0 24 0,-23-24 0,23 24 0,-23 0 15,23 0-15,-24 0 0,24 0 0,-23 0 0,23 0 0,-24 0 0,24 0 0,-23 0 0,23 0 0,-24 0 0,1 0 0,23 0 0,-24 0 0,24 0 16,-23 0-16,-1 0 0,1 0 0,-1 0 0,1 0 0,0 0 0,-1 0 0,1 24 0,-1 0 0,1-24 0,-1 23 0,1-23 0,23 0 16,-47 24-16,0-1 0,23-23 0,24 0 0,-23 24 0,-1-24 0,1 23 0,-24 1 0,23-24 0,-23 23 0,47-23 0,-47 24 15,24-24-15,23 23 0,-47 1 0,23-1 0,1-23 0,-24 24 0,23-24 0,-23 23 0,24 1 0,-1-24 0,-23 23 0,24-23 16,0 24-16,-24-1 0,0 1 0,23-24 0,1 23 0,-1 1 0,1-24 0,-24 23 0,23 1 15,-23-1-15,24-23 0,-24 24 0,23-24 0,-23 23 0,24-23 0,-24 24 0,23-24 0,1 0 16,-1 0 15,-23-24-31,24 24 0,-1 0 0,-23-23 0,24 23 0,-1 0 0,-23-47 0,24 47 0,-1-24 0,1 24 16,-24-47-16,47 47 0,-24-23 0,-23-1 0,24 1 0,-1-1 0,1 1 0,23-1 0,-23 24 0,-1-23 0,1-1 0,-1 24 0,-23-23 0,24-1 0,23 1 0,0-24 16,-24 47-16,1-47 0,-1 47 0,1-47 0,23 47 0,-24-47 0,1 47 0,-1-48 0,1 48 0,23-23 0,-47-1 0,47 1 0,-47-1 0,23 1 15,1-1-15,23 24 0,-47-23 0,24 23 0,-1-24 0,1 1 0,-24-1 0,23 1 0,1-1 0,-1 24 0,-23-23 0,24 23 0,-24-24 16,23 24-16,1-23 0,-1-1 0,1 24 0,-24-23 0,0 46 47,23 24-47,-23-23 0,24-24 0,-24 23 0,0 1 15,0-1-15,0 1 0,23 23 0,-23-24 0,0 24 0,0-23 0,24-1 0,-1 24 0,-23-23 0,0 0 0,0 23 0,24 0 0,-1-24 0,-23 24 16,24 0-16,-1-47 0,-23 24 0,0 23 0,47-24 0,-47 24 0,24 0 0,-1 0 0,1-23 0,-1 46 0,25-46 0,-25 23 0,1 0 0,-1 0 0,24 0 16,-47 0-16,47 0 0,-23 0 0,23-23 0,-24 46 0,24-23 0,0-23 0,0 46 0,-23-46 0,-1 23 0,48 0 0,-48 0 0,24 0 0,24-23 0,-47-1 0,23 24 15,23-23-15,-23 23 0,0-24 0,-47 1 0,47-1 0,0 1 0,24 23 0,-24-24 0,23 1 0,-23-1 0,1 1 0,-1-1 0,47 1 0,-47-1 0,0 24 0,23-47 16,-23 0-16,24 24 0,-1 0 0,1-1 0,-24-23 0,47 24 0,-47-24 0,0 23 0,24-23 0,-1 0 0,-23 24 0,0-24 0,24 0 0,-24 0 0,23 0 0,-22 0 15,-1 0-15,23 0 0,-23 0 0,-23 0 0,-1 0 0,24 0 0,0 0 0,24-24 0,-24 24 0,0-23 0,0 23 0,0-24 0,24 24 0,-24-23 0,-24 23 0,24-24 16,24 0-16,-24 1 0,-24-1 0,24 24 0,-23 0 0,23-70 0,-24 70 0,24-24 0,-47 1 0,47-24 0,0 23 16,-47 1-16,47-1 0,-47 1 0,24-1 0,0 1 0,-1-24 0,1 47 0,-1-24 0,-23 1 0,24-1 0,-1-23 0,-23 24 0,24-1 0,-1 1 0,-23-25 15,24 25-15,-24-1 0,23 1 0,-23-1 0,0 1 0,24-1 0,-24 1 0,0-1 0,23 1 0,-23-1 0,0 1 0,0-24 0,0 23 0,24 1 16,-24-1-16,0 1 0,0-1 0,0 1 0,0-1 0,0 1 0,0-1 0,0 1 0,0-1 0,0 1 16,0-1-16,0 0 0,0 1 0,0-1 15,23 24 32,1 0-47,-1 0 0,1 0 16,-1 0-16,1 0 0,-1 0 0,1 0 0,-1 0 0,1 0 0,-24 24 15,23-24-15,1 0 0,-1 0 0,1 0 0,0 0 0,-1 0 0,1 0 0,-1 0 0,1 23 0,-1-23 16,1 0-16,-24 24 0,23-24 0,1 0 0,-1 0 0,1 0 0,23 24 0,-24-24 0,1 0 0,-1 0 0,-23 23 0,24-23 16,-1 0-16,24 24 0,-23-24 0,-1 23 0,1-23 0,-1 0 0,1 24 0,-1-24 0,1 23 0,0-23 0,-1 0 0,1 0 0,23 24 0,-24-24 15,1 0-15,-1 23 0,1-23 0,23 0 0,-24 24 0,1-24 0,23 23 0,-24-23 0,1 0 0,23 0 0,-24 0 0,24 24 0,-23-24 0,-1 0 0,24 0 0,-23 0 16,23 23-16,0-23 0,-23 0 0,23 0 0,0 24 0,-24-24 0,24 0 0,0 23 0,0-23 0,-23 0 0,-1 0 0,1 0 0,46 0 0,-23 0 0,-23 0 15,23 24-15,0-24 0,0 0 0,-23 0 0,23 0 0,0 0 0,-24 0 0,24 0 0,0 0 0,0 0 0,-23 0 0,23 23 0,0-23 0,-24 0 0,1 0 16,-1 0-16,1 0 0,23 0 0,-23 0 0,-1 0 0,24 0 0,-23 0 0,23 0 0,0 0 0,-24 0 0,1 0 0,23 0 0,-24 0 0,1-23 0,23 23 0,0-24 16,-24 24-16,1 0 0,23 0 0,-24-23 0,24 23 0,-23 0 0,0-24 0,-1 24 0,24 0 0,-23 0 0,-1 0 0,24-23 0,-23-1 0,-1 24 0,24 0 15,-23-23-15,-1 23 0,-23-24 0,24 24 0,-1 0 0,1-23 0,-1-1 0,1 24 0,-1 0 0,1-23 0,-1 23 0,24 0 0,-23-24 0,-1-23 0,1 47 0,0-23 16,-1 23-16,-23-24 0,47 0 0,-23 24 0,-1-23 0,1-1 0,-1 24 0,1-23 0,23-1 0,-24 1 0,1 23 0,-1 0 0,1-24 0,-1 24 0,-23-23 16,24-1-16,-1 1 0,1 23 0,-24-24 0,23 24 0,1-23 0,-1 23 0,-23-24 0,24 24 0,-1-23 0,1-1 0,-1 24 0,-23-23 15,24 23-15,0 0 0,-1-24 0,1 24 0,-24-23 0,23-1 0,1 1 0,-1 23 0,1-24 0,-1 24 16,-23-23-16,24 23 0,-24-24 0,0 1 0,23 23 0,-23-24 15,0 1-15,24 23 0,-24-24 16,0 0-16,0 1 0,0-1 0,0 1 16,0-1-16,0 1 0,0-1 15,0 1-15,0-1 0,0 1 16,-24 23-16,24-24 0,0 1 0,0-1 16,-23 24-16,23-23 0,0-1 0,0 1 15,0-1-15,-24 24 0,24-23 0,0-1 0,-23 24 0,23-23 0,0-1 0,-24 24 16,24-23-16,0-1 0,-23 24 0,23-23 0,0-1 0,0 1 0,-24 23 15,24-24-15,0 0 0,0 1 0,0-1 0,-23 24 0,23-23 0,0-1 16,0 1-16,0-1 0,-24 24 0,24-23 0,-23 23 0,23-24 16,0 1-16,0-1 15,-24 24 17,0 0-17,1 0-15,-1 0 0,1 0 0,-1 0 0,1 0 0,-1 0 16,1 0-16,-1 0 0,1 0 0,-1 0 0,1 0 0,-1 0 0,-23 0 0,24 0 15,-1 0-15,1 0 0,-1 0 0,-23 0 0,24 0 0,-1 0 0,1 0 0,-1 0 0,1 0 0,-1 0 0,0 0 0,1 0 0,-1 0 0,1 0 16,-1 0-16,-23 0 0,0 0 0,24-23 0,-1 23 0,1 0 0,-1 0 0,1 0 0,-24-24 0,0 24 16,47-23-16,-24 23 0,1 0 0,-1 0 0,1 0 0,-1-24 0,1 24 0,-1 0 0,1-23 0,-1 23 0,0 0 0,24-24 0,-23 24 15,-1-23-15,1 23 0,-1 0 0,1 0 0,-1-24 0,1 24 0,-1 0 0,24-23 0,-23 23 0,23-24 16,-24 24-16,1 0 0,-1 0 0,24-23 0,-23 23 0,-1 0 0,1 0 16,-1 0-16,1 0 0,-1 0 15,1 0-15,-1 0 0,24 23 0,-23-23 16,23 24-16,-24-24 0,24 23 0,-23-23 0,-1 24 0,24-1 0,0 1 0,-23-1 0,-1 1 0,0-24 0,24 23 0,-23 24 15,-1-47-15,24 24 0,-23 23 0,23-24 0,-24 1 0,1 23 0,23-24 0,0 1 0,-47 23 0,47-23 0,-24 23 0,1-24 0,-1 1 0,24 23 0,-23 0 16,-1-47-16,24 47 0,-23 23 0,23-23 0,-24-47 0,1 47 0,23 0 0,-24 0 0,24 0 0,-23-23 0,23-1 0,-24 25 0,24-25 0,0 24 0,-23 0 0,-1-23 16,24 23-16,0 0 0,0-24 0,0 24 0,-23-23 0,23 23 0,0 0 0,-24-24 0,24 24 0,0-23 0,0-1 0,0 1 0,0 23 0,0-23 0,0-1 15,-23 24-15,23-23 0,0 23 0,0-24 0,0 1 0,0-1 0,0 1 0,0-1 0,0 1 0,0-1 0,0 1 0,23-1 16,-23 1-16,0-1 0,24-23 0,-24 24 0,23-24 0,1 0 0,-24 23 0,23-23 0,1 0 16,-24 24-16,23-24 0,1 0 0,-1 0 0,1 0 0,-1 0 0,1 0 0,-1 0 15,1 0-15,23-24 0,-24 24 0,1 0 0,-1-23 0,1 23 0,-1-24 0,1 24 0,-24-23 0,47-1 16,-23 24-16,-1-23 0,1-1 0,-1 1 0,1 23 0,23-24 0,-24 1 0,24-24 0,-47 23 0,24 24 0,-1-23 0,1-24 0,23 0 15,-47 23-15,23 1 0,1-1 0,-1 0 0,1 1 0,-1-24 0,1 47 0,-1-47 0,1 23 0,-1 1 0,1-24 0,-1 23 0,25-23 0,-48 24 0,47-1 0,-47-23 16,47 24-16,-47-24 0,47 23 0,-24-23 0,1 24 0,-1-1 0,1 1 0,-1-25 0,1 25 0,-1-24 0,-23 23 0,47 1 0,-47-1 0,47-23 0,-23 0 16,-1 0-16,1 24 0,-24-1 0,23 1 0,-23-24 0,0 23 0,24-23 0,-1 0 0,-23 24 0,0-1 0,0 1 15,0-1-15,24 0 0,-24-23 0,0 24 0,0-1 0,0 1 0,0-1 0,0 1 0,0-1 16,0 1-16,0-1 0,0 1 0,-24 23 0,24-24 0,-23 24 0,23-23 0,-24 23 0,24-24 16,0 1-16,-23 23 0,-1 0 0,1 0 15,-1 0-15,1 0 0,-1 0 16,1 0-16,23 23 0,-24-23 15,24 24-15,-23-24 0,23 23 0,-24-23 0,24 24 0,0-1 16,0 1-16,-23-24 0,23 23 0,0 1 0,0-1 0,0 1 0,-24-24 0,1 0 0,23 23 0,0 1 16,0-1-16,0 1 0,0-1 0,0 1 0,-24 0 0,24-1 0,0 1 0,0-1 0,0 1 0,0 23 0,0-24 15,0 1-15,0-1 0,0 1 0,0 23 0,0-24 0,0 1 0,0-1 0,0 24 0,0-23 0,0 23 0,0-24 0,0 1 0,0-1 0,0 1 16,0-1-16,0 1 0,0 0 0,24-1 0,-1-23 0,1 47 0,-1-23 0,1 23 0,-1 0 0,1-24 0,-1 1 0,1-24 16,-1 23-16,-23 24 0,47-47 0,0 24 0,-23-1 0,-1 1 0,24-1 0,-23-23 0,0 24 0,23-1 0,0-23 0,-24 0 0,24 24 0,0-1 15,-23-23-15,23 24 0,0-24 0,-24 23 0,24-23 0,-23 0 0,-1 0 0,24 24 0,0-24 0,0 0 0,24 0 0,-24 0 0,0 0 0,24 0 0,-24 0 0,23 0 16,-23 0-16,24 0 0,-1 0 0,-23 0 0,24 0 0,0 0 0,-1 0 0,24 0 0,-47 0 0,47-24 0,-47 1 0,47-1 0,-23 24 0,0-23 0,-1-1 15,1 1-15,23-1 0,0 1 0,-24-1 0,48-23 0,-48 0 0,-22 47 0,-25-23 0,71-1 0,0-23 0,-23 47 0,23-70 0,-24 23 0,24 23 0,1-23 0,-25-24 16,-23 71-16,47-70 0,0 23 0,-47 23 0,47-23 0,-23 0 0,-24 0 0,47 24 0,-47-48 0,0 48 0,24-48 0,-1 48 0,1-24 0,-24-1 0,0 1 0,23 0 16,-23 24-16,0-48 0,1 24 0,-1 0 0,0 24 0,-24-1 0,24-23 0,0 0 0,-23 24 0,23-24 0,-24 0 0,1 0 0,23 23 0,-24-47 15,24 48-15,-23-24 0,-1 0 0,1 23 0,-1-23 0,24 0 0,-23 24 0,0-24 0,-24 0 0,47 23 0,-47-23 0,23 24 0,24-1 0,-47-23 0,0 24 0,24-1 16,-1 0-16,-23 1 0,0-1 0,24-23 0,-24 24 0,0-1 0,0 1 0,23-1 0,-23 1 0,0-1 0,24 1 0,-24-1 0,0 1 16,0-1-16,-24 24 15,1 0-15,-1 0 0,1 0 16,-1 0-16,24 24 0,0-1 0,-23-23 0,23 24 0,0-1 0,-24-23 0,24 24 0,-23-1 15,23 1-15,-24-1 0,24 1 0,0 23 0,-23-47 0,23 47 0,0-24 0,0 1 0,0 0 0,-24-1 0,24 1 0,0 23 0,0 0 16,-24-24-16,24 1 0,0 23 0,0-24 0,0 1 0,0-1 0,-23 48 0,23-48 0,0 1 0,0-1 0,0 48 0,0-24 0,-24-24 16,24 48-16,0-24 0,0-23 0,0 23 0,0 0 0,0 0 0,0-24 0,0 24 0,0-23 0,0-1 0,24 24 0,-24-23 0,0-1 0,23 1 15,-23-1-15,0 1 0,24-1 0,0 1 0,-24-1 0,23 25 0,-23-25 0,24 1 0,-1-1 0,1-23 0,-1 24 0,1-24 16,-24 23-16,23 1 0,1-24 0,-1 23 0,1-23 0,-1 24 0,1-24 0,-1 0 0,1 0 0,-1 23 0,1-23 16,-24 24-16,23-24 0,1 0 0,-1 0 0,1 0 0,-1 0 0,1 0 0,-1 0 0,1 0 0,-1 0 0,1 0 0,0 0 0,-1 0 15,24-24-15,-23 24 0,-1-23 0,1 23 0,-1 0 0,-23-24 0,24 24 0,-1 0 0,1-23 0,-24-1 0,23 24 0,-23-23 0,47 23 16,-23-47-16,23 23 0,-47-23 0,47 47 0,-47-24 0,23 1 0,-23-1 0,24 1 0,-1-1 0,-23 1 15,0-1-15,0 1 0,24 23 0,-24-24 0,0 1 0,0-1 0,0 1 0,23-1 0,-23 1 0,0-1 0,0-23 16,0 24-16,0-1 0,0 1 0,0-1 0,0 1 0,-23 23 0,23-24 0,0 1 16,-24 23-16,1 0 0,23-24 0,-24 24 0,24-23 0,-23 23 15,-1 0 1,1 0-16,-1 0 0,24 23 0,-23-23 16,23 24-16,-24-24 0,1 0 0,23 23 15,-24-23-15,24 24 0,-23-24 0,23 23 0,-24-23 16,1 0-16,23 24 0,-24-24 0,24 23 0,-23-23 0,-1 0 0,24 24 0,-23-24 15,-1 0-15,1 0 0,23 23 0,-24-23 0,1 0 0,23 24 0,-24-24 0,0 0 0,1 0 16,-1 0-16,24 23 0,-23-23 0,-1 0 0,1 0 0,-1 0 0,1 0 0,-1 0 0,1 0 16,-1 0-16,1 0 0,-1 24 0,-23-1 0,24-23 0,-1 0 0,1 0 0,-1 24 0,-23-24 0,24 0 15,-1 0-15,1 0 0,-1 0 0,1 23 0,-1-23 0,0 0 0,-23 0 0,47 24 0,-23-1 0,-1-23 0,1 0 0,-1 24 0,1-24 16,-1 23-16,1-23 0,-1 0 0,-23 24 0,24-1 0,-24 1 0,23-24 0,-23 0 0,47 47 0,-47-47 0,0 23 0,47 25 0,-47-48 0,24 23 16,-25 1-16,25-24 0,-1 23 0,-23 1 0,24-1 0,-24 1 0,23-1 0,1 1 0,-1-1 0,-23 1 0,47 23 0,-47-47 0,24 47 0,-24-24 0,47 1 15,-47-1-15,23 24 0,1-47 0,-1 47 0,24-23 0,-23-1 0,-24 24 0,23-23 0,24 0 0,-24 23 0,-23-24 0,24 1 0,23-1 0,-24 1 0,1 23 0,-1-24 16,1 24-16,-1-47 0,24 47 0,0-23 0,-23-1 0,23 1 0,-24-1 0,24 1 0,-23-24 0,23 47 0,-24-24 0,24 24 0,0-23 0,0-1 15,0 1-15,-23 23 0,23-23 0,0-1 0,0 1 0,0-1 0,0 1 0,0-1 0,0 1 0,0-1 0,0 1 16,23-24-16,-23 23 0,0 1 0,24-24 0,-24 23 0,23-23 0,1 0 0,-1 0 0,-23 24 16,24-24-16,-1 0 0,1 0 0,-1 0 0,1 0 0,-1 0 0,24 0 0,-23 0 15,0-24-15,-1 24 0,1-23 0,-1-1 0,1 24 0,23-23 0,-47-1 0,23 24 0,1-23 0,-1-1 0,1 1 0,-1-1 0,1-23 0,-1 47 16,1-23-16,-1-24 0,1 23 0,23-23 0,-47 23 0,23-23 0,1 0 0,-24 24 0,47-24 0,-24 0 0,1 0 0,-24 23 0,23-23 0,-23 0 0,24 0 16,0 24-16,-1-24 0,-23-24 0,24 24 0,-24 0 0,23 23 0,-23-46 0,24 46 0,-24-23 0,23 24 0,-23-48 0,0 48 0,0-24 0,24 0 0,-24 23 0,0-23 15,0 24-15,0-24 0,0-1 0,0 1 0,0 24 0,0-1 0,0-23 0,0 0 0,0 24 0,0-24 0,0 23 0,0-23 0,-24 24 0,24-1 0,0 1 0,0-1 16,0 1-16,0-24 0,-23 47 0,-1-47 0,24 23 0,0 1 0,-23-25 0,-1 25 0,24-1 0,0 1 0,-23 23 0,23-47 0,-24 23 0,0-23 15,24 24-15,-23 23 0,-1-24 0,24 1 0,-23 23 0,23-24 0,-24 24 0,24-23 0,-23 23 0,-1 0 16,1 0-16,-1 0 0,1 0 0,-1 0 0,1 0 0,-1 0 0,1 0 16,23 23-16,-24-23 0,1 0 0,23 24 0,-24-1 0,1-23 0,-1 24 0,1-24 0,23 47 0,-47-47 0,47 23 0,-47 1 15,47-1-15,-47 24 0,23-23 0,0-1 0,-23 1 0,24 47 0,-1-48 0,1 1 0,-24 23 0,47-24 0,-71 24 0,48-23 0,-24 23 0,23 23 0,-23-46 0,0 46 16,24-23-16,-24-23 0,23 23 0,24-24 0,-47 25 0,24-1 0,-25 23 0,25-23 0,-24 0 0,0 0 0,23 24 0,-23-24 0,0 23 0,24-23 0,-48 24 0,48-24 16,-24 24-16,23-1 0,-23-46 0,24 46 0,-1-23 0,1 24 0,-24-24 0,23 0 0,-23 0 0,23 23 0,24-23 0,-47 1 0,24-1 0,-24 0 0,23 23 15,24-46-15,-47 23 0,47 23 0,-23-23 0,-1 0 0,1-23 0,23-1 0,0 24 0,-24 0 0,1 0 0,23-23 0,0 0 0,-24 23 0,24-24 0,0 1 16,-23 23-16,23-24 0,0 1 0,0 23 0,0-24 0,0 1 0,0-1 0,0 1 0,0-1 0,0 1 0,0-1 0,0 1 15,0-1-15,23-23 0,1 0 0,-24 24 0,23-1 0,1-23 0,-1 0 0,1 0 0,-24 24 16,23-24-16,1 0 0,-1 0 0,1 0 0,-1 0 0,1 0 0,-1 0 16,1 0-16,-1 0 0,1-24 0,-1 24 0,1-23 0,0 23 0,-1-24 0,24 24 0,-47-23 0,24 23 0,23-24 15,-47 1-15,23 23 0,-23-24 0,24 24 0,-1-23 0,-23-1 0,24 1 0,-1-1 0,1 24 0,-24-23 0,23-1 0,-23 1 16,0-1-16,24 1 0,-24-1 0,0 1 0,0-1 0,23 1 0,-23-1 0,0 1 0,0-1 0,0 0 0,0 1 0,0-1 16,0 1-16,0-1 0,0 1 0,0-1 0,-23 1 0,23-1 0,0 1 0,-24-1 0,1 24 0,-1-23 15,24-24-15,-23 47 0,23-24 0,-47 1 0,47-1 0,-24 1 0,1 23 0,-1-24 0,1 1 0,-1-1 0,1 24 0,-1-23 0,-23-1 0,23 24 0,1-23 0,-24 23 16,23-24-16,-23 24 0,0-23 0,0 23 0,0-24 0,24 24 0,-24-24 0,-24 24 0,24-23 0,0 23 0,-23 0 0,46 0 0,0 0 0,-23-24 0,-23 24 0,23 0 15,0 0-15,-24 0 0,1 0 0,-1 0 0,1 0 0,-1 0 0,24 0 0,0 0 0,-47 24 0,23-24 0,-23 23 0,24-23 0,-1 24 0,-46 0 16,46-1-16,-23-23 0,23 24 0,-23-24 0,-23 47 0,46-24 0,-70 1 0,70-24 0,-46 23 0,23 24 0,0 0 0,0-23 0,23-1 0,-23 24 0,0 0 16,0-23-16,-47 23 0,47-24 0,23 24 0,-70 24 0,70-47 0,-46 23 0,23 0 0,23-24 0,-23 24 0,-23 24 0,46-48 0,0 24 0,1 0 0,-24-23 0,23 23 15,-46 23-15,70-46 0,0-1 0,-24 24 0,1-23 0,22 23 0,-22-23 0,23 23 0,0-24 0,0 24 0,23-23 0,-46 23 0,46-47 0,1 23 0,23 1 16,-47-1-16,47 1 0,-24-1 0,1 1 0,-1-1 0,24 1 0,-23-1 0,-1 1 0,24-1 0,0 1 0,-23-1 0,23 1 0,0-1 16,0 1-16,0 0 0,0-1 0,0 1 0,0-1 15,23-23-15,1 0 0,-24 24 0,23-24 0,1 0 0,-1 0 16,1 0-16,-1 0 0,1 0 0,-1 0 0,1 0 0,-1 0 0,1 0 15,-1 0-15,1 0 0,-1 0 0,1 0 0,-24-24 0,23 24 16,1 0-16,-24-23 0,0-1 0,0 1 0,23 23 0,-23-24 0,0 0 16,0 1-16,0-1 0,0 1 0,-23 23 0,23-24 0,-24 24 0,24-23 15,-23 23-15,23-24 0,-24 24 0,24-23 0,-23 23 0,-1 0 0,1-24 0,-1 24 0,1 0 0,-1-23 16,1 23-16,-1 0 0,1 0 0,-1-24 0,1 24 0,-1 0 0,1 0 0,-1-23 0,1 23 0,-1 0 0,1 0 0,-25-24 16,25 24-16,-1 0 0,1 0 0,-1 0 0,1 0 0,-24 0 0,23 0 0,-23 0 0,0 0 0,24 0 0,-1 0 0,1 0 0,-24 0 0,0 0 15,23 0-15,1 0 0,-24 0 0,23 0 0,-23 0 0,23 0 0,-23 0 0,-23 24 0,46-24 0,-23 0 0,24 0 0,-24 0 0,0 0 0,23 0 0,-23 23 0,-23 1 16,23-24-16,0 23 0,23-23 0,-23 0 0,0 0 0,-24 24 0,48-24 0,-48 23 0,48-23 0,-24 0 0,23 0 0,-23 24 0,-23-24 0,46 23 15,-23 1-15,0-24 0,0 0 0,24 0 0,-1 47 0,-47-47 0,48 0 0,-1 47 0,1-47 0,-24 0 0,47 24 0,-24-1 0,1-23 0,-1 0 0,24 24 16,-23-24-16,23 23 0,-24-23 0,48 0 16,-1 0-16,1 0 0,-1 0 0,1 0 0,-1 0 0,1 0 15,-24 24-15,23-24 0,1 0 0,-1 0 0,1 0 0,-1 0 0,25 0 0,-25 23 0,1-23 0,-1 0 0,1 0 0,-1 0 0,1 0 0,23 0 16,-24 0-16,1 0 0,23 0 0,0 0 0,-24 0 0,1 0 0,23 0 0,0 0 0,0 0 0,-24 0 0,24 0 0,1 0 0,-1 0 0,0 0 0,-24 0 16,24 0-16,0 0 0,0 0 0,24 0 0,-48 0 0,24 0 0,0 0 0,24 0 0,-24 0 0,0 0 0,0 0 0,0 0 0,0 0 0,24 0 0,-24 0 15,0-23-15,0 23 0,23-24 0,-46 24 0,46 0 0,-23 0 0,0 0 0,1-23 0,-25 23 0,48 0 0,-24-24 0,-24 24 0,1 0 0,23-23 0,-24 23 0,24 0 16,-23 0-16,-1 0 0,1 0 0,-1 0 0,1 0 0,-1-24 0,1 24 0,-1 0 0,1 0 0,-48 0 15,1 0 1,-1 0-16,1 0 0,-1 0 0,1 0 0,-1 0 0,24 24 0,-47-24 16,47 23-16,-23-23 0,-1 0 0,1 24 0,-1-24 0,1 0 0,-1 23 0,1-23 0,-1 24 0,1-24 0,-1 23 0,1-23 15,-1 24-15,-23-24 0,47 23 0,-47 1 0,23-24 0,1 0 0,-1 0 0,-23 47 0,24-47 0,-1 23 0,-46 1 0,46-24 0,1 23 0,-24-23 0,0 24 16,0-24-16,23 23 0,-46 1 0,23-1 0,23 1 0,-23-1 0,0 1 0,0-1 0,0-23 0,23 24 0,-46-1 0,23 1 0,0-24 0,23 23 0,-23 1 16,0-24-16,0 24 0,0-1 0,24 1 0,-25-24 0,25 0 0,-48 23 0,48 1 0,-1-24 0,1 0 0,-1 0 0,1 23 0,-24 1 0,23-24 15,-23 0-15,47 23 0,-23-23 0,-1 0 0,1 0 0,-1 0 0,48 0 16,-1 0-16,1 0 0,-1 0 15,1 0-15,-24-23 0,23 23 0,1 0 0,-1 0 0,-23-24 0,47 24 0,-47-23 0,24 23 0,-1 0 16,1 0-16,-1 0 0,-23-24 0,24 24 0,23-23 0,-24-1 0,1 24 0,0 0 0,-24-23 0,23 23 0,1-24 0,-1 0 0,1 24 16,-1 0-16,1-23 0,-1 23 0,24-24 0,-47 1 0,24 23 0,-1 0 0,1-24 0,-1 24 0,1-23 0,-1-1 0,24 24 0,-47-47 15,24 47-15,-1-23 0,1 23 0,-1 0 0,-23-24 0,24 24 0,-1 0 0,-23-23 0,0-1 0,24 24 0,-24-23 0,23 23 0,-23-24 16,24 24-16,-24-23 0,24 23 0,-24-24 0,-24 24 16,0 0-16,1 0 0,-1 0 15,1 0-15,-1 0 0,1 0 0,-1 0 16,1 0-16,-1 0 0,1 0 0,23 24 0,-24-24 15,1 0-15,23 23 0,-24-23 0,1 0 16,23 24-16,-24-24 0,24 23 0,-23-23 0,23 24 0,-24-24 0,1 0 16,23 23-16,-24-23 0,24 24 0,-23-24 0,-1 0 0,24 23 0,-23 1 0,-1-24 15,24 23-15,-23-23 0,-1 24 0,1-24 0,23 23 0,-24-23 0,24 24 0,-24-24 16,1 0-16,23 23 0,-24-23 0,1 0 0,23 24 0,-24-24 0,1 0 0,-1 0 16,24 23-16,-23-23 0,-1 0 0,24 24 0,-23-24 0,-1 0 0,24 24 0,-23-24 15,23 23-15,-24-23 0,1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8:40.1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0 142 0,'23'0'0,"-23"23"16,0 1 0,24-24-16,-24 23 0,0 1 15,0-1-15,0 1 0,0-1 0,0 1 0,0-1 16,0 1-16,0-1 0,0 1 0,0-1 0,0 1 0,0 0 0,0-1 15,24-23-15,-24 24 0,0-1 0,0 1 0,0-1 0,0 1 0,0-1 16,0 1-16,0-1 0,0 1 0,0-1 0,0 1 0,0-1 0,0 1 0,0-1 16,0 1-16,0-1 0,0 1 0,0-1 0,0 1 0,0-1 15,0 1-15,0-1 0,0 1 16,0-1-16,0-46 62,0-1-46,0 1-16,23 23 0,-23-24 0,0 1 0,24 23 16,-24-24-16,0 1 0,23 23 0,-23-24 0,0 1 0,24 23 0,-24-24 0,23 24 0,-23-23 15,0-1-15,24 24 0,-24-23 0,0-1 0,23 24 0,-23-23 0,0-1 0,24 24 0,-1 0 0,-23-23 16,0-1-16,0 1 0,24 23 0,-24-24 0,23 24 0,-23-23 0,0-1 0,24 24 16,-24-23-16,23 23 0,-23-24 0,24 24 0,-24-23 15,0-1-15,23 24 0,1 0 0,-1 0 16,1 0-1,-24 24-15,23-24 0,-23 23 0,0 1 16,24-24-16,-24 23 0,0 1 0,23-24 0,-23 23 0,24-23 16,-24 24-16,0-1 0,23 1 0,-23-1 0,24-23 15,-24 24-15,23-24 0,-23 23 0,24-23 0,-24 24 0,24-24 16,-24 23-16,23-23 0,-23 24 0,24-24 0,-24 23 16,23-23-16,1 0 0,-24 24 0,0-1 15,23-23-15,1 0 0,-1 0 0,-23 24 16,24-24-16,-1 0 0,1 0 0,-1 0 0,1 0 15,-1 0-15,1 0 0,-1 0 0,1 0 0,-1 0 0,1 0 0,-1 0 0,1 0 16,-1 0-16,-23-24 0,47 24 0,-23 0 0,-24-23 0,47 23 0,-23 0 0,-1-24 0,1 24 0,-1 0 0,1 0 0,-24-23 0,23 23 16,1 0-16,-24-24 0,23 24 0,-23-23 0,24 23 0,-1 0 0,-23-24 0,24 24 0,-1 0 0,-23-23 0,0-1 15,24 24-15,-24-23 0,23 23 0,-23-24 0,0 1 0,0-1 0,0 1 16,0-1-16,0 1 0,0-1 0,0 1 0,-23 23 16,23-24-16,0 0 0,0 1 0,-24 23 0,24-24 0,-23 24 0,23-23 0,0-1 15,0 1-15,0-1 0,-24 24 0,1 0 0,23-23 0,0 46 47,0 24-31,-24-23-16,24-1 0,0 1 0,-23-1 0,23 1 0,-24-24 0,24 24 0,0-1 15,0 1-15,-23-24 0,23 23 0,-24-23 0,24 24 0,0-1 0,0 1 0,-23-1 0,23 1 0,-24-1 0,1 1 16,23-1-16,-24 1 0,24-1 0,0 1 0,0-1 0,-24-23 0,24 24 0,0-1 16,0 1-16,0-1 0,0 1 0,0-1 0,0 1 0,0-1 15,24-23 16,-24-23-31,24 23 0,-24-24 16,47 24-16,-47-23 0,23 23 0,-23-24 0,24 24 0,-1-23 0,-23-1 0,24 24 0,-1-23 0,1 23 16,-1 0-16,-23-24 0,24 24 0,-24-23 0,23 23 0,-23-24 0,24 24 0,-24-23 0,23 23 0,1 0 15,-24-24-15,23 24 0,-23-23 0,0-1 0,24 24 0,-1 0 0,-23-23 16,24 23-16,-24-24 0,23 24 0,-23-23 16,24 23-16,-24-24 0,23 24 15,-23 24 1,24-24-16,-24 23 0,23-23 15,-23 24-15,24-24 0,-24 23 0,0 1 0,23-24 0,-23 23 16,24-23-16,-24 24 0,0-1 0,24-23 0,-24 24 0,23-24 16,-23 23-16,0 1 0,24-24 0,-1 0 0,-23 23 0,24-23 15,-24 24-15,23-24 0,1 0 0,-1 0 0,-23 23 0,24-23 0,-1 0 16,-23 24-16,24-24 0,-1 0 0,1 0 0,-48 0 31,1 0-31,23-24 0</inkml:trace>
  <inkml:trace contextRef="#ctx0" brushRef="#br0" timeOffset="362">3151 1 0,'24'0'47,"-1"0"-32,-23 23-15</inkml:trace>
  <inkml:trace contextRef="#ctx0" brushRef="#br0" timeOffset="682">3340 706 0,'0'-23'15</inkml:trace>
  <inkml:trace contextRef="#ctx0" brushRef="#br0" timeOffset="7426">1811 1670 0,'-24'0'47,"1"0"-47,-1 0 16,1 0-16,-1 0 0,1 0 15,23 24-15,0-1 0,-24-23 0,1 0 0,23 24 0,0 0 16,-24-24-16,24 23 0,-23-23 16,23 24-16,0-1 0,0 1 15,0-1 1,0 1 0,0-1-16,0 1 0,0-1 15,0 1 1,0-1-16,23-23 15,-23 24-15,0-1 0,24-23 0,-1 0 0,-23 24 0,0-1 16,24-23-16,-24 24 0,23-24 0,-23 23 16,0 1-16,24-24 47,-24-24-47,23 24 0,-23-23 15,24 23-15,-24-24 0,0 1 0,23 23 0,-23-24 0,0 1 0,24 23 0,-1-24 0,-23 1 0,24 23 16,-24-24-16,23 1 0,-23-1 0,24 1 0,-1-1 0,-23 1 0,24 23 0,-24-24 15,0 1-15,24 23 0,-24-24 0,0 1 0,23 23 0,-23-24 0,24 24 0,-24-24 0,0 1 16,0-1-16,23 24 0,-23-23 0,0 46 78,0 1-62,0-1-16,0 1 0,0 0 0,0-1 15,0 1-15,0-1 0,0 1 0,0-1 16,0 1-16,0-1 0,0 1 0,0-1 16,24-23-16,-24 24 0,0-1 0,0 1 0,0-1 0,0 1 15,23-24-15,-23 23 0,24-23 0,-24 24 0,23-24 16,-23 23-16,24-23 94</inkml:trace>
  <inkml:trace contextRef="#ctx0" brushRef="#br0" timeOffset="7998">2540 1812 0,'23'0'0,"1"0"16,-24 23-16,24-23 15,-24 24-15,0-1 0,23-23 0,-23 24 16,0-1-16,0 1 0,0-1 0,0 1 0,0-1 15,0 1-15,24-24 0,-24 23 0,0 1 0,0-1 0,0 1 16,0-1-16,0 1 16,0-1-16,23-23 31,1 0-15,-24-23-1,23 23-15,1 0 0,-24-24 0,23 24 0,-23-23 0,24 23 0,-1 0 16,-23-24-16,0 1 0,24-1 0,-1 24 0,-23-23 0,24 23 0,-24-24 0,0 1 0,23 23 0,-23-24 15,24 24-15,-24-23 0,23 23 0,-23-24 0,24 24 0,-24-23 0,23 23 0,-23-24 0,24 24 16,-24-23-16,0-1 0,23 24 0,-23-23 0,24 23 0,-24-24 0,23 24 0,1 0 16,-1 0 15,1 0-31,-24 24 0,23-24 0,-23 23 0,0 1 16,24-24-16,-24 23 0,0 1 0,0-1 0,24-23 0,-24 24 0,0-1 15,23-23-15,-23 24 0,0-1 0,24-23 0,-24 24 0,23-1 0,-23 1 0,0-1 0,24-23 0,-24 24 16,0-1-16,23-23 0,-23 24 0,0-1 0,24-23 0,-24 24 0,0-1 15,0 1-15,23-24 0,-23 23 0,0 1 0,24-24 63,-24-24-32,0 1-31,0-1 0</inkml:trace>
  <inkml:trace contextRef="#ctx0" brushRef="#br0" timeOffset="8396">3928 1647 0,'0'-24'16,"23"24"46,1 0-46,-1 0-1,-23 24-15,24-24 0,-1 0 0,1 0 0,-1 0 0,-23 23 16,24-23-16,-1 0 0,1 0 0,-1 0 0,1 0 0,-1 0 0,1 0 0,-1 0 0,1 0 16,-1 0-16,1 0 0,-1 0 0,1 0 0,-1 0 0,1 0 0,-1 0 15,1 0-15,0 0 0,-24-23 0,23 23 16,-46 0 31,23 23-47,-24-23 0,0 24 0,1-24 15,-1 0-15,24 23 0</inkml:trace>
  <inkml:trace contextRef="#ctx0" brushRef="#br0" timeOffset="8752">3881 2023 0,'23'0'0,"1"0"15,-1 0-15,1 0 16,-1 0 0,1 0-1,-1 0-15,1 0 0,-1 0 16,1 0-16,-1 0 0,1 0 0,-1 0 16,1 0-16,-1 0 0,1 0 0,-1 0 0,1 0 0,-1 0 0,1 0 0,-1 0 15,1 0-15,-1 0 0,-23 24 0,24-24 0,-1 0 0,1 0 0,0 0 0,-1 0 0,1 0 16,-1 0-16,1 0 0,-1 0 0,1 0 0,-1 0 0,24 0 0,-23 0 0,-1 0 0,1 0 15,-1 0-15,1 0 0,-1 0 0,1 0 0,-1 0 0,1 0 0,-1 0 0,1 0 16,-1 0-16,1 0 0,-24-24 0,0 1 31,0-1 1</inkml:trace>
  <inkml:trace contextRef="#ctx0" brushRef="#br0" timeOffset="9460">5315 1482 0,'-23'0'15,"23"24"17,0-1-17,0 1-15,0-1 16,0 1-16,0-1 0,0 1 0,0-1 15,0 1-15,23-24 0,-23 23 0,0 1 0,0 0 0,0-1 16,0 1-16,0-1 0,24-23 0,-24 24 0,0-1 0,23-23 16,-23 24-16,0-1 0,0 1 0,24-24 0,-1 0 0,-23 23 0,24-23 15,-24 24-15,23-24 0,-23 23 0,24-23 0,-1 0 0,1 0 16,-1 0-16,1 0 0,-1 0 0,1 0 0,-1 0 16,1 0-16,-1 0 0,1 0 0,-24-23 0,23 23 0,1 0 15,0 0-15,-1 0 0,-23-24 0,24 24 0,-24-23 0,23 23 0,1 0 0,-1 0 0,-23-24 16,0 1-16,24 23 0,-24-24 0,23 24 0,1-23 0,-1 23 0,-23-24 0,0 1 0,24 23 15,-24-24-15,23 24 0,-23-23 0,0-1 0,24 24 0,-1-24 0,-23 1 0,0-1 0,24 24 0,-24-23 0,0-1 16,0 1-16,0-1 0,0 1 0,23 23 0,-23-24 0,0 1 0,0-1 0,0 1 16,0-1-16,0 1 0,0-1 0,0 1 0,0-1 0,0 1 15,0-1-15,0 1 0,-23 23 0,23-24 0,0 1 0,-24 23 0,1 0 16,23-24-16,-24 24 0,24-23 0,-23 23 0,-1 0 0,24-24 0,-23 24 0,-1 0 16,24-23-16,-23 23 0,-1 0 0,1 0 0,-1 0 0,1 0 0,-1 0 0,24-24 0,-23 24 15,-1 0-15,0 0 0,1 0 0,-1 0 0,1 0 0,23-24 0,-24 24 0,1 0 0,-1 0 0,1 0 16,-1 0-16,1 0 0,-1 0 0,1 0 0,-1 24 0,1-24 0,-1 0 15,1 0-15,-1 0 0,24 24 0,-23-24 0,23 23 0,-24-23 0,1 0 0,23 24 0,-24-24 16,24 23-16,-23-23 0,-1 24 0,1-24 0,23 23 0,0 1 0,-24-24 0,24 23 0,-23-23 0,23 24 16,0-1-16,-24-23 0,0 0 0,24 24 0,0-1 0,-23-23 0,23 24 0,0-1 0,-24 1 0,24-1 15,0 1-15,0-1 0,-23-23 0,23 24 0,0-1 0,0 1 0,0-1 16,0 1-16,23-24 78,-23 23-62,24-23-16,-1 0 0,1 0 0,0 0 0,-1 0 15,1 0-15,-1 0 0,1 0 16</inkml:trace>
  <inkml:trace contextRef="#ctx0" brushRef="#br0" timeOffset="10258">870 1435 0,'24'0'31,"-24"24"-31,23-24 15,-23 23-15,0 1 0,0-1 0,24-23 0,-24 24 0,0-1 16,0 1-16,0-1 0,0 1 0,23-24 0,-23 23 0,0 1 0,0-1 0,0 1 16,0 0-16,0-1 0,0 1 0,0-1 0,0 1 0,0-1 0,24 1 0,-24 23 0,0-24 0,0 1 0,0 23 15,0-24-15,0 24 0,0 0 0,23-23 0,-23-1 0,0 1 0,0-1 0,0 1 0,0-1 0,0 24 0,0-23 0,0 23 16,0-23-16,0-1 0,0 1 0,-23-24 0,23 47 0,0-24 0,0 1 0,0-1 0,0 1 0,0-1 0,0 1 0,0-1 16,0 1-16,-24-1 0,24 1 0,0-1 0,0 1 0,0-1 0,0 1 0,0-1 0,0 1 0,0-1 15,0 1-15,0-1 0,24-23 47,-1 0-31,-46 0 31,-1 0-32,24-23-15,-23 23 0,23-24 16,0 1-16,-24 23 0</inkml:trace>
  <inkml:trace contextRef="#ctx0" brushRef="#br0" timeOffset="11915">823 1482 0,'0'-23'78,"24"23"-78,-1-24 0,1 24 0,-1 0 16,1 0-16,-1 0 0,1-23 0,-1 23 0,1 0 0,-1 0 0,1 0 0,-1 0 0,1 0 0,-1 0 0,1 0 0,-1 0 15,1-24-15,-1 24 0,24 0 0,-23-23 0,0 23 0,23 0 0,0 0 0,-24-24 0,1 24 0,46 0 0,-46-23 0,23 23 0,0 0 0,0 0 16,23 0-16,-23 0 0,-23-24 0,46 24 0,-22-23 0,-1 23 0,23 0 0,-23 0 0,47-24 0,-23 24 0,-24 0 0,23-23 0,1 23 0,-1-24 0,1 1 15,-24 23-15,47 0 0,-23 0 0,-1 0 0,-46 0 0,23-24 0,47 1 0,-24 23 0,1-24 0,23 24 0,-23 0 0,-1-24 0,1 24 0,-1-23 0,24 23 0,-23-24 16,23 24-16,-23-23 0,-1 23 0,1 0 0,23-24 0,-24 24 0,24 0 0,-47-23 0,24 23 0,23 0 0,-47-24 0,24 24 0,-24 0 0,23 0 0,1 0 16,-24 0-16,47 0 0,-47 0 0,23-23 0,-22 23 0,-48-24 0,23 24 0,48 0 0,-24 0 0,23 0 0,-46 0 0,46 0 0,-23 0 0,-23 0 0,46 0 0,-23 0 15,0 0-15,0 0 0,-23 0 0,23 0 0,24 0 0,-24 0 0,-24 0 0,48-23 0,-48 23 0,1 0 0,-1-24 0,24 24 0,-23 0 0,-1 0 0,1 0 16,-1 0-16,1 0 0,-1 0 0,1 0 0,23-23 0,-24 23 0,-23-24 0,24 24 0,0 0 0,-1 0 0,1 0 16,-1 0-16,1 0 15,-1 0-15,1 0 16,-24-23-16,23 23 0,-23-24 0,24 24 0,-1 0 0,1 0 15,-1 0-15,1 0 0,-1 0 0,-23-23 0,24 23 0,-1 0 0,1 0 0,-1-24 0,1 24 16,-1 0-16,1 0 0,-1 0 0,1 0 0,-24-23 0,23 23 0,24 0 0,-23 0 0,0 0 0,-1 0 0,1 0 16,-24-24-16,23 24 0,1 0 0,-1 0 0,1 0 0,-1 0 0,1 0 0,-1 0 0,1 0 15,-1 0 48,-23 24-63,0-1 0,0 1 0,0-1 15,0 1-15,24-24 0,-24 23 0,0 1 0,0-1 0,0 1 0,0-1 0,0 1 16,0-1-16,0 1 0,0-1 0,0 1 0,0-1 0,0 1 0,0 23 0,0-23 0,0-1 0,0 24 16,0-23-16,0-1 0,0 1 0,0 23 0,0-24 0,0 1 0,0-1 0,0 1 0,0-1 0,0 1 0,0 23 0,0-24 15,0 1-15,0-1 0,0 1 0,0-1 0,0 1 0,0-1 0,0 24 0,23-23 0,-23 0 0,0-1 0,0 1 0,0-1 0,24 1 0,-24-1 0,0 1 0,0 23 16,0-24-16,0 1 0,0-1 0,23-23 0,-23 47 0,0-23 0,24-24 0,-24 23 0,0 1 0,0-1 0,0 1 0,0-1 16,0 1-16,0-1 0,0 1 0,0-1 0,23 1 0,-23-1 0,0 1 0,0 0 15,0-1-15,24-23 31,-24-23 1,-24 23-1,1 0-15,-1 0-16,1 0 0,-1 0 0,1 0 0,-1 0 0,-23 0 0,24 0 0,-24 0 0,23 0 0,-46 0 0,23 0 15,23 0-15,-23 0 0,23 23 0,-23-23 0,0 24 0,0-24 0,24 0 0,-48 0 0,24 0 0,0 0 0,0 0 0,0 23 0,0-23 0,0 0 16,-24 24-16,1-24 0,-1 0 0,1 23 0,23-23 0,-24 0 0,1 24 0,23-1 0,-24-23 0,1 0 0,-1 24 0,0-24 0,1 0 0,-1 0 15,-23 23-15,24 1 0,-48-24 0,48 23 0,-25-23 0,25 0 0,-24 0 0,0 0 0,0 0 0,70 0 0,-23 24 0,-47-24 0,23 23 0,-23-23 0,0 0 0,24 24 16,-24-24-16,-24 23 0,48-23 0,-25 0 0,1 24 0,24-1 0,-71-23 0,70 24 0,1-24 0,-24 23 0,-1-23 0,1 0 0,24 24 0,-1-24 0,-23 23 0,24 1 16,-1-1-16,1-23 0,-1 0 0,-23 0 0,47 0 0,0 24 0,-24-1 0,1-23 0,23 0 0,-24 24 0,24-24 0,24 0 0,-71 47 0,46-47 15,25 24-15,-24-24 0,0 0 0,0 0 0,23 0 0,-23 23 0,0 1 0,24-24 0,-1 0 0,-23 0 0,24 23 0,-24-23 0,23 24 0,1-24 0,-1 0 16,1 0-16,-1 23 0,1-23 0,-1 0 0,0 0 0,1 0 0,-1 0 0,24 24 0,-23-24 16,23-24 62,-24 24-63,24-23-15,-23 23 0,-1 0 0,1 0 16,23-24-16,-24 24 0,1 0 0,-1 0 16,1 0-16,23-23 0,-24 23 0,1 0 0,-1 0 0,1 0 15,-1 0-15,1 0 0,-1 0 0,1 0 78,-1 0-62,1 0 0,23-24-1,23 24 157,-23-23-172,0-1 16,24 1-16,-24-1 0,0 0 15,23 24-15,-23-23 0,0-1 0,0 1 0,0-1 16,0 1-16,0-1 0,24 24 16,-24-23-16,0-1 0,0 1 15,0-1-15,0 1 16,0-1-1,0 1 95,-24 23-110,1 0 15,-1 0 1</inkml:trace>
  <inkml:trace contextRef="#ctx0" brushRef="#br0" timeOffset="12960">235 3952 0,'0'23'31,"0"1"-31,24-24 16,-24 23-16,0 1 0,0-1 0,0 1 0,0-1 0,0 1 0,0-1 16,0 1-16,0-1 0,0 1 0,0-1 0,0 1 0,0 0 0,0-1 0,0 1 15,0-1-15,0 1 0,0-1 0,0 1 0,0 23 0,0-24 0,0 24 0,0-23 0,0-1 0,0 1 16,0-1-16,0 1 0,0-1 0,0 1 0,0 23 0,0-24 0,0 1 0,0-1 0,0 1 0,0-1 0,0 1 0,0 0 15,0-1-15,0 24 0,0-23 0,0-1 0,0 24 0,23-47 0,-23 47 0,0-23 0,0 23 0,0 0 0,0-24 0,0 1 0,0 23 16,0-24-16,0 1 0,0-1 0,0 1 0,0-1 0,0 1 0,0-1 0,0 1 0,0 0 16,0-48 31,0 0-47,0 1 0,0-1 0,0 1 15,0-1-15,0 1 0,24 23 0,-24-24 0,0 1 0,23 23 0,-23-24 0,24 24 0,-24-23 0,0-1 0,0 1 16,23 23-16,-23-24 0,0 1 0,24 23 0,-24-24 0,0 1 0,23-1 0,1 24 0,-24-23 0,0-1 0,23 24 0,-23-23 15,0-1-15,24 24 0,-24-23 0,23 23 0,1 0 0,-24-24 0,23 24 0,-23-23 0,24-1 0,-1 24 16,1 0-16,-24-23 0,23 23 0,-23-24 0,24 24 0,0 0 0,-1 0 0,1 0 16,-24 24 15,23-24-31,-23 23 0,0 1 0,0-1 16,0 1-16,0-1 0,0 1 0,0-1 0,0 1 0,0-1 15,0 1-15,0-1 0,0 1 0,0-1 0,0 1 0,0-1 16,0 1-16,0-1 0,0 1 0,0-1 0,0 1 15,0-1-15,0 1 0,0-1 0,-23-23 16,23 24-16,0-1 0,0 1 0,0 0 16,0-1-16,-24-23 0,1 0 0,23 24 0,0-1 15,-24-23-15,24 24 0,-24-24 0,24 23 0,-23-23 16,-1 0-16,1 0 0,-1 0 0,24 24 0,-23-24 0,-1 0 0,1 0 16,-1 0-16,1 0 0,-24 0 15,47-24 1,0 1-1,0-1-15,0 1 0,0-1 0,0 1 16,23 23-16,-23-24 0,0 0 0,24 24 0,-24-23 0,0-1 0,23 24 0,-23-23 16,24 23-16,-24-24 0,23 24 0,-23-23 0,24 23 0,-24-24 0,23 24 0,-23-23 15</inkml:trace>
  <inkml:trace contextRef="#ctx0" brushRef="#br0" timeOffset="13561">1928 4845 0,'0'24'15,"0"-1"1,0 1-16,0 0 0,0-1 0,0 1 0,0-1 16,0 1-16,0-1 0,0 1 0,-23-24 0,23 23 0,0 1 0,0-1 15,0 1-15,0-1 0,0 1 0,0-1 0,0 1 0,0-1 0,0 1 0,0-1 16,0 1-16,0-1 0,0 1 0,0-1 0,0 1 0,0-1 16,0 1-16,0-1 15,23-23-15,-23-23 31,24 23-15,-24-24-16,0 1 0,24 23 0,-24-24 0,47 24 0,-47-23 0,23 23 0,-23-24 0,24 24 16,-24-47-16,23 47 0,1-23 0,-24-1 0,23 1 0,1-1 0,-1 24 0,1-23 0,-1-1 0,-23 1 15,24 23-15,-1-24 0,1 24 0,-1-23 0,-23-1 0,24 1 0,-1 23 0,-23-24 0,24 24 0,-24-23 16,23 23-16,1-24 0,-1 24 0,-23-23 0,24 23 0,-24-24 0,23 24 0,1 0 0,-1 0 16,-23-23-16,24 23 0,-24 23 31,0 1-31,24-24 0,-24 23 0,0 1 15,0-1-15,0 1 0,0-1 0,0 1 0,0-1 0,0 1 16,23-24-16,-23 23 0,0 1 0,24-1 0,-24 1 0,0-1 0,0 1 0,0-1 16,23-23-16,-23 24 0,0-1 0,0 1 0,0-1 0,0 1 0,24-24 0,-24 23 15,0 1-15,0-1 0,0 1 0,0 0 0,23-24 0,-23 23 16,24-23-16,-24 24 0,23-24 0,-46 0 78,-1 0-62,1 0-16</inkml:trace>
  <inkml:trace contextRef="#ctx0" brushRef="#br0" timeOffset="14383">3246 4916 0,'23'0'94,"1"0"-94,-1 0 0,1 0 16,-1 0-16,1 0 0,-24-24 0,23 24 0,1 0 0,-1 0 15,1 0-15,-1-23 0,1 23 0,-1 0 0,1 0 0,-1 0 0,1 0 16,-1 0-16,1 0 0,-1 0 0,1 0 0,-1 0 0,1 0 0,-1 0 0,1 0 0,-1 0 16,-23-24-16,24 24 0,0 0 0,-1 0 0,1 0 0,-1 0 0,1 0 0,-1 0 15,1 0-15,-1 0 0,1 0 0,-48 0 63,1 0-63,-1 0 0,24 24 0,-23-24 0,-1 0 15,1 0-15,23 23 0,-24-23 0,1 0 0,23 24 0,-24-24 0,24 24 0,-24-24 0,1 0 16,23 23-16,-24-23 0,24 24 0,-23-24 0,-1 23 0,1-23 0,23 24 0,-24-24 0,24 23 16,-23-23-16,-1 0 0,24 24 0,0-1 0,-23-23 0,23 24 0,-24-24 0,24 23 15,-23-23-15,23 24 0,0-1 0,-24-23 0,24 24 0,-23-24 0,23 23 16,0 1-16,-24-24 0,24 23 0,-23-23 15,46 0 126,1 0-141,-1 0 16,-23-23-16,24 23 0,-1 0 0,1 0 0,-1 0 0,1 0 15,-1 0-15,1 0 0,-1 0 0,1 0 0,-1 0 0,1 0 0,-1 0 16,1 0-16,0 0 0,-1 0 0,1 0 16,-1 0-16,1 0 0,-24 23 0,23-23 15,1 0-15,-1 0 0,1 0 16,-1 0-16,1 0 0,-1 0 0,1 0 0,-1 0 0,1 0 15,-1 0-15,1 0 0,-1 0 0,1 0 0,-1 0 0,1 0 0,-1 0 16,-23 24 0,24-24-16,-24 23 15,-24-23-15,1 0 0,23 24 16,-24-24-16,1 0 0,-1 0 0,1 0 16,-1 0-1</inkml:trace>
  <inkml:trace contextRef="#ctx0" brushRef="#br0" timeOffset="15087">5362 3552 0,'24'0'63,"-1"0"-63,1 0 0,-1 0 0,1 0 0,-1 0 16,1 0-16,-1 0 0,1 0 0,-1 0 0,1 0 0,-1 0 0,1 0 0,-1 0 15,1 0-15,-1 0 0,1 0 0,0 0 0,-1 0 0,1 0 0,-24 23 0,23-23 0,1 0 16,-24 24-16,23-24 0,-23 23 0,24-23 0,-24 24 15,0 0-15,23-24 0,-23 23 0,0 1 0,0-1 0,0 1 16,0-1-16,0 1 0,0-1 0,0 1 0,0-1 0,0 1 0,0-1 16,0 1-16,0-1 0,-23-23 0,23 24 0,0-1 0,-24-23 0,1 24 0,23-1 0,-24-23 0,24 24 15,0-1-15,-23 1 0,-1-1 0,1 1 0,-1-1 0,24 1 0,-24-1 0,-23 1 0,47 0 0,-23-1 0,-1 1 16,24-1-16,-23 1 0,-1-1 0,1-23 0,23 24 0,-24-24 0,24 23 0,0 1 0,-23-24 16,23 23-16,-24-23 0,24 24 0,24-24 46,-1 0-30,1 0 0,-1 0-1,1 0-15,-1 0 0,1 0 0,-1 0 0,1 0 0,-24-24 0,23 24 0,1 0 0,23 0 16,-23 0-16,23 0 0,-24-23 0,1-1 0,-1 24 0,1 0 0,-1 0 0,24 0 0,-23-23 16,-1 23-16,1 0 0,-1 0 0,1 0 0,-1 0 0,1 0 0,-1 0 0,1 0 0,-1 0 0,1 0 0,-1 0 0,1-24 15,-1 24-15,1 0 0,0 0 0,-1 0 0,1 0 0,-1 0 0,1 0 0,-48 0 47,1 0-47,-1 0 0,1 0 0,23 24 16,-24-24-16,0 0 0,1 0 0,-1 0 0,1 0 0,-1 0 0,1 0 0,23 23 0,-24-23 15,1 0-15,-1 0 0,1 0 0,-1 0 0,24 24 0,-23-24 0,-1 0 0,24 23 16,-23-23-16,-1 0 0</inkml:trace>
  <inkml:trace contextRef="#ctx0" brushRef="#br0" timeOffset="15544">4798 5363 0,'23'0'0,"1"0"0,-1 0 0,1 0 15,-1 0 16,1 0-15,-1 0 0,1 0-16,-24-24 0,23 24 0,1 0 15,-1 0-15,1 0 0,-1 0 0,1 0 0,0 0 0,-1 0 16,1 0-16,-1 0 0,1 0 0,-1 0 0,1-23 0,-1 23 0,1 0 0,-1 0 0,1-24 0,-1 24 0,24 0 16,-23 0-16,23-23 0,0 23 0,0 0 0,0 0 0,-24 0 0,1-24 0,23 24 0,0 0 0,-23 0 0,-1-23 0,24 23 15,0 0-15,-23 0 0,-1-24 0,24 24 0,0 0 0,-47-23 0,47 23 0,0 0 0,-23 0 0,-1 0 0,1 0 0,23 0 0,-24-24 0,24 24 16,-23 0-16,0 0 0,-1 0 0,1 0 0,-1 0 0,1 0 0,-1 0 0,1 0 0,-1 0 0,1 0 0,-1 0 15,1 0-15,-1 0 0,1 0 0,-1 0 0,1 0 16,-24 24-16,23-24 0,-23-24 125</inkml:trace>
  <inkml:trace contextRef="#ctx0" brushRef="#br0" timeOffset="16498">5880 5598 0,'23'0'0,"1"0"94,-1 0-78,-23 24-16,24-24 0,-24 23 0,0 1 0,23-24 15,-23 23-15,0 1 0,0-1 0,0 1 0,24-24 0,-24 23 16,0 1-16,0-1 0,0 1 0,0-1 0,0 1 16,0-1-16,0 1 15,0-1-15,23-23 32,1 24-32,-24-1 0,23-23 15,-23 24-15,0-1 0,24-23 0,-24 24 0,0-1 0,23-23 0,-23 24 0,0-1 16,0 1-1,24-24 204,-1-24-219,-23 1 0,24 23 16,-24-24-16,23 24 0,24 0 0,-47-23 0,24 23 0,-24-24 0,47 24 0,-24-23 0,1 23 0,0 0 0,-1 0 0,1-24 15,-1 24-15,1-23 0,-1 23 0,1 0 0,-24-24 0,23 24 0,24 0 0,-23 0 0,-1-23 0,1-1 0,-1 24 0,1 0 0,-1 0 0,1-23 16,-1 23-16,1 0 0,-1 0 0,1 0 0,-24 23 63,-24-23-63,1 0 0,23 24 0,-24-24 15,1 0 79,-1 0-78,1 0-16,-1 0 15,24-24-15,-23 24 0</inkml:trace>
  <inkml:trace contextRef="#ctx0" brushRef="#br0" timeOffset="17156">7973 3270 0,'0'23'31,"0"1"-31,0-1 0,0 1 0,-24-24 0,24 23 0,0 1 0,0-1 16,0 1-16,0-1 0,-23 1 0,23-1 0,0 1 0,0-1 0,-24 24 0,24-23 16,0 0-16,0-1 0,0 1 0,0-1 0,0 24 0,0-23 0,0-1 0,0 1 0,0-1 0,0 1 0,0-1 15,0 1-15,0-1 0,0 1 0,24-1 0,-24 1 0,0-1 0,0 24 0,0-23 0,0-1 0,0 1 0,23-1 0,-23 24 16,0-23-16,24 0 0,-24-1 0,23 1 0,-23-1 0,0 1 0,24-24 0,-24 23 0,0 1 0,23-1 0,-23 1 0,24-1 16,-24 1-16,23-1 0,-23 1 0,24 23 0,-24-24 0,23 24 0,1-23 0,-1-1 0,-23 1 0,24 23 0,-1-24 15,1 1-15,-24-1 0,0 1 0,23-24 0,-23 24 0,24-1 0,-24 24 0,24-23 0,-24-1 0,23-23 0,1 47 0,-24-23 0,23-1 16,-23 1-16,24-1 0,-24 1 0,0-1 0,23 1 0,1-1 0,-24 1 0,0-1 0,0 1 0,23-1 0,-23 1 0,0-1 0,0 1 0,0-1 15,24 1-15,-1-1 0,-23 1 0,0 0 0,0-1 0,0 1 0,0-1 0,0 1 0,24-24 0,-24 23 0,23 1 0,-23-1 0,0 1 0,0 23 16,0-24-16,0 24 0,0-23 0,0-1 0,0 1 0,0-1 0,0 1 0,0-1 0,0 1 0,0-1 0,0 1 0,0-1 0,0 1 0,0-1 16,0 25-16,0-25 0,0 1 0,0-1 0,0 1 0,0 23 0,-23-24 0,23 1 0,0-1 0,-24-23 0,24 24 15,-23-24-15,23 47 0,-24-24 0,24 1 0,-23-24 0,23 23 0,0 1 0,-24-24 0,24 23 0,-23 1 0,-1-24 16,1 23-16,-1-23 0,24 24 0,0-1 0,-23-23 0,-1 0 0,0 0 0,24 24 16,-23-24-16,-1 0 0,1 0 0,-1 0 0,1 0 15,-1 0-15,1 0 0,-1 0 16,24-24-16,0 1 15,-23 23-15,23-24 0,0 1 0,0-1 0,0 1 0,0-1 16,0 1-16,0-1 16,0 48 15,-24-24-31,1 0 0,23 23 16,0 1-16,-24-24 0,24 23 31,-23-23-31</inkml:trace>
  <inkml:trace contextRef="#ctx0" brushRef="#br0" timeOffset="17974">9149 5951 0,'-24'0'0,"24"-24"0,-23 24 16,-1 0-16,1 0 16,-1 0-16,24 24 140,0-1-124,0 1-16,0-1 0,0 1 0,0-1 0,0 1 15,0-1-15,0 1 0,0-1 0,0 1 0,0 0 0,0-1 16,0 1-16,0-1 0,0 1 0,0-1 0,0 1 0,-23-24 0,23 23 16,0 1-16,0-1 0,0 1 0,0-1 0,0 1 15,-24-24-15,48 0 16,-1 0 0,1 0-16,-1 0 0,1 0 0,-1 0 0,1 0 0,-1 0 15,1 0-15,-1 0 0,1 0 0,-1 0 0,1-24 0,-1 24 0,1 0 0,-24-23 0,47 23 0,-24 0 16,1 0-16,-1-24 0,-23 1 0,24 23 0,-24-24 0,23 24 0,-23-23 0,24 23 15,-24-24-15,0 1 0,0-1 0,0 1 16,0-1-16,0 1 0,0-1 0,-24 24 16,24-24-16,0 1 0,-23 23 0,23-24 0,0 1 0,-24 23 0,1 0 0,23-24 15,0 1-15,-24 23 0,24-24 0,-23 24 0,23-23 0,0-1 0,-24 24 0,1 0 16,23-23-16,0-1 0,-24 24 0,24-23 0,0-1 16,-23 24-16,-1 0 15,1 0-15,-1 0 16,1 0-16,-1 0 0,24 24 0,-23-24 0,23 23 0,-24-23 0,1 24 0,-1-24 15,1 0-15,23 23 0,-24-23 0,24 24 0,0-1 0,-23-23 0,23 24 0,-24-24 0,1 23 0,-1-23 16,24 24-16,0-1 0,-24-23 0,24 24 0,-23-24 0,23 23 0,-24-23 0,24 24 0,-23-24 0,23 24 0,-24-24 0,24 23 16,-23-23-16,-1 0 0,24 24 0,-23-24 0,23 23 0,-24-23 0,24 24 0,-23-24 15,23-24 17,23 24-32</inkml:trace>
  <inkml:trace contextRef="#ctx0" brushRef="#br0" timeOffset="18667">8561 2987 0,'23'0'0,"1"0"16,-1 0-16,-23 24 16,0 0-1,24-24-15,-24 23 0,0 1 0,0-1 0,0 1 16,0-1-16,0 1 0,0-1 0,0 1 0,0-1 0,0 1 0,0-1 16,0 1-16,0-1 0,0 1 0,0-1 0,0 1 0,0-1 0,0 1 0,0-1 0,0 1 15,0-1-15,0 1 0,0-1 0,0 1 0,0-1 0,0 1 0,0 0 0,0-1 16,0 1-16,0-1 0,0 1 0,0-1 15,23-23 1,1 0-16,-1 0 16,1 0-1,-24-23-15,0-1 0,23 24 0,-23-23 16,24 23-16,-24-24 0,23 24 0,-23-23 0,0-1 16,24 24-16,-24-24 0,23 24 15,-23-23-15,0-1 0,24 24 0,-1 0 0,1-23 0,0 23 16,-1 0-16,1 0 0,-24-24 0,23 24 0,1 0 0,-1 0 15,1 0-15,-1 0 0,1 0 0,-24-23 0,23 23 0,1 0 0,-1 0 0,1 0 16,-1 0-16</inkml:trace>
  <inkml:trace contextRef="#ctx0" brushRef="#br0" timeOffset="20896">10536 3928 0,'24'0'140,"-1"0"-46,1 0-78,-24-23-1,0-1 1,0 1 0,23 23-1,1 0 63,-1 47-78,-23-24 16,0 1-16,24-24 0,-24 23 0,0 1 0,0-1 0,0 1 0,0-1 16,0 1-16,0-1 0,0 1 0,0-1 0,0 1 0,0-1 0,0 1 0,0-1 15,0 1-15,0 0 0,0-1 0,0 1 0,0-1 0,0 1 0,0-1 16,0 1-16,0-1 0,0 1 0,0-1 0,0 1 15,0-1-15,-24-23 32,24-23 46,0-1-63,0 1 1,0-1-16,-23 24 16,23-23-16,0-1 0,0 1 15,0-1-15,0 1 0,0-1 0,0 1 16,0-1-16,0 0 0,0 1 0,0-1 16,0 1-16,0-1 0,0 1 0,0-1 15,0 1-15,0-1 0,0 1 16,0-1-16,0 1 15,0-1 220,0 48-141,23-24-94,-23 23 0,0 1 15,24-24-15,-24 23 0,0 1 0,0-1 0,0 1 0,0-1 0,0 1 16,0-1-16,0 1 0,23-24 0,-23 23 0,0 1 0,0 0 0,0-1 0,0 1 0,0-1 15,0 1-15,0-1 0,0 1 0,0-1 0,24-23 0,-24 24 0,0-1 0,0 1 16,0-1-16,0 1 0,0-1 0,0 1 0,23-24 16,-23 23-16,24-23 15,-24 24 17,23-24-17,-23-24 48,0 1-63,0-1 0,-23 24 0,23-23 0,-24 23 0,24-24 0,0 1 15,0-1-15,0 1 0,-23 23 0,23-24 0,0 1 0,-24 23 0,24-24 0,-23-23 16,23 24-16,-24 23 0,24-24 0,0 1 0,0-1 0,-23 0 0,23 1 0,0-1 16,0 1-16,0-1 0,-24 1 0,24-1 0,0 1 0,-23-1 0,23 1 0,0-1 0,0 1 0,0-1 0,0 1 15,0-1-15,0 1 0,0-1 0,0 1 0,0-1 0,0 1 0,0-1 0,0 1 0,0-1 0,0 1 16,0-1-16,0 1 0,23 23 0,-23-24 0,0 0 0,0 1 0,0-1 0,24 24 15,-24-23-15,0-1 0,23 24 0,-23-23 0,24 23 0,-24-24 0,23 24 16,1 0-16,-1 0 0,-23-23 0,24 23 16,-1 0-16,1 0 0,0 0 15,-24 23 1,23-23-16,-23 24 0,24-24 16,-24 23-16,0 1 0,0-1 15,0 1-15,23-24 0,-23 23 0,0 1 0,0 0 16,0-1-16,24-23 15</inkml:trace>
  <inkml:trace contextRef="#ctx0" brushRef="#br0" timeOffset="21252">10278 4234 0,'23'0'16,"1"0"-1,-1 0 1,1 0-16,-1 0 0,1 0 0,-1 0 0,1 0 0,-1 0 15,1 0-15,-1 0 0,1 0 0,-1 0 0,-23-24 0,24 24 0,-1 0 0,1 0 0,-1 0 16,1 0-16,-1 0 0,1 0 0,23-23 0,-24 23 0,1 0 0,0 0 0,-1 0 0,-23-24 0,24 24 0,-1 0 0,1 0 16,-1 0-16,1 0 0,-1 0 0,1 0 0,-24-23 0,23 23 0,1 0 0,-1 0 15,1 0-15,-1 0 0,1 0 0,-24 23 47</inkml:trace>
  <inkml:trace contextRef="#ctx0" brushRef="#br0" timeOffset="21608">11689 3575 0,'-24'0'0,"1"0"15,23 24-15,0-1 0,-24-23 0,24 24 0,0 0 0,-23-24 0,23 23 0,-24-23 16,24 24-16,0-1 0,-23-23 0,23 24 0,-24-24 0,24 23 0,0 1 0,-23-24 0,23 23 0,0 1 16,-24-1-16,24 1 0,-24-24 0,24 23 0,0 1 0,-23-1 0,23 1 0,0-1 0,0 1 15,-24-1-15,24 1 0,0-1 0,0 1 0,0-1 0,0 1 0,0-1 0,0 1 0,0-1 16,0 1-16,0 0 0,0-1 0,0 1 0,0-1 0,0 1 0,0-1 15,24 1-15,-24-1 0,23-23 0,-23 24 0,24-24 0,-24 23 0,24-23 16,-24 24-16,23-24 0,1 0 0,-24 23 0,23-23 0,-23 24 16,24-24-16,-1 0 0,1 0 0,-1 0 0,-23 23 0,24-23 0,-24 24 0,23-24 15,1 0-15,-1 0 0,1 0 0,-1 0 16</inkml:trace>
  <inkml:trace contextRef="#ctx0" brushRef="#br0" timeOffset="22291">12041 3975 0,'24'0'0,"-1"0"16,1 0-1,0 0-15,-1 0 16,1 0-16,-24 24 0,23-24 16,1 0-16,-24 23 0,0 1 0,23-24 0,-23 23 0,0 1 15,24-24-15,-24 23 0,0 1 0,0-1 0,0 1 16,23-24-16,-23 23 0,0 1 0,0-1 0,0 1 15,0 0-15,0-1 0,0 1 0,0-1 0,0 1 16,0-1-16,0 1 0,0-1 0,0 1 16,-23-24-16,23 23 0,0 1 0,-24-24 0,24 23 0,0-46 62,0-1-62,0 1 0,0-1 16,24 24-16,-24-23 0,0-1 0,0 1 0,23 23 0,-23-24 0,24 24 0,-24-23 15,23 23-15,-23-24 0,24 24 0,-24-23 0,23 23 0,-23-24 0,24 24 0,-1-24 0,1 24 16,-24-23-16,0-1 0,23 24 0,-23-23 0,24 23 0,-24-24 0,23 24 0,-23-23 0,0-1 0,24 24 0,-24-23 16,23 23-16,-23-24 0,24 24 0,-1-23 0,-23-1 0,0 1 0,24 23 0,-24-24 15,0 1-15,23 23 0,-23-24 0,0 1 0,-23 23 63,23 23-63,0 1 0,-24-24 0,1 0 15,23 23-15,-24-23 0,24 24 0,-23-24 0,23 23 0,0 1 0,-24-24 0,24 23 16,-23-23-16,23 24 0,-24-24 0,24 23 0,0 1 0,0-1 0,-23-23 0,23 24 16,0-1-16,0 1 0,0-1 0,0 1 0,0 0 15,0-1-15,0 1 0,0-1 0,0 1 16,0-1-16,0 1 0,23-24 0,-23 23 0,24 1 16,-1-24-16,-23 23 0,24-23 0,-1 0 0,-23 24 0,24-24 0,-1 0 15,1 0-15,-1 0 0,1 0 0,-1 0 0,1 0 0,0 0 0,-1 0 16,1 0-16,-1 0 0,1 0 0,-24-24 15,0 1-15,23 23 0,-23-24 0,0 1 16,0-1-16</inkml:trace>
  <inkml:trace contextRef="#ctx0" brushRef="#br0" timeOffset="22646">12959 3505 0,'47'0'0,"-24"0"0,1 0 0,-24 23 15,0 1-15,23-24 0,-23 23 0,24-23 0,-1 0 0,-23 24 0,0-1 16,24-23-16,-24 24 0,0 0 0,23-24 0,-23 23 0,0 1 0,24-24 0,-1 23 0,-23 1 0,0-1 15,24 1-15,-24-1 0,0 1 0,0-1 0,23-23 0,-23 47 0,0-23 0,0-1 16,24-23-16,-24 24 0,0-1 0,0 1 0,0-1 0,0 1 0,0-1 0,0 1 0,23-24 16,-23 23-16,0 1 0,0-1 0,0 1 0,0-1 0,0 1 0,0 0 0,0-1 0,0 1 15,0-1-15,0 1 0,-23-24 0,23 23 0,0 1 0,0-1 0,0 1 0,-24-24 0,24 23 0,0 1 0,0-1 16,0 1-16,0-1 0,-23-23 0,23 24 0,0-1 0,0 1 0,-24-24 0,1 0 16,23 23-16,0 1 0,-24-24 0,1 0 0,23 23 0,-24-23 15,24 24-15,-23-24 0,-1 0 0,1 0 0,-1 0 0,1 0 16,-1 0-16,1 0 0,-1 0 0,1 0 0,-1 0 0,1 0 15</inkml:trace>
  <inkml:trace contextRef="#ctx0" brushRef="#br0" timeOffset="22949">14017 4210 0,'0'24'0,"0"-1"16,0 1-16,0 0 16,0-1-16,24-23 31,-48 0 16,0 0-32,1 0-15</inkml:trace>
  <inkml:trace contextRef="#ctx0" brushRef="#br0" timeOffset="23587">15428 3364 0,'-23'0'0,"-1"0"16,1 0-16,-1 0 0,24 23 0,-23-23 0,23 24 0,0-1 0,-24-23 0,0 0 0,1 0 15,-1 24-15,24-1 0,-23-23 0,-1 24 0,24-1 0,-23-23 0,-1 24 0,1-24 0,-1 0 0,24 23 0,0 1 0,-23-24 0,23 23 16,-24-23-16,1 24 0,23 0 0,-24-24 0,1 0 0,23 47 0,0-24 0,-24-23 0,24 24 16,-23-24-16,23 23 0,0 1 0,0-1 0,-24-23 0,24 24 15,24-24 1,-1 0-16,1 0 16,-1 0-16,1 0 0,-1 0 0,1 0 0,-1 0 0,1 0 0,-1 0 0,1 0 15,-1 0-15,1 0 0,-1 0 0,1 0 0,-1 0 0,1 0 0,0 0 0,-1 0 16,1 0-16,-1 0 0,1 0 0,-1 0 0,1 0 0,-1 0 0,1 0 0,-1 0 15,1 0-15,-1 0 0,1 0 0,-1 0 0,-23 23 0,0 1 0,24-24 0,-1 0 0,-23 23 16,0 1-16,24-24 0,-24 23 0,0 1 0,23-24 16,-23 23-16,0 1 0,0-1 0,0 1 0,0-1 0,0 1 15,0-1-15,0 24 0,-23-47 0,23 24 0,-24-24 16,24 23-16,0 1 0,-23-24 0,23 24 0,-24-24 0,24 23 0,-23-23 16,23 24-16,-24-24 0,24 23 0,-23-23 0,-1 0 0,1 0 31,-1 0-31,24-23 15,-23 23-15,23-24 32,0 1-17,23 23 1,1 0-16</inkml:trace>
  <inkml:trace contextRef="#ctx0" brushRef="#br0" timeOffset="23908">16581 3505 0,'0'23'0,"23"-23"0,1 0 0,-1 0 16,-23 24-1,0-1-15,0 1 16,0-1-16,24-23 0,-24 24 0,0 0 0,0-1 16,0 1-16,0-1 0,0 1 0,0-1 0,0 1 0,0-1 0,0 1 15,0-1-15,0 1 0,0-1 0,0 1 0,0-1 0,0 1 16,0-1-16,0 1 0,0-1 0,0 1 16,0-1-16,-24-23 15,1 0 1,-1 0-16,1 0 0,23-23 0,-24 23 15,24-24-15,-24 24 0,24-23 0,-23 23 0,23-24 0,0 1 0</inkml:trace>
  <inkml:trace contextRef="#ctx0" brushRef="#br0" timeOffset="24128">16251 3011 0,'0'24'63,"0"-1"-48,0 1-15,-23-24 0,23 23 0</inkml:trace>
  <inkml:trace contextRef="#ctx0" brushRef="#br0" timeOffset="24416">16439 3717 0,'24'0'0,"-24"-24"16,0 1-16,23 23 0,-23-24 0,0 0 0,0 1 15,24 23-15,-24-24 0,23 24 0,-23-23 0,24 23 0,-24-24 16,0 1-16,24 23 0,-1 0 0,1 0 15,-24-24-15,23 24 0,1 0 0</inkml:trace>
  <inkml:trace contextRef="#ctx0" brushRef="#br0" timeOffset="24949">16792 3528 0,'24'0'0,"-24"24"15,23-24-15,-23 23 0,0 1 16,0-1-16,0 1 0,24-24 0,-24 24 0,0-1 0,0 1 16,0-1-16,0 1 0,23-24 0,-23 23 0,0 1 0,0-1 0,0 1 15,0-1-15,24-23 0,-24 24 0,0-1 0,0 1 0,0-1 16,23-23-16,-23 24 0,0-1 0,0 1 16,0-48 30,0 1-30,0-1-16,0 1 0,0-1 16,0 1-16,0-1 0,24 24 0,-24-23 0,0-1 0,0 1 15,23-1-15,-23 1 0,24 23 0,-24-24 0,0 1 0,23 23 16,-23-24-16,0 1 0,24 23 0,-1 0 0,-23-24 0,24 24 0,-24-24 0,23 24 16,-23-23-16,0-1 0,24 24 0,23-23 0,-47-1 0,24 24 0,-1 0 0,-23-23 0,24 23 0,-1 0 15,-23-24-15,24 24 0,-24-23 0,23 23 0,1-24 0,-1 24 0,1 0 0,-24-23 0,23 23 0,-23-24 16,24 24-16,-1 0 0,1 0 0,-1 0 0,1 0 15,-24 24-15,23-24 0,-23 23 16,24-23-16,-24 24 0,0-1 0,0 1 0,0-1 16,0 1-16,23-24 0,-23 23 0,0 1 0,24-24 0,-24 23 0,0 1 0,0 0 0,0-1 15,23-23-15,-23 24 0,0-1 0,0 1 0,0-1 0,0 1 0,0-1 16,24-23-16,-24 24 0,0-1 0,0 1 0,0-1 16,0 1-16,23-24 0,-23 23 15,-23-23 48,23-23-63,-24 23 0,1 0 0,23-24 15,0 1-15,-24 23 0</inkml:trace>
  <inkml:trace contextRef="#ctx0" brushRef="#br0" timeOffset="25535">19238 2517 0,'0'24'16,"0"-1"-1,0 1-15,0-1 16,0 1-16,0-1 0,0 1 0,0-1 0,0 1 0,0-1 0,0 1 16,0-1-16,0 1 0,0-1 0,0 1 0,0-1 0,0 1 0,0-1 0,0 1 0,0-1 15,0 1-15,0 0 0,0-1 0,0 1 0,0-1 0,0 1 0,0-1 0,0 1 16,0-1-16,0 1 0,0-1 0,0 1 0,0-1 15,0-46 17,0-1-32,0 1 0,0-1 0,0 1 15,0-1-15,24 1 0,-24-1 0,23 1 0,1-1 0,-24 1 0,23-1 0,1-23 0,-24 23 16,23 24-16,-23-23 0,47-1 0,-47 1 0,24-1 0,-24 1 0,0-1 0,23 24 0,1-23 0,-24-1 0,23 1 16,1-1-16,-1-23 0,1 47 0,-24-23 0,0-1 0,23 24 0,-23-23 0,24 23 0,-24-24 0,0 1 0,23 23 15,1-24-15,-24 1 0,23 23 0,-23-24 0,0 1 0,24 23 0,0 0 0,-1 0 16,-23-24-16,24 24 15,-1 0 1,-23 24-16,0-1 0,0 1 0,0-1 16,24-23-16,-24 24 0,23-24 0,-23 23 0,0 1 0,0-1 0,0 1 0,0-1 15,0 1-15,24-24 0,-24 23 0,0 1 0,0-1 0,0 1 0,0-1 0,0 1 16,0-1-16,23-23 0,-23 24 0,0-1 0,0 1 0,0-1 0,0 1 16,0-1-16,0 1 0,24-24 0,-48 0 46,24-24-46,0 1 0,0-1 16</inkml:trace>
  <inkml:trace contextRef="#ctx0" brushRef="#br0" timeOffset="25846">20720 2258 0,'23'24'0,"-23"-1"0,0 1 0,0-1 0,0 1 0,0 0 16,0-1-16,0 1 0,0-1 0,0 1 0,0-1 0,0 1 16,0-1-16,0 1 0,0-1 0,0 1 0,0-1 15,0 1-15,0-1 0,0 1 0,0-1 0,0 1 0,0-1 16,0 1-16,0-1 0,0 1 15,0-1-15,-23-23 16,-1 0 0,24 24-16,-23-24 15,-1 0 1</inkml:trace>
  <inkml:trace contextRef="#ctx0" brushRef="#br0" timeOffset="26158">21002 2141 0,'24'0'0,"-24"23"16,23-23-1,-23 24-15,24-24 0,-24 23 0,23-23 0,-23 24 16,24-24-16,-24 23 0,0 1 0,23-24 0,-23 23 15,0 1-15,0-1 0,24-23 0,-24 24 0,0 0 0,23-24 0,-23 23 16,0 1-16,24-24 0,-24 23 0,0 1 0,0-1 0,23-23 0,-23 24 16,0-1-16,0 1 0,0-1 0,24-23 0,-24 24 0,0-1 15,23-23-15,-23 24 0,0-1 0,0 1 0,0-1 0,0 1 16,0-1-16,0 1 16,-23-24-1,-1 0 1,1 0-16,-1 0 0,1 0 0,23-24 15,-24 24-15,1 0 0,-1 0 0,24-23 0,-23 23 0,-1 0 0,24-24 0,-23 24 0,-1 0 16,24-23-16</inkml:trace>
  <inkml:trace contextRef="#ctx0" brushRef="#br0" timeOffset="26434">20743 2211 0,'24'0'16,"-1"0"-1,1 0-15,-1 0 0,1 0 16,-1 0-16,1 0 0,-1 0 0,1 0 0,-1 0 16,1 0-16,0 0 0,-1 0 0,1 0 15,-1 0-15,1 0 0,-1 0 0,1 0 16,-1 0-16,-23 24 15,0-1-15,0 1 16,0-1-16,0 1 0,-23-24 0,23 23 16,-24-23-16,24 24 0,0 0 0,-23-24 0,-1 23 0,1-23 0,23 24 0,-24-24 0</inkml:trace>
  <inkml:trace contextRef="#ctx0" brushRef="#br0" timeOffset="26815">19426 4093 0,'0'-24'0,"24"24"0,-1 0 31,1 0-16,-1 0-15,-23-23 0,24 23 0,-1 0 0,1 0 0,-1 0 0,-23-24 16,24 24-16,-1-23 0,1 23 0,-1 0 0,1 0 0,23-24 0,-23 24 0,23 0 0,-47-23 0,47 23 0,-24 0 16,1-24-16,23 24 0,-24 0 0,1-23 0,23 23 0,-24-24 0,1 24 0,23-23 0,-24 23 0,-23-24 0,24 24 0,-1 0 0,24-23 0,-23-1 0,-1 24 15,25 0-15,-25-23 0,24-1 0,-23 24 0,23 0 0,-24 0 0,24-47 0,-23 47 0,23-23 0,-24 23 0,24-24 0,-23 0 0,23 24 0,-24 0 0,1-23 0,23-1 16,0 24-16,-24-23 0,1 23 0,23-24 0,-23 24 0,-1 0 0,1 0 0,-1-23 0,24 23 0,-23 0 0,-24-24 0,23 24 0,-23-23 0,24 23 16,-1 0-16,1 0 0,-24-24 0,23 24 0,-46 0 31,23 24-31,-24-24 15,1 0-15,23 23 0,-24-23 0,1 0 0,23 24 0,-24-24 0,1 0 0,-1 23 0,1-23 16,-1 0-16,1 0 0,23 24 0,-24-1 0,1-23 0,-1 24 0,0-24 0,1 0 0,23 23 16,-24-23-16,1 0 0,23 24 0,-24-24 0,24 24 0,-23-24 0,-1 0 0,24 23 0,0 1 15,-23-24-15</inkml:trace>
  <inkml:trace contextRef="#ctx0" brushRef="#br0" timeOffset="27464">20649 3975 0,'0'24'0,"0"-48"47,24 24-47,-24-23 0,23 23 0,-23-24 0,24 24 0,-24-23 16,23 23-16,-23-24 0,24 24 0,-24-23 0,23 23 0,-23-24 15,24 24-15,-1 0 0,-23-23 0,24 23 0,-1 0 0,1 0 0,-1 0 16,1 0-16,-1 0 15,1 0-15,0 0 0,-1 0 16,1 0-16,-1 0 0,-23 23 0,24-23 16,-24 24-16,0-1 0,23-23 0,-23 24 0,0-1 0,0 1 0,0-1 15,0 1-15,0-1 0,24-23 0,-24 24 0,0-1 0,0 1 0,0-1 0,0 1 0,0-1 16,0 1-16,0-1 0,0 1 0,0-1 0,0 1 0,0 0 0,0-1 0,-24 1 0,24 23 0,0-24 0,0 1 16,-23-1-16,-1 1 0,24 23 0,0-24 0,0 1 0,-23-1 0,23 1 0,0-1 0,-24 1 0,1-1 0,23 1 0,0-1 0,-24 1 0,24-1 0,0 1 15,-24-24-15,1 23 0,23 1 0,-24-1 0,24 1 0,0 0 0,-23-1 0,-1-23 0,24 24 0,0-1 0,0 1 0,-23-24 16,23-24-1,0 1 1,0-1-16,0 1 0,0-1 0,23 0 0,1 24 0,-1-23 0,-23-1 0,24 1 0,-1-1 0,1 24 16,-24-47-16,47 47 0,-23-47 0,-1 0 0,1 47 0,23-47 0,-24 24 0,1-1 0,-1 1 0,24-1 0,-47 1 0,24-1 0,-1 1 0,1 23 15,23-24-15,-24-23 0,-23 0 0,47 47 0,-47-47 0,24 47 0,-24-24 0,47 1 0,-47-1 0,23 24 0,-23-23 0,24 23 0,-1-47 0,1 47 0,0 0 16,-24-47-16,23 23 0,-23 1 0,24 23 0,-24-24 0,23 1 0,1 23 0,-24-24 0,23 24 0,-23-23 0,0-1 16,24 24-16,-24-23 0,0-1 0,23 24 0,-23 24 31,0-1-31,0 1 0,0-1 15,0 1-15,0-1 0,0 1 0,0-1 0,0 1 0,0-1 0,0 1 16,0-1-16,0 1 0,0-1 0,0 1 0,24-24 0,-24 23 0,0 1 0,0 0 0,0-1 16,0 1-16,0-1 0,0 1 0,0-1 15,23-23-15,-23 24 0,0-1 0,0 1 16,24-24-16,-24 23 0,0 1 16,23-24-16,1 0 0,-1 0 0,1 0 15,-1 0-15,1 0 0,-1 0 0,1 0 0,-1 0 0,1 0 16,-1-24-16,1 24 0,-1 0 0,1 0 0,-1 0 0,1 0 0,-24-23 0,24 23 0,-1 0 15,1 0-15,-1 0 0,-46 0 32,-1 0-32,1 0 0,23-24 0,-24 24 0,0 0 0,1 0 0,-1 0 0,1 0 0,-1 0 15,1 0-15,-1 0 0,1 0 0,-1 0 0,1 0 0,-1 0 0,-23-23 0,24 23 0,-1 0 0,1 0 16,-1 0-16,24-24 0,-23 24 0,23-23 0,-24 23 0,1-24 0</inkml:trace>
  <inkml:trace contextRef="#ctx0" brushRef="#br0" timeOffset="29370">20179 3975 0,'23'0'15,"-23"24"17,0-1-32,0 1 0,0-1 15,0 1-15,0-1 0,0 1 0,0-1 0,0 1 0,0-1 0,0 1 16,0-1-16,0 1 0,0 0 0,0-1 0,0 1 0,0-1 0,0 1 0,0-1 0,0 1 16,0-1-16,0 1 0,0-1 0,0 1 0,0-1 0,0 1 0,-23-24 0,23 23 0,0 1 0,0-1 15,0 1-15,0-1 0,0 1 0,0-1 0,0 1 0,0-1 0,0 1 0,0-1 0,0 1 16,0-1-16,0 1 0,0 0 0,0-1 15,23-23 1,1 0-16,-1 0 16,-23 24-16,24-24 0,-1 0 0,1 0 0,-1 0 0,1 0 15,0 0-15,-1 0 0,1 0 0,-1 0 0,1 0 0,-1-24 0,1 24 0,23-23 0,-24 23 16,1 0-16,-1 0 0,1 0 0,-24-24 0,47 0 0,-24 24 0,-23-23 0,47 23 0,-23-24 0,-1 1 0,1 23 16,-1-24-16,1 24 0,-1-23 0,1-1 0,-24 1 0,23 23 0,1 0 0,0-24 0,-1 24 0,1-23 0,-1-1 0,1 24 15,-1 0-15,-23-23 0,24 23 0,-24-24 0,23 24 0,-23-23 0,24 23 0,-24-24 0,23 24 0,-23-23 0,24 23 0,-1 0 16,-23 23 46,0 1-62,0-1 16,-23-23 0</inkml:trace>
  <inkml:trace contextRef="#ctx0" brushRef="#br0" timeOffset="30139">22484 1529 0,'0'24'31,"0"-1"-31,0 1 15,0-1-15,23-23 0,-23 24 0,24-24 0,-24 23 0,0 1 0,0-1 0,23-23 0,-23 24 16,24-24-16,-24 24 0,0-1 0,0 1 0,23-24 0,1 23 0,-24 1 0,0-1 0,0 1 16,23-24-16,-23 23 0,0 1 0,0-1 0,0 1 0,0-1 0,0 1 0,0-1 0,0 1 15,0-1-15,0 1 0,0-1 0,0 1 0,-23-24 0,23 23 0,-24-23 0,24 24 0,-23-1 0,23 1 16,-24-24-16,1 23 0,23 1 0,-24-24 0,24 23 0,-23-23 0,23 24 0,-24-24 0,1 24 0,-1-24 0,24 23 16,-23-23-16,23 24 0,-24-24 0,1 0 0,-1 0 0,24 23 0,-23-23 0,23-23 31,0-1-31,0 1 0,0-1 15,23 24-15,-23-24 0,24 1 0,-24-1 0,23-23 0,-23 24 0,24 23 0,-1-47 0,1 23 0,-1-23 16,1 24-16,-1-1 0,-23 1 0,47-1 0,-23-23 0,-1 47 0,1-47 0,23 24 0,-47-1 0,23 1 0,1-1 0,-1 1 0,1 23 16,-1-47-16,1 23 0,-1 0 0,-23 1 0,47-1 0,-47 1 0,24-24 0,0 47 0,-1-47 0,-23 23 0,47 24 0,-47-23 0,0-1 15,24 1-15,-1-1 0,-23 1 0,24 23 0,-1-71 0,1 71 0,-24-23 0,23 23 0,1-24 16,-24 1-16,0-1 0,23 24 0,-23 24 31,0-1-31,0 1 0,-23-24 0,23 23 0,0 1 0,0-1 16,-24 24-16,24-23 0,-23-24 0,23 23 0,0 1 0,-24-1 0,24 1 0,0-1 0,-23-23 0,23 24 0,-24-1 15,24 1-15,0-1 0,-23 1 0,-1-1 0,24 25 0,-23-1 0,23-24 0,-24 1 0,24-1 0,-23 24 0,23-23 0,0-1 0,-24-23 16,24 47-16,0 0 0,-24-47 0,24 24 0,-23-1 0,23 24 0,0-23 0,-24-24 0,24 23 0,0 1 0,0-1 0,0 1 16,0-1-16,0 1 0,-23-24 0,23 23 0,0 1 0,0 0 0,0-1 0,0 1 0,0-1 15,0 1-15,0-1 0,23-23 0,-23 24 0,0-1 16,24-23-16,-24 24 16,0-1-1</inkml:trace>
  <inkml:trace contextRef="#ctx0" brushRef="#br0" timeOffset="30652">24318 2047 0,'0'23'0,"24"-23"0,-1 0 0,-23 24 0,0-1 16,0 1-16,0-1 0,0 1 0,0-1 0,0 1 0,0-1 16,0 1-16,0-1 0,24-23 0,-24 24 0,0-1 0,0 1 0,0 0 0,0-1 0,23-23 0,-23 24 15,0-1-15,0 1 0,0-1 0,0 1 0,0-1 0,0 1 0,24-1 0,-24 1 0,0-1 0,0 1 16,0-1-16,23-23 0,-23 24 0,0-1 0,0 1 0,0-1 0,0 1 0,24-24 0,-24 23 0,0 1 0,0-1 15,0 1-15,23-1 0,-23 1 0,0-1 0,0 1 0,0 0 0,24-24 0,-24 23 0,0 1 16,0-48 15,0 1-31,-24 23 0,24-24 16,0 0-16,-23 24 0,23-23 0,-24 23 0,24-24 0,-23 24 0,23-23 0,-24-1 0,1 24 16,23-23-16,0-1 0,-24 24 0,1 0 0,23-23 0,-24-1 0,1 24 0,23-23 0,-24 23 0,1-24 0,23 1 0,-24 23 0,1 0 15,23-24-15,-48 1 0,48-1 0,-23 24 0,23-23 0,-24 23 0,1 0 0,-1-24 0,24 1 0,-23 23 0,-1 0 16,1 0-16,23-24 0,-24 24 0,1 0 0,-1 0 0,1 0 0,-1 0 0,1 0 15,-1 0-15,24 24 0,-23-24 0,23 23 0,0 1 0,-24-24 0,24 23 16,0 1-16,0-1 0,-23-23 0,23 24 0,0 23 0,0-24 0,0 1 0,0-1 0,-24 1 0,24-1 0,0 1 16,0-1-16,0 24 0,0-23 0,0 23 0,0-23 0,0-1 0,0 1 0,0-1 0,0 1 0,0-1 0,0 1 0,0-1 0,0 24 15,0-23-15,0-1 0,0 1 0,0-1 0,0 1 0,0-1 0,24 1 0,-24-1 0,0 1 0,0-1 16,23 1-16,1-1 0,-24 1 0,0-1 0,23-23 0,-23 24 0,24-24 0,-24 24 16,23-24-16,1 0 0,-1 0 0,-23 23 0,24-23 0,-1 0 0,1 0 0,-1 0 0,1 0 15,-1 0-15,1 0 0,-1 0 0,1-23 0,-1 23 0,1-24 0,0 24 0,-1 0 16,-23-24-16,0 1 0,24 23 0,-1-24 0,1 24 0,-1 0 0,-23-23 0,24-1 0,-24 1 0,23 23 0,1 0 15,-24-24-15,23 1 0,-23-1 0,24 24 0,-24-23 0</inkml:trace>
  <inkml:trace contextRef="#ctx0" brushRef="#br0" timeOffset="31053">24765 2940 0,'23'24'0,"-23"-1"0,0 1 0,0 0 0,0-1 16,24-23-16,-24 24 0,0-1 0,0 1 0,0-1 0,0 1 16,0-1-16,24-23 0,-24 24 0,0-1 0,0 1 0,23-24 0,-23 23 0,0 1 15,24-24-15,-24 23 0,0 1 0,23-24 0,-23 23 16,24-23-16,-24 24 0,23-24 0,1 0 0,-24 23 0,23-23 16,1 0-16,-1 0 0,1 0 0,-1 0 0,-23-23 15,24 23-15,-1 0 0,-23-24 0,24 24 0,-1 0 0,-23-23 0,24 23 0,-24-24 0,23 24 0,1 0 0,-24-23 0,23-1 0,1 1 16,-1-1-16,1 1 0,-1 23 0,-23-24 0,0 1 0,24 23 0,-24-24 0,23 24 0,1-23 0,0-1 0,-1 1 15,-23-1-15,0 1 0,47 23 0,-47-24 0,24 24 0,-24-24 0,0 1 0,23 23 0,-23-24 0,24 24 0,-24-23 16,0 46 15,0 1-31,0-1 0,0 1 16,0 0-16,0-1 0,0 1 0,0-1 0,0 1 0,0-1 0,0 1 0,0-1 16,0 1-16,0-1 0,0 1 0,0-1 0,0 1 0,0-1 0,0 1 15,0-1-15,0 1 0,0-1 0,0 1 0,23-24 0,-23 23 0,0 1 16,0-1-16,24-23 0,-24 24 0,0-1 15,-24-23 1,1 0-16,-1 0 16,1 0-16,-1 0 0</inkml:trace>
  <inkml:trace contextRef="#ctx0" brushRef="#br0" timeOffset="31494">16698 2023 0,'0'24'0,"0"-1"16,0 1-16,0-1 0,0 1 0,0-1 0,0 1 0,0-1 15,0 1-15,0-1 0,0 24 0,0 0 0,0-23 0,0 23 0,0-23 0,0 23 0,0-24 0,0 1 16,0-1-16,0 24 0,0 0 0,0-23 0,0-1 0,0 24 0,0 0 0,0-23 0,0 23 0,0 0 0,0 0 0,0 0 0,0 0 0,0 0 0,0-23 16,24 46-16,-24-23 0,0 0 0,0 0 0,0 0 0,0 0 0,23 24 0,-23-24 0,24 0 0,-24-24 0,23 48 0,-23-24 0,0 24 0,24-24 0,-1 0 0,-23-24 15,0 1-15,24 23 0,-1 0 0,1 0 0,-1 0 0,1 23 0,-1-23 0,24 1 0,-47-1 0,47 23 0,0 1 0,-23-24 0,23 23 0,-47-23 0,71 0 0,-71 0 16,70-23-16,-46 46 0,23-46 0,0 23 0,0 24 0,0-48 0,23 24 0,-23-23 0,0 23 0,24-24 0,-24 24 0,0-23 0,0 23 0,24-24 0,-1 24 16,1-23-16,-48-1 0,24 1 0,0-1 0,24 24 0,-24-23 0,23 23 0,1 0 0,-24-23 0,24-1 0,-1 1 0,-23 23 0,24-24 0,-24-23 0,0 24 0,23-1 15,-23 1-15,0-24 0,1 0 0,-1 23 0,0-23 0,0 0 0,0 24 0,0-24 0,0 0 0</inkml:trace>
  <inkml:trace contextRef="#ctx0" brushRef="#br0" timeOffset="31872">26764 636 0,'0'23'0,"24"-23"0,-24 24 0,23-24 0,-23 23 0,0 1 0,0-1 16,0 1-16,24-24 0,-24 23 0,0 1 0,0-1 0,0 1 0,0-1 0,0 1 0,0-1 0,0 1 0,0-1 15,0 1-15,0-1 0,23 1 0,-23-1 0,0 1 0,0 23 0,0-23 0,0 23 0,0-24 0,0 1 0,0-1 0,0 24 0,0 0 16,0 0-16,0-23 0,0-1 0,0 1 0,0 23 0,0-24 0,0 1 0,0 23 0,0-24 0,0 24 0,0-23 0,0 23 0,0 0 0,0 0 0,0-23 0,0-1 16,0 24-16,0 0 0,0-23 0,-23 23 0,23-24 0,0 24 0,0 0 0,0-23 0,-24 23 0,24 0 0,0-24 0,0 1 0,-23 23 0,23 0 0,0-23 15,0 23-15,0-24 0,0 24 0,-24 0 0,24-23 0,-23 23 0,23-24 0,0 1 0,-24 23 0,24 0 0,-24-24 0,1 24 0,23-23 0,-24 23 0,24-23 0,0-1 16,-23 1-16,-1-1 0,24 24 0,-23-23 0,-1-1 0,24 24 0,-47 0 0,47-23 0,-47-1 0,24 24 0,-1-23 0,24-1 0,-47 1 0,24 23 16,-1-24-16,1 24 0,-1-23 0,-23-1 0,24 25 0,-1-25 0,-23 1 0,24-1 0,-25 1 0,1-1 0,47 24 0,-70-23 0,46-1 0,-23 1 0,0-1 0,24 24 0,-24-47 15,0 24-15,23-1 0,-23 1 0,24-1 0,-48 1 0,24-1 0,0 1 0,23-1 0,-46 1 0,46-1 0,-23-23 0</inkml:trace>
  <inkml:trace contextRef="#ctx0" brushRef="#br0" timeOffset="33198">13829 4069 0,'0'-23'16,"23"23"-16,-23-24 0,0 1 0,24-1 0,-1 24 0,-23-23 0,24-1 0,-24 1 0,0-1 0,23 24 15,-23-23-15,0-1 0,24 24 0,-24-23 0,0-1 0,23 24 0,-23-23 0,24 23 0,-24-24 16,24 24-16,-24-23 0,0-1 0,23 24 0,-23-23 0,0-1 15,0 0-15,24 24 16,-24-23-16,0-1 16,0 1-1,-24 23-15,24-24 0,0 1 0,0-1 0,-23 1 0,23-1 16,-24 24-16,24-23 0,0-1 0,-24 24 0,24-23 0,-23-1 0,23 1 0,0-1 0,-24 24 0,24-23 0,0-1 16,-23 24-16,-1-23 0,24-1 0,-23 1 0,23-1 0,-24 1 0,1 23 0,23-24 0,0 1 0,-24-1 0,1 24 0,-1-23 0,24-1 0,-47 0 0,47 1 15,-47-1-15,47 1 0,-23 23 0,-1-24 0,1 1 0,-1-1 0,1 24 0,-24-47 0,0 24 0,23-1 0,-23 1 0,23 23 0,-23-24 0,47 1 16,-23 23-16,-1-24 0,-23 24 0,24-23 0,-1 23 0,-23 0 0,24-47 0,-1 47 0,-46 0 0,46-24 0,1 24 0,-48-23 0,48 23 0,-1-24 15,-23 24-15,0 0 0,0 0 0,23 0 0,-23 0 0,0 0 0,0 0 0,0 0 0,24 0 0,-24 0 0,0 0 0,0 0 0,0-23 0,0 23 0,0 0 0,0 0 16,-1 0-16,1 0 0,0 0 0,0 0 0,0 0 0,0 0 0,0 0 0,24 0 0,-48 0 0,24 0 0,0 0 0,24 23 0,-24 1 0,0-24 0,-1 0 16,25 23-16,-24-23 0,0 24 0,0-1 0,23-23 0,-23 24 0,0-24 0,24 23 0,-1 1 0,-23-1 0,24-23 0,-24 24 0,23-1 0,1-23 0,-24 24 15,23 23-15,1-47 0,-1 23 0,0-23 0,24 24 0,-47-1 0,24-23 0,-1 47 0,1-23 0,-1-1 0,1 1 0,-1 0 0,1-24 0,-1 47 0,-23-24 0,47 1 16,-23-1-16,-1 1 0,1 23 0,23-24 0,-47 1 0,47-1 0,0 1 0,-47 23 0,23-24 0,24 1 0,-23 23 0,-1-24 0,1 1 0,-1-1 0,24 24 16,-23-23-16,23-1 0,-24 25 0,0 22 0,24-46 0,-23-24 0,23 47 0,0-24 0,-24 1 0,1 23 0,23-24 0,0 1 0,-24 23 0,24-24 0,0 1 15,-23-1-15,23 1 0,0-1 0,0 24 0,-24-23 0,24-1 0,0 24 0,0-23 0,-23 0 0,23-1 0,0 1 0,0-1 0,0 24 0,0 0 0,0-23 16,0-1-16,0 1 0,0-1 0,0 1 0,0-1 0,0 1 0,0-1 0,0 1 0,0-1 0,0 1 0,0-1 0,0 1 0,47-1 0,-47 1 0,0-1 15,23 1-15,-23-1 0,0 1 0,24 0 0,-24 23 0,23-24 0,-23 1 0,24-1 0,-1-23 0,-23 24 0,24-24 0,-24 47 0,24-24 16,-1-23-16,-23 24 0,24-24 0,-24 23 0,23 1 0,1-24 0,-1 23 0,1 1 0,-1-24 0,-23 23 0,24-23 0,-1 0 0,1 24 16,-1-24-16,-23 23 0,24-23 0,-1 24 0,1-24 0,-1 0 0,1 0 0,-1 0 0,1 0 0,-1 23 0,1-23 0,-1 0 0,1 0 0,23 0 0,-24 24 0,1-24 15,23 0-15,-23 0 0,-1 0 0,24 0 0,0 0 0,-23 0 0,-1 0 0,1 0 0,-1 0 0,1 0 0,23 0 0,0 0 0,0-24 0,0 24 0,0 0 0,-24 0 16,48 0-16,-24-23 0,-23-1 0,23 24 0,0-23 0,23 23 0,-23 0 0,0-24 0,-23 24 0,23-47 0,0 47 0,0 0 0,23 0 16,-46 0-16,23-47 0,24 24 0,-24 23 0,0 0 0,0-24 0,0 1 0,23-1 0,1 24 0,-48-23 0,24 23 0,-23-24 0,23 1 0,0-1 0,0 1 15,0-1-15,0 24 0,0-23 0,0-25 0,-23 25 0,23-1 0,0 1 0,0-1 0,-24 1 0,24-1 0,-23-23 0,23 47 0,0-47 0,-24 47 0,1-70 0,23 70 16,0-24-16,-23 1 0,-1-24 0,24 23 0,-47 1 0,24-1 0,23-23 0,-24 24 0,1-1 0,-1 24 0,1-23 0,-24-1 0,23 0 0,-23 1 0,24-1 0,-1-23 15,-23 24-15,24-1 0,-24-23 0,23 47 0,-23-47 0,0 24 0,24-71 0,-24 47 0,0 23 0,23-23 0,-23 0 16,0 0-16,0 24 0,0-1 0,0 0 0,0 1 0,0-1 0,0-23 0,0 24 0,0-24 0,0 23 0,-23-23 16,23 24-16,0-24 0,0 23 0,-24-23 0,1 0 0,23 24 0,0-24 0,-24 23 0,24 1 0,0-1 0,0-23 15,-23 47-15,23-24 0,-24 1 0,24-1 0,0 1 0,-23-1 0,23 1 0,0-1 0,0 1 0,0-1 0,-24 24 0,24-23 0,-23 23 16,23-24-16,0 1 0,-24 23 0,24-24 0,0 1 0,-23 23 16,23-24-16,-24 24 15,1 0-15,23 24 16,0-1-16,-24-23 0,24 24 0,-23-1 0,23 1 0,-24-1 0,1-23 0,23 24 15,-24-24-15,24 23 0,-23 1 0,23-1 0,-24 1 0,0-1 0,1 1 0,23-1 0,-24-23 0,24 24 0,-23 0 16,-1-24-16,24 23 0,-23-23 0,23 24 0,0-1 0,-24-23 0,24 24 0,0-1 0,-23-23 0,23 24 0,-24-24 16,24 23-16,-23-23 0,23 24 0,-24-1 0,24 1 0,0-1 0,-23-23 0,23 24 0,-24-24 15,48 0 32,-1 0 47,-23 23-16,0 1-78,0-1 0,0 1 16,0-1-16,0 1 0,0-1 0,0 1 0,0-1 0,0 1 15,0-1-15,0 1 0,-23-1 0,23 1 0</inkml:trace>
  <inkml:trace contextRef="#ctx0" brushRef="#br0" timeOffset="35934">4610 4210 0,'0'24'15,"-24"-24"-15,24 23 0,0 1 0,0 0 0,0-1 0,0 1 0,0-1 0,0 1 0,0-1 0,0 1 0,0-1 16,-23 1-16,23-1 0,0 1 0,0 23 0,0-24 0,0 1 0,0-1 0,0 24 0,0-23 0,-24 23 0,24-24 0,0 1 0,0-1 16,0 1-16,0-1 0,0 1 0,0 0 0,0 23 0,0-24 0,0 1 0,0-1 0,0 1 0,0-1 0,0 24 0,0-23 0,0-1 15,-23 24-15,23-23 0,0 23 0,0-24 0,0 24 0,-24-23 0,24-1 0,0 1 0,0-1 0,0 1 0,0-1 0,0 1 0,0 0 0,0-1 16,0 1-16,0-1 0,0 1 0,0-1 0,0 1 0,-24-1 0,24 1 0,0-1 0,0 1 0,0-1 0,0 1 0,0-1 0,0 1 15,0-1-15,0 1 0,0-1 0,0 1 0,0-1 0,0 1 0,0-1 0,-23-23 0,23 24 0,0-1 0,-24 1 0,24-1 16,0 1-16,0 0 0,0-1 0,0 1 0,0-1 0,0 1 0,0-1 16,0 1-16,0-1 0,0 1 0,0-1 0,0 1 15,0-1-15,0 1 0,0-1 16,0 1-16,0-1 16,24-23-1,-24 47-15,0-23 0,0-1 16,0 1-16,23-24 0,-23 23 0,24-23 15,-24 24-15,24-24 0,-24 23 0,23-23 0,1 0 0,-24 24 0,23-24 0,-23 23 16,24-23-16,-1 0 0,1 0 0,-24 24 0,47 0 0,-24-24 0,1 0 0,-24 23 0,23-23 0,1 0 16,-1 0-16,-23 24 0,24-24 0,-1 0 0,-23 23 0,24-23 0,-1 24 0,1-24 0,-1 0 0,1 23 0,-1-23 0,1 0 15,-1 0-15,1 0 0,-24 24 0,23-24 0,1 23 0,0-23 0,23 0 0,-24 0 0,1 0 0,23 0 0,-24 24 0,1-24 16,-1 0-16,1 0 0,-1 0 0,1 0 0,-1 0 0,24 0 0,-23 0 0,-1 0 0,1 0 0,23 23 0,0-23 0,0 0 0,24 24 0,-24-24 0,-24 0 0,1 0 16,23 0-16,23 0 0,1 23 0,-48-23 0,24 0 0,24 0 0,-24 0 0,23 0 0,-23 0 0,24 0 0,-24 0 0,0 0 0,24 0 0,-24 0 15,23 0-15,1 0 0,-1 0 0,1 0 0,-1 0 0,25 0 0,-1 0 0,-24 0 0,1 0 0,23 0 0,-24 0 0,24 0 0,1 0 0,22 0 0,-23 0 0,0 0 16,24 0-16,-24 0 0,24 0 0,-24 0 0,0 0 0,-71 0 0,48-23 0,70 23 0,-24 0 0,1 0 0,-24 0 0,71-24 0,-24 1 0,23 23 0,-46-24 15,-24 24-15,71 0 0,-24-23 0,-24 23 0,72-24 0,-48 24 0,23 0 0,-46-23 0,47-1 0,-1 24 0,48-23 0,-95-1 0,1 24 0,-24 0 0,71 0 0,-1-23 16,-46-1-16,47 0 0,-48 24 0,71-47 0,-70 47 0,94-70 0,-189 70 0,48 0 0,46-24 0,24 1 0,24 23 0,-47-24 0,46 1 0,-23-1 0,-47 1 0,24-1 16,23 1-16,-23-1 0,-1 1 0,24-1 0,-46 24 0,46-23 0,0-1 0,-47 1 0,47-24 0,-23 23 0,-1 1 0,-23-1 0,47 1 0,-23-1 0,-48 24 15,48-24-15,0 1 0,-1-24 0,-23 47 0,47-47 0,-47 23 0,1 1 0,22-1 0,-46 24 0,23-23 0,23-1 0,-23-23 0,24 47 0,0-23 0,-24-1 16,0 24-16,23-47 0,-23 47 0,48-23 0,-72-24 0,24 23 0,24 24 0,-1-23 0,-23 23 0,1-24 0,-1 1 0,23-1 0,-23 1 0,24-1 0,-1 0 0,-46 24 16,47-23-16,-48 23 0,48-24 0,-24 1 0,-24-1 0,48 1 0,-24-1 0,0 24 0,-70 0 0,23 0 0,70 0 0,-23-47 0,24 47 0,0-23 0,-1-1 15,-46 24-15,23-23 0,0-1 0,0 24 0,0-23 0,0 23 0,0-24 0,0 24 0,-23-23 0,23-1 0,-24 24 0,48-23 0,-47-1 0,-1 24 0,24 0 0,-23 0 16,23-23-16,-24-1 0,1 24 0,23-23 0,-23 23 0,-24 0 0,23 0 0,1-24 0,-24 24 0,23 0 0,-46 0 0,23 0 0,0-23 0,47-1 0,24 1 15,187-25-15,-234 48 0,-48 0 0,24 0 0,0 0 0,0-23 0,0 23 0,-23 0 0,23-24 0,0 24 16,-23 0-16,23-23 0,-24 23 0,24-24 0,-23 24 0,-1-23 0,1 23 0,-1 0 0,1 0 0,23 0 0,-24-24 0,1 24 0,-1-23 0,1 23 16,-1 0-16,1 0 0,-24-24 0,47 24 0,-24 0 0,-23-23 0,24 23 0,0 0 0,-1 0 0,1-24 0,-24 1 0,23 23 0,1 0 0,-1 0 15,-23-24-15,24 24 0,-1 0 0,1 0 0,-1-23 0,1-1 0,-1 24 0,1-23 0,-1 23 0,1 0 16,-1 0-16,-23-24 0,24 24 0,-1 0 0,1 0 0,-1 0 0,1-23 0,-1 23 0,1 0 0,-24-24 0,47 24 0,-24 0 0,25 0 16,-25 0-16,1 0 0,-1 0 0,1 0 0,-1 0 0,1 0 0,-1 0 0,1-23 0,-1 23 0,1 0 0,-1 0 0,24-24 0,-23 24 0,-1 0 0,24 0 0,-23 0 15,23 0-15,-24 0 0,1 0 0,-1 0 0,24 0 0,-23 0 0,23 0 0,-23 0 0,23 0 0,-24 0 0,1 0 0,-1 0 0,48 0 0,-48 0 16,1 0-16,-1 0 0,24 0 0,-23 0 0,-1 0 0,24 0 0,0 0 0,0 0 0,-23 0 0,-1 0 0,25 0 0,-25 0 0,1 0 0,-1 0 15,1 0-15,-1 0 0,1-23 0,-1 23 0,1 0 0,-1 0 0,1 0 0,-1 0 0,1 0 0,-1 0 0,1 0 0,-1-24 16,1 24-16,-1 0 0,1 0 0,-1 0 0,1 0 0,-24-23 0,23 23 0,-23-24 16,24 24-16,-1 0 0,-23-23 0,24 23 0,-1 0 0,-23-24 0,24 24 0,-24-24 15,24 24-15,-24-23 0,23 23 0,1 0 0,-24-24 0,23 24 0,-23-23 16,24 23-16,-24-24 0,23 24 0,1 0 0,-24-23 0,0-1 16,0 1 15,0-1-31,23 24 0,-23-23 15,0-1-15,24 24 0,-24-23 0,23 23 0,-23-24 0,24 24 0,-24-23 0,23 23 16,-23-24-16,0 1 0,24 23 0,-24-24 0,23 24 0,-23-23 0,0-1 0,24 24 16,-24-23-16,0-1 0,23 24 0,-23-23 0,0-1 0,24 1 0,-24-1 0,23 24 15,-23-23-15,0-1 0,24 0 0,-1 1 0,-23-1 0,0 1 0,24-1 0,-24 1 0,0-1 0,0 1 16,0-1-16,0 1 0,0-1 0,0 1 0,0-1 0,0 1 0,0-1 0,0-23 0,0 24 0,0-24 0,0 23 16,0-23-16,0 24 0,0-1 0,0-23 0,0 23 0,-24 1 0,24-24 0,0 23 0,-23-23 0,-1 24 0,24-1 0,0 1 0,-23-1 0,-1-23 15,24 24-15,0-1 0,-23-23 0,-1 24 0,24-1 0,-23 1 0,23-1 0,0 1 0,-24-1 0,1 1 0,23-24 0,-24 47 0,1-48 0,23 25 0,-24-1 0,1 1 16,23-24-16,-24 0 0,1 23 0,-1-23 0,24 24 0,-23 23 0,-1-24 0,24-23 0,0 24 0,0-1 0,-23 1 0,23-1 15,-24 24-15,24-47 0,-24 24 0,24-24 0,0 0 0,-47 47 0,47-24 0,0 0 0,0 1 0,0-1 0,-23 1 16,23-1-16,0 1 0,0-1 0,0 1 0,-24 23 0,24-24 0,0 1 0,0-1 0,0 1 0,0-1 16,0 1-16,0-1 0,0 1 0,0-1 0,0 1 15,0-1-15,0 1 0,-23 23 16,-1 0 0,24-24-1,0 1 1,0-1-16,-23 24 0,23-23 15,-24 23-15,24-24 0,0 1 16,-23 23-16,23-24 0,-24 24 16,1 0-16,23-24 0,-24 24 0,1 0 0,23-23 0,-24 23 0,1 0 0,-1 0 15,24-24-15,-23 24 0,-1 0 0,1 0 0,-1 0 0,1 0 0,-1 0 0,1 0 0,-1 0 0,1 0 0,-1 0 0,0 0 0,1 0 16,-1 0-16,1 0 0,-1 0 0,-23 0 0,24 0 0,-24 0 0,23 0 0,-23 0 0,-23 0 0,23 0 0,-24 0 0,24 0 0,0 0 0,-24 0 0,24 0 0,-23 24 16,-1-24-16,1 23 0,-1-23 0,-23 24 0,47-24 0,-47 0 0,23 0 0,-46 0 0,46 24 0,1-1 0,-24-23 0,-24 24 0,24-1 0,23-23 0,-23 24 15,-47-24-15,47 0 0,24 23 0,-48 1 0,0-1 0,1-23 0,-24 0 0,47 24 0,-71-24 0,71 0 0,-24 23 0,1 1 0,-1-1 0,-23-23 0,24 24 0,-48-1 16,24-23-16,23 47 0,-46-47 0,22 0 0,25 0 0,-24 24 0,-24-24 0,48 23 0,-25-23 0,25 24 0,-48-1 0,24-23 0,23 24 0,-46-1 0,23 1 0,23-1 15,-23 1-15,-24-1 0,118-23 0,0 24 0,-94 0 0,0-1 0,24-23 0,-48 24 0,47 23 0,1-24 0,-48 1 0,24-1 0,0 1 0,47-1 0,-47 1 16,23-24-16,-23 23 0,47 1 0,-47-1 0,23 1 0,24-24 0,-23 0 0,22 23 0,-46 1 0,47-24 0,0 23 0,24 1 0,-24-1 0,-24 1 0,47-24 0,1 0 16,-24 23-16,23 1 0,-46-1 0,70-23 0,-24 24 0,0-24 0,1 23 0,-1-23 0,1 24 0,-1 0 0,1-24 0,23 0 0,-24 0 0,1 23 15,-1 1-15,24-24 0,0 23 0,-24-23 0,1 24 0,23-24 0,-24 23 0,24-23 0,0 0 0,0 24 0,24-24 0,-48 0 0,0 23 0,24-23 0,24 24 0,-24-1 16,0-23-16,0 0 0,0 0 0,23 24 0,-23-24 0,24 0 0,-1 0 0,1 23 0,-24-23 0,0 24 0,23-24 0,-46 23 0,46-23 0,0 0 0,-23 24 16,24-1-16,-24-23 0,0 0 0,23 0 0,-23 24 0,24-1 0,-24-23 0,23 0 0,-23 0 0,47 24 0,-47-24 0,0 0 0,24 23 0,-1-23 0,-23 0 0,24 24 15,-25-1-15,25-23 0,-24 0 0,0 24 0,23-24 0,-23 0 0,24 23 0,-1-23 0,1 0 0,-1 0 0,1 0 0,-48 24 0,48-24 0,-24 23 0,23-23 0,-23 0 16,0 0-16,24 0 0,-25 24 0,1 0 0,24-24 0,-24 0 0,0 23 0,0-23 0,23 0 0,-23 24 0,0-1 0,0-23 0,24 0 0,-24 0 0,0 24 15,-24-24-15,24 23 0,23-23 0,-46 0 0,46 0 0,-46 0 0,46 0 0,-23 24 0,24-24 0,-1 0 0,1 23 0,-48-23 0,48 0 0,-48 24 0,48-24 0,-24 0 16,0 0-16,-1 0 0,1 0 0,0 0 0,0 0 0,0 23 0,24-23 0,-48 0 0,24 0 0,0 24 0,0-24 0,24 0 0,-24 0 0,-24 0 0,24 0 16,23 23-16,-46-23 0,46 0 0,-23 0 0,0 0 0,0 0 0,0 0 0,0 0 0,24 0 0,-48 0 0,24 0 0,0 0 0,24 0 0,-24 0 0,-1 0 0,1 24 15,0-24-15,0 0 0,24 0 0,-24 0 0,0 0 0,0 0 0,0 0 0,23 0 0,-23 0 0,0 0 0,24 23 0,-24-23 0,0 0 0,23 0 0,-23 0 0,23 0 16,1 0-16,-24 0 0,0 0 0,23 0 0,1 0 0,-24 0 0,23 0 0,-23 0 0,24 0 0,-24 0 0,23 0 0,1 0 0,-1 0 0,-23 0 16,24 0-16,-1 0 0,1 0 0,-25 0 0,25 0 0,-1 0 0,-23 0 0,24 0 0,-24 0 0,0 0 0,23 0 0,1 0 0,-1 0 0,1 0 0,-1 0 15,1 0-15,-1 0 0,1 0 0,-1 0 0,1 0 0,-1 0 0,1 0 0,-1 0 0,1 0 0,-1 0 0,1 0 0,-1 0 0,0 0 16,1 0-16,-1 0 0,1 0 0,-1 0 0,1 0 0,-1 0 0,1 0 0,-24 0 0,23 0 0,-23 0 0,24 0 0,-1 24 15,1-24-15,-24 0 0,23 0 0,1 0 0,-1 0 0,1 0 0,-1 0 0,1 0 0,-1 0 0,1 0 0,-1 0 0,0 23 0,1-23 0,-1 0 16,1 0-16,-24 0 0,0 0 0,23 0 0,-23 0 0,24 0 0,-24 0 0,23 0 0,1 0 0,-24 24 0,23-24 0,-23 0 16,24 0-16,-1 0 0,1 0 0,-1 0 0,1 0 0,-1 0 0,0 0 0,1 0 0,-1 0 0,1 0 0,-1 0 0,1 0 0,-1 0 0,1 0 0,-24 0 0,23 0 15,-23 0-15,24 0 0,-1 0 0,1 0 0,-1 0 0,1 0 0,-1 0 0,1 0 0,23 23 0,-47-23 0,23 0 16,1 0-16,-1 0 0,1 0 0,-1 0 0,-23 0 0,23 0 0,1 0 0,-1 0 0,1 0 0,-1 0 16,1 0-16,-1 0 0,1 0 0,-1 0 0,1 0 0,-1 0 0,1 0 15,-1 0-15,1 0 0,-1 0 16,1 0 46,-1 0-62,24-23 0,-23 23 16,-1 0-16,1 0 0,-1 0 0,1 0 16,-1 0-16,1 0 0,-1 0 0,0 0 0,1 0 0,-1 0 15,1 0-15,-1 0 0,1 0 0,-1 0 0,1 0 0,-1 0 0,1 0 16,-1 0-16,24 23 0,-23-23 0,-1 0 0,1 0 0,23 24 15,-24-24-15,1 0 0,-1 0 0,24 23 0,0 1 0,-23-24 16,-1 0-16,1 0 0,23 23 0,0 1 0,-24-24 0,1 0 0,23 23 16,-24-23-16,24 24 0,-23-24 0,23 23 0,-24-23 0,1 0 15,23 24-15,-24-24 0,0 0 0,24 24 0,-23-24 0,-1 0 0,1 0 16,23 23-16,-24-23 0,24 24 0,-23-24 0,-1 0 0,1 0 0,23 23 0,-24-23 0,1 0 16,-1 0-16,24 24 0,-23-24 0,-1 0 0,1 0 0,-1 0 0,1 0 0,23 23 0,-24-23 15,1 0-15,-1 24 0,1-24 0,-1 0 0,1 0 16,-1 0-16,24 23 0,-23-23 31,23 24-31,-24-24 16,1 0-16,23 23 0,0 1 0,-24-24 0,0 0 0,24 23 15,-23-23-15,-1 0 0,1 0 0,23 24 0,-24-24 0,1 0 0,-1 0 0,24 23 16,-23-23-16,23 24 0,-24-24 0,1 0 0,23 23 156,0 1-140,0-1-16,0 1 0,0-1 0,23-23 15,-23 24-15,0-1 0,0 1 0,24-24 0,-24 23 0,0 1 0,0-1 0,0 1 0,23-24 16,-23 24-16,24-24 0,-24 23 0,0 1 0,0-1 0,23 1 0,-23-1 0,0 1 0,24-1 0,-24 24 0,23-47 0,-23 24 0,0-1 16,0 1-16,0-1 0,24 24 0,-24-23 0,0 23 0,23-24 0,-23 1 0,0-1 0,24 1 0,-24-1 0,0 1 0,0-1 0,0 1 15,0 0-15,0-1 0,24-23 0,-24 24 0,0 23 0,0 0 0,23-24 0,-23 1 0,0-1 0,0 1 0,0-1 0,0 24 16,0-23-16,0-1 0,0 1 0,0-1 0,0 24 0,0-23 0,0-1 0,0 1 0,0-1 0,0 1 0,0-1 16,0 1-16,0 0 0,0-1 0,0 1 0,0-1 0,0 1 0,0-1 0,0 1 15,0-48 126,0 1-126,0-1-15,0 1 0,0-1 16,0 1-16,0-1 0,0 0 16,0 1-16,-23 23 0,23-24 0</inkml:trace>
  <inkml:trace contextRef="#ctx0" brushRef="#br0" timeOffset="41374">8043 9972 0,'24'0'0,"-24"-23"78,23 23-78,1 0 0,-1 0 0,-23-24 15,24 24-15,-1 0 0,1 0 0,-1 0 0,1 0 0,-1 0 0,1 0 0,-24-23 16,24 23-16,-1 0 0,1 0 0,-1 0 0,1 0 16,-24 23-16,0 1 0,0-1 0,0 1 15,0 0-15,0-1 0,0 1 0,0-1 0,0 1 0</inkml:trace>
  <inkml:trace contextRef="#ctx0" brushRef="#br0" timeOffset="41755">7996 10584 0,'24'0'0,"-1"0"31,1 0 31,-1 0-62,1 0 0,-1 0 0,1 0 0,-24-24 0,23 24 0,1 0 16,-1 0-16,1 0 0,23 0 0,-23-23 0,-1 23 0,24-24 0,0 24 0,-23 0 0,-1 0 0,24 0 0,0-23 0,0 23 0,-23-24 16,-1 24-16,24 0 0,-23 0 0,-1-23 0,24 23 0,0 0 0,0-24 0,1 24 0,-25 0 0,1 0 0,-1 0 0,1 0 0,-1 0 15,1 0-15,-1 0 0,1 0 0,-24-23 0,23 23 0,1 0 0,-1 0 0,1 0 16,-48 0 31,1 0-47,-1 0 15,1 0 32,-1 0-47</inkml:trace>
  <inkml:trace contextRef="#ctx0" brushRef="#br0" timeOffset="39415">1787 9055 0,'-23'0'0,"23"-23"0,-24 23 16,1 0-16,-1 0 0,1 0 0,-1 0 0,1 0 0,-1 0 0,1 0 0,-1 0 16,1 0-16,-1 23 0,-23 1 0,24-1 0,-1-23 0,1 24 0,-1-24 0,24 23 0,-47-23 0,23 24 0,1-1 15,-1 1-15,1-24 0,-1 23 0,1-23 0,23 24 0,-47-24 0,47 47 0,-47-47 0,23 23 0,1 1 0,-1 0 0,24-1 0,-23-23 0,23 24 16,-24-1-16,24 1 0,-23-24 0,23 23 0,-24 1 0,24-1 0,-23 1 0,23-1 0,-24 1 0,24-1 16,-23 1-16,23-1 0,0 1 0,0-1 0,0 1 0,0-1 0,0 1 0,0-1 15,0 1-15,23-24 0,-23 23 0,0 1 0,24-24 0,-24 23 0,23-23 0,-23 24 0,0-1 16,24-23-16,-1 0 0,-23 24 0,24-24 0,-24 24 0,23-24 0,-23 23 0,24-23 0,-1 0 0,-23 24 0,24-24 15,-1 0-15,-23 23 0,24-23 0,-1 0 0,1 0 0,-24 24 0,23-24 0,1 0 0,-1 0 16,1 0-16,-1 0 0,1 0 0,-24-24 16,24 24-16,-24-23 15,23 23-15,-23-24 0,0 1 0,0-1 0,24 24 0,-24-24 0,0 1 0,0-1 0,0 1 16,0-1-16,0 1 0,0-1 0,23 24 0,-23-23 0,0-1 0,0 1 0,24-1 0,-24 1 16,23-1-16,-23 1 0,0-1 0,24 24 0,-24-23 0,0-1 0,0 1 0,23 23 0,-23-24 0,0 1 0,24 23 0,-1-24 0,-23 1 0,0-1 15,24 24-15,-24-23 0,23 23 0,1-24 0,-24 1 0,23 23 0,1 0 0,-24-24 0,0 0 16,23 24-16,-23 24 31,0 0-15,0-1-16,0 1 0,0-1 0,0 1 15,0-1-15,-23-23 0,23 24 0,-24-24 0,24 23 16,-23-23-16,23 24 0,0-1 0,-24-23 0,24 24 16,0-1-16,-23-23 0,23 24 0,0-1 0,-24 1 0,24-1 15,-23-23-15,23 24 0,0-1 0,0 1 0,0-1 0,0 1 16,0-1-16,0 1 0,0-1 0,0 1 0,0-1 15,0 1-15,23-24 0,-23 24 0,24-24 0,-24 23 0,23-23 0,-23 24 0,0-1 16,24-23-16,-1 0 0,-23 24 0,24-24 0,-1 23 0,1-23 0,-1 0 0,-23 24 0,0-1 16,24-23-16,-24 24 0,23-24 0,1 0 0,-1 0 0,-23 23 15,24-23-15,-1 0 0,1 0 0,-1 0 16,1 0-16,0 0 0,-1 0 0,-23-23 16,0-1-16,0 1 0,0-1 0,0 1 0,0-1 0,0 1 0,0-1 0,0 1 15,0-1-15,0 0 0,0 1 0,0-1 0,0 1 0,0-1 0,0 1 16,0-1-16,0 1 0,-23-1 0,23 1 0,0-1 0,-24 24 0,24-23 0,-24 23 15,24-24-15,0 1 0,-23 23 0,23-24 0,-24 24 0,1 0 32,-1 0-17,24 24-15,0-1 16,-23-23-16,23 24 0,0-1 0,0 1 0,0-1 0,-24-23 0,24 24 0,0-1 16,0 1-16,0-1 15,0 1-15,24-24 0,-1 0 16,1 0-16,-1 0 0,1 0 0,-1 0 0,1 0 0,0 0 0,-1 0 15,1 0-15,-1 0 0,1 0 0,-1 0 0,24-24 0,-23 24 0,23 0 0,-24-23 0,1-1 0,23 24 0,-47-23 0,23-1 0,24 24 16,-23-23-16,-1 23 0,24-47 0,-23 47 0,23-24 0,0 1 0,-47-1 0,47 1 0,-23 23 0,-1-47 0,1 47 0,-1 0 0,1-24 0,-1 1 16,-23-1-16,24 24 0,-1-23 0,-23-1 0,24 24 0,-1-23 0,-23-1 0,24 24 0,-1-23 0,1-1 0,-24-23 0,23 47 0,1-24 15,-24 1-15,0-1 0,23 24 0,-23-23 0,0-1 0,0 1 0,24 23 0,-24-24 0,0 1 0,0-1 16,0 1-16,0-1 0,0 1 0,0-1 0,0 1 0,0-1 16,0 1-16,-24 23 15,1 0 1,23 23-1,-24-23-15,24 24 0,-23-1 0,-1-23 0,24 24 0,-23-24 0,-1 23 0,24 1 0,-23-24 0,-1 23 16,24 1-16,-23-24 0,-1 0 0,24 23 0,0 1 0,-23-24 0,23 23 0,-24-23 0,1 24 0,-1-1 16,24 1-16,0-1 0,-23-23 0,23 24 0,0-1 0,-24-23 0,24 24 0,0 0 0,0-1 15,0 1-15,0-1 0,0 1 0,0-1 0,0 1 16,24-24-16,-24 23 0,0 1 0,23-24 0,1 0 0,-24 23 0,0 1 16,23-24-16,-23 23 0,24-23 0,-24 24 0,23-24 0,-23 23 0,24-23 15,-24 24-15,23-24 0,-23 23 0,0 1 0,24-24 0,-1 0 0,-23 23 0,24-23 0,-24 24 16,23-24-16,-23 23 0,24-23 0,-24 24 0,23-24 0,-23 23 0,24-23 0,-1 0 0,1 24 15,-24-1-15,23-23 0,-23 24 0,24-24 0,-24 23 0,23-23 0,-23 24 0,0 0 16,0-1-16,24-23 0,-24 24 0,0-1 0,0 1 0,0-1 0,23-23 0,-23 24 0,0-1 16,24-23-16,-24 24 0,0-1 0,0 1 0,0-1 0,0 1 0,0-1 0,0 1 0,0-1 15,0 1-15,23-24 0,-23 23 0,0 1 0,0-1 0,0 1 0,0-1 0,0 1 0,0-1 16,0 1-16,0-1 0,0 1 0,-23-24 0,23 24 0,-24-24 0,24 23 0,0 1 16,-23-24-16,-1 0 0,1 0 31,23-24-31,-24 24 0,24-23 0,0-1 15,0 0-15,24 24 32,-24-23 46,23 23-78,1-24 15,-1 24-15,-23-23 0,24 23 0,-24-24 0,0 1 0,23 23 0,1 0 0,-24-24 0,24 24 0,-24-23 16,23-1-16,-23 1 0,24 23 0,-24-24 0,23 1 0,-23-1 0</inkml:trace>
  <inkml:trace contextRef="#ctx0" brushRef="#br0" timeOffset="39677">3881 9243 0,'-24'0'0,"24"24"16,0-1-16,0 1 0,0-1 16,24-23-1,-24 24-15,23-24 0,-23 24 0,0-1 0,24-23 16,-24 24-16,0-1 0,23-23 0,-23 24 0,0-1 0,24-23 0,-24 24 16,23-24-16,-23 23 0,0 1 0,0-1 0,0 1 0,24-24 0,-24 23 0,0 1 0,0-1 15,0 1-15,23-24 0,-23 23 0,0 1 0,24-24 0,-24 23 0,0 1 0,0-1 16,0 1-16,0-1 0,0 1 0,0-1 0,0 1 0,0-1 15,-24 1-15,24 0 0,-23-24 0,-1 0 16,1 0-16,-1 0 0</inkml:trace>
  <inkml:trace contextRef="#ctx0" brushRef="#br0" timeOffset="40529">5198 10325 0,'-24'0'78,"24"24"-78,-47-1 0,47 1 0,-24-24 0,1 0 0,-1 0 16,24 23-16,-23-23 0,23 24 0,0-1 0,-24-23 0,1 0 0,-1 24 0,1-24 0,23 23 16,-24-23-16,1 0 0,23 24 0,-24-1 0,1-23 0,23 24 0,-24-24 0,1 0 0,23 23 0,-24-23 15,1 0-15,23 24 0,0 0 0,-24-24 0,24 23 0,0 1 31,24-24-15,23 23-16,-24-23 0,1 0 0,-1 0 0,1 0 16,-1 0-16,1 0 0,-1 0 0,1 0 0,-1 0 0,1 0 0,-1 0 0,1-23 0,-1 23 15,1 0-15,-24-24 0,24 24 0,-1 0 0,-23-23 0,24 23 0,-1-24 0,1 24 0,-24-24 0,23 24 0,-23-23 0,24 23 16,-1-24-16,-23 1 0,24 23 0,-24-24 0,0 1 0,23 23 0,-23-47 0,0 23 16,0 1-16,0-1 0,0 1 0,0-1 0,0 1 0,24 23 0,-24-24 0,0 1 0,0-1 15,0 1-15,0-1 0,23 24 0,-23-47 0,0 24 0,0-1 0,0 1 0,0-1 16,0 1-16,0 46 31,24-23-31,-24 24 16,0-1-16,0 1 0,0-1 0,0 1 0,0-1 0,0 1 0,0-1 0,0 24 0,0-23 15,0-1-15,0 1 0,0-1 0,0 1 0,-24-1 0,24 1 0,0-1 0,0 1 0,0-1 0,0 1 0,0-1 0,0 1 16,0-1-16,0 1 0,0 0 0,0-1 0,0 1 0,0-1 0,0 1 0,0-1 0,0 1 0,0-1 16,0 1-16,0-1 0,0 1 0,0-1 0,0 1 0,0-1 0,24-23 0,-24 24 0,0-1 15,0 1-15,0-1 0,23-23 16,-23 24-16,0-1 0</inkml:trace>
  <inkml:trace contextRef="#ctx0" brushRef="#br0" timeOffset="41016">6068 10137 0,'0'24'16,"0"-1"-16,0 1 0,0-1 16,0 1-16,0-1 0,0 1 0,0-1 0,0 1 0,0-1 0,0 1 0,0-1 15,0 1-15,0-1 0,0 1 0,0-1 0,0 1 0,0-1 0,0 1 16,0-1-16,0 1 0,0 0 0,0-1 0,0 1 0,23-24 16,-23 23-16,0 1 0,0-1 0,0-46 46,0-1-30,24 24-16,-24-23 0,23 23 0,-23-24 0,0 1 0,24 23 0,-24-24 0,23 24 0,-23-24 16,0 1-16,24-1 0,-1 24 0,1-23 0,-24-1 0,23 24 0,-23-23 0,24-1 0,-1 24 0,-23-23 15,24 23-15,-24-24 0,23 1 0,1-1 0,0 1 0,-1-24 0,-23 23 0,24 24 0,-24-23 16,23 23-16,-23-24 0,0 1 0,24 23 0,-24-24 0,0 48 31,0-1-15,0 1-16,23-24 0,-23 23 0,0 1 0,0-1 0,0 1 0,0-1 15,0 1-15,24-24 0,-24 23 0,0 1 0,0-1 0,0 1 0,0-1 0,0 1 0,0-1 0,0 1 16,0-1-16,0 1 0,0 0 0,23-24 0,-23 23 0,0 1 0,24-24 0,-24 23 16,0 1-16,0-1 0,0 1 0,0-1 0,0 1 0,0-1 0,23-23 0,-23 24 15,0-1-15,0 1 0,24-24 0,-24 23 0,0 1 16,0-48 15,0 1-15,0-1-16,0 1 0,0-1 0,0 1 0</inkml:trace>
  <inkml:trace contextRef="#ctx0" brushRef="#br0" timeOffset="43958">18274 8185 0,'-24'0'0,"24"24"0,0-1 0,-23-23 0,23 24 0,-24-24 0,24 23 0,0 1 0,0-1 15,-23-23-15,23 24 0,0-1 0,-24-23 0,24 24 0,0-1 0,0 1 0,-23-1 0,23 1 0,-24-24 0,24 23 16,0 1-16,0-1 0,0 1 0,-23-24 0,23 23 0,0 1 0,0-1 0,0 1 0,0-1 15,-24 1-15,24 0 0,0-1 0,0 1 0,0-1 0,0 1 0,0-1 0,0 1 16,0-1-16,0 1 0,0-1 0,0 1 0,0-1 16,0 1-16,24-24 0,-24 23 0,23-23 0,1 0 15,-24 24-15,23-24 0,1 0 0,-1 0 0,1 0 0,-1 0 0,1 0 0,-1 0 16,1 0-16,-1-24 0,1 24 0,-1-23 0,24 23 0,-23-47 0,0 47 0,-1 0 0,1-24 0,-1 1 0,24 23 0,-47-24 16,24 1-16,23-1 0,0-23 0,-24 47 0,1-23 0,-24-1 0,23 24 0,1-47 0,-1 47 0,1-24 0,-1 24 0,-23-47 0,24 47 0,-24-23 0,0-1 15,23 1-15,-23-1 0,0 1 0,24-1 0,-1 1 0,-23-1 0,0 1 0,0-1 0,0 1 16,0-1-16,0 1 0,0-1 0,0 1 0,0-1 0,0 1 15,-23 23 1,23 23 31,-24-23-47,24 24 0,0-1 0,0 1 16,0-1-16,0 1 0,0-1 0,0 1 15,0-1-15,0 1 0,0-1 16,24-23 15,-1 0-31,1 0 0,-1 0 16,1 0-16,-1 0 0,1 0 0,0 0 0,-1 0 15,1 0-15,-1 0 0,-23-23 0,0-1 0,24 24 0,-24-23 0,23 23 0,1 0 0,-1 0 0,-23-24 0,24 1 16,-24-1-16,0 1 0,0-1 16,0 1-16,0-1 15,-24 24-15,1 0 0,23-23 0,-24 23 0,1 0 16,-1 0-1,24 23 17,-23-23-32,23 24 0,-24-24 0,24 23 0,-23-23 0,23 24 15,0-1-15,-24-23 0,24 24 0,0-1 0,-24 1 0,24-1 0,0 1 0,-23-1 16,23 1-16,0-1 0,0 1 0,0-1 16,0 1-16,0-1 0,0 1 15,23-1-15,-23 1 0,24-24 0,0 0 16,-1 0-16,1 0 0,-1 0 0,1 0 0,-1 0 15,1 0-15,-1 0 0,1 0 0,-1 0 0,1 0 0,-24-24 0,23 1 0,1 23 0,-1-24 0,1 24 16,-24-23-16,23 23 0,1 0 0,-1-47 0,1 23 0,-1 1 0,1 23 0,-24-24 0,23 1 0,1-1 0,-24 1 16,23-1-16,1 24 0,-24-23 0,0-1 0,0 1 0,23 23 0,-23-24 0,0 1 0,0-1 0,0 1 15,0-1-15,0 1 0,0-1 0,0 1 0,0-1 0,0 1 0,0-1 16,0 0-16,0 1 0,0-1 0,-23 24 0,23-23 0,-24 23 0,24-24 16,-23 24-16,23-23 0,-24 23 0,1 0 15,-1 0-15,1 0 16,23 23-16,-24 1 0,24-1 0,0 1 0,-23-24 15,-1 0-15,24 23 0,0 1 0,0 0 0,0-1 0,-23-23 0,23 24 0,0-1 0,0 1 0,0-1 16,0 1-16,0-1 0,0 1 0,0-1 0,0 1 0,0-1 0,0 1 0,-24-24 0,24 23 0,0 1 16,0-1-16,0 1 0,0-1 0,24-23 0,-24 24 0,0-1 0,23-23 15,-23 24-15,24-24 0,-24 23 0,23-23 0,1 0 0,-24 24 0,47-24 0,-24 0 0,1 0 16,-1 0-16,1 0 0,-1 0 0,25 0 0,-25 0 0,1 0 0,-1 0 0,1 0 0,-1 0 0,1-24 0,-1 24 0,1-23 16,-1 23-16,1 0 0,-1-24 0,1 24 0,-1-23 0,1 23 0,23-24 0,-47 1 0,23 23 0,1-24 0,-1 24 0,1-23 0,-1 23 0,-23-24 15,24 1-15,-1 23 0,1-24 0,-1 24 0,-23-23 0,24-1 0,-24 1 0,24 23 0,-24-24 0,0 1 0,23 23 0,-23-24 0,24 1 0,-24-1 0,23 1 16,-23-1-16,0 1 0,0-1 0,0 0 0,0 1 0,0-1 0,0 1 0,0-1 15,0 1-15,0-1 0,-23 1 0,23-1 0,0 1 0,-24 23 0,24-24 0,-23 1 0,23-1 16,-24 24-16,0 0 0,24-23 0,-23 23 0,-1 0 0,1 0 16,23-24-16,-24 24 0,1 0 0,-1 0 0,1 0 0,-1 0 0,1 0 0,-1 0 15,24 24-15,-23-24 0,23 23 0,-24-23 0,1 0 0,23 24 0,-24-1 0,24 1 0,-23-24 0,-1 23 16,24 1-16,-23-24 0,23 23 0,-24 1 0,24-1 0,0 1 0,0-1 0,-23-23 16,23 24-16,0-1 0,0 1 0,0 0 0,0-1 0,0 1 0,0-1 0,0 1 15,0-1-15,0 1 0,0-1 0,0 1 0,0-1 0,0 1 16,23-24-16,-23 23 0,24-23 0,-1 24 0,-23-1 0,24-23 0,-1 0 15,-23 24-15,24-24 0,-1 0 0,-23 23 0,24-23 0,-1 0 0,1 0 0,-24 24 16,23-24-16,1 0 0,-24 23 0,23-23 0,1 0 0,-1 0 0,1 0 0,-1 0 0,-23 24 0,24-24 16,-1 0-16,1 0 0,0 0 0,-1 0 0,-23 23 0,24-23 15,-24 24-15,0-1 16,-24 1 0,24-1-16,0 1 0,0-1 0,-23-23 0,23 24 0,0 0 15,-24-24-15,24 23 0,0 1 0,-24-24 0,24 23 0,0 1 0,0-1 0,-23 1 0,23-1 0,0 1 16,0-1-16,-24-23 0,24 24 0,0-1 0,0 1 0,-23-1 0,23 1 0,0-1 0,-24-23 0,24 24 0,0-1 0,0 1 15,0-1-15,-23 24 0,23-23 0,0 23 0,0-24 0,0 1 0,-24-24 16,24 24-16,0-1 0,0 1 0,0-1 0,0 1 0,-23-24 0,23 23 0,-24-23 16,24 24-16,-23-24 0,-1 0 0,1 0 0,-1 0 0,1 0 15,-1 0-15,1 0 0,-1 0 0,1 0 0,-1 0 0,1 0 0,-1 0 0,1 0 0,-1 0 0,1 0 16,-1 0-16,-23 0 0</inkml:trace>
  <inkml:trace contextRef="#ctx0" brushRef="#br0" timeOffset="74178">10607 8256 0,'0'23'31,"0"1"0,0-1-15,-24-23-16,24 24 0,0-1 0,0 1 0,0-1 15,-23-23-15,23 24 0,0-1 0,-24-23 0,1 0 0,23 24 0,0-1 0,-24-23 0,24 24 16,-23-24-16,23 23 0,-24-23 0,24 24 0,-23-24 0,-1 0 0,24 23 0,-23 1 0,-1-24 16,24 23-16,-23 1 0,-1-24 0,24 23 0,-23-23 0,23 24 0,-24-24 0,1 0 0,-1 0 0,24 24 0,-24-24 0,24 23 15,-23-23-15,-1 0 0,1 0 0,23 24 0,-24-24 0,24-24 47,24 24-47,-24-23 0,23 23 16,-23-24-16,24 24 15,-24-24-15,0 1 0,23 23 0,-23-24 0,24 24 0,0 0 0,-24-23 0,23 23 0,1 0 16,-1 0-16,-23-24 0,24 24 0,-1 0 0,1 0 0,-1 0 0,1 0 0,-1 0 16,1 0-16,-1 0 0,1 0 0,-1 0 0,1 0 0,-1 0 0,1 0 15,-24 24-15,23-24 0,-23 23 0,24-23 0,-24 24 0,23-24 0,-23 23 0,24-23 0,-24 24 16,23-24-16,-23 24 0,0-1 0,0 1 0,0-1 0,24-23 0,-24 24 0,0-1 16,0 1-16,0-1 0,0 1 0,23-24 0,-23 23 0,0 1 0,0-1 0,0 1 15,0-1-15,0 1 0,0-1 0,0 1 16,0-1-16,0 1 0,0-1 15,0 1-15,0-1 0,-23-23 0,23 24 0,-24-24 0,1 0 0,23 23 0,0 1 16,-24-1-16,1-23 0,23 24 0,-24-24 0,1 24 0,-1-1 0,1 1 0,-1-24 0,1 23 0,-1-23 0,1 24 16,-1-24-16,1 23 0,-1-23 0,1 24 0,-24-1 0,23 1 0,1-24 0,23 23 0,-24-23 0,1 24 15,-1-24-15,24 23 0,-24-23 0,24 24 0,-23-24 0,-1 0 0,24 23 0,-23-23 0,23 24 0,-24-24 0,48 0 63,-1 0-48,1 0-15,-1 0 16,1 0-16,0 0 0,-1 0 0,1 0 0,-24-24 0,23 24 0,1 0 16,-1 0-16,-23-23 0,24 23 0,-24-24 0,47 24 0,-24 0 0,1 0 0,-1 0 0,1 0 0,-1-23 0,1 23 0,23 0 0,0 0 0,0 0 15,-24 0-15,1 0 0,-1-24 0,24 24 0,1 0 0,-25 0 0,1-23 0,23 23 0,0 0 0,-24 0 0,1 0 0,23-24 0,0 24 0,-24-23 0,24 23 0,0 0 16,-23 0-16,-1 0 0,24-24 0,-23 24 0,-1-23 0,1 23 0,23 0 0,0 0 0,-23 0 0,-1 0 0,24 0 0,0-24 0,-23 24 0,-1 0 16,1 0-16,-1 0 0,24-23 0,-23 23 0,23 0 0,-24 0 0,1 0 0,-1 0 0,1 0 0,-1 0 0,1 0 15,-24 23 16,-24-23-31,24 24 0,-23-24 0,23 23 0,-24-23 0,1 0 16,-1 24-16,1-24 0,-1 0 0,1 0 0,23 23 0,-24-23 0,1 0 0,-1 24 0,1-1 16,-1-23-16,1 0 0,-1 0 0</inkml:trace>
  <inkml:trace contextRef="#ctx0" brushRef="#br0" timeOffset="74618">9784 10114 0,'23'0'16,"1"0"0,-1 0-1,1 0-15,-1 0 0,1 0 0,-1 0 0,1 0 0,-1 0 0,-23-24 16,24 24-16,-1 0 0,1 0 0,-1 0 0,1 0 0,23 0 0,-24 0 0,1 0 0,0 0 0,-1 0 16,1 0-16,-1 0 0,1 0 0,-1 0 0,1 0 0,-1 0 0,24 0 0,-23 0 0,-1 0 0,24 0 0,-23 0 0,-1 0 0,24 0 0,-23 0 0,23 0 15,-24 0-15,1 0 0,23 0 0,0 0 0,-23 0 0,-1 0 0,24 0 0,0 0 0,-23 0 0,-1 0 0,24 0 0,0 0 0,-23 0 0,-1 0 0,24 0 0,-23 0 16,23 0-16,-24 0 0,24 0 0,-23 0 0,23 0 0,-24 0 0,25 0 0,-25 0 0,1 0 0,-1 0 0,1 0 0,-1 0 0,24 0 15,-23 0-15,-1 0 0,1 24 0,-1-24 0,-23 23 0,24-23 0,-1 0 0,1 0 0,-1 0 0,1 0 0,-24 24 16,23-24-16,1 0 16,-24 23-1,-24-23 17</inkml:trace>
  <inkml:trace contextRef="#ctx0" brushRef="#br0" timeOffset="75312">10889 10255 0,'0'-24'0,"24"24"47,-24 24-31,0-1-1,0 1-15,0-1 0,0 1 0,0-1 0,0 1 0,0-1 16,0 1-16,0-1 0,0 1 0,0-1 0,-24-23 0,24 24 0,0-1 0,0 1 0,0-1 0,-23 1 16,23 0-16,0-1 0,0 1 0,-24-1 0,24 1 0,0-1 0,-24 1 0,24-1 0,0 1 0,0-1 0,0 1 0,-23-1 15,23 1-15,0-1 0,0 1 0,0-1 0,-24-23 0,1 24 0,23-1 0,0 1 0,0-1 0,0 1 0,0-1 16,0 1-16,-24-24 0,24 23 0,0 1 0,0-1 0,0 1 0,0 0 15,-23-24-15,23 23 0,23-23 32,1 0-1,-1 0-31,-23-23 16,24 23-16,-24-24 0,23 24 0,-23-24 0,24 24 0,0 0 0,-24-23 15,23 23-15,1 0 0,-24-24 0,23 24 0,1 0 0,-24-23 0,23 23 0,-23-24 0,24 24 0,-1 0 16,-23-23-16,24 23 0,-1-24 0,1 24 0,-1-23 0,1 23 0,-1 0 0,1-24 0,-1 24 15,-23-23-15,24 23 0,-1 0 0,1 0 0,-1 0 0,-23-24 0,24 24 0,-1 0 0,1 0 16,-1 0-16,1 0 0,-1 0 0,1 0 0,0 0 16,-1 0 46,1 0-31</inkml:trace>
  <inkml:trace contextRef="#ctx0" brushRef="#br0" timeOffset="76787">13358 7785 0,'0'24'0,"0"-1"0,-23-23 15,-1 0-15,24 24 0,-23-24 0,23 23 0,-24-23 0,24 24 16,0-1-16,-23-23 0,23 24 0,-24-24 0,1 0 0,23 23 16,0 1-16,0-1 0,0 1 15,-24-24-15,24 23 0,0 1 16,0 0-16,0-1 16,0 1-16,0-1 15,0 1-15,0-1 0,0 1 0,0-1 0,0 1 16,0-1-16,0 1 0,0-1 0,0 1 0,0-1 0,0 1 0,0-1 15,0 1-15,0-1 0,0 1 0,0-1 0,0 1 0,0-1 0,0 1 0,0-1 16,0 1-16,0-1 0,0 1 0,0 0 0,24-24 0,-24 23 0,23-23 0,-23 24 0,0-1 16,0 1-16,24-24 0,-24 23 0,0 1 0,23-24 0,-23 23 0,24 1 0,-24-1 0,23 1 0,-23-1 15,24-23-15,-1 0 0,-23 24 0,0-1 0,24-23 0,0 0 0,-24 24 0,23-24 0,-23 23 0,24-23 0,-1 0 16,1 24-16,-1-24 0,1 0 0,-24 23 0,23-23 0,1 0 0,-24 24 0,23-24 0,1 0 0,-1 0 0,1 0 0,-1 0 16,1 0-16,-24 23 0,23-23 0,1 0 0,-1 0 0,1 0 0,-1 0 0,1 0 15,-1 0-15,1 0 0,-1 0 16,-23 24 15,0-1-15,0 1-16,-23-24 15,23 23-15,0 1 0,-24-24 0,1 0 0,23 23 0,0 1 0,-24-24 0,24 24 16,-47 23-16,24-47 0,23 23 0,0 1 0,-24-24 0,24 23 16,-23-23-16,-1 0 0,24 24 0,-23-24 0,23 23 15,-24-23-15,48 0 31,-24-23-15,23 23-16,1 0 31,-24-24-31,-24 24 125,24-23-47,0-1-62,0 1-16,0 46 125,0 1-125,-23-24 0,23 23 0,0 1 0,-24-24 16,24 23-16,0 1 0,0-1 0,0 1 0,0-1 15,-23-23-15,23 24 0,0-1 0,0 1 0,0-1 16,-24-23-16,24 24 0,0-1 0,0 1 0,-23-24 0,23 23 0,-24-23 0,24 24 0,0-1 16,0 1-16,-23-24 0,23 23 0,0 1 0,0-1 0,-24-23 15,24 24-15,0 0 0,0-1 0,-23-23 0,23 24 0,0-1 0,-24-23 0,24 24 0,0-1 0,0 1 16,-23-24-16,23 23 0,0 1 0,-24-24 0,24 23 0,0 1 0,-23-24 0,23 23 0,-24 1 0,24-1 15,0 1-15,-24-24 0,24 23 0,0 1 0,0-1 0,-23-23 0,23 24 0,0-1 0,-24-23 16,24 24-16,0-1 0,-23-23 0,23 24 0,0-1 0,-24-23 0,24 24 0,0-1 0,-23-23 16,23 24-16,0 0 0,0-1 0,-24-23 0,1 0 0,23 24 0,0-1 15,23-23 17,-23-23-32,24 23 15,-24-24-15,0 1 0,23 23 0,1-24 0,-24 0 16,23 24-16,-23-23 0,0-1 0,24 24 0,-24-23 0,0-1 0,23 24 0,-23-23 0,0-1 15,24-23-15,0 24 0,-24-1 0,0 1 0,23 23 0,-23-24 0,0 1 0,0-1 16,24 24-16,-24-23 0,0-1 0,0 48 78,-24-24-78,24 23 31,24-23-15</inkml:trace>
  <inkml:trace contextRef="#ctx0" brushRef="#br0" timeOffset="77385">14323 9737 0,'0'24'16,"-24"-24"-16,24 23 15,0 1-15,0-1 0,-23-23 0,23 24 0,-24-24 0,1 0 16,23 23-16,0 1 0,0-1 0,0 1 15,23-24 32,1 0-47,-1 0 16,1 0-16,-1 0 0,1 0 0,-1 0 0,1 0 0,-1 0 0,1 0 16,-1 0-16,1 0 0,-1 0 0,-23-24 0,24 24 0,-1 0 0,1 0 0,-1-23 0,1 23 0,23-24 0,-23 24 0,-1-23 0,1 23 15,-1 0-15,1-24 0,-1 1 0,1 23 0,-1 0 0,-23-24 0,24 24 0,-24-23 0,23 23 0,1 0 0,-1 0 16,-23-24-16,24 1 0,-1 23 0,1 0 0,-24-24 0,0 1 0,23 23 15,-23-24-15,0 1 0,0-1 16,0 1-16,-23 23 63,-1 0-63,1 0 0,23 23 0,-24-23 15,1 0-15,23 24 0,-24-24 0,24 23 0,-23-23 0,-1 0 0,24 24 0,-47-24 0,24 23 0,-1-23 16,1 24-16,-1-1 0,1-23 0,23 24 0,-47-24 0,47 23 0,-24-23 0,0 24 0,1-1 15,-1-23-15,1 0 0,23 24 0,-24-24 0,1 23 0,-1-23 0,24 24 0,-23-24 0,23 23 0,-24-23 16,1 0-16,23 24 0,-24-24 0,24 23 0,-23-23 0,23 24 16,-24-24-16,24-24 78</inkml:trace>
  <inkml:trace contextRef="#ctx0" brushRef="#br0" timeOffset="77994">13805 7715 0,'24'0'78,"-24"23"-78,0 1 0,23-24 16,-23 23-16,0 1 0,0-1 0,24-23 15,-24 24-15,23-24 0,1 0 16,-1 0 0,1 0-16,-1 0 0,1 0 15,-24 23-15,24-23 0,-1 0 0,1 0 0,-1 0 0,1 0 0,-1 0 0,1 0 16,-1 0-16,1 0 0,-1 0 0,1 0 0,-1 0 0,1-23 0,-1 23 0,1 0 0,-1 0 0,1-24 0,-1 24 16,1-23-16,-1 23 0,1 0 0,23 0 0,-47-24 0,23 24 0,1 0 0,-1 0 0,25-23 0,-25-1 0,24 24 0,0-23 15,-23 23-15,-24-24 0,47 24 0,-24 0 0,1-23 0,-1 23 0,24 0 0,-23-24 0,-1 24 0,1 0 0,-1-23 0,1 23 16,-1-24-16,1 24 0,-1 0 0,1-23 0,-1 23 0,1-24 0,-1 24 0,1 0 0,0 0 0,-1 0 15,-23-23-15,24 23 0,-24 23 63,0 1-63,0-1 16,0 1-16,0-1 0,0 1 15,-24-24-15,24 23 0</inkml:trace>
  <inkml:trace contextRef="#ctx0" brushRef="#br0" timeOffset="79598">9525 6351 0,'0'-24'47,"0"1"-32,-24 23 1,24-24-16,0 1 31,-23 23-15,-1 0 15,1 0-31,23-24 0,0 1 16,-24 23-16,1 0 15,-1 0 1,24-24-16,-23 24 0,-1 0 15,1 0-15,-1 0 0,1 0 0,-1 0 16,1 0-16,-1 0 0,1 0 0,-1 0 0,1 0 16,-1 0-16,24 24 0,-23-24 0,-1 23 0,1-23 15,-1 0-15,24 24 0,-23-24 0,23 23 0,-24-23 0,0 0 16,24 24-16,0-1 0,-23-23 0,23 24 16,-24-24-16,24 23 0,0 1 15,0-1-15,0 1 0,0-1 16,0 1-16,0-1 15,24-23-15,-24 24 0,23-24 16,-23 23-16,24-23 0,-24 24 0,24-24 0,-24 23 0,23-23 0,1 0 16,-1 24-16,1-24 0,-1 0 0,1 0 15,-1 0-15,1 0 0,-1 0 0,1 0 16,-1 0 0,-23-24-16,0 1 0,0-1 0,0 1 0,0-1 0,0 1 0,0-1 0,0 1 15,0-1-15,0 1 0,0-1 0,0 1 0,0-1 0,0 1 0,0-1 0,0 1 0,-23-1 0,23 1 0,0-25 0,0 25 16,-24 23-16,24-24 0,-23 1 0,23-24 0,0 23 0,-24 1 0,24-1 0,-23 1 0,-1-1 0,24 1 0,-23-1 0,23 1 15,0-1-15,-24 1 0,1 23 0,23-47 0,-24 47 0,24-24 0,-23 24 0,-1-23 0,24-1 0,-24 1 0,24-1 0,-47 1 0,24-1 0,23 1 0,-24 23 16,24-24-16,-23 0 0,-1 24 0,24-23 0,-23 23 0,23-24 0,-24 24 0,24-23 0,-23 23 0,-1 0 16,24-24-16,-23 24 15,23 24 1,0-1-16,-24-23 0,24 24 0,0-1 16,-23-23-16,23 24 0,0 0 0,-24-24 0,24 23 0,0 1 0,0-1 0,0 1 15,0-1-15,0 1 0,-23-24 0,23 23 0,0 1 0,0-1 16,0 1-16,0-1 15,0 1-15,0-1 16,0 1 0,23-24-16,1 0 0,-24 23 0,0 1 15,23-24-15,-23 23 0,24-23 0,-1 0 0,-23 24 16,24-24-16,-1 0 0,-23 23 0,24-23 0,-24 24 0,23-24 0,1 0 0,-24 23 16,23-23-16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0:23.2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47 194 0,'24'0'16,"-1"0"46,1 0-46,-24 23 0,0 1-16,23-24 0,-23 23 0,0 1 0,24-24 15,-24 23-15,23 1 0,-23 0 0,0-1 0,0 1 0,24-24 0,-24 23 0,0 1 16,23-24-16,-23 23 0,0 1 0,0-1 0,0 1 0,0-1 0,24-23 0,-24 24 0,24-24 16,-24 23-16,0 1 0,0-1 0,0 1 0,0-1 0,0 1 0,0-1 0,0 1 0,0-1 15,23-23-15,-23 24 0,0-1 0,0 1 0,0-1 0,0 1 0,0-1 0,0 1 0,0 0 0,0-1 0,24 1 16,-24-1-16,0 24 0,0-23 0,0-1 0,0 1 0,0-1 0,0 1 15,0-1-15,0 1 0,0-1 0,23-23 0,-23 24 0,0-1 0,24 1 0,-24-1 0,0 1 0,23-24 0,-23 23 0,0 1 0,0-1 0,0 1 16,24-1-16,-24 1 0,0-1 0,0 1 0,23 0 0,-23-1 0,0 1 0,0-1 0,0 1 0,24-1 0,-24 1 0,0-1 0,0 1 0,0-1 0,23 24 16,-23-23-16,0 23 0,24-24 0,-24 1 0,0 23 0,0-24 0,0 1 0,23-1 0,-23 1 0,0-1 0,24 24 0,-24 1 0,0-25 15,0 1-15,0-1 0,23 1 0,-23-1 0,0 24 0,0-23 0,24 23 0,-24-24 0,0 24 0,0-23 0,0-1 0,0 1 0,0-1 16,0 1-16,0-1 0,0 1 0,0-1 0,0 1 0,0-1 0,0 1 0,0-1 0,0 1 0,0 0 0,0-1 16,0 1-16,0-1 0,0 1 0,0-1 0,0 1 0,0-1 0,0 1 0,0-1 0,0 1 0,0-1 15,0 1-15,0-1 0,0 1 0,0-1 0,0 1 16,0-1-16,0 1 0,0-1 0,0 1 0,0-1 15,0 1-15,0-1 0,0 1 0,0-1 0,0 1 16,0 0-16,0-1 0,0 1 0,0-1 0,23-23 0,-23 24 0,0-1 16,0 1-16,0-1 0,24-23 0,-24 24 0,0-1 0,0 1 0,0-1 15,0 1-15,0-1 0,0 1 16,0-1-16,0 1 16,23-24 93,1 0-93,-1 0-1,1 0-15,-24-24 16,23 24-16,1 0 0,-1 0 0,1 0 0,-1 0 0,1 0 0,0 0 0,23 0 0,-24 0 15,1-23-15,-1 23 0,1 0 0,23 0 0,-24 0 0,1 0 0,23-24 0,-24 24 0,24 0 0,-23 0 0,23 0 0,0 0 0,-24-23 0,24 23 0,0 0 0,1 0 16,-25 0-16,24 0 0,0 0 0,0 0 0,0 0 0,24 0 0,-48 0 0,48-24 0,-24 24 0,0 0 0,23-23 0,-46 23 0,47 0 0,-24 0 16,23 0-16,1 0 0,-24 0 0,0-24 0,0 24 0,23 0 0,1 0 0,-24 0 0,23 0 0,-22 0 0,22 0 0,-23 0 0,24 0 0,-1 0 0,1 0 0,-24 0 15,23 0-15,1 0 0,-24 0 0,24 0 0,-24 0 0,23 0 0,-23 0 0,24 0 0,-24 0 0,0 0 0,23 0 0,1-23 0,-48 23 0,1 0 0,23 0 0,0 0 16,0 0-16,24 0 0,-1 0 0,-23 0 0,0 0 0,0 0 0,0 0 0,0 0 0,0 0 0,24 0 0,-24 0 0,0 0 0,-23 0 0,23 0 0,0 0 16,0 0-16,0 0 0,0 0 0,-24 0 0,24 0 0,0 0 0,-23 0 0,23 0 0,0 0 0,0 0 0,-24 0 0,24 0 0,-23 0 0,23 0 0,-23 0 15,-1 0-15,24 0 0,-23 0 0,-1 0 0,1 0 0,23 0 0,0 0 0,-24 0 0,1 0 0,-1 0 0,24 0 0,-23 0 0,-1 0 0,1 0 0,-1 0 16,1 0-16,23 0 0,-24 0 0,1 0 0,0 0 0,-1 0 0,1 0 0,-1 0 0,1 0 0,-1 0 0,1 0 0,23 0 0,-24 0 0,1 0 15,-1 0-15,1 0 0,23 0 0,-24 0 0,1 0 0,-1 0 0,24 0 0,-23 0 0,-1-24 0,1 24 0,-1 0 0,1 0 16,-1 0-16,25 0 0,-25 0 0,1-23 0,-1 23 0,24 0 0,-23-24 0,23 24 0,-24 0 0,1 0 0,23 0 0,-24 0 0,1 0 0,23 0 0,-24-23 16,1 23-16,-1 0 0,24 0 0,-23-24 0,23 24 0,-24 0 0,25 0 0,-25 0 0,1 0 0,23 0 0,-24 0 0,24 0 0,-23-23 0,-1 23 0,24 0 15,0-24-15,-23 24 0,-1 0 0,24 0 0,0 0 0,-23 0 0,-1 0 0,24-23 0,-23 23 0,-1-24 0,48 24 0,-47 0 0,-1 0 0,24 0 0,-23 0 16,23 0-16,-24 0 0,-23-24 0,24 24 0,-1 0 0,1 0 0,-1 0 0,24 0 0,-23 0 0,-1 0 0,1 0 0,-1 0 0,1 0 0,-1 0 0,1 0 16,-1 0-16,1 0 0,-1 0 0,1 0 0,0 0 0,-1 0 0,1 0 0,23 0 0,-24 0 0,1-23 0,-1 23 0,1 0 0,-1 0 15,1 0-15,-1 0 0,1 0 0,-1 0 0,1 0 0,-1 0 0,1 0 0,-1 0 0,1 0 16,-1 0-16,1 0 0,-24-24 31,23 24-15,1 0-1,-1 0-15,1 0 0,-1 0 0,1 0 16,0 0-16,-1 0 0,1 0 0,-1 0 0,1 0 16,-1 0-16,1 0 0,-1 0 0,1 0 0,-1 0 0,1 0 0,-1 0 0,1 0 15,-1 0-15,-23-23 0,24 23 0,-1 0 0,1 0 0,-1 0 0,1 0 16,-24-24-1,0 1 32,0-1-31,0-46-16,0 46 0,0 1 16,0-1-16,0 1 0,0-1 0,0 1 0,0-1 0,0 1 0,0-1 0,0 1 0,0-24 0,0 23 0,0-23 0,0 24 0,0-1 15,0 0-15,-24 1 0,24-48 0,0 48 0,0-1 0,0-23 0,0 0 0,0 0 0,0 0 0,-23 24 0,23-24 0,0 23 0,0-23 0,0-23 0,-24 46 16,24-23-16,0 23 0,0-46 0,0 23 0,0 0 0,0 23 0,0-23 0,0 0 0,0 0 0,0 24 0,0-24 0,0 23 0,0-46 0,0 46 0,0-23 15,0 0-15,0 23 0,0-46 0,0 46 0,0 1 0,0-24 0,0 0 0,0 0 0,0 23 0,0 1 0,0-24 0,0 0 0,0 23 0,0 1 0,0-24 16,0 23-16,24 1 0,-24-1 0,0-23 0,23 23 0,-23 1 0,0-1 0,0-23 0,24 47 0,-24-23 0,0-1 0,0 1 0,0-1 0,0-23 16,23 24-16,-23-1 0,24-23 0,-1 24 0,-23-1 0,0 1 0,0-1 0,0 1 0,24 23 0,-24-24 0,23 24 0,-23-23 0,0-1 15,24 24-15,-24-23 0,0-1 0,0 1 0,23 23 0,-23-24 0,-23 24 172,-24-24-172,23 24 0,1 0 0,23-23 0,-24 23 16,1 0-16,-1 0 0,1 0 0,-1 0 0,1 0 0,-1-24 0,1 24 0,-1-23 0,-23 23 15,24 0-15,23-24 0,-24 24 0,1 0 0,-1 0 0,1 0 0,-1-23 0,1 23 0,-1-24 0,-23 24 0,23 0 0,1 0 0,-1-23 16,1 23-16,-24 0 0,23 0 0,-23 0 0,47-24 0,-23 24 0,-1-23 0,1 23 0,-1 0 0,1 0 0,-1 0 0,1 0 0,-1-24 0,1 24 16,-1 0-16,1-23 0,-1 23 0,1 0 0,-1 0 0,1 0 0,-1 0 0,1 0 0,-1 0 0,0 0 0,1 0 0,-24-24 0,23 24 15,-23 0-15,24 0 0,-1 0 0,1 0 0,-1 0 0,-23 0 0,24-23 0,-1 23 0,1 0 0,-1 0 0,-23 0 16,24 0-16,-1 0 0,1 0 0,-1 0 0,1 0 0,-1 0 0,1 0 0,-1 0 0,0 0 0,1 0 0,-1 0 16,1 0-16,-1 0 0,1 0 0,-1 0 0,1 0 0,-1 0 0,1 0 0,23 23 0,-47-23 0,23 0 0,1 0 0,-1 0 0,1 0 0,-1 0 0,1 0 0,-1 0 15,1 0-15,-24 24 0,0-24 0,23 0 0,1 23 0,-1-23 0,-23 0 0,23 0 0,-23 0 0,0 0 0,24 0 0,-1 0 16,1 0-16,-1 0 0,1 0 0,-1 0 0,-23 24 0,24-24 0,-24 0 0,23 0 0,1 0 0,-1 0 0,-23 0 0,24 0 0,-24 0 15,23 0-15,0 0 0,1 0 0,-1 0 0,-23 0 0,24 0 0,-1 0 0,1 0 0,-1 0 0,1 0 16,-1 0-16,1 0 0,-1 0 0,1 0 0,-1 0 0,1 0 0,-1 0 0,1 0 0,-1 0 16,24-24-16,-23 24 0,-1 0 0,1 0 0,-1 0 0,24-23 0,-23 23 15,-1 0-15,1 0 0,-1 0 0,0 0 0,1 0 16,-1 0-16,1 0 0,-1 0 0,24-24 0,-23 24 0,-1 0 0,1 0 0,-1 0 0,1 0 16,-1 0-16,1 0 0,-1 0 0,1 0 0,-1 0 0,1 0 0,-1 0 0,1 0 15,-1 0-15,24-23 0,-23 23 0,-1 0 0,-23 0 0,24 0 0,-1 0 0,1 0 0,-1 0 0,0 0 0,1 0 0,-1 0 16,1 0-16,-24 0 0,23 0 0,-23 23 0,24-23 0,-24 0 0,23 0 0,1 0 0,-1 0 0,1 0 0,-1 0 0,1 0 0,-1 0 15,1 0-15,-1 0 0,1 0 0,-1 0 0,1 0 0,-1 0 0,1 0 0,-1 0 0,0 0 0,1 0 0,-1 0 0,1 0 0,-1 0 0,1 0 16,-1 0-16,1 0 0,-1 0 0,1 0 0,-1 0 0,1 0 0,-1 24 0,1-24 0,-1 0 0,-23 0 0,24 0 0,-24 0 0,23 0 0,1 0 16,-1 0-16,1 0 0,-1 0 0,-23 0 0,23 0 0,1 0 0,-1 0 0,1 0 0,-1 0 0,1 0 0,-1 0 0,1 0 0,-1 0 15,-23 0-15,24 0 0,-1 0 0,1 0 0,-1 0 0,1 0 0,-1 0 0,1 0 0,-1 0 0,1 0 0,-1 0 16,1 0-16,-1 0 0,-23 0 0,24 0 0,-1 0 0,0 0 0,1 0 0,-1 0 0,1 0 0,-1 0 0,1 0 16,-1 0-16,1 0 0,-1 0 0,1 0 0,-1 0 0,1 0 0,-1 0 0,1 0 0,-1 0 15,1 0-15,-1 0 0,1 0 0,-1 0 0,1 0 0,-1 0 0,1 0 0,-1 0 0,1 0 0,-1 0 0,1 0 16,-1 0-16,0 0 0,1 0 0,-1 0 0,1 0 0,-1 0 0,1 0 0,-1 0 0,1 0 0,-1 0 0,-23 0 15,24 0-15,-1 0 0,1 0 0,-1 0 0,-23 0 0,24-24 0,-1 24 0,1 0 0,-1 0 0,1 0 16,-1 0-16,1 0 0,-1 0 0,1 0 0,-1 0 0,-23 0 0,23 0 0,1 0 0,-1 0 0,1 0 16,-1 0-16,1 0 0,-1 0 0,1 0 0,-1 0 0,1 0 0,-1 0 0,1 0 0,-1 0 0,1 0 0,-1 0 15,-23 0-15,24 0 0,-1 0 0,1 0 0,-1 0 0,1 0 0,-1 0 0,1 0 16,-1 24-16,0-24 0,1 0 0,-1 0 0,1 0 0,-1 0 0,1 0 0,-1 0 16,1 0-16,-1 0 0,24 23 0,-23-23 0,-1 0 0,1 0 15,-1 0-15,1 0 0,-1 0 0,1 0 16,-1 0-16,1 0 0,-1 0 15,1 0-15,-1 0 0,1 0 0,-1 0 16,1 0-16,-1 0 0,24 24 16,-23-24-16,-1 0 0,0 0 0,1 0 15,-1 0-15,1 0 0,-1 0 16,24 23-16,-23-23 0,-1 0 0,1 0 0,-1 0 0,1 0 0,23 24 0,-24-24 0,1 0 16,-1 0-16,1 0 0,23 23 0,-24-23 0,1 0 0,-1 0 15,1 0-15,23 24 0,-24-24 0,1 0 0,23 23 0,-24-23 16,1 0-16,23 24 0,-24-24 15,1 0-15,23 23 0,-24-23 16,24 24-16,-23-24 0,23 23 0,-24-23 0,0 0 16,24 24-16,-23-24 0,23 24 15,-24-24-15,1 0 16,23 23-16,-24-23 16,24 24-16,-23-24 15,23 23 16,-24-23-31,24 24 16,-23-24-16,-1 0 0,24 23 16,-23-23-16,23 24 15,-24-24-15</inkml:trace>
  <inkml:trace contextRef="#ctx0" brushRef="#br0" timeOffset="878">24 594 0,'0'23'78,"23"-23"-78,-23 24 16,24-24-16,-24 23 0,0 1 0,0-1 15,23-23-15,-23 24 0,0-1 0,0 1 0,0-1 0,24-23 16,-24 24-16,0-1 0,23-23 0,-23 24 0,0-1 0,0 1 0,0-1 16,24-23-16,-24 24 0,0 0 0,0-1 0,23-23 0,-23 24 0,0-1 15,0 1-15,0-1 0,0 1 0,24-24 0,-24 23 0,0 1 0,0-1 16,0 1-16,0-1 0,0 1 0,0-1 0,23-23 15,-23 24-15,0-1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15.6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0,'24'0'16,"-24"24"0,23-24-1,-23 23 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03.3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1858 0,'23'0'109,"1"0"-109,-1 0 16,-23-24-16,24 24 0,-1 0 0,1 0 0,-24-23 0,0-1 0,23 24 0,1 0 0,-1 0 16,1-23-16,23 23 0,-23 0 0,23-24 0,-24 24 0,1-23 0,-1 23 0,1 0 0,-1 0 0,1 0 15,-1-24-15,1 24 0,-1 0 0,1 0 0,-1 0 0,1 0 0,-1 0 0,-23-23 0,24 23 0,-1 0 0,1 0 0,-1 0 0,1 0 16,-1 0-16,1 0 0</inkml:trace>
  <inkml:trace contextRef="#ctx0" brushRef="#br0" timeOffset="1279">1199 1693 0,'0'-23'0,"24"23"16,-1 0 15,-23-24-31,24 24 16,-24-23-16,0-1 0,23 24 15,-23-24-15,0 1 0,24 23 0,-24-24 0,23 24 16,-23-23-16,0-1 0,24 24 109,-24 24-109,0-1 0,23-23 0,-23 24 0,0-1 16,24-23-16,-24 24 0,23 0 0,-23-1 0,0 1 0,24-24 0,-24 23 15,0 1-15,0-1 0,0 1 0,23-24 0,-23 23 0,0 1 0,24-24 0,-24 23 0,0 1 16,0-1-16,23-23 0,-23 24 0,0-1 0,0 1 0,0-1 0,24-23 0,-24 24 0,0-1 0,0 1 16,24-24-16,-24 23 0,0 1 0,0-1 0,0 1 0,0-1 0,23-23 0,-23 24 0,0-1 15,24-23-15,-24 24 0,0 0 0,0-1 0,0 1 16,0-1-16</inkml:trace>
  <inkml:trace contextRef="#ctx0" brushRef="#br0" timeOffset="1648">1599 2305 0,'24'0'16,"-1"0"62,-23-24-78,24 24 0,-1 0 0,1 0 0,-24-23 0,23 23 15,1 0-15,-1 0 0,-23-24 0,24 24 0,-24-24 0,23 24 0,1 0 0,-1 0 16,1 0-16,-24-23 47</inkml:trace>
  <inkml:trace contextRef="#ctx0" brushRef="#br0" timeOffset="4756">1599 282 0,'0'-24'15,"24"24"1,-24 24-1,23-24-15,-23 23 0,24-23 0,-24 24 16,0 0-16,0-1 0,23-23 0,-23 24 0,0-1 16,0 1-16,0-1 0,24-23 0,-24 24 0,0-1 0,0 1 0,23-24 0,-23 23 0,0 1 0,0-1 15,0 1-15,0-1 0,0 1 0,0-1 0,24-23 0,-24 24 0,0-1 0,0 1 0,0-1 16,0 1-16,0-1 0,0 1 0,23-24 0,-23 23 0,0 1 0,0-1 0,0 1 0,0 0 16,24-24-16,-24 23 0,0 1 0,0-48 46,0 1-14</inkml:trace>
  <inkml:trace contextRef="#ctx0" brushRef="#br0" timeOffset="5137">1999 611 0,'23'0'16,"1"0"0,-1 0-1,-23 24-15,24-24 16,-1 0-16,1 0 0,-1 0 0,1 0 16,0 0-16,-1 0 0,1 0 0,-1 0 0,1-24 0,-1 24 0,1 0 0,-1 0 15,-23-23-15,47 23 0,-23 0 0,-1 0 0,1 0 0,-1 0 0,1 0 0,-1 0 0,1 0 16,-1 0-16,-23-24 0,24 24 0,-1 0 0,1 0 0,-1 0 0,1 0 0,-1 0 0,-23-23 31,0-1-15</inkml:trace>
  <inkml:trace contextRef="#ctx0" brushRef="#br0" timeOffset="5443">2516 258 0,'0'24'0,"24"-24"15,-24 23-15,0 1 0,0 0 0,0-1 16,0 1-16,0-1 0,0 1 0,0-1 15,0 1-15,0-1 16,0 1-16,23-24 0,-23 23 0,0 1 16,24-24-1,-24 23-15,0 1 32</inkml:trace>
  <inkml:trace contextRef="#ctx0" brushRef="#br0" timeOffset="6236">2869 235 0,'24'0'63,"-1"0"-48,1 0-15,-1 0 0,1 0 0,-1 0 16,1 0-16,-24-24 0,23 24 0,1 0 0,-1 0 0,24 0 0,-23 0 0,-1-23 0,1 23 0,-1 0 0,1 0 16,-1 0-16,1 0 0,-1-24 0,24 24 0,-23-23 0,-1 23 0,1 0 0,0 0 0,23 0 0,-24-24 0,1 24 0,23 0 15,-24 0-15,-23-23 0,24 23 0,-1 0 0,1 0 0,-24-24 0,23 24 0,1 0 16,-1 0-16,-23-23 0,0-1 15,0 1 17,-23 23-1,23 23-15,0 1-16,0-1 0,0 1 0,0-1 15,-24-23-15,24 24 0,0-1 0,0 1 0,0-1 0,0 1 16,0-1-16,0 1 0,0-1 0,0 1 0,0 0 0,0-1 0,0 1 0,0-1 15,0 1-15,0-1 0,0 1 0,0-1 0,0 1 0,0 23 0,0-24 0,0 1 16,24-1-16,-24 1 0,23-24 0,-23 23 0,0 1 0,0-1 0,24-23 0,-24 24 0,0-1 0,23 1 0,1-24 0,-24 23 0,0 1 16,23-1-16,-23 1 0,0-1 0,24-23 0,-24 24 0,23 0 0,1-24 0,-24 23 0,23-23 15,-23 24-15,24-24 0,-24 23 0,0 1 0,23-24 0,-23 23 0,0 1 0,24-24 0,-1 0 0,-23 23 16,24-23-16,-24 24 0,24-24 16,-24 23-16,0 1 31,-24-24-16,0 0-15,24 23 0,-23-23 0,-1 0 0,1 0 16,-1 0-16,24 24 0,-23-24 0,-1 0 0,1 0 16,-1 0-16,1 0 15,-1 0-15,24-24 0,0 1 0,-23 23 16,23-24-16,-24 24 0,24-23 0,-23 23 0,23-24 16,-24 24-16,24-23 0,0-1 0,-23 24 15,23-23-15,-24 23 31</inkml:trace>
  <inkml:trace contextRef="#ctx0" brushRef="#br0" timeOffset="6668">4492 893 0,'23'0'0,"1"0"15,-1 0 1,-23 24 62,0-1-62</inkml:trace>
  <inkml:trace contextRef="#ctx0" brushRef="#br0" timeOffset="7472">211 1411 0,'-23'47'0,"23"-24"16,-24-23-16,24 24 0,0-1 0,0 1 0,-23-24 0,-1 0 0,24 23 16,0 1-16,0 0 0,0-1 0,-23-23 0,23 24 0,0-1 0,0 1 0,-24-24 15,24 23-15,0 1 0,0-1 0,0 1 0,-23-1 0,23 1 0,0-1 0,0 1 0,-24-24 0,24 23 16,0 1-16,0-1 0,0 1 0,0-1 0,0 1 16,0-1-16</inkml:trace>
  <inkml:trace contextRef="#ctx0" brushRef="#br0" timeOffset="8264">235 1364 0,'0'23'0,"0"1"16,0-1-16,0 1 0,0-1 0,0 1 0,0-1 16,0 1-16,0-1 0,0 25 0,0-25 0,0 1 0,0-1 0,0 1 15,0-1-15,0 1 0,0-1 0,-24-23 0,24 24 0,0-1 0,0 1 0,0-1 16,0 1-16,0-1 0,0 1 0,-23-24 0,23 23 0,0 1 0,0-1 0,-24-23 0,24 24 0,0-1 15,0 1-15,0-1 0,0 1 0,0-1 0,0 1 0,0-1 0,0 1 0,0 0 16,-23-24-16,23 23 0,0 1 0,0-1 0,0 1 0,0-1 16,0 1-16,0-1 0,0 1 0,0-1 0,0 1 15,0-1-15,0 1 0,23-24 16,-23 23-16,24-23 0,-24 24 0,23-24 16,-23 23-16,24-23 0,-1 0 0,1 0 0,0 0 0,-1 0 0,1 0 0,-1 0 0,1 0 15,-1 0-15,1 0 0,-1 0 0,1 0 0,23 0 0,-24 0 0,1 0 0,-1 0 0,1 0 0,-1 0 0,1 0 16,-1 0-16,1 0 0,-1 0 0,1 0 0,-1 0 0,1 0 0,-1 0 0,1 0 0,-24-23 0,23 23 0,1 0 15,0 0-15,-1 0 0,-23-24 32</inkml:trace>
  <inkml:trace contextRef="#ctx0" brushRef="#br0" timeOffset="8955">1693 1199 0,'24'0'0,"-1"0"16,1 0-1,-24 24-15,23-24 0,1 0 0,-24 23 0,23-23 16,-23 24-16,24-24 0,-24 23 0,23-23 0,-23 24 0,24-24 0,-1 23 0,-23 1 0,0-1 16,47-23-16,-47 24 0,24-1 0,-24 1 0,23-24 0,-23 23 0,24-23 0,-24 24 0,23-24 0,-23 23 0,24 1 15,-24-1-15,23-23 0,-23 24 0,24-24 0,-24 24 0,47-1 0,-47 1 0,0-1 0,24-23 0,-24 24 0,23-1 0,1-23 16,-24 24-16,23-1 0,1 1 0,-24-1 0,23 1 0,1-24 0,-24 23 0,23-23 0,-23 24 0,0-1 0,24-23 15,-1 24-15,-23-1 0,0 1 0,24-24 0,-24 23 0,0 1 0,0-1 0,23-23 0,-23 24 16,0-1-16,0 1 0,0-1 0,0 1 0,0-1 16,0 1-16,0 0 0,-23-24 0,23 23 0,0 1 0,-24-24 0,1 0 15,23 23-15,0 1 0,-24-24 0,24 23 0,-23-23 0,23 24 0,-24-24 0,1 0 0,23 23 0,-24-23 0,24 24 0,-23-24 0,23 23 16,-24-23-16,1 24 0,-1-1 0,0-23 0,1 24 0,-1-1 0,1 1 0,23-1 0,-24-23 0,1 24 0,-1-24 0,24 23 16,0 1-16,-23-24 0,23 23 0,-24 1 0,1-24 0,-1 0 0,24 23 0,0 1 0,-23-24 0,-1 0 15,48 0 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43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1771 0 0,'-24'0'0,"0"0"0,24 24 0,-23-24 0,-1 0 15,24 23-15,0 1 0,-23-24 0,-1 0 0,1 0 0,23 23 0,-24-23 0,1 24 0,-1-24 0,1 0 16,23 23-16,0 1 0,-24-24 0,1 0 0,23 23 0,-24-23 0,1 24 0,-1-24 0,1 23 16,-1 1-16,24-1 0,-23-23 0,-1 0 0,24 24 0,-23-24 0,23 23 0,-24-23 0,1 0 15,23 24-15,-24-24 0,1 0 0,23 24 0,-24-24 0,1 0 0,23 23 0,-24-23 0,24 24 31,-24-24-31,1 0 16,23 23-16,0 1 0,-24-24 0,24 23 0,-23-23 0,23 24 0,0-1 16,-24-23-16,24 24 0,0-1 0,-23-23 0,23 24 0,-24-24 0,24 23 0,0 1 0,-23-24 0,-1 23 15,24 1-15,-23-24 0,-1 23 0,24 1 0,-23-1 0,-1 1 0,24-1 0,-23-23 0,-1 24 0,1-1 0,23 1 16,-24-1-16,1 1 0,-1-1 0,1 1 0,-1-24 0,1 47 0,-1-23 0,1-1 0,23 1 0,-24-24 0,1 47 0,-1-47 0,24 23 0,-24 24 16,1-47-16,-1 24 0,1-1 0,-1 1 0,1-1 0,-1 1 0,1-1 0,23 1 0,-24-1 0,24 1 0,-23-1 15,-1 1-15,1-1 0,23 1 0,-24-1 0,1-23 0,23 24 0,0-1 0,-24-23 0,24 24 0,0 0 0,-23-1 0,23 1 0,-24-1 16,24 1-16,0-1 0,-23-23 0,23 24 0,0-1 0,0 1 0,-24-1 0,24 1 0,0-1 0,0 1 15,-23-24-15,23 23 0,0 1 0,0-1 0,0 1 0,0-1 0,0 1 0,0-1 0,0 1 16,0-1-16,0 1 0,0-1 0,0 1 0,0-1 0,0 1 0,0 0 0,0-1 16,0 1-16,23-1 0,-23 1 0,0-1 0,0 1 0,24-24 0,-1 23 0,-23 1 0,24-24 15,-24 23-15,0 1 0,23-24 0,-23 23 0,0 1 0,24-24 0,-1 23 0,1 1 0,-24-1 0,23 1 16,1-24-16,-24 23 0,23-23 0,1 0 0,-24 24 0,23-1 0,1 1 0,-1-24 0,1 23 0,-1-23 0,1 0 16,-1 24-16,1-24 0,0 23 0,-1-23 0,1 0 0,-24 24 0,23-24 0,1 0 0,-1 23 0,1-23 15,23 0-15,-24 0 0,-23 24 0,47-24 0,-23 0 0,-1 0 0,1 0 0,-1 0 0,1 0 0,-1 0 0,24 0 0,-23 24 16,-1-24-16,1 0 0,-1 0 0,1 23 0,-1-23 0,1 0 0,0 0 0,-1 0 0,24 0 0,-23 0 0,-1 0 0,1 0 0,-1 0 15,1 0-15,23 0 0,-24 0 0,24 0 0,0 0 0,-23 0 0,46 0 0,-46 0 0,23 0 0,-24 0 0,1 0 0,23 0 0,0 0 0,-23 0 16,23 0-16,-24 0 0,1 0 0,-1 0 0,1 0 0,-1 0 0,24 0 0,-23 0 0,-1 0 0,1-23 0,23 23 0,0-24 16,-24 24-16,24 0 0,-23-24 0,-1 24 0,1 0 0,23 0 0,-47-23 0,24 23 0,-1 0 0,1-24 0,-1 24 0,1 0 0,-1 0 15,1-23-15,-1 23 0,1 0 0,-24-24 0,47 1 0,-24 23 0,1-24 0,-1 24 16,1 0-16,-24-23 0,23 23 0,-23-24 0,24 24 0,-24-23 0,23 23 0,1 0 0,-24-24 0,23 24 0,-23-23 0,0-1 16,24 24-16,-24-23 0,0-1 0,23 24 0,-23-23 0,0-1 0,0 1 15,24 23-15,-24-24 0,0 1 0,0-1 0,0 1 0,0-1 0,0 1 16,0-1-16,0 1 0,0-1 0,0 0 0,0 1 0,0-1 0,0 1 0,0-1 15,0 1-15,0-1 0,0 1 0,0-1 0,0 1 0,0-1 0,0 1 0,0-1 0,-24 1 16,24-1-16,0 1 0,0-1 0,0 1 0,0-1 0,0 1 0,-23-1 0,23 1 0,0-1 0,0 1 0,0-1 0,0 1 16,-24-1-16,1 0 0,23 1 0,0-1 0,0 1 0,0-1 0,0 1 0,0-1 0,-24 1 0,24-24 0,0 23 15,-23 1-15,23-24 0,-24 23 0,24-23 0,-23 24 0,23-1 0,0 1 0,0-1 0,-24 1 0,24-1 16,0 1-16,0-1 0,-23 24 0,23-23 0,0-1 0,-24 0 0,24 1 0,0-1 0,0 1 0,0-1 0,-23 24 16,23-23-16,0-1 0,0 1 0,0-1 0,-24 1 0,24-1 0,0 1 0,0-1 0,-23 24 0,23-23 15,-24-1-15,24 1 0,0-1 0,-23 24 0,23-23 0,0-1 0,-24 24 0,24-23 0,0-1 0,-23 24 16,23-23-16,0-1 0,0 1 0,-24 23 0,1 0 15,23-24-15,-24 24 16,1 0 0,-1 0-16,0 0 15,1 0-15,-1 0 0,1 0 0,-1 0 0,24 24 0,-23-1 16,-1-23-16,1 0 0,23 24 0,-24-24 0,1 0 0,-1 0 0,1 0 16,-1 0-16,24 23 0,-23-23 0,-1 0 0,24 24 15,-23-24-15,-1 0 0,24 23 0,-23-23 16,23 24 31,-24-24-47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12.8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2281 0,'23'0'78,"1"0"-62,-1 0-16,1 0 15,-1 0-15,1 0 0,-1 0 0,-23-23 0,24 23 0,-1 0 0,-23-24 0,24 24 0,-1 0 16,1 0-16,-1 0 0,1 0 0,-24-23 0,24 23 0,-1 0 0,1-24 0,-1 24 0,1 0 0,-1 0 0,1-23 16,-1 23-16,1 0 0,-1 0 0,1 0 0,-1 0 0,1-24 0,-1 24 0,1 0 0,-1 0 0,1 0 15,-24-23-15,23 23 0,1 0 0,-1 0 0,1 0 0,-1 0 16,1 0-16,-1 0 0,1 0 16,-1 0-16,1 0 0,0 0 15,-24-24 16</inkml:trace>
  <inkml:trace contextRef="#ctx0" brushRef="#br0" timeOffset="321">1129 1434 0,'23'24'16,"-23"0"-16,0-1 15,0 1-15,0-1 0,0 1 0,24-24 0,-24 23 0,0 1 0,0-1 16,23-23-16,-23 24 0,0-1 0,0 1 0,0-1 0,0 1 0,24-24 16,-24 23-16,0 1 0,0-1 0,23-23 0,-23 24 0,0-1 0,0 1 0,0-1 15,24-23-15,-24 24 0,23-24 0,-23 23 0,0 1 0,0-1 0,24-23 0,-24 24 0,0-1 16,0 1-16,23-24 0,-23 24 0,0-1 0,24-23 0,-24 24 0,0-1 0,0 1 0,23-24 0,1 0 15,-24 23-15,0 1 0,0-1 0,23-23 0,-23 24 16,0-1-16,24-23 0,-48 0 47,1 0-31</inkml:trace>
  <inkml:trace contextRef="#ctx0" brushRef="#br0" timeOffset="656">141 1693 0,'0'24'0,"-24"-24"0,24 23 15,-23 1-15,23-1 0,-24-23 0,24 24 0,0-1 0,-23-23 0,23 24 0,0-1 0,0 1 0,-24-24 0,24 23 16,0 1-16,0-1 0,0 1 0,0-1 0,0 1 0,0-1 0,0 1 0,0 0 16,0-1-16,0 1 0,0-1 0,0 1 0,0-1 0,0 1 0,0-1 0,0 1 0,24-1 0,-1 1 15,-23-1-15,24 1 0,-24-1 0,0 1 0,23-24 0,-23 23 0,24 1 0,-24-1 16,23-23-16,-23 24 0,24-24 0,-1 23 0,1-23 0,-24 24 0,0-1 0,23-23 0,1 24 0,-1-24 16,-23 23-16,0 1 0,24-24 0,-24 23 0,24-23 0,-24 24 0,23-24 0,1 0 15,-24 24-15,23-24 0,1 0 0,-24 23 16,23-23-16,1 0 0,-1 0 15,1 0 1,-1 0-16,1 0 16,-24-23-16,23 23 0</inkml:trace>
  <inkml:trace contextRef="#ctx0" brushRef="#br0" timeOffset="1015">1575 1105 0,'24'0'0,"-24"24"0,0-1 0,24 1 0,-24-1 0,23-23 0,-23 24 0,0-1 15,0 1-15,24-24 0,-24 23 0,23-23 0,-23 24 0,0-1 0,24 1 0,-24-1 0,23 24 16,1-47-16,-24 24 0,0 0 0,23-24 0,-23 23 0,0 1 0,24-24 0,-24 23 0,0 1 0,0-1 0,23 1 0,1-24 0,-24 23 16,23 1-16,-23-1 0,0 1 0,24-24 0,-24 23 0,0 1 0,23-1 0,-23 1 0,0-1 0,24 24 0,-24-23 0,47-1 0,-47 1 15,0-1-15,0 24 0,23-23 0,-23-1 0,0 1 0,0 0 0,24 23 0,-24-24 0,0 1 0,23-1 0,-23 1 16,0-1-16,0 1 0,0-1 0,0 1 0,24-24 0,-24 23 0,0 1 0,0-1 0,0 1 16,0-1-16,0 1 0,-24-24 0,24 23 0,0 1 0,-23-24 15,-1 0-15,1 0 16,-1 0-1,1 0-15,23-24 0,-24 24 0,24-23 16,-23 23-16,23-24 0,0 1 0</inkml:trace>
  <inkml:trace contextRef="#ctx0" brushRef="#br0" timeOffset="1426">1670 376 0,'23'0'31,"1"0"-31,-24 24 16,23-24-16,-23 23 15,24-23-15,-24 24 0,0-1 0,23-23 16,-23 24-16,0-1 0,24-23 0,-24 24 16,0-1-16,0 1 0,0-1 0,0 1 0,0-1 0,0 1 0,0-1 15,0 1-15,0-1 0,0 1 0,0-1 0,0 1 0,0 0 0,0-1 16,0 1-16,0-1 0,0 1 0,0-1 0,0 1 0,0-1 15,0 1-15,0-1 0,0-46 47</inkml:trace>
  <inkml:trace contextRef="#ctx0" brushRef="#br0" timeOffset="1770">1858 423 0,'23'0'31,"1"0"-15,-1 0-16,1 0 0,-1 0 16,1 0-16,-1 0 0,1 0 0,-1 0 0,1 0 0,-1 0 0,1 0 15,-1 0-15,1 0 0,-1 0 0,1 0 0,0 0 0,-1 0 0,1 0 0,-1 0 0,1 0 0,-1 0 16,-23-23-16,47 23 0,-23 0 0,-1 0 0,1 0 0,-1 0 0,1 0 0,-1 0 16</inkml:trace>
  <inkml:trace contextRef="#ctx0" brushRef="#br0" timeOffset="2059">2352 94 0,'23'0'0,"-23"23"0,0 1 0,0-1 15,24-23-15,-24 24 0,23 0 0,-23-1 0,0 1 0,0-1 0,0 1 16,24-24-16,-24 23 0,0 1 0,0-1 0,0 1 0,0-1 0,0 1 0,0-1 0,0 1 16,23-24-16,-23 23 0,0 1 0,0-1 0,0 1 0,0-1 0,0 1 0,0-1 0,24-23 15,-24 24-15,0-1 0,0 1 0,23-24 0,-23 23 0,0 1 0,0-1 0,0 1 0,0 0 0,0-1 0,0 1 16,0-1-16,0 1 0,0-1 0,24-23 0,-24 24 0,0-1 15,0 1-15,0-48 32,-24 24-32,24-23 0,-23 23 0,23-24 0,0 1 15,0-1-15,0 1 0,-24 23 0,24-24 0,0 1 0,0-1 0,0 0 16,0 1-16</inkml:trace>
  <inkml:trace contextRef="#ctx0" brushRef="#br0" timeOffset="2583">2587 23 0,'23'0'0,"1"0"0,-1 0 15,1 0 1,-1 0-16,1 0 0,-1 0 0,1 0 16,-1 0-16,1 0 15,-1 0-15,1 0 16,-24-23-16,24 23 0,-1 0 0,1 0 47,-1 0-32,1 0 1,-24 23 0,23-23-16,-23 24 0,0-1 0,0 1 0,24-24 0,-24 23 0,0 1 15,0-1-15,23-23 0,-23 24 0,0 0 0,24-24 0,-24 23 0,0 1 0,23-24 0,-23 23 16,0 1-16,0-1 0,24 1 0,-24-1 0,0 1 0,23-1 0,-23 1 0,0-1 16,0 1-16,0-1 0,24-23 0,-24 24 0,0-1 0,0 1 0,23-24 0,-23 23 0,0 1 0,0-1 0,0 1 15,0-1-15,24-23 0,-24 24 0,0-1 0,0 1 0,23-1 0,-23 1 0,0 0 16,0-1-16,0 1 0,0-1 0,0 1 0,0-1 15,0 1 1,-23-24 0,-1 0-16,1 0 0,-1 0 15,1 0-15,-1 0 16,1 0-16,-1 0 0,24-24 0,-23 24 16,23-23-16,0-1 0,-24 24 0,24-23 0,-23 23 0</inkml:trace>
  <inkml:trace contextRef="#ctx0" brushRef="#br0" timeOffset="3272">3598 1834 0,'0'-23'0,"0"-1"16,24 24 15,-24 24 47</inkml:trace>
  <inkml:trace contextRef="#ctx0" brushRef="#br0" timeOffset="3502">3622 1787 0,'0'-23'109,"0"-1"-109,0 1 16,0-1-16,0 1 0,0-1 16,0 1-16</inkml:trace>
  <inkml:trace contextRef="#ctx0" brushRef="#br0" timeOffset="5827">4115 799 0,'24'0'359,"-24"24"-359,0 0 16,24-24-16,-1 0 0,-23 23 0,0 1 0,24-24 0,-24 23 15,23-23-15,-23 24 0,0-1 0,0 1 0,24-24 0,-24 23 0,0 1 16,23-24-16,-23 23 0,0 1 0,0-1 0,24-23 0,-24 24 0,0-1 0,0 1 0,0-1 0,23-23 15,-23 24-15,0-1 0,0 1 0,0-1 0,0 1 0,24-24 0,-24 23 0,0 1 0,0-1 0,0 1 16,0-1-16,0 1 0,0 0 16,23-24 62,-23-24-63,24 24 1,-24-24-16,0 1 16,0-1-16,0 1 0,0-1 0,0 1 0,0-1 15,0 1-15,0-1 0,0 1 0,0-1 0,0 1 0,-24 23 0,24-24 0,0 1 16,0-1-16,0 1 0,0-1 0,0 1 0,0-1 0,0 1 16,0-1-16,0 1 0,0-1 15,-23 24 16,23 24 16,0-1-31,0 1-16,0-1 0,0 1 16,0-1-16,0 1 0,0-1 0,0 1 0,23-24 0,-23 23 0,0 1 0,0-1 15,24 1-15,-24-1 0,0 1 0,0-1 0,0 1 0,23-24 0,-23 23 0,0 1 16,0-1-16,24-23 0,-24 24 0,0-1 0,0 1 0,0 0 0,23-24 0,1 0 0,-24 23 15,0 1-15,23-24 16,1 0-16,-24-24 16,23 24-16,1 0 0,-24-23 0,23 23 0,-23-24 0,24 24 0,-24-24 0,23 24 0,-23-23 0,24 23 0,-24-24 0,23 1 15,1 23-15,-24-24 0,23 24 0,1-47 0,0 24 0,-1-1 0,1 1 0,-1 23 0,-23-24 0,24 1 0,-1-1 0,24-23 0,-23 24 16,-24-1-16,23 1 0,1 23 0,-24-47 0,23 23 0,-23 1 0,24 23 0,-1-24 0,-23 1 0,24-1 0,-1 1 0,1-1 0,-24 0 16,23 24-16,-23-23 0,24-1 0,-24 1 0,0-1 0,23 24 0,1 0 0,-24-23 0,0-1 0,23 24 15,-23-23-15,0 46 31,0 1-15,0-1-16,0 1 0,0-1 0,0 1 0,0-1 16,0 1-16,0 0 0,0-1 0,0 1 0,0-1 0,0 1 15,-23-24-15,23 23 0,0 1 0,0-1 0,0 1 0,0-1 0,0 1 16,0-1-16,0 1 0,0-1 0,0 1 0,0-1 16,0 1-16,0-1 0,0 1 0,0-1 0,0 1 15,0-1-15,0 1 0,0-1 0,0 1 0,0-1 0,0 1 16,0 0-16,0-1 0,0 1 0,0-1 0,0 1 15,23-24-15,-23 23 0,0 1 0,24-24 0,-24 23 16,0-46 31,0-1-47,23 24 0,-23-23 0,0-1 0,24 24 0,-24-23 16,23 23-16,-23-24 0</inkml:trace>
  <inkml:trace contextRef="#ctx0" brushRef="#br0" timeOffset="6137">5785 917 0,'24'0'0,"-24"24"0,0-1 15,0 1-15,0-1 0,0 1 0,23-24 16,-23 23-16,0 1 0,0-1 0,0 1 0,24-24 0,-24 23 16,0 1-16,0-1 0,0 1 0,0-1 0,0 1 15,23-24-15,-23 23 0,0 1 0,0-1 16,0 1 62</inkml:trace>
  <inkml:trace contextRef="#ctx0" brushRef="#br0" timeOffset="7089">5785 470 0,'0'24'110</inkml:trace>
  <inkml:trace contextRef="#ctx0" brushRef="#br0" timeOffset="7844">6091 894 0,'24'0'0,"-1"0"0,1 0 16,-24-24-16,23 24 0,1 0 0,-1 0 0,1 0 15,-1 0-15,-23-23 0,24 23 0,-1 0 0,1 0 0,-1 0 0,1 0 0,-24-24 16,23 24-16,1 0 0,-1 0 0,1 0 0,-1 0 0,1 0 0,-24-24 15,23 24-15,-23 24 125,0 0-125,24-24 0,-24 47 0,0-24 0,0 1 0,0-1 0,0 1 0,0-1 16,0 1-16,0-1 0,0 1 0,23-24 0,-23 23 0,0 1 0,24-1 0,-24 1 0,0-1 0,0 1 16,0-1-16,0 1 0,0-1 0,0 1 0,23-24 0,-23 23 0,0 1 0,0-1 0,24 1 0,-24-1 15,0 1-15,0 0 0,24-1 0,-24 1 0,23-1 0,-23 1 0,0-1 0,0 1 0,24-24 0,-24 23 16,0 1-16,0-1 0,0 1 0,0-1 0,23-23 0,-23 24 0,0-1 0,24 1 16,-24-1-16,0 1 0,-24-24 46,1 23-30,-1-23-16,1 0 0,-1 0 0,0 0 0,1 0 0,-1 0 16,24 24-16,-23-24 0,-1 0 0,1 0 0,-1 0 0,1 0 15,23-24 17</inkml:trace>
  <inkml:trace contextRef="#ctx0" brushRef="#br0" timeOffset="8120">6326 329 0,'0'24'15,"24"-24"1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39.2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970 705 0,'-24'0'0,"24"-23"0,-23 23 0,23-24 0,-24 24 0,24-23 16,-23 23-16,-1 0 0,24-24 0,0 1 0,-23 23 0,23-24 16,0 1-16,0-1 0,0 1 15,0-1 1,0 1-1,23 23-15,1 0 0,-24-24 0,23 24 16,1 0-16,-1 0 0,1 0 0,-24-23 0,23 23 0,1 0 0,0 0 16,-1 0-16,1 0 0,-1 0 0,-23-24 0,24 24 0,-1 0 0,1 0 0,-1 0 15,-23 24-15,24-24 0,-24 23 0,23-23 16,-23 24-16,24-24 0,-24 23 0,0 1 0,0-1 0,0 1 16,0-1-16,0 1 0,0-1 0,0 1 0,0-1 0,0 1 0,0-1 15,0 1-15,0-1 0,0 1 0,0-1 0,0 1 0,0-1 0,0 1 16,0-1-16,0 1 0,-24-24 0,24 23 0,0 1 0,0 0 0,0-1 15,-23-23-15,23 24 0,0-1 0,0 1 0,23-24 47,1 0-31,-1 0 0,1 0-1,-1 0-15,1 0 0,-1 0 0,1 0 16,-1 0-16,1 0 0,-1 0 0,1 0 15,-24 23-15,23-23 0,1 0 0,-24 24 0,23-24 0,-23 23 16,24-23-16,-24 24 0,23-24 0,-23 23 0,24-23 0,-24 24 0,0-1 16,0 1-16,24-24 0,-24 23 0,0 1 0,0-1 15,0 1-15,0-1 0,0 1 0,0-1 0,0 1 0,0-1 16,-24-23-16,0 0 0,24 24 0,-23-24 0,23 23 0,0 1 0,-24-24 0,1 0 16,23 23-16,-24-23 0,1 0 0,23 24 0,-24-24 0,1 0 0,-1 0 0,24 24 0,-23-24 15,23 23-15,-24-23 0,1 0 0,-1 0 0,24 24 0,-23-24 0,-1 0 0,1 0 16,-1 0-16,1 0 0,-1 0 0,1 0 0,-1 0 0,24 23 0,-23-23 0,-1 0 15,1 0-15,-1 0 0,1 0 16,-1 0-16,0 0 0,1 0 0,23-23 16,-24 23-16</inkml:trace>
  <inkml:trace contextRef="#ctx0" brushRef="#br0" timeOffset="565">1793 376 0,'24'0'0,"-1"0"16,-23 24-16,0-1 15,24-23-15,-24 24 16,23-24-16,-23 23 0,0 1 0,24-24 0,-24 23 16,0 1-16,23-24 0,-23 23 0,0 1 0,24-24 0,-24 23 0,0 1 0,23-1 15,-23 1-15,0-1 0,0 1 0,0-1 0,24-23 0,-24 24 0,23-24 0,-23 23 0,0 1 16,0-1-16,0 1 0,0-1 0,0 1 0,24-24 0,-24 23 0,0 1 0,0 0 0,0-1 15,0 1-15,0-1 0,0 1 0,0-1 0,0 1 0,0-1 16,0 1-16,0-1 0,0 1 0,0-1 0,0 1 16,0-1-16,0 1 0,-24-24 0,24 23 15,0 1-15,0-1 16,24-23-16,-1 0 16,1 0-1,-1 0-15,1 0 16,-1 0-1,1 0-15,-1 0 0,-23-23 0,24 23 0,-24-24 0,23 24 0,1 0 16,0 0-16,-1 0 0,1 0 0,-24-23 0,23 23 0,1 0 0,-1 0 0,1 0 16,-1 0-16,1 0 0,-1 0 0,1 0 0,-24-24 0,23 24 0,1 0 0,-1 0 0,1 0 0,-1 0 0,1 0 0,-1 0 15,1 0-15,-1 0 0,1 0 0,-1 0 0,1 0 0,-1 0 0,1 0 0,-1 0 16</inkml:trace>
  <inkml:trace contextRef="#ctx0" brushRef="#br0" timeOffset="962">2828 917 0,'23'0'47,"1"0"-16,-1 0-15,1 0-16,0 0 0,-1 0 15,1 0-15,-1 0 0,1 0 0,-1 0 0,1 0 0,-1 0 0,1 0 16,-1 0-16,1 0 0,-1 0 0,1 0 0,-1 0 0,1 0 0,-1 0 0,1 0 0,-1 0 16,1 0-16,-1 0 0,1 0 0,-1 0 0,-23-24 0,24 24 0,-1 0 15,1 0-15,-1 0 0</inkml:trace>
  <inkml:trace contextRef="#ctx0" brushRef="#br0" timeOffset="1596">3957 117 0,'23'0'0,"-23"-23"0,24 23 0,-24-24 15,23 24-15,1 0 0,-1 0 16,1 0-16,-1 0 0,1 0 15,-1 24-15,1-24 0,-24 23 0,24-23 0,-24 24 0,23-24 16,-23 23-16,24-23 0,-24 24 0,23-24 0,-23 23 0,0 1 0,0-1 16,24-23-16,-24 24 0,0-1 0,0 1 0,0 0 15,0-1-15,0 1 0,0-1 0,0 1 16,0-1-16,0 1 0,-24-24 0,24 23 0,-23-23 0,23 24 16,-24-24-16,24 23 0,-23-23 0,23 24 0,-24-24 0,24 23 0,-24-23 15,24 24-15,-23-24 0,23 23 31,23-23-15,1 0-16,-24 24 16,24-24-16,-1 0 15,1 0-15,-1 0 0,1 0 0,-1 0 0,1 0 16,-1 0-16,1 0 0,-1 0 0,1 0 16,-1 0-16,1 0 0,-24 23 0,23-23 0,1 0 0,-1 0 15,-23 24-15,24-24 0,-1 0 0,-23 23 0,24-23 0,-24 24 16,0-1-1,0 1 1,0-1-16,0 1 0,-24-24 16,24 23-16,-23-23 0,-1 24 0,24-1 0,-23-23 0,-1 0 0,24 24 15,-23-24-15,23 24 0,-24-24 0,1 0 0,23 23 0,0 1 0,-24-24 0,1 0 0,23 23 16,-24-23-16,1 0 0,23 24 0,-24-24 0,24 23 0,-23-23 0,-1 0 0,1 24 0,-1-24 16,24 23-16,-23-23 0,-1 0 0,0 24 0,1-1 0,-1-23 0,1 0 0,23 24 0,-24-24 0,1 0 15,23 23-15,-24-23 0,1 0 0,23 24 0,-24-24 0,24 23 0,-23-23 0,23 24 16,-24-24-16,24 23 15</inkml:trace>
  <inkml:trace contextRef="#ctx0" brushRef="#br0" timeOffset="2171">4874 70 0,'0'24'47,"0"-1"-47,-23-23 0,23 24 0,-24-24 0,24 23 16,0 1-16,-24-24 0,24 23 0,0 1 0,-23-24 0,23 23 0,0 1 0,-24-24 15,24 23-15,0 1 0,0 0 0,-23-24 0,23 23 0,0 1 0,0-1 0,-24-23 0,24 24 0,0-1 16,0 1-16,0-1 0,0 1 0,24-24 16,-1 23-16,-23 1 0,24-24 0,-1 0 15,-23 23-15,24-23 0,0 0 0,-1 0 0,1 0 16,-1 0-16,1 0 0,-1 0 0,1 0 0,-1 0 0,1 0 0,-1 0 15,1 0-15,-1 0 0,1 0 0,-1 0 0,1 0 0,-1 0 0,1 0 16,-1 0-16,1 0 0,-1 0 0,1 0 0,-1 0 0,1 0 16,-1 0-16,1 0 0,-1 0 0,1 0 0,-24 24 0,24-24 0,-1 0 15,-23 23-15,24-23 0,-1 0 0,-23 24 0,24-24 0,-24 23 0,23-23 0,1 0 0,-1 0 0,-23 24 16,24-24-16,-24 23 0,23-23 0,1 0 0,-24 24 0,0-1 31,0 1-31,-24-24 16,24 23-16,-23-23 0,-1 0 0,24 24 0,-23-24 0,-1 0 15,1 0-15,23 23 0,-24-23 0,24 24 0,-23-24 0,-1 0 0,1 0 0,-1 23 0,0-23 16,1 24-16,-1-24 0,1 0 0,23 24 0,-24-24 0,1 0 0,23 23 0,-24-23 0,1 0 0,-1 24 16,1-24-16,-1 0 0,24 23 0,-23-23 0,23 24 0,-24-24 0,24 23 0,-23-23 15,-1 0-15,24 24 0,-23-24 0,-1 0 0,1 0 16,23 23-16,-24-23 0,1 0 16,-1 0-16,1 0 15</inkml:trace>
  <inkml:trace contextRef="#ctx0" brushRef="#br0" timeOffset="2490">4803 211 0,'24'0'0,"0"0"0,-1 0 0,1 0 0,-1 0 0,1 0 15,-24-23-15,23 23 0,1 0 0,-1 0 0,1 0 0,-24-24 16,23 24-16,1 0 0,-1 0 0,1 0 16,-24-23-16,23 23 0,-23-24 0,24 24 0,-1 0 0,-23-23 15,24 23-15,-1 0 0,1 0 0,-24-24 0,23 24 0,-23-23 16,24 23-16,-1 0 0,-23-24 0,24 24 0,-1 0 0,-23-23 16,-23 23 30,-1 0-30,1 0 0</inkml:trace>
  <inkml:trace contextRef="#ctx0" brushRef="#br0" timeOffset="4477">2428 2987 0,'0'-24'0,"-23"24"47,23-23 16,23 23 15,1 0-62,-1 0-16,1 0 0,-1 0 0,1 0 0,-1 0 15,1 0-15,-1 0 0</inkml:trace>
  <inkml:trace contextRef="#ctx0" brushRef="#br0" timeOffset="3513">217 3198 0,'24'0'93,"-1"0"-77,-23-23-16,24 23 0,-1 0 0,1 0 0,-1 0 0,1 0 0,0 0 0,-1 0 0,1 0 16,-1 0-16,-23-24 0,24 24 0,-1 0 0,1 0 0,-1 0 0,24 0 0,-23 0 0,-1 0 0,1 0 0,-1 0 0,1 0 15,-1 0-15,1 0 0,-1 0 0,24 0 0,-23 0 0,-1 0 0,1 0 0,-1 0 0,1 0 0,-1 0 16</inkml:trace>
  <inkml:trace contextRef="#ctx0" brushRef="#br0" timeOffset="3994">429 3598 0,'24'0'110,"-1"0"-95,1 0-15,-1 0 0,1 0 0,-1 0 16,1 0-16,-24-23 0,23 23 0,1 0 0,-1 0 0,1 0 0,-24-24 0,23 24 0,1 0 16,-1 0-16,1 0 0,-1 0 0,-23-23 15,24 23 48,-1 0-48,1 0-15,-1 0 0,-23-24 0,24 24 16,-1 0-16,-23-24 0</inkml:trace>
  <inkml:trace contextRef="#ctx0" brushRef="#br0" timeOffset="5111">3204 2446 0,'0'47'0,"0"-24"0,0 1 0,0-1 0,0 1 0,0-1 15,0 1-15,0-1 0,0 1 0,0-1 0,0 1 0,0-1 0,0 1 16,0-1-16,0 1 0,0-1 0,0 1 0,0 0 0,0-1 0,0 1 0,-23-1 0,23 1 16,0-1-16,0 1 0,0-1 0,0 1 0,0-1 0,-24-23 0,24 24 0,0-1 0,0 1 15,0-1-15,-23-23 0,23 24 0,0-1 0,0 1 0,0-1 0,-24-23 0,24 24 0,0-1 16,24-23-1,-1 0 1,1 0-16,-1 0 0,1 0 0,-1 0 0,1 0 16,-1 0-16,-23-23 0,24 23 0,-1 0 0,-23-24 0,24 24 0,-1 0 0,-23-23 15,24 23-15,-24-24 0,23 24 0,1 0 0,-24-23 0,23 23 0,1 0 0,-1 0 16,-23-24-16,24 24 0,0 0 0,-1 0 16,1 0-1,-1 0-15,-23 24 0,24-24 0,-24 23 16,23-23-16,-23 24 0,0-1 0,24-23 0,-24 24 0,0-1 15,0 1-15,0-1 16,0 1-16,-24-24 0,24 23 0,-23-23 0,-1 0 0,1 0 16,23 24-16,-24-24 0,24 23 0,-23-23 0,-1 0 0,0 0 0,1 24 0,-1-24 0,1 0 0,-24 24 0,23-24 0,1 0 15,-1 23-15,1-23 0,-1 0 0,1 24 0,-1-24 0,1 0 0,-1 23 0,1-23 0,-1 0 0,1 24 0,-1-24 0,24 23 0,-23-23 0,-24 0 16,23 0-16,1 0 0,-1 0 0,1 0 0,-1 24 0,0-24 0,1 0 0,-1 0 0,1 0 16,-1 0-16,48 0 46,-1 0-30,1 0-16,-1 0 0,1 0 0,0 0 0,-1 0 0,1 0 16,-1 0-16</inkml:trace>
  <inkml:trace contextRef="#ctx0" brushRef="#br0" timeOffset="5687">2169 2140 0,'-23'23'0,"-1"-23"0,1 24 0,-1-24 0,1 23 0,-1-23 0,1 24 0,-24 0 0,23-1 0,1-23 0,-1 0 0,1 47 0,-1-47 0,1 24 15,-1-24-15,1 23 0,-1 1 0,1-1 0,-1 1 0,1-1 0,-1 1 0,0-1 0,1 1 0,23-1 0,-24 1 0,1-1 0,23 1 0,-24-1 0,24 1 16,-47 23-16,47-24 0,0 1 0,-47-1 0,24 1 0,23-1 0,0 1 0,-24 0 0,24-1 0,0 24 0,0-23 0,-23-1 0,23 24 0,0-23 16,0 23-16,0-24 0,-24 1 0,24-1 0,0 1 0,0-1 0,0 24 0,0 0 0,0-23 0,0 23 0,0-24 0,24 1 0,-24 23 0,23-23 15,-23-1-15,0 1 0,0-1 0,24-23 0,-1 24 0,-23-1 0,24 1 0,-24-1 0,23 24 0,1-47 0,-24 24 0,23-1 0,-23 1 16,24-24-16,-1 47 0,1-24 0,-24 1 0,47-24 0,-47 23 0,24-23 0,-24 47 0,23-47 0,1 0 0,-1 24 0,1-24 0,-1 23 0,1 1 15,-1-24-15,1 23 0,23-23 0,-47 24 0,23-24 0,-23 23 0,24-23 0,23 0 0,-24 0 0,1 24 0,-1-24 0,1 24 0,23-24 0,-24 23 0,24 1 0,0-24 16,-23 0-16,0 0 0,-1 0 0,24 23 0,-23-23 0,-1 0 0,48 24 0,-48-24 0,24 0 0,0 0 0,-23 0 0,23 0 0,0 0 0,-24 0 0,24 0 16,0 0-16,0 0 0,-23 0 0,0 0 0,23 0 0,-24 0 0,24 0 0,0 0 0,0 0 0,-23 0 0,23 0 0,23 0 0,-46-24 0,23 24 0,0 0 15,0-23-15,23-1 0,-22 24 0,-1-23 0,0 23 0,0-24 0,0-23 0,0 47 0,-24-24 0,48 1 0,-48 23 0,24-24 0,0-23 0,0 24 0,24-1 0,-48 24 16,25-47-16,-1 24 0,-24-1 0,24 1 0,0-24 0,-23 23 0,-1 24 0,-23-23 0,47-1 0,-23-23 0,23 24 0,-24-1 0,1-23 0,-1 0 0,24 0 16,-47 23-16,24 1 0,-1-24 0,1 23 0,-1-23 0,1 0 0,-24 24 0,0-1 0,23-23 0,-23-23 0,24 46 0,-24 1 0,0-24 0,0 23 0,0 1 0,0-24 15,24-1-15,-24 25 0,0-1 0,0-23 0,0 24 0,0-24 0,0 23 0,0-23 0,0 24 0,0-1 0,0-23 0,0 24 0,-24-1 0,0 1 0,24-24 16,0 23-16,-23-23 0,23 24 0,-24-1 0,24-23 0,-23 23 0,-1 1 0,24-1 0,0 1 0,-23-24 0,-1 47 0,24-47 0,-47 23 0,47 1 0,-23-1 15,23 1-15,-47-1 0,23 1 0,1-24 0,-1 47 0,-23-47 0,24 23 0,-24 1 0,0-1 0,23 1 0,-23-1 0,0 24 0,23-23 0,-46-1 0,46 1 16,-23-1-16,0 0 0,-23 24 0,23-23 0,-24-24 0,24 47 0,0 0 0,-23-24 0,46 1 0,-47 23 0,24 0 0,0 0 0,0 0 0,-23-24 0,23 24 0,0-23 16,0-1-16,-24 24 0,1 0 0,23 0 0,0 0 0,-24 0 0,0 0 0,1 0 0,-1 0 0,48 0 0,-48 0 0,24 0 0,-23 0 0,23 0 15,-24 0-15,0 0 0,1 24 0,23-1 0,-24-23 0,24 24 0,-23-1 0,-1 1 0,1-1 0,23 1 0,-24-1 0,24 1 0,-24 23 0,1-47 0,-1 47 0,24 0 16,0-23-16,-23 23 0,-1 0 0,24 0 0,0 23 0,-23-46 0,22 23 0,1 23 0,-23 1 0,23 0 0,-24-1 0,71-46 0,-47 23 0,24 0 0,-48 23 16,24 48-16,24-48 0,-48 1 0,48 23 0,-24 0 0,-1 0 0,1 0 0,24 0 0,-1 0 0,1 0 0,-24 24 0,23-24 0,1 0 0,-1 24 0,24-24 0,-23 47 15,-1-47-15,24 0 0,-23 47 0,-1-47 0,24 24 0,-23-1 0,23 1 0,0-24 0,0 0 0,0 47 0,0-47 0,0 24 0,0-47 0,0-48 0,0 95 16,23-1-16,-23-23 0,47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53.8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0 120 0,'24'0'78,"-1"-24"-63,1 24-15,-1 0 0,1 0 0,-24-23 0,23 23 0,1 0 0,-1 0 0,1 0 0,0 0 16,-24-24-16,23 24 0,1 0 0,-1 0 0,1 0 0,-1 0 0,1-24 0,-1 24 0,1 0 16,-24-23-16,23 23 0,1 0 0,-1 0 0,1 0 0,-1 0 0,1 0 15</inkml:trace>
  <inkml:trace contextRef="#ctx0" brushRef="#br0" timeOffset="324">259 96 0,'0'24'0,"24"-24"32,-1 0-17,1 0 1,-1 0-16,1 0 0,-1 0 16,-23 23-16,24-23 0,-1 0 0,1 0 15,-24 24-15,23-24 0,1 0 0,-1 0 0,1 0 0,-1 0 16,1 0-16,-1 0 0,1 0 0,-1 0 0,1 0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01.9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565 0 0,'-23'0'94,"-1"0"-94,1 0 0,-1 0 15,1 0-15,-1 0 0,1 0 0,23 23 16,-24-23-16,1 0 0,23 24 0,-24-24 0,1 0 0,23 23 0,-24-23 15,24 24-15,-23-24 0,-1 0 0,24 23 0,-23-23 0,-1 0 0,24 24 0,-23-24 16,23 23-16,0 1 0,-24-24 0,1 0 0,23 23 0,-24-23 0,24 24 0,-23-24 16,23 23-16,0 1 0,-24-24 0,24 23 0,0 1 0,-23-24 15,23 23-15,-24-23 0,24 24 0,0 0 0,0-1 16,0 1-16,0-1 16,0 1-16,0-1 15,0 1-15,24-24 0,-24 23 0,23-23 0,-23 24 0,0-1 0,0 1 0,24-24 0,-24 23 16,23 1-16,-23-1 0,24-23 0,-24 24 0,23-24 0,-23 23 0,0 1 0,0-1 15,24-23-15,-24 24 0,23-1 0,-23 1 0,24-24 0,-24 23 0,23-23 0,-23 24 0,0-1 0,24-23 16,-24 24-16,0-1 0,23-23 0,1 0 0,-24 24 0,0 0 0,23-24 0,1 0 16,-1 0-16,1 0 15,-1 0-15,1 0 16,-24-24-16,23 24 0,-23-24 0,24 24 0,-1-23 0,1 23 0,-24-24 0,0 1 16,23 23-16,-23-24 0,24 24 0,0-23 0,-24-1 0,23 24 0,-23-23 0,0-1 0,24 24 0,-24-23 15,0-1-15,0 1 0,0-1 0,23 24 0,-23-23 0,24 23 0,-24-24 0,0 1 0,0-1 16,0 1-16,0-1 0,0 1 0,0-1 0,0 1 0,0-1 15,0 1-15,0-1 0,0 1 16,0-1 0,-24 24-16,24-24 15,0 1 1,0-1 0,0 1-1,0-1 1,0 48 265,24-24-281,-24 23 16,0 1-16,0-1 0,0 1 0,23-24 0,-23 24 0,0-1 0,0 1 0,24-24 15,-24 23-15,0 1 0,23 23 0,-23-24 0,24 1 0,-24-1 0,0 1 0,0-1 0,0 1 16,23-1-16,-23 1 0,0-1 0,24 1 0,-24-1 0,0 1 0,23 23 0,-23-24 0,24-23 0,-24 24 0,23-24 16,-23 23-16,0 1 0,0-1 0,24 1 0,-24 23 0,23-47 0,1 0 0,-24 24 0,0-1 0,23-23 0,1 0 15,-24 24-15,0-1 0,23-23 0,-23 24 0,24-24 0,-24 23 0,23-23 0,-23-23 94</inkml:trace>
  <inkml:trace contextRef="#ctx0" brushRef="#br0" timeOffset="451">1624 752 0,'0'24'46,"0"-1"-46,0 1 0,0-1 0,0 1 16,0-1-16,0 1 0,0-1 0,0 1 0,0-1 16,0 1-16,0 0 0,0-1 0,0 1 0,0-1 0,0 1 15,0-1-15,0 1 0,0-1 0,0 1 16,0-1-16,23-23 0,-23 24 0,24-24 0,-24 23 16,0 1-16,23-24 0,-23 23 15,24-23-15,-24 24 0,23-24 0,1 0 0,-24 23 0,0 1 16,23-24-16,-23 23 0,24-23 0,-24 24 0,0-1 15,0 1-15,0-48 63,-24 24-63,24-23 0,-23 23 0,-1 0 16,24-24-16</inkml:trace>
  <inkml:trace contextRef="#ctx0" brushRef="#br0" timeOffset="890">1906 799 0,'24'0'0,"-1"0"31,-23 24-15,0-1-16,0 1 0,24-24 0,-24 23 0,0 1 0,0-1 0,0 1 0,23-24 15,-23 23-15,0 1 0,0 0 0,0-1 0,0 1 0,0-1 0,0 1 16,0-1-16,0 1 0,0-1 0,24-23 0,-24 24 0,0-1 0,0 1 0,0-1 0,0 1 15,0-1-15,0 1 0,0-1 0,0 1 0,0-1 0,0 1 16,0-1-16,23-23 16,-23-23 77,0-1-93,0 1 0,0-1 16</inkml:trace>
  <inkml:trace contextRef="#ctx0" brushRef="#br0" timeOffset="1865">1553 682 0,'0'23'281</inkml:trace>
  <inkml:trace contextRef="#ctx0" brushRef="#br0" timeOffset="3286">1530 729 0,'0'23'0,"0"1"0,-24-24 15,24 23-15,0 1 16,0-1-16,0 1 0,-23-24 0,23 23 15,0 1-15,-24-24 0,24 23 0,-23-23 0,23 24 16,0-1-16,-24-23 0,24 24 0,0 0 16,-23-24-16,23 23 0,0 1 15,0-1-15,0 1 16,0-1-16,0 1 16,0-1-16,0 1 15,0-1 1,0 1-1,0-1 1,0 1 0,23-24-1,-23 23-15,24-23 16,-1 0-16,1 0 16,-1 24-1,1-24 1,-1 0 31,1-24-47,-24 1 0,23 23 0,-23-24 0,24 24 0,-1 0 0,1 0 15,-24-23-15,0-1 0,23 24 0,-23-23 0,24 23 0,-1 0 0,1 0 0,-24-24 0,23 24 0,-23-23 0,24 23 16,-1 0-16,-23-24 0,24 24 0,-24-23 0,24 23 0,-24-24 0,23 24 0,-23-23 16,24 23-16,-24-24 46,0 1-46,-24 23 16,24-24-16,-23 24 0,23-24 0,0 1 16,0-1-16,-24 24 0,24-23 0,-24 23 0,24-24 15,0 1-15,0-1 0,-23 24 0,23-23 16,-24 23-16,24-24 0,0 1 0,0-1 16,-23 24-16,23-23 0,-24 23 0,1 0 46,-1 0-30,1 0-16,-1 0 0,24 23 0,-23-23 0,-1 0 16,24 24-16,-23-24 0,-1 0 0,24 23 0</inkml:trace>
  <inkml:trace contextRef="#ctx0" brushRef="#br0" timeOffset="3999">1977 823 0,'-24'0'0,"24"23"0,-23-23 0,23 24 0,0-1 15,0 1-15,-24-24 0,24 23 0,0 1 0,0-1 16,-23-23-16,23 24 0,0 0 0,0-1 0,0 1 0,0-1 16,0 1-16,0-1 0,-24-23 0,24 24 0,0-1 0,0 1 0,0-1 15,0 1-15,0-1 0,0 1 0,0-1 0,0 1 16,0-1-16,0 1 0,0-1 0,24 1 16,-24-1-16,0 1 0,23-24 0,-23 23 15,0 1-15,24-24 0,-1 0 0,-23 23 16,24-23-16,-1 0 0,-23 24 15,24-24-15,-1 0 0,1 0 0,-1 0 0,1 0 16,-1 0-16,1 0 0,-1 0 0,1 0 0,-1-24 16,-23 1-16,24 23 0,-24-24 15,0 1-15,0-1 0,23 24 16,-23-23-16,0-1 0,0 1 0,0-1 16,0 1-16,0-1 15,0 1-15,-23 23 0,23-24 16,0 1-16,-24 23 0,1 0 15,23-24-15,0 1 0,-24 23 16,24-24-16,-23 24 0,-1 0 16,1 0-16,23-23 0,-24 23 0,1 0 15,-1 0-15,1 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08.8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734 541 0,'-24'0'0,"24"23"16,-23-23-16,23 24 0,-24-24 0,1 0 0,-1 0 0,24 23 0,0 1 0,-23-24 16,-1 0-16,1 23 0,-1-23 0,24 24 0,-23-24 0,23 23 0,-24 1 0,0-24 15,1 0-15,23 23 0,-24-23 0,1 24 0,-1-24 0,1 23 0,-1 1 0,1-24 0,-1 23 0,1-23 16,23 24-16,-24-24 0,1 0 0,23 23 0,-24-23 0,24 24 0,-23-24 0,23 24 0,-24-24 0,24 23 15,-23-23-15,-1 0 0,24 24 0,-23-24 0,23 23 0,0 1 0,0-1 16,-24-23-16,24 24 0,0-1 0,0 1 0,0-1 16,-23 1-16,23-1 0,0 1 0,0-1 0,0 1 15,0-1-15,0 1 0,0-1 0,0 1 0,0-1 16,0 1-16,0-1 0,0 1 0,23-24 0,-23 23 0,0 1 0,24-24 0,-24 23 16,23-23-16,-23 24 0,24-24 0,-24 24 0,0-1 0,23-23 0,1 0 15,-1 0-15,1 0 0,-24 24 0,23-24 0,1 0 0,-1 0 16,1 0-16,-1 0 0,1 0 0,-1 0 0,1 0 0,-24-24 0,23 24 15,-23-23-15,24 23 0,-24-24 0,47 24 0,-47-24 0,24 1 0,-1-1 0,-23 1 16,24 23-16,-1-24 0,-23 1 0,0-1 0,24 24 0,-24-23 0,0-1 0,0 1 16,23 23-16,-23-24 0,0 1 0,0-1 0,24 24 0,-24-23 0,23 23 0,-23-24 0,0 1 0,0-1 15,0 1-15,24 23 0,-24-24 0,0 1 0,0-1 0,0 1 0,0-1 16,0 1-16,0-1 0,0 1 0,0-1 0,0 0 0,0 1 16,0-1-16,0 1 0,0-1 0,0 1 15,23 23-15,-23-24 0,0 1 0,0-1 0,0 1 16,0 46 78,0 1-94,0-1 0,0 1 0,0-1 0,0 1 0,0-1 15,0 1-15,24-1 0,-24 1 0,0 0 0,0-1 0,0 1 0,23-24 16,-23 23-16,0 1 0,0-1 0,0 1 0,0-1 0,0 1 0,0-1 0,0 1 0,24-1 0,-24 24 0,0-23 15,0-1-15,23 24 0,-23-23 0,0-1 0,24 1 0,-24-1 0,23-23 0,-23 24 0,0 23 0,0-24 0,24 1 0,-24 0 16,23-1-16,-23 1 0,24-1 0,-24 1 0,0-1 0,23-23 0,-23 24 0,24-1 0,-1 1 0,-23 23 0,24-47 0,-24 23 0,23 1 16,1 23-16,-1-47 0,-23 23 0,0 1 0,0-1 0,24-23 0,-24 24 0,0-1 0,24-23 15,-24 24-15,23-24 0,-23-24 47,0 1-47,0-1 0,0 1 16,0-1-16,0 1 0,0-1 0,0 1 15,-23 23 1,23-24-16,-24 24 16,24-23-16</inkml:trace>
  <inkml:trace contextRef="#ctx0" brushRef="#br0" timeOffset="365">1322 1317 0,'23'0'31,"-23"23"-31,24-23 15,-24 24-15,23-24 0,-23 23 0,0 1 0,0-1 0,24-23 16,-24 24-16,0-1 0,0 1 0,0-1 0,0 1 0,0 0 0,0-1 0,23-23 0,-23 24 16,0-1-16,0 1 0,0-1 0,0 1 0,0-1 0,0 1 0,0-1 0,24-23 0,-24 24 15,0-1-15,0 1 0,0-1 0,0 1 0,0-1 0,23-23 0,-23 24 0,0-1 16,0 1-16,0-1 0,24-23 0,-24 24 16,0-48 30,0 1-30,0-1-16,0 1 0,-24 23 16,24-24-16</inkml:trace>
  <inkml:trace contextRef="#ctx0" brushRef="#br0" timeOffset="743">1792 1246 0,'0'24'0,"0"-1"0,24-23 0,-24 24 0,23-1 16,-23 1-16,0-1 0,0 1 16,0-1-16,0 1 0,24-24 15,-24 23-15,0 1 0,0-1 0,0 1 0,0 0 16,23-24-16,-23 23 0,0 1 0,0-1 0,0 1 0,0-1 0,0 1 15,0-1-15,0 1 0,0-1 0,24-23 0,-24 24 0,0-1 16,0 1-16,0-1 0,0 1 0,23-24 0,-23 23 0,0 1 16,0-1-16,0 1 0,0-1 0,0 1 0,24-24 15,-24 23-15,0 1 0,0-48 63,0 1-48,0-1 1,0 1-16,0-1 0,-24 24 0,24-23 16,-23 23-16,23-24 0</inkml:trace>
  <inkml:trace contextRef="#ctx0" brushRef="#br0" timeOffset="1152">2121 1058 0,'24'0'62,"-24"24"-30,23-24-32,1 0 0,-24 23 15,23-23-15,-23 24 0,24-24 0,-1 0 0,1 0 0,-1 0 16,1 0-16,-24 23 0,23-23 0,1 0 0,0 0 0,-1 0 0,1 0 0,-1 0 0,1 0 15,-1 0-15,1 0 0,-1 0 0,1 0 0,-1 0 0,1 0 0,-1 0 0,1 0 0,-1 0 16,1 0-16,-24 24 47,-24-24-47,1 0 0,-1 0 0,24 23 0,-23-23 0,23 24 0</inkml:trace>
  <inkml:trace contextRef="#ctx0" brushRef="#br0" timeOffset="1539">2262 1411 0,'24'0'0,"-1"0"46,1 0-46,-1 0 16,1 0-16,0 0 0,-1 0 0,1 0 16,-1 0-16,1 0 0,-1 0 0,-23-24 0,24 24 0,-1 0 0,1 0 0,-1 0 0,1 0 15,-1 0-15,1 0 0,-1 0 0,-23-23 0,24 23 0,-1 0 0,1 0 16,-1 0-16,1 0 0,-1 0 0,1 0 0,-1 0 0,1 0 0,-1 0 16</inkml:trace>
  <inkml:trace contextRef="#ctx0" brushRef="#br0" timeOffset="3789">4003 306 0,'0'23'16,"0"1"0,0-1-16,-24-23 0,24 24 0,0-1 0,-23-23 0,23 24 15,0-1-15,-24-23 0,24 24 0,0-1 0,-23-23 0,23 24 0,0-1 0,-24 1 16,1-1-16,23 1 0,-24-24 0,24 23 0,-23 1 0,23-1 0,-24 1 0,1-24 0,23 23 0,-24 1 0,24-1 0,-23-23 16,23 24-16,-24-24 0,24 23 0,-23 1 0,-1-1 0,24 1 0,-24 0 0,1-1 0,-1 1 0,1-1 0,23 1 0,-24-1 0,1-23 15,23 24-15,-24-1 0,24 1 0,-23-24 0,-1 23 0,24 1 0,-23-24 0,23 23 0,0 1 0,-24-24 0,24 23 0,-23 1 16,23-1-16,0 1 0,-24-24 0,1 0 0,23 23 0,0 1 0,-24-24 0,24 23 0,0-46 62,0-1-62,0 1 0,0-1 16,0 1-16,24 23 0,-24-24 0,23 24 0,-23-23 0,0-1 0,24 24 0,-24-23 0,23-1 16,-23-23-16,0 24 0,24 23 0,-1-24 0</inkml:trace>
  <inkml:trace contextRef="#ctx0" brushRef="#br0" timeOffset="4154">3862 235 0,'23'0'0,"-23"23"16,0 1-16,24-24 16,-24 24-16,23-24 0,-23 23 0,24-23 0,-24 24 15,0-1-15,23-23 0,-23 24 0,0-1 0,24-23 0,-24 24 0,23-24 0,-23 23 0,0 1 16,24-24-16,-24 23 0,0 1 0,0-1 0,0 1 0,23-24 0,-23 47 0,0-24 0,0 1 15,24-24-15,-24 47 0,23-24 0,-23 1 0,0 23 0,24-24 0,-24 24 0,0-23 0,0 0 16,23-24-16,-23 47 0,0-24 0,0 24 0,0-23 0,24-1 0,-24 1 0,0-1 0,0 1 0,23-1 0,-23 1 0,0 23 16,0-24-16,24 1 0,-24 23 0,0-24 0,0 1 0,0-1 0,23-23 0,-23 24 0,0-1 0,24 1 0,-24-1 15,0 1-15,0 0 0,0-1 0,24 1 0,-24-1 0,0 1 0,0-1 0,0 1 0,0-1 16,0 1-16,0-48 47,0 1-47,23 23 0,-23-24 0,0 1 0,24 23 15,-24-24-15,0 1 0,0-1 0,0 1 0,0-1 16,0 0-16,0 1 0,0-1 31,-24 24-15,1 0-16</inkml:trace>
  <inkml:trace contextRef="#ctx0" brushRef="#br0" timeOffset="4584">3626 1199 0,'24'0'15,"0"0"1,-1 0 0,-23 24-16,24-24 15,-1 0-15,1 0 0,-1 0 0,1 0 16,-1 0-16,1 0 0,-1 0 0,1 0 0,-1 0 0,-23 23 0,24-23 0,-1 0 0,1 0 15,-1 0-15,1 0 0,-1 0 0,1 0 0,-1 0 0,1 0 0,-1 0 0,1 0 0,-1 0 0,1 0 16,-1 0-16,1 0 0,0 0 0,-1 0 16</inkml:trace>
  <inkml:trace contextRef="#ctx0" brushRef="#br0" timeOffset="5009">4920 1011 0,'0'24'62,"0"-1"-62,0 1 0,24-24 0,-24 23 0,0 1 16,0-1-16,0 1 0,0-1 0,0 1 0,0-1 15,0 1-15,0-1 0,0 1 0,0-1 0,23-23 16,-23 24-16,0-1 0,0 1 0,0-1 0,0 1 16,0-1-16,24-23 15</inkml:trace>
  <inkml:trace contextRef="#ctx0" brushRef="#br0" timeOffset="5453">5179 1011 0,'23'0'16,"1"0"-1,-24 24-15,23-24 0,-23 23 16,0 1-16,0-1 0,0 1 0,24-24 16,-24 23-16,0 1 0,0-1 0,0 1 0,0-1 0,23-23 15,-23 24-15,0-1 0,0 1 0,0-1 0,0 1 0,24-24 0,-24 23 0,0 1 16,0-1-16,0 1 0,0-1 0,23-23 0,-23 24 0,0-1 16,0 1-16,0 0 0,0-1 0,24-23 0,-24 24 0,0-1 15,23-23-15,-23 24 0,24-24 0,-24 23 16,23-23-16,-23-23 125</inkml:trace>
  <inkml:trace contextRef="#ctx0" brushRef="#br0" timeOffset="5850">5673 1035 0,'23'0'16,"1"0"31,-1 0 15,1 0-62,-1 0 0,1 0 0,-1 0 16,1 0-16,-1 0 0,1 0 0,-1 0 0,1 0 0,-1 0 16,1 0-16,-1 0 0,1 0 0,-1 0 0,1 0 15,-1 0-15,-23 23 16,0 1-1,-23-24 1,-1 0-16</inkml:trace>
  <inkml:trace contextRef="#ctx0" brushRef="#br0" timeOffset="6239">5767 1293 0,'23'0'63,"1"0"-63,-1 0 31,1 0-31,-1 0 15,1 0-15,-1 0 0,1 0 0,-1 0 16,1 0-16,-1 0 0,1 0 0,-1 0 0,1 0 0,-1 0 16,1 0-16,-1 0 0,1 0 0,0 0 0,-1 0 15,1 0-15,-1 0 0,1 0 16</inkml:trace>
  <inkml:trace contextRef="#ctx0" brushRef="#br0" timeOffset="6851">7413 1199 0,'-24'0'15,"1"0"1,-1 0-16,1 0 16,-1 0-16,1 0 0,-1 0 15,1 0 1,-1 0 15,24-23-15,24 23 78,-1 0-94,1 0 15,-1 0-15,1 0 0,-1 0 0,1 0 0,-1 0 0,1 0 16,-1 0-16,1 0 0,0 0 0,-1 0 0,1 0 15,-1 0 64,1 0-48,-24 23-31,23-23 15,-23 24 1</inkml:trace>
  <inkml:trace contextRef="#ctx0" brushRef="#br0" timeOffset="7248">7930 941 0,'0'23'31,"0"1"-31,0-1 0,0 1 16,0-1-16,0 1 0,0-1 0,0 1 0,0-1 0,0 1 0,0-1 15,0 1-15,0-1 0,-23-23 0,23 24 0,0-1 0,0 1 0,0-1 0,0 1 0,0-1 16,0 1-16,-24-24 0,24 23 0,0 1 0,0-1 0,0 1 0,0-1 0,0 1 16,0 0-16,0-1 0,0 1 0,0-1 0,0 1 15,0-1-15,0-46 47,0-1-31,0 1-16,0-1 0</inkml:trace>
  <inkml:trace contextRef="#ctx0" brushRef="#br0" timeOffset="7697">7084 893 0,'0'24'0,"0"0"0,0-1 16,-24-23-16,24 24 0,0-1 0,0 1 16,-23-24-16,23 23 0,-24-23 0,24 24 0,0-1 0,0 1 0,-23-24 0,23 23 0,0 1 15,-24-24-15,24 23 0,0 1 0,0-1 0,0 1 0,-23-24 0,23 23 0,0 1 0,-24-1 0,24 1 16,0-1-16,0 1 0,0-1 0,0 1 0,0-1 0,0 1 0,0-1 0,0 1 16,0 0-16,0-1 0,0 1 0,0-1 0,0 1 0,0-1 0,0 1 0,0-1 0,0 1 15,0-1-15,0 1 0,0-1 0,24-23 0,-24 24 0,0-1 0,0 1 0,23-24 0,-23 23 16,0 1-16,24-24 0,-24 23 0,0 1 0,23-24 0,1 23 0,-24 1 0,23-24 0,-23 23 0,0 1 0,24-1 15,-1-23-15,-23 24 0,24-24 0,-24 23 0,23-23 0,-23 24 0,24-24 0,-1 24 0,1-24 0,-24 23 0,23 1 0,1-1 0,-1-23 16,-23 24-16,24-1 0,-1-23 0,-23 24 0,24-24 0,-24 23 0,23-23 0,-23 24 0,24-24 0,-1 0 0,1 0 16,-24 23-16,24-23 0,-1 0 0,1 0 0,-1 0 0,1 0 0,-1 0 15,-23-23-15,24 23 0,-24-24 16,0 1-16,0-1 16,0 1-1,0-1-15</inkml:trace>
  <inkml:trace contextRef="#ctx0" brushRef="#br0" timeOffset="8414">8283 823 0,'0'23'32,"0"1"-32,0-1 0,0 1 15,24-24-15,-24 24 0,0-1 0,23-23 0,-23 24 0,0-1 0,24-23 0,-24 24 0,0-1 16,23 1-16,1-24 0,-24 23 0,0 1 0,23-24 0,-23 23 0,0 1 0,0-1 0,24-23 0,-24 24 0,0-1 15,23-23-15,-23 24 0,0-1 0,24-23 0,-24 24 0,0-1 0,23 1 0,-23-1 0,0 1 0,0-1 16,0 1-16,0-1 0,0 1 0,0-1 0,0 1 0,0 0 16,0-1-16,0 1 0,0-1 0,0 1 0,0-1 0,-23-23 15,23 24-15,-24-24 0,24 23 0,0 1 0,-23-24 0,23 23 0,0 1 0,-24-24 16,24 23-16,0 1 0,-23-24 0,-1 0 0,24 23 16,0 1-16,24-24 31,-1 0-16,1 0 1,-24-24 15,23 24-31,-46 0 63</inkml:trace>
  <inkml:trace contextRef="#ctx0" brushRef="#br0" timeOffset="10674">1510 1176 0,'-24'0'16,"1"0"-1,23 23-15,-24-23 0,24 24 0,0-1 0,-23-23 0,-1 0 16,24 24-16,-23-24 0,-1 0 0,24 23 0,-23-23 0,23 24 0,-24-24 16,24 23-16,-23-23 15,23 24-15,0-1 16,-24-23-16,24 24 0,0-1 0,0 1 0,0-1 15,0 1-15,0-1 0,0 1 0,-23-24 0,23 24 0,0-1 16,0 1-16,0-1 0,0 1 0,0-1 0,0 1 16,-24-24-16,24 23 0,0 1 0,0-1 0,0 1 0,0-1 0,0 1 15,0-1-15,0 1 0,0-1 16,0 1-16,24-24 0,-24 23 0,0 1 16,23-24-16,1 0 0,-24 23 0,23-23 15,-23 24-15,24-24 0,-1 0 0,-23 23 0,24-23 0,-1 0 16,-23 24-16,24-24 0,-24 23 0,23-23 0,1 0 0,-1 0 0,-23 24 0,24-24 15,-1 0-15,-23 23 0,24-23 0,-1 0 0,-23 24 0,24-24 0,-1 0 0,1 0 0,-1 0 16,-23 24-16,24-24 0,-1 0 0,1 0 0,0 0 0,-1 0 0,1 0 0,-1 0 16,1 0-16,-1 0 15,-23-24-15,0 0 16,0 1-16,0-1 0,0 1 0,0-1 0,0 1 0,0-1 16,0 1-16,0-1 0,0 1 0,0-1 0,0 1 0,0-1 0,0 1 0,24-1 15,-24 1-15,0-1 0,0 1 0,0-1 0,0 1 0,23 23 0,-23-24 0,0 1 0,0-1 0,0 1 16,24 23-16,-24-24 0,0 1 0,0-1 0,0 0 0,0 1 0,0-1 15,0 1-15,0-1 0,0 1 0,-24-1 0,24 1 16,-23-1-16,-1 24 0,24-23 0,-23 23 0,-1 0 0,24-24 0,-23 24 0,23-23 16,-24 23-16,1-24 0,-1 24 0,24-23 0,-24 23 0,1-24 0,-1 24 0,1 0 0,-1 0 15,24-23-15,-23 23 0,-1-24 0,1 24 0,-1 0 0,24-23 0,-23 23 0,-1 0 0,24-24 0,-23 24 16,-1 0-16,1 0 0,23-23 0,-24 23 0,1 0 16,-1 0-16,1 0 31,-1 0 0,24 23 32</inkml:trace>
  <inkml:trace contextRef="#ctx0" brushRef="#br0" timeOffset="11587">8283 94 0,'24'0'31,"-24"23"-31,0 1 15,0-1-15,23-23 0,-23 24 0,0-1 16,24-23-16,-24 24 0,0-1 0,0 1 16,23-24-16,-23 24 0,0-1 0,0 1 15,0-1 1,0 1 0,24-24-1,-24 23-15,0 1 0,0-1 16,0 1-16,0-1 0,0 1 0,0-1 15,0 1 1,23-24 31,1 0-16</inkml:trace>
  <inkml:trace contextRef="#ctx0" brushRef="#br0" timeOffset="12035">8612 164 0,'24'0'93,"-1"0"-93,1 0 0,-1 0 0,1 0 0,0 0 0,-1 0 0,1 0 16,-1 0-16,1 0 0,-1 0 0,1 0 0,-1 0 0,1 0 0,-1 0 16,1 0-16</inkml:trace>
  <inkml:trace contextRef="#ctx0" brushRef="#br0" timeOffset="12395">8801 0 0,'23'0'31,"1"0"-15,-24 23-16,0 1 0,23-24 0,-23 23 0,0 1 15,24-24-15,-24 23 0,0 1 0,0-1 0,0 1 16,23-24-16,-23 23 0,0 1 0,0-1 0,24-23 0,-24 24 16,0 0-16,0-1 0,0 1 0,0-1 15,0 1-15,23-24 0,-23 23 0</inkml:trace>
  <inkml:trace contextRef="#ctx0" brushRef="#br0" timeOffset="14227">1933 1058 0,'-23'0'0,"23"24"32,-24-24-32,24 23 0,0 1 15,0-1-15,0 1 0,-23-24 0,23 23 0,0 1 16,0-1-16,0 1 0,-24-24 0,24 23 0,0 1 0,0-1 16,-23-23-16,23 24 0,-24-24 0,24 23 0,-23-23 0,23 24 0,0-1 0,-24 1 15,24-1-15,0 1 0,-24-24 0,24 23 0,-23-23 0,23 24 16,-24-24-16,24 24 0,-23-24 0,23 23 0,0 1 0,-24-24 0,24 23 0,-23 1 15,-1-24-15,24 23 0,-23 1 0,23-1 0,-24-23 0,24 24 0,0-1 16,-23-23-16,23 24 0,0-1 0,-24-23 0,24 24 16,0-1-16,0 1 0,0-1 15,0 1-15,0-1 16,0 1-16,24-24 16,-24 23-16,23-23 0,-23 24 0,24-24 15,-24 23-15,23-23 0,1 0 0,-1 0 0,-23 24 0,24-24 0,-1 0 0,1 0 0,-1 23 16,-23 1-16,24-24 0,23 0 0,-47 23 0,24-23 0,-1 0 0,1 0 0,-1 0 0,-23 24 0,24-24 0,-1 0 15,1 0-15,-1 0 0,1 0 0,-1 0 0,1 0 0,-1 0 0,1 0 0,-1 0 0,1 0 16,-1 0-16,1 0 0,-1 0 0,1 0 0,-24-24 0,23 24 16,1 0-16,-24-23 0,0-1 0,23 24 0,1 0 0,-24-23 0,23 23 0,-23-24 0,0 1 15,24 23-15,-24-24 0,0 1 0,24 23 0,-1-24 0,-23 1 0,0-1 0,24 24 0,-24-23 16,0-1-16,0 1 0,23 23 0,-23-24 0,0 1 0,0-1 16,0 1-16,0-1 0,0 1 0,0-1 0,0 1 15,0-1-15,0 1 0,-23 23 0,23-24 0,0 1 0,-24 23 16,24-24-16,0 0 0,-23 24 0,23-23 0,0-1 0,-24 24 0,24-23 0,-24 23 0,24-24 0,-23 24 15,23-23-15,-24 23 0,24-24 0,-23 24 0,23-23 0,-24 23 0,24-24 0,-23 24 0,-1 0 0,24-23 16,-23 23-16,-1 0 0,24-24 0,-23 24 16,-1 0-16,1 0 15,-1 0-15,1 0 16,-1 0-16,1 0 0,23 24 0,-24-24 0,24 23 0,-23-23 16,23 24-16,-24-24 0,1 0 0,-1 0 0,24 23 0,-23-23 0,23 24 0,-24-24 0,1 0 15,23 23-15,0 1 0,-24-24 0,1 0 0,23 23 0,-24-23 0,0 0 16,24 24-16,-23-24 0,23 23 15,23-23 235,1 0-234,0 0-16,-24 24 0,23-24 0</inkml:trace>
  <inkml:trace contextRef="#ctx0" brushRef="#br0" timeOffset="15542">9341 70 0,'24'0'140,"0"0"-140,-1 0 0,1 0 0,-1 0 16,-23-23-16,24 23 0,-1 0 0,1 0 15,-1 0 32,-23-24-31,24 24-16,-24 24 78,0-1-78,0 1 16,0-1-16,0 1 0,0-1 0,0 1 0,0-1 0,0 1 0,0-1 15,0 1-15,0 0 0,0-1 0,0 1 0,0-1 0,0 1 0,0-1 0,0 1 16,0-1-16,0 1 0,0-1 0,0 1 0,0-1 0,0 1 0,0-1 0,0 1 16,0-1-16,0 1 0,0-1 0,0 1 0,0-1 15,0 1-15,-24-24 47,1 0-47,-1 0 0,1 0 0,-1 0 16,24-24-16,-23 24 0,23-23 0,-24 23 0,1 0 0,-1 0 0,0 0 0,24-24 15,-23 24-15,-1 0 0,1 0 0,23-23 0,-24 23 0,1 0 0,-1 0 16,1 0-16,-1 0 0,24-24 0,-23 24 0,-1 0 0,1 0 16,46 0 109</inkml:trace>
  <inkml:trace contextRef="#ctx0" brushRef="#br0" timeOffset="16201">9741 1340 0,'0'-23'16,"24"23"-16,-24-24 16,23 24-1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29.9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0 682 0,'24'0'94,"-1"0"-32,-23-24-62,24 24 0,-1 0 0,1 0 0,-1 0 0,-23-23 0,24 23 0,-1 0 0,1 0 16,-1 0-16,1 0 0,-1 0 0,-23-24 0,24 24 0,-1 0 0,1 0 0,-1 0 16,1 0-16,-24-23 0,23 23 0</inkml:trace>
  <inkml:trace contextRef="#ctx0" brushRef="#br0" timeOffset="691">776 0 0,'24'0'15,"-24"23"-15,0 1 0,0-1 16,23-23-16,-23 24 0,0-1 0,0 1 0,24-24 0,-24 24 0,0-1 16,23-23-16,-23 24 0,0-1 0,0 1 0,0-1 0,0 1 0,0-1 0,0 1 15,0-1-15,0 1 0,0-1 0,0 1 0,0-1 0,0 1 16,0-1-16,0 1 0,-23-24 0,23 23 16,-24-23-16,24 24 0,0-1 0,-23-23 0,23 24 15,-24-24-15,1 0 0,46 0 31,1 0 32,-1 0-47,-23 23-16,24-23 0,-1 0 0,-23 24 0,24-24 0,-24 23 0,23-23 15,-23 24-15,24-24 0,-1 0 0,-23 23 16,24-23-16,-24 24 0,0 0 0,0-1 15,23-23-15,-23 24 0,0-1 16,0 1-16,0-1 16,0 1-16,0-1 0,-23-23 15,23 24-15,0-1 0,-24-23 0,24 24 0,-23-24 0,23 23 0,-24-23 0,1 0 0,23 24 16,-24-24-16,24 23 0,-23-23 0,-1 24 0,1-24 0,-1 0 0,24 23 0,-23-23 0,-1 0 0,24 24 0,-23-24 0,23 23 16,-24-23-16,1 0 0,23 24 0,-24-24 0,0 0 0,24 23 0,-23-23 0,-1 0 0,1 0 15,23 24-15,0-1 0,-24-23 0,48 0 31,-24-23-15,23 23-16,1 0 0,-1 0 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28.5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870 1019 0,'0'23'31,"0"1"-31,0-1 16,24-23-16,-24 24 0,0-1 0,0 1 0,0-1 0,0 1 0,0-1 0,0 1 0,23-1 0,-23 1 0,0-1 0,0 1 15,0-1-15,0 1 0,0-1 0,24 24 0,-24 0 0,0-23 0,0-1 0,0 1 0,0 23 0,23-23 0,-23-1 0,0 48 0,0-48 0,0 24 16,0 0-16,24-23 0,-1-1 0,-23 24 0,0 0 0,0-23 0,0-1 0,24 1 0,-24 46 0,23-23 0,-23-23 0,24 23 0,-24 0 0,0 0 15,23 0-15,1-23 0,-24 46 0,0-23 0,23 0 0,1-23 0,-24 23 0,23 23 0,-23-46 0,24 23 0,-24 0 0,23 0 0,-23 0 0,24 24 0,-1-48 0,-23 24 16,24 24-16,-1-71 0,-23 47 0,24 23 0,-1-23 0,-23-23 0,24-1 0,-24 24 0,0 0 0,23-23 0,1 23 0,0 0 0,-24 0 0,0 0 0,23-23 0,1 23 16,-24 0-16,23-24 0,1 24 0,-24-23 0,0-1 0,23 48 0,1-48 0,-24 1 0,23-1 0,-23 1 0,24-1 0,-24 24 0,23-47 0,-23 48 0,24-25 15,-24 24-15,23-47 0,-23 24 0,0 23 0,24-47 0,-24 23 0,0 1 0,0-1 0,23-23 0,-23 24 16,24-24-16,-1 0 0,1 0 16,-1 0 15,1 0 16,-1 0-32,1 0-15,-1 0 0,1 0 0,-1 0 0,1 0 0,-1 0 0,1 0 16,0 0-16,-1 0 0,1 0 0,-1 0 0,1 0 0,-1 0 0,24 0 0,-23 0 0,23 0 16,0 0-16,-24 0 0,1 0 0,-1 0 0,24 0 0,-23 0 0,-1 0 0,1 0 0,23 0 0,-24 0 0,1 0 0,23 0 0,0 0 0,-23 0 0,23 0 15,0 0-15,0 0 0,0 0 0,-24-24 0,1 24 0,-1 0 0,24 0 0,0 0 0,0-23 0,0 23 0,0 0 0,0 0 0,1 0 0,-1 0 0,0 0 0,23 0 16,-23-24-16,0 24 0,24 0 0,-24 0 0,0-23 0,0 23 0,23 0 0,-23 0 0,1-24 0,-1 24 0,0 0 0,23 0 0,-23 0 0,0 0 0,0 0 15,24 0-15,-24 0 0,0 0 0,-24 0 0,24 0 0,-23 0 0,-1 0 0,1 0 0,47 0 0,-48 0 0,24 0 0,-23 0 0,23 0 0,-24 0 0,1 0 0,-1 0 16,24 0-16,-47-23 0,24 23 0,-1 0 0,1 0 0,-1 0 0,1 0 0,-1 0 0,1 0 0,-1 0 109,-23-24-109,0 1 0,24 23 0,-1 0 0,-23-24 16,0 1-16,24 23 0,-24-24 0,0 0 0,23 24 0,-23-23 0,24 23 0,0-24 0,-1 24 16,-23-23-16,24-1 0,-1 24 0,-23-23 0,24-1 0,-1 1 0,1-1 0,-1 24 0,-23-23 0,24-1 0,-1 1 0,1 23 15,-24-24-15,23 1 0,-23-1 0,24 1 0,-1-1 0,1 24 0,-1-23 0,-23-1 0,24 1 0,-1-1 0,1-23 0,-1 0 0,1 24 0,-24-1 16,0 0-16,23 24 0,-23-23 0,24-1 0,-24 1 0,23-1 0,-23 1 0,0-1 0,24 1 0,-1-1 0,-23 1 0,0-1 0,0 1 0,24 23 16,-24-47-16,0 23 0,0-23 0,0 24 0,0-1 0,0 1 0,0-1 0,24 24 0,-24-47 0,0 24 0,0-1 0,0 1 0,0-1 15,0 0-15,0 1 0,0-1 0,0 1 0,0-1 0,0 1 0,0-1 0,0-23 0,0 24 0,0-1 0,0 1 16,0-1-16,0 1 0,0-1 0,0 1 0,0-1 0,0-23 0,0 24 0,0-1 0,0 1 0,0-1 0,0 1 0,0-1 15,0 1-15,0-1 0,0 0 0,0 1 0,0-1 0,0 1 0,0-1 0,0 1 0,0-1 0,0-23 0,0 24 16,0-1-16,0 1 0,0-1 0,0 1 0,0-1 0,0 1 0,0-1 0,0 1 0,0-1 0,0 1 16,0-1-16,0 1 0,0-1 0,23 24 0,-23-23 0,0-1 0,0 1 0,0-1 0,0 0 0,0 1 0,0-1 15,0 1-15,0-1 0,0 1 0,0-1 0,0 1 0,0-24 0,0 23 0,0 1 0,0-1 0,0 1 0,0-1 0,0-23 16,0 24-16,-23-1 0,23 1 0,0-1 0,0 1 0,0-24 0,0 0 0,0 23 0,-24-23 16,24 23-16,0 1 0,-24-1 0,24 1 0,0-24 0,0 23 0,0 1 0,-23-1 0,-1 1 0,24-1 0,0-23 0,0 24 0,-23-1 15,23 1-15,0-1 0,-24 1 0,24-1 0,-23 1 0,23-24 0,-24 23 0,24 1 0,0-1 0,-23 0 0,23 1 16,-24 23-16,24-24 0,0 1 0,-23 23 0,23-24 0,-24 1 0,24-1 0,-23 1 0,-1 23 0,24-24 0,-23 24 0,23-23 15,0-1-15,-24 1 0,1 23 0,23-24 0,-24 24 0,1 0 0,-1 0 0,24-23 0,-23 23 16,-1 0-16,24-24 0,-23 24 0,-1 0 0,1 0 0,-1 0 0,1 0 0,-1 0 0,0 0 16,1 0-16,-1 0 0,1 0 0,-1 0 0,1 0 0,-1 0 0,1 0 0,-1 0 0,-23 0 0,24 0 0,-1 24 0,-23-24 15,0 23-15,0-23 0,24 0 0,-24 0 0,0 24 0,0-1 0,23-23 0,-23 0 0,-24 0 0,24 24 0,0-1 0,-23 1 0,46-24 0,-23 0 0,-23 0 0,23 23 16,0 1-16,23-1 0,-46-23 0,-1 0 0,24 24 0,0-24 0,-24 23 0,24-23 0,0 0 0,-23 24 0,-1-1 0,24 1 0,0-24 0,0 0 0,0 24 16,-24-24-16,1 23 0,-1-23 0,1 24 0,-1-1 0,48 1 0,-48-24 0,24 23 0,-23-23 0,23 24 0,-1-1 0,1-23 0,0 24 0,0-24 0,-23 0 0,46 23 15,1 1-15,-1-24 0,-23 0 0,0 23 0,0-23 0,24 0 0,-24 0 0,47 24 0,-24-24 0,1 23 0,-1-23 0,1 0 16</inkml:trace>
  <inkml:trace contextRef="#ctx0" brushRef="#br0" timeOffset="2452">0 6616 0,'23'0'0,"1"0"31,-1 0-15,1 0-1,-1 0 16,1 0-15,-1 0-16,1 0 0,0 0 0,-1 0 16,1 0-16,-1 0 0,1 0 0,-1 0 0,1 0 0,-1 0 0,1 0 0,-1 0 15,1 0-15,-1 0 0,1 0 0,-1 0 0,1 0 0,-1 0 0,1 0 0,-1 0 0,1 0 0,-1 0 16,1 0-16,-1 0 0,1 0 0,-1 0 0,1 0 0,-1 0 16</inkml:trace>
  <inkml:trace contextRef="#ctx0" brushRef="#br0" timeOffset="2763">423 6804 0,'24'0'62,"-1"0"-46,1 0-16,-1 0 0,1 0 0,-1 0 0,1 0 0,-1 0 0,1 0 0,-1 0 16,1 0-16,-1 0 0,1 0 0,-1 0 0,24 0 0,-23-23 0,0 23 0,-1 0 0,1-24 0,-1 24 0,1 0 0,-1 0 15,1 0-15,-1 0 0,1 0 0,23 0 0,-24 0 0,24 0 0,-23-23 0,-1 23 0,24 0 0,-23 0 0,-1 0 16,1 0-16,-1 0 0,24 0 0,-23 0 0,-1 0 0,1 0 0,0 0 0,-24-24 15,23 24-15,-46 0 16</inkml:trace>
  <inkml:trace contextRef="#ctx0" brushRef="#br0" timeOffset="14986">2704 6263 0,'24'0'109,"0"0"-93,-1 0-16,1 0 0,-1 0 0,1 0 0,-1 0 0,1 0 0,-1 0 0,1 0 0,-1 0 0,1 0 15,-1 0-15,24 0 0,0 0 0,-23 0 0,23 0 0,0 0 0,-24 0 0,1 0 0,23 0 0,-24-23 0,1 23 0,23 0 16,0 0-16,-23 0 0,-1 0 0,24 0 0,0 0 0,-23 0 0,-1 0 0,24 0 0,0 0 0,-23 0 0,-1 0 0,1 0 0,23 0 0,-24 0 0,1-24 16,23 24-16,-24 0 0,1-23 0,0 23 0,-1 0 0,1 0 0,-1 0 0,1 0 0,23 0 0,-24 0 0,1 0 0,-1 0 15,1 0-15,-1 0 16,-23-24 0,-23 24 15,23 24-16,0-1-15</inkml:trace>
  <inkml:trace contextRef="#ctx0" brushRef="#br0" timeOffset="15624">4727 5699 0,'24'0'0,"-1"0"16,1 0-16,-1 0 0,1 0 0,-1 0 15,1 0-15,-1 0 0,1 0 16,-24 23-16,0 1 0,0-1 0,23-23 0,-23 24 16,0-1-16,0 1 0,0-1 0,0 1 15,0-1-15,0 1 0,0-1 0,0 1 0,0-1 16,-23-23-16,23 24 0,-24-1 0,1-23 0,23 24 0,-24-24 0,24 24 0,-23-1 0,23 1 0,-24-24 16,1 23-16,-1 1 0,1-24 0,23 23 0,-24-23 0,24 24 0,-23-24 0,-1 23 0,24 1 0,-23-24 0,-1 0 15,0 0-15,24 23 0,-23-23 0,23 24 0,-24-24 0,24 23 0,-23-23 0,-1 0 16,24 24-16,24-24 31,-1 0-31,1 0 16,-1 0-16,1 0 0,0 0 0,-1 0 0,-23-24 0,24 24 15,-1 0-15,1 0 0,-24-23 0,0-1 0,23 24 0,1 0 0,-1 0 16,1 0-16,-1 0 0,1 0 0,-1 0 0,-23-23 0,24 23 16,-1 0-16,1 0 0,-1 0 0,1 0 0,-1 0 0,1 0 15,-1 0-15,-23 23 0,24-23 0,-24 24 0,23-24 0,1 0 0,-24 23 16,0 1-16,0-1 15,0 1-15,0-1 16,-24-23-16,1 0 0,23 24 0,-24-24 0,1 23 0,-1-23 0,1 24 0,-1-1 16,1-23-16,23 24 0,-24-24 0,1 0 0,-1 23 0,1 1 0,-1-24 0,1 0 0,23 23 0,-47-23 0,23 24 0,1-1 0,-1-23 15,24 24-15,-47 0 0,24-24 0,23 23 0,-48-23 0,25 24 0,-1-24 0,24 23 0,-23 1 0,-1-24 0,1 0 0,23 23 16,-24-23-16,1 24 0,-1-24 0,1 0 0,23 23 0,-24-23 0,24 24 0,-23-24 16,23 23-16</inkml:trace>
  <inkml:trace contextRef="#ctx0" brushRef="#br0" timeOffset="16334">3363 5934 0,'-47'0'0,"23"23"0,1 1 0,-24-24 0,0 23 0,23 1 0,1-24 0,-24 23 15,23 25-15,-23-48 0,24 23 0,-1 1 0,-46-24 0,46 23 0,1 1 0,-24-1 0,47 1 0,-24-24 0,-23 23 0,23 1 0,-23-1 0,24 1 0,-24-1 0,23 1 16,1-1-16,-24 1 0,23-1 0,1-23 0,-24 47 0,23-23 0,1-1 0,-1-23 0,1 47 0,-1-23 0,-23-1 0,0 1 0,24 23 0,-1-23 16,1-1-16,23 1 0,-48 23 0,25 0 0,-1-47 0,24 23 0,0 1 0,-23-1 0,23 1 0,-24-1 0,24 1 0,-23-1 0,23 1 15,0-1-15,0 1 0,0 23 0,0-24 0,-24 1 0,24-1 0,0 1 0,0-1 0,0 1 0,0-1 0,0 1 0,0 0 0,0-1 16,0 24-16,0-23 0,0 23 0,24-47 0,-1 23 0,-23 1 0,0-1 0,0 1 0,24-24 0,-24 23 0,23 1 16,1-1-16,-24 1 0,23-1 0,-23 1 0,24-24 0,0 23 0,-24 1 0,23-1 0,1-23 0,-1 24 0,1-24 0,-24 23 0,23-23 15,-23 24-15,47-1 0,-23-23 0,-1 24 0,1-1 0,-1-23 0,24 24 0,-23-24 0,23 24 0,-24-24 0,1 0 0,23 23 16,-24-23-16,1 0 0,-1 0 0,24 0 0,1 0 0,-25 0 0,1 0 0,23 0 0,0 0 0,0 0 0,-24 0 0,24 0 0,0 0 15,-23 0-15,-1 0 0,48 0 0,-24 0 0,-47-23 0,47 23 0,0 0 0,0 0 0,0 0 0,0-24 0,0 0 0,0 24 0,-23 0 0,23-23 0,-24 23 0,1-24 16,23 24-16,-24-47 0,48 24 0,-24 23 0,0-24 0,0-23 0,24 47 0,-24-47 0,-24 47 0,24-47 0,0 24 0,0-24 0,0 23 0,0 1 0,-23-1 16,23-23-16,0 24 0,0-1 0,-24-23 0,24 24 0,-23-1 0,23-23 0,-23 0 0,23 0 0,-24 23 0,24-23 0,-23 24 0,-24-24 0,23 23 0,-23 1 15,24 23-15,-24-24 0,23-23 0,-23 0 0,24 0 0,-1 24 0,-23-24 0,0 23 0,0 1 0,24-1 0,-24-23 0,0 0 0,0 23 16,0-23-16,0 24 0,0-24 0,0 23 0,0 1 0,0-1 0,0 1 0,0-1 0,0 1 0,0-1 0,0-23 16,0 24-16,-24 23 0,24-24 0,0 1 0,0-1 0,-23-23 0,-1 47 0,24-23 0,0-1 0,-23 0 0,23 1 0,0-1 0,-24 24 15,1-23-15,23-1 0,-24 1 0,24-1 0,-23 1 0,23-1 0,-24 24 0,24-23 0,-23 23 0,23-24 0,0 1 16,-24 23-16,24-24 0,0 1 0,-23 23 0,-1-24 0,0 24 0,24-23 0,-23 23 15,-1 0-15,24-24 0,-23 1 0,-1 23 0,1 0 0,23-24 0,-24 24 0,1 0 0,-1 0 0,24-23 16,-23 23-16,-1 0 0,1 0 0,-1 0 0,1 0 0,-1 0 0,-23 0 0,24 0 0,23-24 16,-47 24-16,23 0 0,-23 0 0,24 0 0,-24 0 0,23 0 0,0 0 0,1 0 0,-24 0 0,23 0 0,1 0 0,-24 24 0,0-1 0,23-23 15,-23 0-15,0 0 0,24 24 0,-24-24 0,0 23 0,0-23 0,0 0 0,0 24 0,-1-1 0,1 1 0,0-24 0,0 0 0,-23 23 0,46 1 0,-23-1 16,0-23-16,-23 0 0,23 24 0,0-1 0,23-23 0,-46 24 0,22-1 0,1-23 0,24 24 0,-48-24 0,24 23 0,0 1 0,0-1 0,0-23 16,0 24-16,0-24 0,24 23 0,-1-23 0,-23 24 0,24-24 0,-1 24 0,1-1 0,-1-23 0,24 24 0,-24-24 15,24 23-15,0 1 0,0-1 16,0 1-16,0-1 0,0 1 0,24-24 0,-24 23 0,24-23 15,-24 24-15,23-24 0,1 0 0,-24 23 0,23-23 0,1 24 0,-1-24 0,1 0 0,-24 23 0,47-23 16,-24 0-16,-23 24 0,24-24 0,23 0 0,-47 23 0,23-23 0,1 0 0,-1 0 0,1 0 0,-1 24 0,1-24 16,-1 0-16,1 0 0,-1 0 0,1 0 0,-1 0 0,-23-24 31,-23 24-31,23-23 0,-24 23 16,24-24-16,-23 24 0,23-23 0,-24 23 0,1 0 15,23-24-15,-24 24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51.6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0 330 0,'23'0'0,"-23"23"0,24-23 16,-1 0-16,-23 24 0,0-1 16,24-23-16,-24 24 0,0-1 0,23-23 0,-23 24 0,0-1 15,0 1-15,24-24 0,-24 23 0,23-23 0,-23 24 0,0-1 16,0 1-16,24-24 0,-24 23 0,0 1 0,0-1 15,0 1-15,24-24 0,-24 24 0,0-1 0,0 1 16,0-1-16,0 1 0,0-1 0,0 1 0,0-1 16,0 1-16,0-1 0,0 1 0,-24-24 15,24 23-15,0 1 0,0-1 0,-24-23 0,24 24 0,0-1 16,-23-23-16,23 24 0</inkml:trace>
  <inkml:trace contextRef="#ctx0" brushRef="#br0" timeOffset="253">541 941 0,'23'0'47,"1"0"-31,-1 0-16,1 0 0,-1 0 15,1 0-15,-1 0 0,1 0 0,-1 0 0,1 0 0,-1 0 0,1 0 16,0 0-16,-1 0 0,1 0 0,-1 0 0,1 0 0,-1 0 0,1 0 0,-1 0 16,1-23-16,-1 23 0,-23-24 0,24 24 0,-1 0 0,1 0 0,-1 0 15,-23-23-15,0-1 16</inkml:trace>
  <inkml:trace contextRef="#ctx0" brushRef="#br0" timeOffset="496">776 494 0,'23'0'0,"1"0"15,0 0-15,-1 0 0,-23 24 16,24-24-16,-1 0 0,-23 23 0,24-23 0,-24 24 16,23-24-16,-23 23 0,24-23 0,-24 24 0,0-1 0,0 1 15,0-1-15,0 1 0,23-24 0,-23 24 0,0-1 0,0 1 16,24-24-16,-24 23 0,0 1 0,0-1 0,0 1 0,0-1 0,0 1 15,0-1-15,0 1 0,0-1 0,0 1 0,0-1 16,0 1-16,-24-24 16,1 0-16,-1 0 15,1 0 1</inkml:trace>
  <inkml:trace contextRef="#ctx0" brushRef="#br0" timeOffset="1059">1434 236 0,'24'0'16,"0"0"-1,-1 0-15,1 0 16,-1 0-16,1 0 0,-1 0 0,1 0 15,-1 0-15,1 0 0,-1 0 0,1 0 0,-24-24 0,23 24 0,-23-23 0,24 23 16,-1 0-16,1 0 0,-1-24 0,1 24 0,-1-23 0,1 23 0,-1-24 0,-23 1 0,24 23 16,-1 0-16,-23-24 0,24 24 0,-24-24 0,23 24 0,-23-23 0,24 23 15,-24-24-15,-24 24 47,24 24-47,0-1 0,-23-23 16,23 24-16,0 0 0,-24-24 0,24 23 0,0 1 0,-23-24 0,23 47 0,-24-24 0,1 1 15,23-1-15,0 1 0,0-1 0,-24-23 0,24 24 0,0-1 0,-23-23 0,23 24 0,0-1 0,0 1 0,0-1 0,0 1 16,0-1-16,-24-23 0,24 24 0,0-1 0,0 1 0,0-1 0,0 24 0,0-23 0,0-1 16,0 25-16,0-25 0,24 1 0,-24-1 0,23-23 0,-23 24 0,0-1 0,24 1 0,-24-1 0,0 1 0,23-24 15,-23 23-15,0 1 0,0-1 0,24-23 0,-1 0 0,-23 24 0,0-1 0,24 1 0,-24-1 0,23-23 0,1 24 0,-1-1 0,1 1 16,0-24-16,-24 23 0,23-23 0,1 0 0,-24 24 0,23-1 0,1-23 0,-24 24 0,23-24 16,-23 23-16,24-23 0,-24 24 0,23-24 0,-46 0 46,-1 0-46,1 0 0,23 23 0,-24-23 0,24 24 16,-23-24-16,-1 0 0,1 0 0,-1 0 0,24 24 0,-24-24 0,1 0 0,-1 0 0,1 0 0,23 23 16,-47 1-16,23-24 0,1 0 0,-1 23 0,1-23 0,-1 0 0,1 0 0,23 24 15,-24-24-15,1 0 0,-1 0 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5:50.4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589 870 0,'-24'0'0,"1"0"0,23 24 0,-24-24 0,1 0 16,-1 0-16,0 0 0,1 0 0,23 23 0,-24-23 0,1 0 0,23 24 0,-24-24 16,1 0-16,23 23 0,-24-23 0,1 0 0,-1 0 0,1 0 15,-1 0-15,1 0 0,23 24 0,-24-24 16,48 0 15,-1 0-31,1 0 16,-1 0-1,1 0-15,-24 23 0,23-23 0,1 0 16,-24 24-16,23-24 0,1 0 0,-1 0 0,1 0 0,-1 0 0,1 0 0,0 0 0,-1 0 0,1 0 16,-1 0-16,24 0 0,-23 0 0,-1 0 0,1 0 0,-1 0 0,1 0 0,-1 0 0,1 0 0,-1 0 0,1 0 0,-1 0 0,24 0 0,-23 0 15,-1 0-15,1 0 0,-1 0 0,1 0 0,-1 0 0,1 0 0,-1 0 0,1 0 0,0 0 16,-1 0-16,-23-24 0,24 24 0,-48 0 47,48 0-16,-1 0-31</inkml:trace>
  <inkml:trace contextRef="#ctx0" brushRef="#br0" timeOffset="299">1953 470 0,'0'24'31,"0"0"-15,0-1-16,0 1 15,0-1-15,0 1 0,0-1 0,0 1 0,0-1 0,23-23 0,-23 24 16,0-1-16,0 1 0,0-1 0,0 1 0,0-1 0,24-23 0,-24 24 0,0-1 15,0 1-15,0-1 0,0 1 0,23-24 0,-23 23 0,0 1 0,0-1 0,0 1 0,24-24 0,-24 23 16,0 1-16,0-1 0,0 1 0,0 0 0,0-1 0,0 1 0,23-24 0,-23 23 16,0 1-16,24-24 0,-24 23 0,0 1 0,0-1 0,23-23 0,-23 24 0,-23-24 47,-1 0-47,24-24 0,0 1 0,-23 23 0,23-24 15,-24 1-15,1 23 0,23-24 0,0 1 0,-24 23 0,24-24 0,0 1 0,-23 23 16,23-24-16,-24 24 0,24-24 0,-23 24 0,23-23 0,0-1 0,-24 24 0</inkml:trace>
  <inkml:trace contextRef="#ctx0" brushRef="#br0" timeOffset="577">1 0 0,'0'24'0,"0"-1"0,0 1 0,0-1 0,0 1 0,0-1 0,0 1 0,0-1 0,0 1 0,0-1 16,0 1-16,0-1 0,0 1 0,0-1 0,0 1 0,0-1 0,0 24 0,0-23 0,0 23 0,0-23 16,0 23-16,0-24 0,0 1 0,0-1 0,0 1 0,0-1 0,0 1 0,0-1 0,23 1 0,-23-1 0,0 1 0,0-1 0,24 1 0,-24-1 0,0 1 15,0-1-15,0 24 0,23-23 0,-23-1 0,0 1 0,24-24 0,-24 47 0,23-24 0,1 1 0,-24 0 0,0-1 0,23 1 0,-23-1 16,24-23-16,-1 24 0,-23-1 0,0 1 0,24-24 0,-1 47 0,-23-24 0,24 1 0,-1-1 0,1-23 0,-24 24 0,23 23 0,1-47 0,-24 23 16,23-23-16,-23 24 0,24-24 0,-24 23 0,47 1 0,-23-1 0,-1-23 0,-23 24 0,24-1 0,-1-23 0,1 0 0,-24 24 15,23-24-15,1 23 0,-1-23 0,1 0 0,-1 0 0,-23 24 0,24-24 0,-1 23 0,1-23 0,-1 0 0,1 0 16,-1 0-16,1 24 0,-1-24 0,1 0 0,-1 0 0,1 0 0,-1 0 0,1 0 0,-1 0 0,1 0 0,-1 0 15,1 0-15,0 0 0,-1 0 0,24 0 0,-23 0 0,-1 0 0,1 0 0,-1 0 0,1 0 0,23-24 0,-47 1 0,23 23 0,1 0 16,-1-24-16,1 1 0,-1 23 0,1 0 0</inkml:trace>
  <inkml:trace contextRef="#ctx0" brushRef="#br0" timeOffset="853">3035 541 0,'23'0'16,"-23"24"0,0-1-16,24-23 0,-24 24 0,0-1 0,0 1 0,23-1 0,-23 1 0,0-1 15,0 1-15,24-1 0,-24 1 0,23-1 0,-23 1 0,0-1 0,0 1 0,24-24 0,-24 23 0,0 1 0,0-1 16,23-23-16,-23 24 0,0-1 0,0 1 0,0-1 0,0 1 0,24-24 0,-24 23 0,23 1 0,-23 0 0,0-1 0,0 1 16,0-1-16,24-23 0,-24 24 0,0-1 0,0 1 0,0-1 0,0 1 0,23-24 0,-23 23 0,0 1 15,0-1-15,0 1 0,0-1 0,0 1 0,0-1 0,0 1 16,-23-24-16,23 23 0,-24-23 0,1 0 0,-1 0 15,1 0-15,-1 0 0,1 0 0,-1 0 0,1 0 16,-1 0-16,1-23 0,23-1 0,-24 24 0,24-23 0,-24 23 0,24-24 0,-23 24 0,-1-23 0,1-24 16,23 23-16,0 1 0,-24-1 0,24 1 0,-23-24 0,23 23 0,-24 24 0,24-47 0,-23 24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6:03.4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3532 498 0,'0'-23'0,"0"-1"0,0 1 0,0-1 16,0 1-16,-23 23 0,23-24 0,0 1 0,-24 23 0,24-24 15,0 1-15,-23 23 0,23-24 0,-24 24 0,24-23 0,-23 23 0,23-24 0,-24 24 0,1-23 16,-1-1-16,1 24 0,23-23 0,-24 23 0,1-24 0,-1 24 0,1 0 0,-1-23 15,1-1-15,-1 24 0,1 0 0,-1 0 0,0-23 0,1 23 0,-1 0 0,1 0 0,-1 0 0,1 0 0,-24-24 16,23 24-16,1 0 0,-1-23 0,1 23 0,-1 0 0,1 0 0,-1 0 0,1 0 0,-1 0 0,1 0 0,-1 0 0,-23 0 16,24 0-16,-1 0 0,1 0 0,-1 0 0,1 0 0,-1 0 0,0 0 0,-23 23 0,24-23 0,-1 0 0,-23 0 0,24 24 0,-1-24 0,-23 23 15,24-23-15,-1 0 0,1 0 0,23 24 0,-47-24 0,23 23 0,-23-23 0,24 24 0,-1-24 0,-23 23 0,0 1 0,24-24 0,-25 23 0,25 1 0,-24-1 0,0 1 16,23-1-16,1-23 0,-48 24 0,24-1 0,24 1 0,-24-1 0,0 1 0,23-1 0,-23 1 0,0-1 0,0 1 0,24-1 0,-25 1 0,25 0 0,-24-1 16,0 1-16,23-1 0,1 1 0,-1-1 0,-23 1 0,24-1 0,-24 1 0,23-1 0,-23 1 0,24 23 0,-1-47 0,-23 23 0,24 24 0,-1-23 0,-23-1 15,24 1-15,-25-1 0,48 1 0,-23-1 0,-1 1 0,1-1 0,-1 1 0,1-1 0,-1 1 0,-23 23 0,24-23 0,-1 23 0,1-24 0,23 1 0,-47-1 16,47 1-16,-24-1 0,24 1 0,-23 23 0,23-24 0,-24 1 0,24-1 0,-23 1 0,23-1 0,0 1 0,-24 46 0,24-46 0,-23-1 0,23 24 15,0-23-15,0 0 0,0-1 0,-24 24 0,24-23 0,0-1 0,-23 24 0,23 0 0,0 0 0,0 0 0,0-23 0,-24-1 0,24 24 0,0-23 0,0-1 16,0 24-16,-23-23 0,23-1 0,0 1 0,0 23 0,0-23 0,0 23 0,0-24 0,0 1 0,23 23 0,-23-24 0,0 24 16,24-23-16,-24-1 0,47 48 0,-47-48 0,23 24 0,1-23 0,-1 23 0,-23-24 0,24-23 0,-24 47 0,47-23 0,-47 23 0,47-23 0,-47-1 0,47 24 15,0 0-15,-24-23 0,1-1 0,23 1 0,-47-1 0,47 1 0,-24-1 0,1-23 0,0 24 0,-1-1 0,24 1 0,-23-1 0,23 1 0,-24-1 16,1 1-16,23 23 0,0-47 0,0 23 0,0 1 0,-24-1 0,24-23 0,0 24 0,0-1 0,0 1 0,1 0 0,-25-1 0,48-23 0,-24 24 0,0-1 0,-24 1 16,24-24-16,0 23 0,24 1 0,-24-24 0,-24 0 0,24 23 0,0 1 0,24-1 0,-24-23 0,-23 0 0,-24 24 0,23-24 0,48 0 0,-48 0 0,24 23 0,0 1 15,0-24-15,-23 23 0,23-23 0,-24 0 0,48 0 0,-48 0 0,24 0 0,-23 24 0,23-24 0,-23 0 0,23 0 0,-24 0 0,1 0 0,23 23 0,-24-23 16,1 0-16,23 0 0,-24 0 0,1 0 0,23 0 0,-24 0 0,1 0 0,-1 0 0,1 0 0,-1 0 0,24 0 0,-23 0 0,-1 0 0,24 0 0,-23 0 15,23 0-15,-23-23 0,-1 23 0,1 0 0,-1 0 0,24-24 0,-47 1 0,24 23 0,-1 0 0,1-24 0,-1 24 0,-23-23 0,47 23 0,-23-24 16,-24 1-16,47-1 0,-24 1 0,1-1 0,-1 24 0,-23-47 0,24 47 0,-1-23 0,-23-1 0,0 1 0,24 23 0,-24-48 0,23 25 16,-23-1-16,24-23 0,-24 24 0,0-24 0,0 0 0,23 47 0,-23-47 0,24 0 0,-24 23 0,0 1 0,24-24 0,-24 0 0,23 23 0,-23-23 0,0 24 15,24-24-15,-24 23 0,23-47 0,-23 24 0,24 24 0,-24-48 0,23 71 0,-23-47 0,24 24 0,-24-24 0,0 23 0,0 1 0,0-1 16,23 1-16,1-24 0,-24 23 0,23 1 0,1-24 0,-24 23 0,0 1 0,23-48 0,1 47 0,-1 1 0,-23-24 0,24 23 0,-24 1 0,23-24 0,-23 0 0,0 23 16,24 1-16,-24-24 0,23 0 0,1 23 0,-24-23 0,23 0 0,-23 24 0,24-24 0,-24 23 0,0 0 0,0 1 0,0-1 15,0 1-15,0-1 0,0 1 0,0-1 0,0 1 0,0-1 0,0 1 0,0-1 0,0 1 0,0-1 0,0 1 16,0-1-16,0 1 0,0-1 0,0 1 0,0-1 0,0 1 0,0-1 0,-24 1 0,1-1 0,23 1 0,-24 23 15,24-24-15,-23-23 0,-1 47 0,1-24 0,-1-23 0,1 47 0,23-23 0,0-1 0,-24 1 0,1-1 0,-1-23 0,-23 24 16,47-1-16,-23 24 0,23-23 0,-47-24 0,47 23 0,-24 1 0,1 23 0,-1-24 0,1 1 0,-1-1 0,0-23 0,1 47 0,-1-47 0,1 47 16,23-23-16,-47-1 0,23 24 0,24-23 0,-47 23 0,47-48 0,-47 25 0,24 23 0,-24-47 0,23 47 0,1-24 0,-1 24 0,1-23 0,-24-1 15,47 1-15,-71-1 0,48 24 0,-24-23 0,23-1 0,-23 1 0,23 23 0,1-24 0,-1 24 0,-23-23 0,24 23 0,-24-24 0,0 24 0,23-23 0,1 23 16,-24 0-16,23-24 0,1 24 0,-1 0 0,-23 0 0,24 0 0,-24 0 0,0 0 0,-1 0 0,1 0 0,24-23 0,-24 23 0,0 0 0,23 0 16,-23 0-16,24 0 0,-24 0 0,23 0 0,1 0 0,-24 0 0,23 0 0,1 0 0,-1 23 0,-23-23 0,24 24 0,-1-24 0,1 0 0,-1 0 0,0 23 15,1-23-15,-1 24 0,1-24 0,23 23 0,-24-23 0,24 24 0,-23-24 0,23 23 0,0 1 0,-24-24 16,24 23-16,0 1 0,-23-24 0,23 23 0,0 1 0,0-1 0,0 1 0,0-1 0,0 24 15,0-23-15,-24 0 0,24-1 0,0 1 0,0 23 0,0-24 0,0 1 0,0-1 0,0 1 0,0 23 0,0-24 16,0 24-16,0-23 0,0-1 0,0 1 0,0-1 0,0 1 0,0-1 0,0 24 0,0-23 0,0-1 0,0 24 0,0 1 0,0-25 0,0 1 16,0-1-16,0 1 0,0-1 0,0 1 0,0-1 0,0 24 0,0 0 0,0-23 0,0-1 0,0 1 0,0-1 0,0 1 0,0-1 0,0 1 0,0-1 15,0 1-15,0-1 0,0 1 0,0-1 0,0 1 0,0 23 0,0-23 0,0-1 0,0 1 0,0-1 0,0 1 16,0-1-16,0 1 0,0-1 0,0 1 0,0-1 0,24 1 0,-24-1 0,23-23 0,-23 24 16,0-1-16,24-23 0,-24 24 0,23-24 0,-23 23 0,24-23 0,-24 24 15,23-24-15,1 0 0,-24 23 0,23-23 0,-23 24 0,24-24 0,0 0 0,-1 0 16,1 0-16,-1 0 0,1 0 0,-1 0 0,1 0 0,-1 0 0,1 0 15,-1 0-15,1-24 0,-1 24 0,1 0 0,-1 0 0,1 0 0,-1 0 0,1-23 0,23 23 0,-24-24 0,1 24 0,-1-23 0,1 23 16,23 0-16,-47-24 0,23 24 0,1 0 0,0-23 0,-1-1 0,1 24 0,-1 0 0,-23-23 0,24 23 0,-1 0 0,-23-24 0,24 24 0,-24-23 0,23 23 16,1-24-16,-24 1 0,23 23 0,-23-24 0,0 1 0,0-1 0,0 1 15,0-1-15,0 1 0,0-1 16,0 0-16,-23 24 0,-1 0 16,24-23-16,-23 23 0,-1 0 15,1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44.0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 0 0,'-24'0'16,"1"0"-16,-1 0 0,24 23 0,-23-23 0,-1 0 0,0 0 15,24 24-15,-23-24 0,-1 0 0,1 0 0,-1 24 0,1-24 0,-1 0 0,24 23 0,-23-23 16,-1 24-16,1-24 0,-1 23 0,1-23 0,-24 24 0,23-1 0,1-23 0,-1 24 0,1-24 0,23 23 15,-47-23-15,23 24 0,1-1 0,-1-23 0,1 24 0,-1-24 0,1 23 0,-1 1 0,0-1 0,1-23 0,-1 24 0,1-24 16,-1 23-16,24 1 0,-23-24 0,-1 23 0,24 1 0,-47-1 0,24 1 0,23-1 0,-24-23 0,1 24 0,23-1 0,-24 1 0,1-1 16,23 1-16,-24 0 0,1-1 0,23 1 0,-24-24 0,24 23 0,0 1 0,0-1 0,0 1 0,-23-1 15,23 1-15,0-1 0,0 1 0,-24-1 0,24 1 0,0-1 0,0 1 0,-23-24 0,23 23 0,0 1 0,0-1 16,0 1-16,0-1 0,0 1 0,0-1 0,0 1 0,0-1 0,0 1 0,0-1 0,0 1 0,0 0 16,0-1-16,0 1 0,0-1 0,0 1 0,0-1 0,0 1 0,0-1 0,0 24 0,0-23 15,0-1-15,0 1 0,0-1 0,0 1 0,0-1 0,0 1 0,0-1 0,0 1 0,0-1 16,0 1-16,0-1 0,0 1 0,23-24 0,-23 23 0,0 1 0,0-1 0,0 1 0,24 0 0,-24-1 0,0 1 15,47-1-15,-47 1 0,0-1 0,23-23 0,-23 24 0,24-1 0,-1 1 0,-23-1 0,0 1 0,47-1 0,-47 1 0,24-1 0,-1 1 0,-23-1 16,24-23-16,-24 24 0,23-1 0,1 1 0,-24-1 0,23 1 0,-23-1 0,47-23 0,-23 47 0,-1-23 0,1-1 0,0 1 0,-1 23 0,24-23 16,-47-1-16,47-23 0,-47 24 0,24-1 0,23 24 0,-24-47 0,1 24 0,-1-1 0,1 1 0,23-24 0,-24 47 0,1-24 0,-1-23 0,1 24 0,-1-24 0,1 23 15,-1-23-15,1 24 0,-1-24 0,24 47 0,-23-47 0,23 23 0,-47 1 0,47-24 0,-23 23 0,-1 1 0,48-1 0,-48-23 0,1 24 0,23-1 0,-24-23 16,1 24-16,23 0 0,-24-24 0,1 23 0,23 1 0,0-24 0,-24 23 0,24-23 0,-23 24 0,0-24 0,23 23 0,-47 1 0,47-24 0,0 23 0,-24-23 0,1 24 16,-1-24-16,1 0 0,-1 23 0,1-23 0,23 0 0,0 24 0,0-1 0,0 1 0,-24-24 0,24 23 0,0-23 15,-23 0-15,0 0 0,-1 24 0,1-24 0,-1 23 0,1-23 0,-1 0 0,1 0 0,23 0 0,-24 0 0,1 24 0,-1-24 0,1 0 0,-1 0 0,1 0 16,-1 23-16,1-23 0,-1 0 0,1 0 0,-1 0 0,1 0 0,-1 0 0,1 0 0,-1 0 0,1 0 15,-1 0-15,1 0 0,0 0 0,-24-23 0,23 23 0,1 0 0,-1 0 0,1 0 0,-24-24 0,23 24 16,-23-23-16,24 23 0,-1 0 0,1-24 0,-1 24 0,-23-23 0,24 23 0,-1-24 0,-23 1 16,24 23-16,-24-24 0,23 24 0,-23-23 0,24 23 0,-24-24 0,23 24 0,-23-23 0,24-1 0,-1 24 15,-23-23-15,0-1 0,24 24 0,-1 0 0,-23-23 0,0-1 0,0 1 0,0-1 0,0 0 0,24 24 0,-1-23 0,-23-1 16,0 1-16,0-1 0,0 1 0,0-1 0,24-23 0,-24 24 0,0-1 0,23 1 0,-23-1 0,0-23 16,0 24-16,0-1 0,0 1 0,0-1 0,0-23 0,0 24 0,0-24 0,0 23 0,0 1 0,0-1 0,-23 0 15,23-23-15,-24 24 0,24-1 0,0-23 0,-23 24 0,23-1 0,0 1 0,-24-24 0,1 23 0,23-23 0,-24 24 0,1-1 0,23-46 0,-24 46 0,1 1 16,23-48-16,-24 48 0,1-1 0,-1-23 0,24 23 0,-23-23 0,23 24 0,0-24 0,-24 0 0,1 47 0,-1-47 0,1 0 0,23 23 0,0 1 0,0-1 0,-47 1 15,47-24-15,-24 0 0,1 23 0,-1-23 0,-23 24 0,47-25 0,0 25 0,-47-24 0,47 0 0,-47 23 0,47 1 0,-24-24 0,-23 23 0,47 1 16,-23-48-16,-1 71 0,1-47 0,-24 0 0,23 0 0,1 47 0,23-23 0,-24-24 0,1 23 0,-1 1 0,24-1 0,-23 0 0,-1 1 0,1 23 0,23-24 16,0 1-16,-24 23 0,24-47 0,-23 47 0,-1-24 0,1 1 0,-1-1 0,1 1 0,23-1 0,-24 24 0,24-23 0,-47-1 0,47 1 0,-24 23 15,24-47-15,-23 47 0,-1 0 0,24-24 0,-23 24 0,23-23 0,0-1 0,-24 24 0,24-23 0,-23 23 0,-1 0 0,24-24 16,-23 24-16,23-23 0,-24 23 0,24-24 0,-23 24 0,-1 0 0,1 0 16,-1 0-16,1 0 15,-1 0-15,1 0 0,-1 0 0,1 0 16,-1 0-16,1 0 0,-1 0 0,1 0 0,-1 0 0,1 24 0,-1-24 0,0 0 0,1 0 0,-1 0 15,-23 23-15,0-23 0,24 24 0,-1-24 0,1 0 0,-1 23 0,-23-23 0,24 0 0,-1 0 0,1 0 0,-1 0 0,1 24 0,-24-24 16,23 23-16,1-23 0,-24 0 0,23 24 0,1-24 0,-1 0 0,0 0 0,1 0 0,23 23 0,-47-23 0,23 0 0,1 0 0,-1 0 0,1 24 0,-1-1 0,1-23 16,-1 0-16,1 0 0,-1 24 0,1-24 0,-1 0 0,1 0 0,-1 23 0,1-23 0,23 24 0,-24-24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54:33.2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3622 3081 0,'0'24'188,"-24"-24"-188,1 0 0,-1 0 0,24 23 15,-23-23-15,-1 0 16</inkml:trace>
  <inkml:trace contextRef="#ctx0" brushRef="#br0" timeOffset="1435">1764 3457 0,'24'0'31,"-1"0"-31,1 0 0,-1 0 0,1 0 0,-1 0 16,1 0-16,-1 0 0,1 0 0,-1 0 0,1 0 0,-1 0 0,1 0 0,23 0 0,-24 0 0,1 0 16,-1 0-16,48 0 0,-48 0 0,24 0 0,0 0 0,-23 0 0,47 0 0,-24 0 0,0-23 0,23 23 0,1 0 0,-24-24 0,-24 24 0,24 0 0,24 0 0,-1-23 15,25 23-15,-25 0 0,1 0 0,23-24 0,-24 24 0,24 0 0,0-23 0,24-1 0,-47 24 0,46 0 0,-23-23 0,24 23 0,-1 0 0,-23-24 0,48 1 16,-48 23-16,23-24 0,1 1 0,-1 23 0,-22 0 0,46-24 0,0 1 0,-24 23 0,-23-24 0,48 1 0,-1-1 0,-24 24 0,1 0 0,-48 0 0,-23-23 0,71 23 15,0-24-15,23 24 0,-24 0 0,24-23 0,-23 23 0,0 0 0,-1 0 0,24-24 0,-47 1 0,0 23 0,1 0 0,46 0 0,-71-24 0,24 24 0,0 0 0,0-23 16,24-1-16,-47 24 0,23 0 0,0-24 0,-47 24 0,23 0 0,1 0 0,-1 0 0,1 0 0,-24 0 0,0 0 0,24 0 0,-48 0 0,1 0 0,-1 0 0,1 0 16,23 0-16,-24 0 0,24 0 0,-23 0 0,-1 0 0,1 0 0,23 0 0,-24 0 0,24 0 0,0 0 0,-23 0 0,-1 0 15,1 0-15,0 0 0,-24-23 32,-24 23-32,0 0 109,1 0-93,-1 0-16,1 0 0,-1 0 0</inkml:trace>
  <inkml:trace contextRef="#ctx0" brushRef="#br0" timeOffset="2632">3269 2964 0,'24'0'0,"-1"0"16,1 0-16,-24 23 0,0 1 0,23-1 15,-23 1-15,0-1 0,24-23 0,-24 24 0,0-1 0,0 1 0,23-24 0,-23 23 0,0 1 0,0-1 16,0 1-16,0-1 0,24 1 0,-24-1 0,23 1 0,-23-1 0,0 24 0,0-23 0,0-1 0,24 1 0,-24 23 0,23-23 0,-23 23 0,0 0 0,0-24 0,24 1 15,-1 23-15,-23 23 0,24-23 0,-24 0 0,0-23 0,0 23 0,0 0 0,23 0 0,-23 23 0,24-22 0,-24-1 0,0 0 0,0 23 0,0-23 16,23 0-16,-23 24 0,0-24 0,24 0 0,-24 23 0,24-23 0,-24 0 0,0 1 0,0-1 0,0 47 0,0-47 0,23 0 0,-23 23 0,24-23 0,-24 0 0,0 24 16,23-24-16,-23 23 0,0 1 0,0-24 0,0 24 0,0-48 0,0 48 0,0-1 0,0 1 0,0-24 0,0 23 0,0-23 0,0 24 0,0-24 15,24 24-15,-24-1 0,0-23 0,0 0 0,0 0 0,0 24 0,0-1 0,0 1 0,0-1 0,0-22 0,0 22 0,0-23 0,0 0 0,0 24 0,0-24 0,0 23 16,0-23-16,0 24 0,0-24 0,0 0 0,0 24 0,0-1 0,0-46 0,0 46 0,0-23 0,0 0 0,0 24 0,0-1 0,0-23 0,0 0 16,0 24-16,0-24 0,0 0 0,0 0 0,0 0 0,-24 0 0,24 0 0,-23 0 0,23-23 0,0 46 0,-24-23 0,24 0 0,0-23 0,-23 23 0,-1 0 0,24 0 15,0-23-15,0 23 0,-24 0 0,24-24 0,-23 24 0,23-23 0,0 23 0,-24-24 0,24 1 0,-23 23 0,23-24 0,0 1 0,0 23 0,0-24 0,-24 1 16,24-1-16,-23 1 0,23-1 0,0 24 0,0-23 0,0 0 0,0-1 0,0 1 0,0 23 0,0-24 0,0 24 0,0-23 15,0-1-15,0 1 0,0-1 0,0 1 0,0-1 0,0 1 0,0-1 0,0 1 0,0-1 16,0 1-16,0-1 0,23-23 63,1 0-48,-1 0 32,-23-23 0,24 23-47,-24-24 31,23 24-15,1 0 15,0 0-15,-1 0-1,1 0 17,-24-23 14</inkml:trace>
  <inkml:trace contextRef="#ctx0" brushRef="#br0" timeOffset="4170">8302 3881 0,'0'-24'0,"-23"24"0,-1 0 0,24-23 0,-23 23 0,-1 0 16,1 0-16,-1 0 0,1 0 0,-1 0 0,0 0 15,1 0-15,-1 0 0,1 0 0,-1 0 0,1 0 0,-1 0 0,1 0 0,-1 0 16,1 0-16,-1 0 0,1 0 0,-24 0 0,0 0 0,23 0 0,1 0 0,-1 0 0,1 0 0,-1 0 0,1 0 16,-1 0-16,1 0 0,-1 0 0,-23 0 0,23 0 0,1 0 0,-1 0 0,1 0 0,-1 0 0,1 0 0,-24 0 0,23 0 0,1 0 0,-1 0 0,1 0 0,-1 0 15,-23 0-15,24 0 0,-24 0 0,-24 0 0,48 0 0,-1 0 0,1 0 0,-1 0 0,1 0 0,-1 0 0,0 0 16,-23 0-16,24 0 0,-1 0 0,1 0 0,-1 0 0,1 0 0,-1 0 0,1 0 0,-1 0 16,1 0-16,-1 0 0,1 0 0,-1 0 0,1 0 0,-1 0 0,1 0 15,-1 0-15,24 23 0,-23-23 0,23 24 0,-24-24 0,24 23 16,-23-23-16,-1 0 0,24 24 0,-23-24 0,23 23 0,0 1 0,-24-24 0,24 23 0,-23-23 15,23 24-15,-24-24 0,24 23 0,-24-23 0,24 24 0,0-1 0,-23-23 0,23 24 0,-24-24 0,24 23 0,-23-23 0,23 24 0,0 0 0,-24-24 16,1 0-16,-1 47 0,24-24 0,-23-23 0,23 24 0,-24-1 0,1 1 0,-1-24 0,1 23 0,-1 1 0,1-24 0,23 23 0,-24-23 16,1 24-16,23-1 0,-24-23 0,1 24 0,-1-1 0,1 1 0,-1-24 0,1 23 0,-1-23 0,24 24 0,-23-1 0,-1 1 15,1-1-15,-1-23 0,0 24 0,24-1 0,-23 1 0,-1-24 0,1 47 0,23-24 0,-24 1 0,1-24 16,23 24-16,0-1 0,-24-23 0,24 24 0,-23-1 0,23 1 0,0-1 0,-24-23 0,24 24 0,-23-1 0,23 1 0,-24-1 16,24 1-16,0-1 0,0 1 0,0-1 0,-23-23 0,23 47 0,-24-23 0,24-1 0,0 24 0,0 0 0,0-23 15,-23-1-15,23 24 0,0-23 0,0 0 0,0 23 0,0-24 0,0 1 0,0-1 0,0 1 0,0-1 0,0 1 16,0-1-16,0 1 0,0-1 0,0 1 0,0-1 0,0 24 0,0-23 0,0-1 0,0 1 0,0-1 0,0 1 0,0 23 0,0-24 0,0 1 0,0 23 15,0-23-15,0-1 0,0 1 0,0-1 0,0 24 0,0-23 0,0-1 0,23 24 0,-23 0 0,0-23 0,0-1 0,0 1 0,0 23 0,0-24 16,0 24-16,0-23 0,0 23 0,24 0 0,-24-24 0,0 1 0,23 23 0,-23-23 0,0-1 0,0 24 0,0 0 0,24-47 0,-1 24 0,-23 23 16,0-24-16,24 1 0,-24-1 0,23 1 0,-23 23 0,24-24 0,-1 1 0,-23 23 0,0-24 0,47 24 0,-47 0 0,24 1 0,-24-25 0,47 24 0,-47 0 15,24-23-15,-1 23 0,1-24 0,-1 24 0,1 0 0,23 0 0,-47-23 0,47 23 0,-24 0 0,-23-24 0,47 24 0,-23-23 0,-1 23 0,1 0 0,-1-23 0,24 23 16,-47 0-16,47-24 0,-47 1 0,24-1 0,-1 1 0,-23 23 0,47-24 0,-23 1 0,23 23 0,-47-24 0,47 24 0,-47-23 0,47-1 0,-23 24 0,-1-47 0,-23 47 16,47-23-16,-23 0 0,-1 23 0,1-47 0,-1 47 0,1-24 0,-1 1 0,1-1 0,-24 1 0,47-1 0,-47 1 0,23-1 0,-23 1 0,24-24 0,-1 23 15,-23 24-15,47-47 0,-47 47 0,24-23 0,-1-1 0,1 1 0,23-1 0,-47 1 0,24-1 0,-24 1 0,23-1 0,1 1 16,-1 0-16,1-1 0,-24 1 0,23-24 0,1 23 0,-1 1 0,-23-1 0,24-23 0,-1 24 0,1-24 0,-24 47 0,47-47 15,-47 23-15,23 1 0,1-1 0,-1-23 0,1 0 0,-24 24 0,23-24 0,-23 23 0,24-23 0,-1 24 0,1-24 16,-1 0-16,-23 23 0,24-23 0,-1 0 0,1 0 0,-1 24 0,1-24 0,0 0 0,-1 0 0,1 0 16,23 0-16,-24 0 0,1 0 0,-1 0 0,1 0 0,-1 0 0,1 0 0,-1 0 0,1 0 0,-1 0 0,24 0 15,-23 0-15,-1 0 0,1 0 0,-24-24 0,47 24 0,-24 0 0,-23-23 0,47 23 0,-23 0 0,23 0 0,-23 0 0,23 0 0,-47-24 16,47 24-16,-24 0 0,1 0 0,-1 0 0,1 0 0,-1-23 0,1 23 0,23-24 0,-24 24 0,1 0 0,-1 0 0,1 0 0,-1-23 16,1 23-16,-1 0 0,1-24 0,-1 24 0,24 0 0,-23-23 0,-1 23 0,1 0 0,0 0 0,-1-24 0,1 24 0,-1-23 0,1 23 0,-1 0 15,24 0-15,-23-24 0,-1 1 0,1-1 0,-1 24 0,1 0 0,-24-23 0,23 23 16,-23-24-16,24 24 0,-24-23 0,0-1 0,23 24 0,1 0 0,-24-24 0,23 24 0,-23-23 0,0-1 0,24 1 0,-24-1 15,23 1-15,-23-1 0,24 1 0,-24-1 0,0 1 0,0-1 0,23 1 0,-23-1 0,0 1 16,0-1-16,0 1 0,0-1 0,0-23 0,0 24 0,0-1 0,24-23 16,-24 24-16,23-1 0,-23 1 0,0-1 0,0 0 0,0 1 0,0-1 0,0 1 0,0-1 0,24 1 15,-24-1-15,0 1 0,0-1 0,0 1 0,0-1 0,0 1 0,0-1 0,0 1 0,0-1 16,0 1-16,0-1 0,0 1 0,23-1 0,-23 1 0,0-24 0,0 23 0,0 1 0,0-1 0,0 1 0,0-25 16,0 25-16,0-1 0,0 1 0,0-1 0,0 1 0,0-1 0,0 1 0,0-1 0,0-23 0,0 24 0,24 23 0,-24-47 15,0 23-15,0-23 0,0 24 0,0-24 0,0 0 0,0 23 0,0 1 0,0-1 0,0 1 0,0-1 0,0-23 0,0 0 16,0 23-16,0-23 0,0 0 0,0 0 0,0 24 0,0-1 0,0-23 0,-24 24 0,24-1 0,-23-23 15,23 24-15,0-1 0,0-23 0,0 24 0,-24-1 0,24-23 0,-23 47 0,23-24 0,0-23 0,0 24 0,0-24 0,-24 23 0,24 1 0,0-24 0,-23 23 0,23 1 0,-24-24 16,24 23-16,-23 1 0,-1-1 0,24-23 0,-23 0 0,-1 24 0,24-1 0,-23-23 0,23 24 0,-24-1 0,24-23 0,-23 23 0,-1 1 16,24-24-16,-23 23 0,-1-46 0,24 46 0,-23-23 0,-1 0 0,24 24 0,-47-24 0,47 23 0,-23-23 0,-1 24 15,1-1-15,23 1 0,0-1 0,0 1 0,-24-1 0,1 0 0,-1-23 0,24 24 0,-24-1 0,24 1 0,-23-1 16,23-23-16,-24 47 0,24-23 0,-23 23 0,23-24 0,-24 1 0,24-1 0,0 1 0,-23 23 0,23-24 0,-24 1 0,24-1 0,-23 24 16,-1-23-16,24-1 0,0 1 0,-23-1 0,-1 24 0,24-23 0,-23-1 0,23 1 0,-24 23 0,24-24 15,-23 1-15,-1-1 0,1 0 0,23 1 0,-24 23 0,1-24 0,-1 24 0,24-23 0,0-1 16,-23 24-16,-1 0 0,24-23 0,-23 23 0,23-24 0,-24 24 0,24-23 0,-23 23 0,-1-24 0,1 1 0,-1 23 15,0 0-15,24-24 0,-23 24 0,23-23 0,-24 23 0,1-24 0,-1 24 0,24-23 0,-23 23 0,-1 0 16,24-24-16,-23 24 0,-1 0 0,24-23 0,-47 23 0,24 0 0,23-24 0,-24 24 0,1-23 0,-1 23 0,1 0 16,23-24-16,-47 24 0,47-23 0,-24 23 0,1 0 0,-1 0 0,24-24 0,-23 24 0,-1 0 0,1 0 0,23-23 15,-24 23-15,1 0 0,-1 0 0,0 0 0,1 0 0,-1 0 0,1 0 0,23-24 0,-24 24 0,1 0 0,-1 0 0,1 0 16,-1 0-16,1 0 0,-1 0 0,1 0 0,-1 0 0,1 0 0,23-23 0,-24 23 0,1 0 16,-1 0-16,1 0 0,-1 0 0,1 0 0,-1 0 0,1 0 0</inkml:trace>
  <inkml:trace contextRef="#ctx0" brushRef="#br0" timeOffset="16236">2681 2258 0,'24'0'140,"-1"0"-140,1-24 16,23 24-16,-24 0 0,1 0 0,-1 0 0,1 0 0,-1 0 0,1 0 16,-24-23-16,23 23 0,1 0 0,-1 0 0,1 0 15,0 0-15,-1 0 16</inkml:trace>
  <inkml:trace contextRef="#ctx0" brushRef="#br0" timeOffset="17024">2822 1905 0,'0'24'31,"0"23"-31,0-24 16,0 1-16,24-24 0,-24 23 0,0 1 0,0-1 0,23-23 15,-23 24-15,0-1 0,0 1 0,0-1 0,24-23 16,-24 24-16,0-1 0,0 1 0,0 0 15,23-24-15,-23 23 0,0 1 94,0-1-78,0 1-16,0-1 0,24-23 15,-24 24-15,0-1 16,0 1 234</inkml:trace>
  <inkml:trace contextRef="#ctx0" brushRef="#br0" timeOffset="18200">2775 2446 0,'24'0'125,"-1"0"-125,1-23 0,23 23 0,-24 0 16,1 0-16,-1 0 0,1 0 0,-1 0 0,1 0 0,23 0 0,-23 0 0,-1-24 0,1 24 0,-1 0 15,1 0-15,-1 0 0,1 0 0,-1 0 0,1-23 0,23 23 0,-47-24 0,23 24 0,1 0 16,-1 0-16,1 0 0,-1 0 15,-23-23 48</inkml:trace>
  <inkml:trace contextRef="#ctx0" brushRef="#br0" timeOffset="19463">2822 1858 0,'0'24'15,"0"-1"1,0 1-16,24-24 0,-24 23 0,0 1 0,0-1 0,23 1 0,-23-1 15,0 1-15,0-1 0,24-23 0,-24 24 0,0-1 0,0 1 0,23-24 0,-23 23 16,24-23-16,-24 24 0,0-1 0,0 1 0,0 0 0,23-24 0,-23 23 0,0 1 0,0-1 16,0 1-16,0-1 0,0 1 0,24-24 0,-24 23 0,0 1 0,0-1 15,0 1-15,0-1 94,0 1-94,0-1 0,0 1 16,0-1-16,0 1 15,0-1 626,0 1-625</inkml:trace>
  <inkml:trace contextRef="#ctx0" brushRef="#br0" timeOffset="23466">3716 2846 0,'-23'0'0,"-1"-24"16,0 1-16,24-1 0,-23 24 0,23-23 15,-24 23-15,24-24 0,-23 24 0,23-23 16,-24 23-16,24-24 15,0 1 1,-23 23-16,-1 0 63,24-24-48,-23 24-15,-1 0 0,1 0 0,-1 0 16,1 0-16,23-23 0,-24 23 0,1 0 0,-1 0 15,1 0-15,-1 0 0,1 0 0,-1 0 0,1 0 16,-1 0-16,1 0 0,-1 0 0,1 0 16,-1 0 15,1 0-31,-1 0 16,24 23-16,-24-23 0,1 0 0,23 24 0,-24-24 0,24 23 0,-23-23 15,-1 0-15,24 24 0,-23-24 0,-1 0 0,24 23 0,-23-23 16,-1 0-16,24 24 0,0-1 0,-23-23 0,23 24 15,-24-24-15,1 0 16,23 23-16,0 1 0,0-1 16,-24-23-16,24 24 0,0 0 15,0-1-15,0 1 16,0-1-16,0 1 0,0-1 16,0 1-16,0-1 0,24-23 0,-24 24 15,0-1-15,23-23 0,1 0 0,-24 24 0,0-1 0,23-23 0,-23 24 0,24-24 16,-24 23-16,0 1 0,23-24 0,-23 23 0,24-23 0,-24 24 0,0-1 0,23-23 0,-23 24 15,0-1-15,24-23 0,-24 24 0,0-1 16,0 1 47,23-24-63,1 0 0,-24 23 0,23-23 15,-23 24-15,24-24 0,0 0 0,-24 23 0,23-23 0,-23 24 0,24-24 16,-24 24-16,23-24 0,-23 23 0,24-23 0,-1 0 0,-23 24 0,24-24 15,-1 0-15,-23 23 0,24-23 0,-24 24 0,23-24 0,1 0 0,-24 23 0,23-23 16,-23 24-16,24-24 0,-1 0 16,1 0-16,-1 0 0,1 0 0,-24 23 0,23-23 15,1 0-15,-1 0 0,1 0 16,-1 0-16,1 0 0,-1 0 16,1 0-16,-24-23 15,23 23-15,-23-24 0,0 1 0,24 23 0,-24-24 0,0 1 16,0-1-16,24 24 0,-24-23 0,0-1 0,0 0 0,23 24 15,-23-23-15,0-1 0,0 1 0,24 23 0,-24-24 0,23 24 0,-23-23 0,0-1 0,0 1 0,0-1 16,24 24-16,-24-23 0,0-1 0,0 1 0,0-1 0,23 24 0,-23-23 16,0-1-16,0 1 0,0-1 0,0 1 0,0-1 0,0 1 15,0-1-15,0 1 0,-23 23 0,23-24 0,0 1 0,0-1 16,-24 24-16,1 0 0,23-23 0,0-1 0,-24 24 0,24-24 0,-23 24 0,23-23 16,-24 23-16,24-24 0,-24 24 0,1 0 15,-1 0 1,24-23-16,-23 23 0,-1 0 15,1 0-15,23-24 0,-24 24 16,1 0-16,-1 0 0,1-23 16,-1 23-16,1 0 15,-1-24-15,1 24 0,-1 0 16,1 0-16,-1 0 0,24-23 16,-23 23-16,-1 0 0,1 0 0,-1 0 15,1 0-15,-1 0 0,1 0 0,-1 0 16,1 0-16,-1 0 0,0 0 0,1 0 0,-1 0 15,1 0-15,-1 0 0,1 0 0,-1 0 32,24 23 15,0 24-47,0-23 0,0-1 0,0 1 15,0-1-15,0 1 0,0 0 0,0-1 0,0 1 16,0-1-16,0 1 0,0-1 0,0 1 0,24-24 15,-24 23-15,0 1 0,0-1 0,0 1 16,0-1-16,0 1 16,0-1-16,0 1 0,0-1 0,0 1 15,0-1-15,23-23 0,-23 24 0,0-1 0,0 1 0,24-24 0,-24 23 16,23-23-16,-23 24 0,0-1 0,24-23 0,-24 24 0,23-24 0,-23 23 0,0 1 0,24-24 16,-24 24-16,0-1 0,24-23 0,-24 24 0,23-24 0,-23 23 0,0 1 15,24-24-15,-24 23 0,0 1 0,23-24 0,-23 23 0,0 1 0,24-24 16,-24 23-16,23-23 0,-23 24 0,24-24 15,-24 23-15,0 1 0,0-1 16,23-23-16,1 0 0,-24 24 0,23-24 16,1 0-16,-1 0 0,1 0 15,-1 0-15,-23 23 0,24-23 16,-1 0-16,1 0 16,-24-23-16,0-1 0,23 24 0,-23-23 15,24 23-15,-24-24 0,23 24 0,-23-23 0,24 23 0,-24-24 16,0 1-16,23 23 0,-23-24 0,24 24 0,-24-23 0,0-1 15,0 1-15,0-1 0,0 1 0,0-1 16,0 1-16,0-1 0,0 0 0,0 1 16,0-1-16,0 1 0,-24 23 0,24-24 0,-23 1 0,23-1 0,0 1 0,-24 23 15,24-24-15,-23 24 0,23-23 0,-24-1 0,24 1 0,-23-1 0,23 1 0,-24 23 0,24-24 0,0 1 16,-23 23-16,23-24 0,-24 24 0,24-23 0,-23 23 0,23-24 16,0 1-16,-24 23 0,24 23 281,0 1-187,0-1-79,24-23-15,-24 24 0,0-1 16,0 1-16</inkml:trace>
  <inkml:trace contextRef="#ctx0" brushRef="#br0" timeOffset="25036">3363 2917 0,'0'23'188,"0"1"-173,24-24-15,-24 23 0,0 1 0,23-24 16,-23 23-16,0 1 0,24-24 16,-24 23-16,0 1 15,23-24-15,-23 23 16,0 1-1,0-1-15,24-23 0,-24 24 16,0-1 0</inkml:trace>
  <inkml:trace contextRef="#ctx0" brushRef="#br0" timeOffset="-32473">2752 2117 0,'0'47'0,"0"-24"0,0 1 16,0 23-16,0-23 0,0-1 0,0 1 0,0-1 0,0 1 16,0-1-16,0 1 0,0-1 0,0 1 0,0-1 0,0 1 0,0-1 15,0 1-15,0-1 0,0 1 0,0-1 0,0 1 0,0-1 16,0 1-16,0-1 16,23-23 15,1 0-31,-1 0 15,1 0-15,-1 0 0,1 0 0,-24-23 0,23 23 0,1 0 0,-1 0 0,1 0 16,-1 0-16,1 0 0,-24-24 0,24 24 0,-1 0 0,1 0 0,-1 0 0,1 0 0,-1-23 0,1 23 16,-1 0-16,1-24 0,-1 1 0,1 23 0,-1 0 0,-23-24 0,24 24 0,-1 0 15,-23-23-15,0-1 16,0 1-16,0-1 16,-23 24-16,23-23 0,0-1 15,-24 24-15,24-23 0,0-1 0,0 1 16,-23 23-16,23-24 0,0 1 0,-24 23 0,24-24 0,0 1 15,0-1-15,-23 24 0,-1 0 0,24-24 0,0 1 0,-23 23 16,23-24-16,0 1 0,-24 23 16,24-24-16,0 1 0,-23 23 0,-1 0 0,1 0 15,-1 0-15,1 0 16,-1 0-16,24-24 0,-24 24 0,1 0 16,-1 0-16,1 0 62,-1 0-46,1 0-1,-1 0 1,1 0-16,-1 0 16,1 0-16,-1 0 0,24 24 0,-23-24 0,-1 0 15,24 23-15,-23-23 0</inkml:trace>
  <inkml:trace contextRef="#ctx0" brushRef="#br0" timeOffset="-31436">4963 1647 0,'-24'0'0,"0"0"31,1 0-31,23 23 0,0 1 15,-24-24-15,24 23 0,0 1 0,-23-24 0,23 23 16,0 1-16,0-1 0,-24-23 0,1 0 16,23 24-16,0-1 47,0 1-32,0-1-15,23-23 0,-23 24 16,0-1-16,24-23 0,-24 24 0,23-24 0,-23 23 15,24-23-15,-24 24 0,23-24 0,-23 23 0,24-23 0,-24 24 0,24-24 0,-24 23 16,23-23-16,-23 24 0,24-24 0,-1 0 0,-23 23 0,24-23 0,-1 0 0,-23 24 0,24-24 0,-1 0 16,-23 23-16,24-23 0,-24 24 0,23-24 0,1 0 0,-1 0 0,-23 23 0,24-23 0,-1 0 15,-23 24-15,24-24 0,-1 0 0,1 0 0,-1 0 0,1 0 0,-1 0 0,-23 24 0,24-24 0,-1 0 16,1 0-16,-1 0 0,1 0 0,-1 0 0,1 0 16,0 0-16,-1 0 0,1 0 0,-1 0 0,1 0 0,-24-24 15,23 24-15,1 0 0,-24-24 0,23 24 0,1 0 0,-24-23 0,23 23 0,1-24 16,-1 24-16,1-23 0,-1 23 0,1 0 0,-24-24 0,23 24 0,-23-23 0,24 23 0,-1 0 0,1-24 15,-1 24-15,-23-23 0,24 23 0,-24-24 0,23 24 16,-46 0 0,23-23-16,0-1 15,-24 24-15,24-23 0,-23 23 0,23-24 0,-24 24 16,1 0-16,23-23 0,-24 23 0,24-24 0,0 1 0,-23 23 0,23-24 0,-24 24 16,1 0-16,23-23 0,-24 23 0,24-24 0,-23 24 0,23-23 0,-24 23 0,1 0 0,23-24 0,-24 24 15,24-23-15,-23 23 0,-1 0 0,24-24 0,-23 24 0,23-23 0,-24 23 0,1-24 0,-1 24 16,1 0-16,-1-23 0,0 23 0,1-24 0,-1 24 0,1-24 0,-1 24 0,-23 0 0,24-23 15,-1 23-15,1-24 0,-1 24 0,1 0 0,-24 0 0,23 0 0,1 0 0,-1 0 0,1 0 0,-1 0 16,1 0-16,-1 0 0,1 0 0,-1 0 0,1 0 0,-1 0 0,1 0 0,-25 0 0,25 0 0,-1 0 0,1 0 16,-1 0-16,1 0 0,-1 24 0,1-24 0,-1 0 0,1 0 0,-1 23 0,1-23 0,23 24 0,-24-24 0,1 24 15,-1-24-15,1 0 0,23 23 0,-24 1 0,24-1 0,-23-23 0,23 24 0,-24-24 0,24 23 16,0 1-16,-23-24 0,23 23 16,0 1-16,0-1 0,0 1 15,0-1 1,0 1-16,23-24 15,-23 23-15,24-23 0,-1 0 16,1 0 0,-1 0-1,1 0 17</inkml:trace>
  <inkml:trace contextRef="#ctx0" brushRef="#br0" timeOffset="-6121">3857 2775 0,'0'-23'172,"0"-1"-172,0 1 15,0-1-15,0 1 16,0-1-16,-23 24 0,-1 0 16,24-23-16,-23 23 31,-1 0 16,1 0-47,-1 0 15,1 0-15,-1 0 0,0 0 0,1 0 16,-1 0-16,1 0 0,-1 0 0,1 0 0,-1 0 0,1 0 0,-1 0 16,1 0-16,-1 0 0,1 0 0,-1 0 0,1 0 0,-1 0 0,1 0 0,-1 0 15,1 0-15,-1 0 0,1 0 0,-1 0 0,1 0 0,-1 0 0,1 0 0,-1 0 16,1 23-16,-1-23 0,0 0 0,24 24 0,-23-24 0,-1 0 0,1 0 16,-1 0-16,24 23 0,-23-23 0,-1 0 0,1 0 0,-1 0 0,24 24 15,-23-24-15,-1 0 0,1 0 0,-1 23 0,1-23 0,23 24 16,-24-24-16,1 0 0,-1 23 0,1-23 0,-1 0 15,24 24-15,0-1 63,0 1-47,0-1-16,0 1 0,0 0 0,0-1 0,0 1 15,0-1-15,24-23 0,-24 24 0,0-1 0,0 1 0,0-1 16,0 1-16,0-1 0,0 1 0,23-24 0,-23 23 0,24-23 0,-24 24 0,0-1 0,0 1 15,23-24-15,-23 23 0,0 1 0,24-1 0,-24 1 0,0-1 0,0 1 16,23-24-16,-23 23 0,0 1 0,24-24 0,-24 23 0,23-23 0,-23 24 0,24-24 0,-24 23 16,0 1-16,23-24 0,-23 24 0,24-24 0,-1 0 0,-23 23 0,24-23 0,-1 0 15,-23 24-15,24-24 0,-1 0 0,-23 23 0,24-23 0,-1 0 16,-23 24-16,24-24 0,0 0 0,-1 0 0,1 0 16,-24 23-16,23-23 0,1 0 15,-1 0-15,-23 24 0,0-1 16,24-23-16,-1 0 0,-23 24 0,24-24 0,-24 23 15,23-23-15,-23 24 0,24-24 0,-1 0 16,1 0-16,-24 23 0,0 1 0,23-24 0,1 23 0,-1-23 16,1 0-16,-1 0 0,1 0 0,-1 0 15,1 0-15,-1 0 0,1 0 16,-24-23 0,23 23-16,-23-24 0,24 24 0,-24-23 0,0-1 15,0 1-15,23 23 0,-23-24 0,0 1 0,0-1 0,0 1 0,24 23 16,-24-24-16,0 1 0,0-1 0,24 24 0,-24-23 0,0-1 0,0 0 0,23 24 0,-23-23 15,24 23-15,-24-24 0,0 1 0,23 23 0,-23-24 0,0 1 0,24 23 0,-24-24 0,23 24 0,-23-23 16,0-1-16,24 1 0,-24-1 0,23 24 0,-23-23 0,0-1 0,24 24 0,-1 0 16,-23-23-16,0-1 0,24 24 0,-24-23 0,0-1 15,0 1 17,-24 23-32,24-24 0,-23 24 15,23-23 1,-24-1-1,24 1-15,-23 23 16,23-24-16,-24 24 16,24-23-16,-23 23 0,23-24 0,-24 24 0,24-23 0,-23 23 15,-1 0-15,24-24 0,-23 24 0,-1 0 32</inkml:trace>
  <inkml:trace contextRef="#ctx0" brushRef="#br0" timeOffset="73668">2281 2399 0,'24'0'109,"-1"0"-109,24 0 0,-23 0 0,0 0 0,-1 0 0,1 0 16,23 0-16,-24 0 0,24 0 0,-23 24 0,-1-24 0,24 0 0,-23 0 0,-1 0 0,1 0 0,-1 0 15,48 0-15,-48 0 0,1 0 0,23 0 0,0 0 0,0 0 0,-23 0 0,-1 0 0,1 0 0,-1 0 0,24 0 0,0 0 16,0 0-16,-23 0 0,23 0 0,-24 0 0,1 0 0,-1 0 0,1 0 0,-1 0 0,1 0 16,-48 0 93,24-24-109</inkml:trace>
  <inkml:trace contextRef="#ctx0" brushRef="#br0" timeOffset="74466">2799 1882 0,'-24'0'0,"24"23"0,-23-23 0,-1 0 0,24 24 0,0-1 16,0 1-16,-23-24 0,23 23 0,0 1 0,-24-24 0,24 23 15,0 1-15,-23-24 0,23 23 0,0 1 16,-24-24-16,24 23 0,0 1 16,0-1 109,0 1-125,0-1 15,0 1 63,0 0-62,0-1-16,0 1 16,0-1-16,24 1 0,-24-1 0,0 1 0,0-1 15,0 1-15,0-1 0,0 1 0,0-1 16,0 1-16,0-1 0,0 1 109,0-1-109,0 1 0,0-1 0,0 1 16,0-1-16,0 1 0,0-1 0,23-23 0,-23 24 16,0-1-16,0 1 0,0-1 0,0 1 15,24-24-15,-24 24 0,0-1 0,0 1 0,0-1 16,0 1-16,0-1 0,0 1 15,0-1-15,23-23 110</inkml:trace>
  <inkml:trace contextRef="#ctx0" brushRef="#br0" timeOffset="75431">3105 1670 0,'0'24'0,"-24"-24"0,1 0 0,23 23 0,-24-23 0,24 24 16,-24-24-16,1 0 0,23 23 0,-24-23 0,1 0 16,23 24-16,-24-24 0,1 0 0,23 23 0,-24-23 0,24 24 0,-23-24 0,-1 0 0,24 23 15,-23-23-15,23 24 0,-24-24 0,1 0 0,23 23 0,0 1 0,-24-24 0,1 0 0,23 23 0,-24-23 16,24 24-16,0-1 0,-23-23 0,23 24 0,0-1 0,-24 1 16,24-1-16,0 1 0,-23-24 0,23 23 0,0 1 0,0-1 0,0 1 0,0-1 15,0 1-15,0 0 0,-24-24 0,24 23 0,0 1 0,0-1 0,0 1 0,0-1 16,0 1-16,0-1 0,0 24 0,0-23 0,0-1 0,0 1 0,0-1 0,0 1 0,0-1 0,0 1 0,0-1 15,0 1-15,0-1 0,0 1 0,24-1 0,-24 1 0,0-1 0,0 1 0,0-1 0,23 1 0,-23 0 0,0-1 0,0 1 0,24-24 0,-24 47 0,23-24 0,-23 1 16,24-1-16,-24 1 0,0-1 0,47 1 0,-47-1 0,23 1 0,-23-1 0,24-23 0,-24 24 0,23-24 0,1 23 16,-24 1-16,23-24 0,-23 23 0,24-23 0,-1 0 0,-23 24 0,24-1 0,-1-23 0,1 0 0,-1 0 0,-23 24 0,24-24 0,23 0 0,-23 0 0,-1 23 15,1-23-15,-1 0 0,1 0 0,-1 0 0,1 0 0,-1 0 0,24 0 0,-23 0 0,-1 0 0,1 0 0,23 0 0,-24 0 0,1-23 0,-1-1 0,24 24 16,-23 0-16,-24-23 0,23 23 0,24 0 0,-47-47 0,48 23 0,-25 24 0,1-23 0,-1 23 0,1-24 0,-1 1 0,-23-1 0,24 1 0,-1-1 0,1-23 16,-1 24-16,1-1 0,-24-23 0,23 47 0,-23-23 0,0-24 0,24-1 0,-24 25 0,23-24 0,-23 23 15,0 1-15,0-24 0,0 0 0,0 23 0,0 1 0,0-1 0,0-23 0,0 24 0,24 23 0,-24-24 0,0 1 0,0-1 0,0 1 0,0-1 16,0 1-16,0-1 0,0 1 0,0-24 0,0 23 0,0 0 0,-24 1 0,24-1 0,0 1 0,-23-24 0,23 0 0,0 23 0,-24 24 0,24-47 0,0 24 15,-23-1-15,-1 1 0,24-24 0,-23 47 0,23-24 0,-24 24 0,24-23 0,-23 23 0,-1-47 0,24 23 0,-23 24 0,23-23 0,-47-1 16,47 1-16,-24 23 0,24-24 0,-23 24 0,-1-23 0,0-1 0,1 24 0,-1-24 0,1 1 0,-1 23 0,1 0 16,-1 0-16,1 0 0,23-24 0,-24 24 0,1 0 0,-1 0 0,1 0 0,-24 0 0,23 0 0,1 0 15,-24 0-15,23 0 0,1 0 0,-1 0 0,1 0 0,-1 0 0,24 24 0,-23-24 0,-1 0 0,1 23 16,-1-23-16,0 0 0,1 24 0,-1 0 0,1-24 0,-1 23 0,1-23 0,-1 24 0,1-24 0,-1 23 0,1 1 16,-1-24-16,24 23 0,-23 1 0,-1-24 0,24 23 0,-23-23 0,-1 24 0,24-1 0,-23-23 0,-1 24 0,-23 46 15,24-46-15,23-1 0,-24-23 0,24 24 0,-47 23 16,47-24-16,-23-23 0,23 24 0,0-1 0,-24 1 0,24-1 0,-23-23 0,-1 24 0,24-1 0,0 1 15,0 0-15,-24-24 0,24 23 0,0 1 0,0-1 0,0 1 0,0-1 0,0 1 16,0-1-16,0 1 0,0-1 0,0 1 16,0-1-16,24-23 0,-24 24 0,0-1 0,24-23 0,-24 24 0,23-24 15,-23 23-15,24-23 0,-24 24 0,23-24 0,1 0 0,-24 23 0,23-23 0,-23 24 16,24-24-16,-24 23 0,47-23 0,-24 24 0,1-24 0,-1 0 0,1 23 0,-1-23 0,1 0 16,23 0-16,-24 0 0,-23 24 0,24-24 0,-1 0 0,1 0 0,-1 0 0,1 0 0,-1 0 15,1 0-15,-1 0 0,-23-24 16,0 1-16,0-1 15,-23 24-15,-1-23 0,24-1 16,-23 24-16,-1 0 78,1 0-62,23 24-16,-24-24 0,24 23 15,-23-23-15,23 24 16,0-1 0</inkml:trace>
  <inkml:trace contextRef="#ctx0" brushRef="#br0" timeOffset="76766">21402 5621 0,'23'0'31,"-23"-23"-15,0-1-16,0 1 0,0-1 0,0 1 15,0-1-15,0 1 0,0-1 0,0 0 0,0 1 0,0-1 16,0 1-16,0-1 0,-23 24 0,23-47 0,-24 47 0,24-23 0,0-1 0,-23-23 0,23 24 0,-24-1 0,24 1 0,-23-1 0,23 1 0,-24-1 0,24 1 16,-23-24-16,23 23 0,-24 1 0,1-1 0,23 1 0,-24-24 0,24 23 0,-23 0 0,-1-23 0,1 24 0,23-24 0,-24 47 0,24-24 0,0 1 0,-23-1 0,-24-23 15,47 24-15,-24-24 0,1 23 0,-1 1 0,1-24 0,-1 23 0,1-23 0,-1 47 0,1-47 0,-1 24 0,-23-24 0,23 23 0,-23 0 0,47 1 0,-23-1 0,-1-23 16,1 47-16,-1-47 0,1 24 0,-1-1 0,-23 1 0,24-1 0,-1 1 0,1-1 0,-1 1 0,-23 23 0,24-24 0,-1 1 0,1 23 0,23-24 0,-24 24 15,-23-23-15,24-1 0,-1 24 0,0-23 0,1-1 0,-1 24 0,1 0 0,-1-23 0,-23-1 0,24 1 0,-1-1 0,1 24 0,-24 0 0,0-23 16,23 23-16,-23-24 0,24 24 0,-1 0 0,1 0 0,-1 0 0,1 0 0,-1 0 0,1 0 0,-1-24 0,1 24 0,-1 0 16,0 0-16,1 0 0,-1 0 0,-23 0 0,24 0 0,-24 0 0,23 0 0,1 0 0,23 24 0,-24-24 0,1 0 15,-1 24-15,1-24 0,-1 0 0,24 23 0,-23-23 0,-1 0 0,1 24 0,-1-24 0,1 0 0,-1 23 0,-23 1 0,24-1 16,-1-23-16,24 24 0,-47-1 0,23 1 0,1-24 0,-1 0 0,-23 23 0,47 1 0,-23-24 0,-24 0 0,47 47 0,-47-47 0,23 0 16,1 23-16,-1 1 0,1-1 0,-1-23 0,1 24 0,-24-1 0,47 1 0,-47-24 0,47 23 0,-24-23 0,-23 0 0,0 47 0,24-47 0,-25 24 0,25-1 0,-1 1 15,-23-24-15,24 23 0,-24 1 0,23-24 0,-23 24 0,0-1 0,24 1 0,-24-1 0,23 1 0,1 23 0,-24-47 0,0 47 0,23-24 0,-23 1 0,24-1 16,-25-23-16,1 47 0,0-23 0,24-1 0,-24 1 0,0-1 0,23 1 0,-23-1 0,24 1 0,-24-1 0,23 1 0,-23-1 0,0 1 0,24-1 0,-24 1 15,23 23-15,-23-23 0,47-1 0,-24-23 0,1 24 0,-1 23 0,-23-47 0,0 47 0,24-47 0,-1 47 0,1-24 0,-24 1 0,23-1 0,-23 24 0,24-47 0,-1 47 16,1-23-16,-24-1 0,23 1 0,1 23 0,-1-47 0,-23 47 0,24 0 0,-25-23 0,48-1 0,-47 24 0,24-23 0,-1-1 0,1 1 0,-1-1 16,1 24-16,23-23 0,-47-24 0,47 47 0,-24-24 0,1 24 0,-1-23 0,24-1 0,0 24 0,-23-47 0,-1 24 0,24 23 0,-23-24 0,23 1 15,-24 23-15,24-23 0,0-1 0,-23 24 0,-1-47 0,24 47 0,0 0 0,-23-23 0,23-1 0,0 24 0,-24-23 0,24-1 0,-23 24 0,23-23 0,0-1 16,0 24-16,0 0 0,0-23 0,-24-1 0,24 24 0,0-23 0,0 0 0,0-1 0,0 24 0,0 0 0,0 0 0,0-23 0,0 23 0,0-24 0,0 48 16,0-24-16,0 0 0,0 0 0,24-24 0,-24 48 0,0-24 0,0 0 0,0 24 0,0-48 0,23 24 0,-23 24 0,24-1 0,-24 1 0,23-24 0,-23 23 0,24-23 15,-1 0-15,1 24 0,-24-24 0,0 24 0,23-1 0,1-46 0,-24-1 0,23 24 0,1 24 0,-1-1 0,1 1 0,-1-24 0,24 24 0,-23-1 0,-24 1 16,47-1-16,-24-23 0,1 24 0,-1-1 0,1-23 0,23 24 0,24 23 0,-71-47 0,47 0 0,-24 0 0,24 0 0,-23 24 0,-1-24 0,24 23 0,-23-23 0,23 24 15,-24-24-15,48 0 0,-71 0 0,47 0 0,0 0 0,-24 0 0,25 24 0,-25-71 0,1 23 0,-1 1 0,24 23 0,0 0 0,-23-24 0,70 48 0,-71-48 0,48 24 16,-24-23-16,0 23 0,23 0 0,1-23 0,-47-1 0,46 24 0,-23-23 0,24 23 0,-24-47 0,0 47 0,0-47 0,0 23 0,23 1 0,1-24 0,-24 23 0,24 1 16,-48-1-16,24-23 0,24 0 0,-1 24 0,1-24 0,-24 0 0,0 23 0,-24-23 0,24 0 0,0 0 0,0 0 0,0 0 0,24 0 0,-24 0 0,-23 0 15,46 0-15,1 0 0,-48 0 0,24 0 0,0 0 0,0 0 0,0 0 0,0 0 0,-23 0 0,23-23 0,0 23 0,-23-24 0,-1 24 0,24 0 0,-23-23 0,23-1 16,-24 24-16,24-23 0,-23 23 0,-1-24 0,24 24 0,-23-23 0,46-24 0,-46 47 0,-24-24 0,23 1 0,-23-1 0,24 24 16,-1-47-16,1 47 0,-1-23 0,1 23 0,-24-24 0,0 0 0,23 1 0,1 23 0,0-24 0,-24 1 0,0-24 0,23 47 0,1-24 0,-24-23 15,23 24-15,1-1 0,-24 1 0,0-24 0,23 47 0,1-24 0,-24 1 0,0-24 0,23 47 0,-23-47 0,24 23 0,-1 1 0,-23-1 0,24-23 16,-1 24-16,-23-1 0,24-47 0,-24 48 0,47-1 0,-47-23 0,0 24 0,23-1 0,1-23 0,-24 0 0,0 24 0,23-24 0,1 0 0,-24 0 0,23 23 15,1 1-15,-24-24 0,23 0 0,1 23 0,-1-23 0,1 0 0,-1 23 0,-23-46 0,24 23 0,0 23 0,-1-23 0,-23 24 0,0-1 0,0 1 0,24-1 0,-1-23 16,1 0-16,-1 0 0,-23 24 0,24-24 0,-1-1 0,1 25 0,-1-24 0,1 0 0,-24 0 0,47 23 0,-24-46 0,1 46 0,-1 1 0,1-48 0,23 48 0,-47-1 16,23-46-16,1 46 0,-1-23 0,24 0 0,-23 23 0,-1-23 0,1 0 0,0 24 0,-1-24 0,-23 0 0,24 23 0,-1 1 0,-23-24 0,0 23 15,24 1-15,-1-1 0,-23-23 0,24 24 0,-24-1 0,23-46 0,-23 46 0,24 1 0,-24-48 0,23 47 0,-23 1 0,0-24 0,0 0 0,0 0 0,0 23 0,0 1 16,0-24-16,24 0 0,-24 0 0,0 23 0,0-23 0,0 0 0,0 0 0,0 0 0,0 23 0,0-23 0,0-23 0,0 46 0,0-23 0,-24 0 0,24 0 16,-23 0-16,23 24 0,-24-48 0,1 24 0,23 24 0,-24-24 0,24 0 0,-23-1 0,-1-22 0,24 46 0,-23-23 0,-1-23 0,1 46 0,23-23 0,-24 0 15,0 0-15,24 0 0,-47 24 0,24-48 0,23 24 0,-47 0 0,47 23 0,-24-46 0,-23 46 0,47-23 0,-23 0 0,-24 0 0,47 24 0,-24-24 0,1 0 0,-24 23 16,47 1-16,-24 23 0,1-47 0,-1 0 0,1 47 0,23-47 0,-47 0 0,47 23 0,-47-23 0,47 23 0,-47 1 0,23-24 0,0 23 0,1-23 0,-24 0 15,23 24-15,-23-1 0,24-23 0,-24 24 0,47-1 0,-47-23 0,23 24 0,1-1 0,-1-23 0,-23 24 0,24 23 0,23-24 0,-47 1 0,23-1 0,-23 0 0,24-23 16,-1 47-16,1 0 0,-1-23 0,0 23 0,1-24 0,-24 1 0,23-1 0,1 24 0,-24 0 0,23 0 0,1-23 16,-1 23-16,-23 0 0,24-24 0,-1 24 0,1 0 0,-24 0 0,23 0 0,-23 0 0,24 0 0,-1 0 0,1 0 0,-1 0 0,1 0 15,-1 0-15,-23 0 0,0 0 0,23 0 0,1 24 0,-1-24 0,1 0 0,-24 0 0,23 23 0,1 1 0,-24-24 0,23 23 0,1-23 0,-1 24 16,1-24-16,-1 23 0,-23 1 0,24-1 0,-1-23 0,1 24 0,-1 0 0,-23-1 0,23 24 0,1-47 0,-1 24 0,1-1 0,-1 1 0,1-1 0,-1-23 16,24 24-16,-23-1 0,-1 1 0,1-1 0,-1 1 0,24-1 0,-47 1 0,47-1 0,-23 24 0,-1-47 0,24 24 0,-23-1 15,23 1-15,-47-1 0,47 24 0,0-23 0,0-1 0,-24-23 0,24 24 0,0 0 0,0-1 16,-23 1-16,23-1 0,0 1 0,0-1 0,0 1 0,0-1 0,0 1 0,0-1 15,0 1-15,0-1 0,0 1 0,0-1 0,0 1 16,0-1-16,0 1 0,23-24 0,-23 23 16,24-23-16,-1 0 0,-23 24 0</inkml:trace>
  <inkml:trace contextRef="#ctx0" brushRef="#br0" timeOffset="-70468">3199 2893 0,'23'0'46,"1"0"-30,-24 24-16,0-1 0,23-23 0,-23 24 0,0-1 16,24-23-16,-24 24 0,0-1 0,0 1 0,23-24 0,-23 23 0,24 1 0,-24-1 0,0 1 15,23-24-15,-23 23 0,0 1 0,0-1 0,0 1 0,24-24 0,-24 23 0,0 1 16,0-1-16,23-23 0,-23 24 0,0-1 0,24-23 0,-24 24 0,0-1 16,0 1-16,0-1 0,23-23 0,-23 24 0,0-1 15,0 1-15,0 0 16,24-24-16,-24 23 0,0 1 15,0-1-15,0 1 0,23-24 16,-23 23-16,24-23 16,-24 24 31,0-1-32,0 1-15,0-1 0,0 1 16,0-1-16,0 1 15,0-1 1</inkml:trace>
  <inkml:trace contextRef="#ctx0" brushRef="#br0" timeOffset="-69514">5268 2634 0,'0'24'0,"0"-1"0,0 1 15,0-1-15,0 1 0,0-1 0,0 1 16,0-1-16,0 1 0,0-1 16,0 1-16,0 0 0,-23-24 15,23 23-15,-24-23 16,24 24-16,0-1 0,-23-23 0,-1 0 16,24-23 15,0-1-16,0 1-15,0-1 0,0 0 16,0 1-16,0-1 0,0 1 0,0-1 0,0 1 16,0-1-16,24 1 0,-24-1 0,23 24 0,-23-23 0,0-1 15,24 24-15,-1 0 0,-23-23 0,0-1 0,0 1 0,24 23 0,-24-24 0,23 24 0,1 0 16,-24-23-16,23 23 0,-23-24 0,24 24 0,-1 0 16,1 0-1,-1 0-15,-23 24 0,24-24 0,-24 23 0,23-23 16,1 0-16,-24 24 0,23-24 0,-23 23 0,24-23 0,-24 24 0,0-1 15,24-23-15,-24 24 0,23-24 0,-23 23 0,24-23 0,-24 24 0,0-1 0,23-23 16,-23 24-16,0-1 0,0 1 0,24-24 0,-24 23 0,0 1 0,0-1 0,0 1 16,0 0-16,0-1 0,0 1 0,0-1 0,0 1 15,0-1-15,0 1 0,0-1 0,0 1 0,0-1 0,-24-23 16,24 24-16,0-1 0,-23-23 0,23 24 0,-24-24 0,24 23 0,-23-23 0,23 24 0,-24-24 0,24 23 16,-24 1-16,1-24 0,23 23 0,-24-23 0,24 24 0,-23-24 0,-1 0 0,24 23 0,-23-23 0,23 24 0,-24-24 15,24 23-15,-23-23 0,-1 0 0,24 24 0,-23-24 0,-1 0 0,24 23 0,0 1 0,-23-24 16,23 23-16,-24-23 0,24 24 0,-23-24 0,46 0 94,1 0-94,-1 0 0,1 0 15,-1 0-15,1 0 0,-1 0 0,1 0 0,-1 0 0,1 0 0,-1 0 16,1 0-16,-1 0 0,1 0 0,0 0 0,-1 0 0,1 0 0,-1 0 0,24 0 0,-23 0 0,-1 0 0,1 0 15,23-24-15,-24 24 0,1 0 0,-1 0 0,1 0 0,-1-23 0,1 23 0,-1 0 0,1 0 0,23-24 0,-24 24 16,24 0-16,-23 0 0,-1 0 0,-46 0 94</inkml:trace>
  <inkml:trace contextRef="#ctx0" brushRef="#br0" timeOffset="-68886">7244 2634 0,'0'24'63,"0"-1"-63,0 1 15,0-1-15,0 1 0,23-24 0,-23 23 0,0 1 0,0-1 0,0 1 0,0-1 16,0 1-16,0 0 0,0-1 0,0 1 0,0-1 0,0 1 0,0-1 0,0 1 16,0-1-16,0 1 0,24-1 0,-24 1 0,0-1 0,0 1 0,0-1 0,0 1 0,0-1 15,0 1-15,0-1 0,0 1 0,0-1 0,0 1 0,0-1 0,0 1 16,0-1-16,0 1 0,0-1 15,0 1 1,23-24-16,1 0 16,-1 0-1,-23-24 63,-23 24-78,23-23 16,-24 23-16</inkml:trace>
  <inkml:trace contextRef="#ctx0" brushRef="#br0" timeOffset="-67899">3575 4939 0,'0'-23'94,"23"23"-78,-23-24-16,24 24 0,-1 0 0,-23-23 0,24 23 0,0 0 0,-24-24 0,23 24 0,1 0 0,-1-23 15,1-1-15,-1 24 0,1 0 0,-1 0 0,1 0 0,-1-24 0,1 24 0,-1 0 0,1 0 0,-1-23 0,1 23 16,-1 0-16,1 0 0,-1 0 0,1 0 0,-1-24 0,1 24 0,-1 0 0,1 0 0,-1 0 16,1 0-16,-1 0 0,1 0 15,-24 24-15,0-1 0,24-23 0,-24 24 16,0 0-16,0-1 0,0 1 0,0-1 0,23-23 0,-23 24 0,0-1 15,0 1-15,0-1 0,0 1 0,0-1 0,0 1 0,0-1 16,0 1-16,0-1 0,0 1 0,0-1 16,0 1-16,0-1 0,-23-23 0,23 24 0,-24-24 0,24 23 15,-24-23-15,24 24 0,-23-24 0,23 23 0,-24-23 16,48 0 31,-1 0-47,1 0 15,-24 24-15,24-24 0,-1 0 16,1 0-16,-1 0 0,1 0 16,-24 23-16,23-23 0,1 0 0,-1 0 0,1 0 15,-24 24-15,23-24 0,1 0 0,-24 23 0,23-23 0,1 0 16,-24 24-16,0 0 0,0-1 16,23-23-16,-23 24 0,0-1 0,0 1 15,0-1-15,0 1 0,0-1 0,0 1 16,0-1-16,0 1 0,0-1 0,-23-23 0,23 24 0,-24-24 0,24 23 0,-23-23 15,23 24-15,-24-24 0,24 23 0,0 1 0,-23-24 0,23 23 0,-24-23 0,1 24 0,-1-1 0,24 1 16,-23-24-16,23 23 0,-24-23 0,24 24 0,-23-1 0,-1-23 0,1 24 0,-1-24 0,0 0 0,1 23 16,-1 1-16,1-24 0,-1 0 0,1 0 0,-1 24 0,1-24 0,-1 0 0,1 0 0,23 23 15,-24-23-15,1 0 0,-1 0 0,1 0 0,-1 0 16</inkml:trace>
  <inkml:trace contextRef="#ctx0" brushRef="#br0" timeOffset="-67146">5856 4751 0,'0'23'0,"-23"-23"0,23 24 0,-24-24 0,1 0 0,23 24 0,0-1 15,-24-23-15,1 24 0,23-1 0,0 1 0,0-1 0,-24-23 0,1 0 0,23 24 0,0-1 16,0 1-16,0-1 0,-24-23 0,24 24 0,0-1 0,0 1 0,0-1 0,0 1 16,0-1-16,0 1 0,0-1 0,0 1 0,0-1 0,0 1 15,0-1-15,0 1 0,24-24 0,-1 0 0,-23 23 0,24-23 16,-24 24-16,0-1 0,23-23 0,1 0 0,-1 0 0,1 0 16,-24 24-16,23-24 0,1 0 0,-1 0 0,1 0 0,-1 0 15,1 0-15,-1 0 0,1 0 0,-1 0 0,1 0 0,-1 0 16,1 0-16,-24-24 0,0 1 0,23 23 0,1 0 0,-24-24 0,23 24 0,-23-23 0,24 23 0,-24-24 15,24 24-15,-24-23 0,0-1 0,23 24 0,-23-23 0,0-1 16,0 1-16,0-1 0,0 1 16,0-1-16,0 1 0,0 46 62,0 1-62,0-1 16,0 1-16,0-1 0,0 1 0,0-1 0,0 1 0,0-1 15,0 1-15,0-1 0,-23-23 0,23 24 0,0-1 0,0 1 0,0 0 0,0-1 16,0 1-16,0-1 0,0 1 0,0-1 0,0 1 0,0-1 0,0 1 0,0-1 16,0 1-16,0-1 0,0 1 0,0-1 0,0 1 0,0-1 0,0 1 0,0-1 15,0 1-15,0-1 0,0 1 0,0-1 0,0 1 0,23-24 0,-23 23 0,0 1 0,0-1 16,0 1-16,24-24 0,-24 24 0,0-1 0,0 1 0,0-1 0,23-23 0,-23 24 16,0-1-16,-23-23 31,23-23-16,0-1-15</inkml:trace>
  <inkml:trace contextRef="#ctx0" brushRef="#br0" timeOffset="-66430">7597 4751 0,'0'-24'0,"0"48"78,0-1-78,-47-23 0,47 24 16,0 0-16,-24-24 0,24 23 0,0 1 0,-23-24 0,23 23 0,0 1 15,-24-24-15,24 23 0,-24-23 0,24 24 0,0-1 0,0 1 0,0-1 16,0 1-16,0-1 0,0 1 0,0-1 0,0 1 16,0-1-16,0 1 0,24-24 0,-24 23 0,0 1 15,24-24-15,-24 23 0,23-23 16,-23 24-16,24-24 0,-24 23 0,23-23 0,1 0 0,-1 0 16,1 0-16,-24 24 0,23-24 0,1 0 0,-1 0 0,-23 23 15,24-23-15,-1 0 0,1 0 0,-1 0 0,1 0 0,-1 0 16,-23 24-16,24-24 0,-1 0 0,1 23 0,-1-23 0,1 0 15,-24 24-15,0 0 0,23-24 0,-23 23 0,0 1 0,24-1 16,-24 1-16,0-1 0,0 1 0,0-1 0,0 1 16,0-1-16,0 1 0,0-1 15,0 1-15,0-1 16,23-23-16,-46 0 47,-1 0-47,1 0 15,-1 0-15,24 24 0,-23-24 0,-1 0 0,24 23 0,0 1 0,-23-24 0,-1 0 0,1 0 16,-1 0-16,24 23 0,-23-23 0,-1 0 0,1 0 0,23 24 0,-24-24 16,1 0-16,23 23 0,0 1 15,-24-24 1,24-24 0,0 1-16,0-1 15,0 1-15,0-1 0</inkml:trace>
  <inkml:trace contextRef="#ctx0" brushRef="#br0" timeOffset="-65972">7597 4798 0,'23'0'0,"-23"-24"0,0 1 31,24 23-31,-1 0 16,1 0-16,-1 0 16,1 0-16,-1 0 0,1 0 15,-1 0-15,-23-24 0,24 24 0,-1 0 0,1 0 0,-1 0 0,1 0 16,-1 0-16,1 0 0,-1 0 0,1 0 0,-1 0 0,1 0 0,-1 0 0,1 0 16,23 0-16,-23 0 0,-1 0 0,1 0 0,-1 0 0,1 0 0,-1 0 0,1 0 0,-1 0 15,-23-23-15,24 23 0,-1 0 0,1 0 0,-24-24 0,23 24 0,-23-23 16,-23 23 15,-1 0-31,1 0 0,-1 0 16,1 0-16,-1 0 0,1 0 0,-1 0 0,1 0 0,-1 0 15,1 0-15,-1 0 0</inkml:trace>
  <inkml:trace contextRef="#ctx0" brushRef="#br0" timeOffset="-65162">4375 7291 0,'0'23'15,"0"1"1,0 0-16,0-1 15,0 1-15,0-1 0,0 1 0,0-1 0,0 1 16,0-1-16,0 1 0,0-1 0,0 1 16,0-1-16,0 1 0,0-1 0,0 1 0,23-24 0,-23 23 15,0 1-15,24-24 0,-24 23 0,23-23 0,-23 24 0,0-1 0,0 1 16,24-24-16,-24 23 0,23-23 0,1 0 0,-24 24 0,23-24 0,-23 23 0,24-23 0,-24 24 16,23-24-16,1 0 0,-24 23 0,23-23 0,1 24 0,-1-24 0,1 0 0,-1 0 0,-23 24 15,24-24-15,23 23 0,-47 1 0,23-24 0,24 0 0,-47 23 0,24-23 0,-1 0 0,1 0 0,-24 24 0,24-24 0,-1 0 16,1 0-16,-1 0 0,1 0 0,-1 0 0,1 0 15,-1 0-15,-23-24 16,0 1-16,0-1 16,0 1-16,0-1 0,0 0 15,0 1-15,0-1 0,0 1 0,0-1 16,0 1-16,-23 23 0,-1 0 0,24-24 0,0 1 0,-23 23 0,23-24 0,0 1 16,-24 23-16,24-24 0,-23 1 0,-1 23 0,24-24 0,-23 24 0,23-23 15,-24 23-15,0 0 0,24-24 0,-23 24 16,-1 0-16,24-23 0,-23 23 0,-1 0 15,1 0-15,-1 0 0,24 23 0,-23-23 0,23 24 0,-24-24 16,24 23-16,-23-23 0,-1 0 0,24 24 0,-23-24 0,23 23 0,0 1 0,-24-24 0,24 23 16,-23-23-16,23 24 0,-24-1 0,24 1 0,0-1 0,0 1 0,0-1 0,-23-23 0,23 24 0,0-1 15,0 1-15,0 0 0,0-1 16,0 1-16,0-48 47</inkml:trace>
  <inkml:trace contextRef="#ctx0" brushRef="#br0" timeOffset="-64455">5762 7150 0,'24'0'62,"-1"0"-62,24 0 16,-23 0-16,-1 0 0,1 0 0,-1 0 0,1 0 0,-1 0 0,1 0 0,-1 0 0,1 0 0,-1 0 16,1 0-16,-1 0 0,1 0 0,-1-24 0,1 24 0,0 0 0,-1 0 0,1 0 0,-1 0 0,1 0 0,23 0 0,-24 0 0,1 0 15,-1 0-15,1 0 0,-24-23 0,23 23 0,1 0 0,-1 0 0,1 0 0,-1 0 0,1 0 32,-24 23-1,0 1-31,0-1 15,0 1-15,0-1 0,0 1 0,0-1 16,0 1-16,0-1 0,0 1 0,0 0 0,0-1 0,0 1 16,0-1-16,0 1 0,0-1 0,0 1 0,0-1 0,0 1 0,-24-24 0,24 23 0,0 1 0,0-1 15,-23 1-15,23-1 0,0 1 0,-24-24 0,24 23 0,-23-23 0,23 24 0,0-1 0,0 1 0,-24-24 0,24 23 0,0 1 0,0-1 0,0 1 16,-23-24-16,23 47 0,-24-24 0,1-23 0,23 24 0,0 0 0,0-1 0,0 1 0,-24-1 0,24 1 0,0-1 16,0 1-16,-23-24 0,23 23 0,-24-23 0,24 24 0,0-1 0,-23-23 0,23 24 0,0-1 15,0 1-15,23-24 47,-23-24-16,0 1-15,0-1-16,-23 24 0</inkml:trace>
  <inkml:trace contextRef="#ctx0" brushRef="#br0" timeOffset="-64074">6068 7479 0,'23'0'0,"-23"24"0,24-24 15,-1 0 1,1 0-16,-1 0 0,-23 23 16,24-23-16,0 0 0,-1 0 0,1 0 0,-1 0 0,1 0 15,-1 0-15,1 0 0,-24 24 0,23-24 0,1 0 0,-1 0 0,1 0 0,-1 0 0,1 0 16,-1 0-16,1 0 0,-1 0 0,1 0 0,-1 0 0,1 0 0,-1 0 0,1 0 0,-1 0 0,1 0 0,-1 0 16,1 0-16,-1 0 0,1 0 0,0 0 0,-1 0 0,1 0 0,-1 0 0,1 0 0,-1 0 0,1 0 15,-1 0-15,-46 0 94,-1 0-94,1 0 0,-1 0 0,1 0 0,-1 0 0,1 0 16,-1 0-16</inkml:trace>
  <inkml:trace contextRef="#ctx0" brushRef="#br0" timeOffset="-63145">8279 6797 0,'-24'0'0,"1"0"15,-1 0-15,1 0 0,-1 0 0,1 0 0,-1 0 16,0 0-16,1 0 0,-1 0 0,1 0 0,-1 0 0,1 0 0,23 24 16,-24-24-16,1 0 0,-1 0 0,1 0 0,23 23 0,-24-23 0,1 0 15,23 24-15,0-1 0,-24-23 0,1 0 0,-1 0 0,24 24 0,-23-24 0,23 23 0,-24-23 0,1 0 0,23 24 16,-24-24-16,24 23 0,-23-23 0,23 24 0,-24-24 0,24 23 0,-23-23 0,23 24 0,-24-24 16,24 23-16,0 1 0,-23-24 0,23 23 0,0 1 0,0-1 15,0 1-15,0-1 0,0 1 16,0-1-16,0 1 0,0-1 0,23-23 15,-23 24-15,0 0 0,24-24 0,-24 23 0,23-23 16,-23 24-16,24-24 0,-1 0 0,-23 23 0,24-23 0,-1 0 16,1 0-16,-1 0 0,-23 24 0,24-24 0,-1 0 0,1 0 0,-1 0 0,1 0 15,-1 0-15,1 0 0,-1 0 0,1 0 0,-1 0 0,1 0 0,-1 0 0,1 0 0,-1 0 0,25 0 0,-25 0 0,1 0 16,-1 0-16,1 0 0,-1 0 0,1 0 0,-1 0 0,1 0 0,-1 0 0,1 0 0,-1 0 0,1 0 0,-1 0 0,1 0 16,-1 0-16,1 0 0,-1 0 0,-23 23 0,24-23 0,-1 0 0,1 0 0,-24 24 0,23-24 15,-23 23-15,0 1 16,0-1-16,0 1 15,0-1-15,0 1 0,0-1 0,-23-23 0,23 24 16,0-1-16,0 1 0,0-1 0,-24-23 0,1 0 0,23 24 0,0-1 16,-24-23-16,24 24 0,-23-24 0,23 23 0,-24-23 0,24 24 0,-23-24 0,23 23 15,-24-23-15,24 24 0,-23-24 0,23 23 0,-24-23 0,1 0 0,23 24 0,-24-24 0,1 0 16,23 24-16,-24-24 0,1 0 0,23 23 0,-24-23 0,24 24 0,-23-24 0,-1 0 0,1 0 0,-1 0 0,1 0 16,-1 0-16,24 23 0,-24-23 0,1 0 0,-1 0 0,1 0 0,-1 0 0,1 0 0,-1 0 0,1 0 0,-1 0 15,1 0-15,-1 0 0,1 0 0,-1 0 0,1 0 0,-1 0 0,24-23 16,-23 23-16,-1 0 0,1 0 0,23-24 0,0 1 0,-24 23 0,24-24 15,0 0-15,0 1 0,0-1 0,0 1 0,0-1 0,0 1 16,0-1-16,0 1 0,0-1 0,0 1 0,0-1 0,24 1 0,-24-1 0,23 1 0,1-1 0,-24 1 16,23-1-16,1 1 0,-1-1 0,1 1 0,-24-1 0,23 24 0,1-23 0,-1 23 0,-23-24 0,24 1 0,-1-1 15,1 1-15,-1-1 0,1 0 0,-1 24 0,-23-23 0,24 23 0,-1-24 0,-23 1 0,24 23 0,0-24 0,-1 24 0,-23-23 0,24-1 16,-24 1-16,23 23 0,-23-24 0,24 24 0,-24-23 0,23-1 0,-23 1 16,24 23-16,-24-24 0,23 24 0,-23-23 0,24 23 0,-24-24 15,0 1-15,23 23 0,-23-24 0,24 24 0,-1 0 16,-23-23-16,0-1 15,0 1 1,24 23-16,-24-24 0,23 24 16,-23-23-16,24 23 15,-1 0-15,-23 23 63,-23-23-63,23 24 15,-24-24-15,24 23 0,-23-23 0</inkml:trace>
  <inkml:trace contextRef="#ctx0" brushRef="#br0" timeOffset="-62453">1999 1788 0,'24'0'16,"-24"23"-1,23-23-15,-23 24 0,0-1 0,0 1 0,0-1 16,24-23-16,-24 24 0,0-1 0,0 1 0,0-1 0,0 1 0,0-1 0,0 1 0,0-1 16,0 1-16,0-1 0,0 1 0,-24-1 0,24 1 0,0-1 0,0 1 0,-23 0 0,-1-1 0,24 1 0,0-1 0,-23 24 0,23-23 0,-24-1 0,24 24 15,0-23-15,-23-1 0,-1 24 0,24-23 0,0-1 0,-23 48 0,-1-48 0,1 48 0,23-1 0,-24-22 0,1-1 0,-1 0 0,0 0 0,24 23 0,-23 1 16,-1-1-16,24-23 0,-47 24 0,24-1 0,23 1 0,-24 23 0,-23-23 0,47-1 0,-23 1 0,-24-1 0,23 1 0,1 46 0,-24-70 0,23 24 0,-23 47 15,47-71-15,-47 47 0,24-47 0,-24 23 0,0 48 0,23-71 0,0 47 0,-23 0 0,24-23 0,-24-1 0,23 1 0,1-1 0,-24 24 0,23-23 0,1 23 16,-24-23-16,47-1 0,-47-23 0,23 24 0,-23 23 0,24-24 0,23 24 0,-24-23 0,-23 47 0,24-48 0,-1 1 0,24 23 0,-47-24 0,47 1 0,-24 23 16,1 0-16,-1 0 0,24-23 0,0-1 0,0 24 0,0-23 0,-23 23 0,-1-24 0,24 25 0,0-1 0,-23-24 0,23 1 0,0 23 0,0 0 0,0-24 15,0 1-15,0 23 0,0-23 0,0-1 0,0-23 0,0 24 0,0 23 0,0-47 0,0 0 0,0 23 0,23-22 0,-23-1 0,0 23 0,0-23 0,24 24 16,-24-24-16,23 0 0,-23 0 0,47 0 0,-47 0 0,0 23 0,24-23 0,-24-23 0,24 23 0,-24 0 0,23 0 0,1-23 0,-24 23 0,23 0 0,1 0 16,-1-24-16,-23 24 0,24-23 0,-1 23 0,-23-24 0,24 1 0,-24-1 0,23 1 0,-23-1 0,24 24 0,-1-23 0,-23 23 0,24-23 0,-1-1 0,1 24 0,-24-23 15,47-1-15,-47 24 0,47-23 0,-47-1 0,23 1 0,1-1 0,23 1 0,-47-1 0,23 1 0,1-1 0,23 1 0,-47 23 0,47-47 0,-23 23 0,-1 1 0,1-24 16,-1 47-16,1-47 0,-1 23 0,1 1 0,-1-24 0,24 24 0,-23-1 0,23 1 0,-24-24 0,24 23 0,0 24 0,0-23 15,0-24-15,-23 23 0,23 24 0,0-47 0,-23 24 0,23-1 0,0 1 0,0-1 0,0 1 0,0-1 0,0 1 0,0-1 0,-24 24 0,71-23 0,-70-24 0,23 47 16,24-47-16,-24 47 0,23-24 0,-46 1 0,23 23 0,0-23 0,-24 23 0,24-47 0,-47 23 0,47-23 0,24 47 0,-24 0 0,-24-47 0,48 47 0,-48-47 16,25 24-16,-1 23 0,0-24 0,-24 1 0,24 23 0,0-47 0,0 47 0,-23-24 0,23-23 0,-24 24 0,24-1 0,-23-23 0,-1 47 0,24-23 0,-23 0 15,23-1-15,-47 1 0,47-24 0,-23 23 0,23 1 0,-47-1 0,23-23 0,1 24 0,-1-24 0,1 0 0,-24 23 16,23-23-16,1 0 0,-24 24 0,23-24 0,1 0 0</inkml:trace>
  <inkml:trace contextRef="#ctx0" brushRef="#br0" timeOffset="-61474">9125 2282 0,'0'23'31,"24"-23"-31,-1 0 0,-23 24 0,24-24 0,-24 23 16,23-23-16,-23 24 0,24-24 0,-1 0 0,1 23 0,-1-23 0,-23 24 0,47-1 0,-23-23 16,0 24-16,-1-24 0,24 0 0,-23 0 0,-1 47 0,24-47 0,-47 23 0,47-23 0,-23 24 0,-1-24 0,24 47 0,0-47 0,0 23 0,-23-23 0,23 24 0,0-1 15,0 1-15,-24-1 0,1-23 0,0 24 0,23-24 0,0 23 0,0 24 0,23-47 0,-23 24 0,24 23 0,-24-47 0,0 24 0,0-1 0,0 24 0,0-23 16,24-24-16,-48 47 0,48-24 0,-24 1 0,0-1 0,23 1 0,-23-1 0,0 24 0,-23-23 0,23 23 0,23-24 0,-23 1 0,-23 23 0,47-24 0,-48 1 0,24 23 15,0-24-15,0 25 0,-23-1 0,23-24 0,0 1 0,-24 23 0,24 0 0,-23-24 0,23 24 0,-47-23 0,47 23 0,-24 0 0,1-24 0,-1 48 0,1-48 16,-1 1-16,25 46 0,-25-22 0,-23-25 0,47 24 0,-23 24 0,-24-48 0,23 48 0,1-24 0,-1 0 0,1 0 0,-1 0 0,1 0 0,-1 23 0,-23 1 16,24-47-16,-1 46 0,-23 1 0,24-24 0,-1 23 0,1 1 0,-24-1 0,0 1 0,47 23 0,-47-47 0,23 47 0,-23-23 0,0-24 0,24 47 0,-24-47 0,0 23 15,0 1-15,0-1 0,0 1 0,0 0 0,0-1 0,0 1 0,0-1 0,0 1 0,0-1 0,0 1 0,0-1 0,0 1 0,0 23 0,0-23 0,0-1 0,0 1 16,-24 23-16,1-24 0,23 1 0,-24-1 0,24 1 0,0-47 0,0-1 0,0 71 0,-23-23 0,-1-1 0,1 24 0,23-23 0,-24 23 0,1-47 0,-1 47 16,1-23-16,23-1 0,-24 1 0,1-1 0,-1 24 0,1-47 0,-1 24 0,1 23 0,-1-47 0,1 24 0,-1-1 0,1-23 0,-1 24 0,24-24 0,-47 23 0,47-23 15,-71 24-15,48-24 0,23 24 0,-47-24 0,23 0 0,1 0 0,-24 23 0,47-46 0,-24 23 0,-23-24 0,24 24 0,23 0 0,-47 0 0,23-23 16,24-1-16,-23 1 0,-1-1 0,1 25 0,-1-25 0,24 1 0,-23-1 0,-24 1 0,47-1 0,-24 1 0,24-1 0,-24-23 0,24 24 0,-23-1 0,23 1 15,-47-24-15,47 23 0,-24 1 0,24-1 0,-23-23 0,23 24 0,-24-24 0,24 23 16,24-23 0,-24-23-1,23 23-15,-23-24 94,0 1-63</inkml:trace>
  <inkml:trace contextRef="#ctx0" brushRef="#br0" timeOffset="-57712">12065 2352 0,'24'0'16,"-1"0"-1,1 0-15,-1 0 16,1 0-16,-1 0 16,1 0-1,-1 0 1,-23 24 0,0-1-1,0 1-15,0-1 16,0 1-16,0-1 0,0 1 15,0-1-15,0 1 0,0-1 0,0 1 0,0-1 16,-23-23-16,23 24 0,0-1 0,0 1 0,0-1 16,0 1-16,-24-24 0</inkml:trace>
  <inkml:trace contextRef="#ctx0" brushRef="#br0" timeOffset="-57388">12065 1764 0,'24'0'15,"-24"24"-15,0-1 0,23-23 16,-23 24-16,24-24 0,-1 0 16,-23 23-16,24-23 15</inkml:trace>
  <inkml:trace contextRef="#ctx0" brushRef="#br0" timeOffset="-56456">10960 1694 0,'23'0'63,"1"0"-32,-1 0-15,1 0-16,-1 0 0,1 0 0,-1 0 0,1 0 0,-1 0 15,1 0-15,-1 0 0,1 0 0,-1 0 0,1 0 16,0 0-16,-1 0 0,1 0 0,-1 0 0,1 0 15,-1 0-15</inkml:trace>
  <inkml:trace contextRef="#ctx0" brushRef="#br0" timeOffset="-55765">12441 1106 0,'0'23'0,"24"-23"16,-1 0-16,-23 24 0,24-24 0,-24 23 15,23-23-15,-23 24 0,0-1 0,0 1 16,24-24-16,-24 23 0,24-23 0,-24 24 0,0-1 15,0 1-15,23-24 0,-23 23 0,0 1 0,24-24 0,-24 23 0,0 1 16,0-1-16,0 1 0,23-24 0,-23 23 0,0 1 0,24-24 0,-24 23 16,0 1-16,0-1 0,23-23 0,-23 24 0,0 0 0,0-1 0,24-23 0,-24 24 15,0-1-15,0 1 0,0-1 0,23-23 0,1 0 0,-24 24 0,0-1 0,0 1 16,23-24-16,-23 23 0,0 1 16,0-1-16,0-46 46,0-1-30,0 1 0,0-1-16,0 1 15,0-1-15,0 1 0,-23 23 0,23-24 0,0 1 16,-24 23-16,24-24 0,0 1 0,-23 23 0,23-24 0,0 0 0,0 1 0,0-1 16,-24 24-16,24-23 0,0-1 0,0 1 0,-23-1 0,23 1 0,0-1 0,0 1 15,-24 23-15,24-24 0,0 1 0,0-1 0,0 1 0,-23 23 16,23-24-16,0 1 0,0-1 0,0 1 0,0-1 0,0 48 109,0-1-109,0 1 16</inkml:trace>
  <inkml:trace contextRef="#ctx0" brushRef="#br0" timeOffset="-45258">2728 2282 0,'24'0'188,"46"0"-188,-46 0 15,-1 0-15,1 0 0,-24-24 0,23 24 0,1 0 0,-24-24 16,23 24-16,1 0 0,-1 0 0,1 0 0,0 0 0,-24-23 16,23 23-16,1 0 0,-1 0 0,1 0 0,-1 0 15,1 0-15</inkml:trace>
  <inkml:trace contextRef="#ctx0" brushRef="#br0" timeOffset="-44799">2987 1882 0,'0'23'0,"0"1"0,0-1 15,0 1-15,0-1 16,23 1-16,-23 46 0,0-46 16,0-1-16,0 1 0,0-1 0,0 1 0,24-24 0,-24 47 0,0-23 15,0-1-15,0 1 0,0-1 0,0 1 0,0-1 0,0 1 16,0-1-16,0 1 0,0-1 0,0 1 0,0-1 0,24-23 15,-24 24-15,0-1 0,0 1 0,0-1 0,0 1 16,0-48 62</inkml:trace>
  <inkml:trace contextRef="#ctx0" brushRef="#br0" timeOffset="-44199">4821 1882 0,'24'0'63,"-1"0"-48,1 0-15,-1 0 0,1 0 0,0 0 0,-1 0 0,1 0 0,-1 0 16,1 0-16,-1 0 0,1 0 0,-1 0 0,24 0 0,-23 0 0,-1 0 0,24-24 0,0 24 16,-23 0-16,23 0 0,-24 0 0,1 0 0,-1 0 0,1 0 0,-1 0 0,1 0 0,-1 0 0,1 0 0,23 0 15,-23 0-15,-24-23 0,23 23 0,1 0 0,-1 0 0,-23-24 0,24 24 0,-1 0 0,1 0 16</inkml:trace>
  <inkml:trace contextRef="#ctx0" brushRef="#br0" timeOffset="-43585">6844 1811 0,'24'0'63,"-1"0"-63,1 0 0,-1 0 15,1 0-15,-1 0 0,1 0 0,-1 0 0,1 0 0,-1 0 0,1 0 0,-1 0 0,1 0 0,-1 0 16,1 0-16,-1 0 0,1 0 0,-1 0 0,1 0 0,-1 0 0,1 0 0,23 0 0,-24 0 0,24 0 0,-23 0 16,23 0-16,-23 0 0,-1 0 0,1 0 0,-1 0 0,1 0 0,-1 0 0,1 0 0,-1 0 0,1 0 0,-1 0 0,1 0 15,-1 0-15,1 0 0,-1 0 0,1 0 0,-1 0 0,-23-23 31</inkml:trace>
  <inkml:trace contextRef="#ctx0" brushRef="#br0" timeOffset="-43166">7408 1576 0,'0'23'15,"24"-23"-15,-24 24 0,0 0 16,0-1-16,23-23 0,-23 24 0,0-1 0,0 1 16,0-1-16,0 1 0,0-1 0,0 1 0,0-1 15,0 1-15,24-24 0,-24 23 0,0 1 0,0-1 0,0 1 0,0-1 16,0 1-16,0-1 0,0 1 0,0-1 0,0 1 0,0-1 15,24-23-15,-24 24 0,0-1 0,0 1 0,0-1 0,0 1 16,0 0-16,0-1 16,0-46 31,0-1-32</inkml:trace>
  <inkml:trace contextRef="#ctx0" brushRef="#br0" timeOffset="-42106">2963 4539 0,'24'0'0,"-24"24"15,23-24-15,1 0 16,-24 23-16,24-23 0,-1 0 0,1 0 16,-1 0-16,1 0 0,-1 0 0,1 0 15,-1 0-15,1 0 0,-1 0 0,1 0 0,-1 0 0,1 0 0,-1 0 16,1 0-16,-1 0 0,1 0 0,-1 0 0,1 0 0,-1 0 0,1 0 15,-24-23-15,23 23 0,1 0 79,-24-24-64,23 24-15,1 0 0,-24-23 0,23 23 0,1 0 0,0 0 16,-24-24-16,23 24 0,1 0 15,-24-23 32,23 23-47,1 0 0,-1 0 16,-23-24-16</inkml:trace>
  <inkml:trace contextRef="#ctx0" brushRef="#br0" timeOffset="-41415">3434 6844 0,'0'24'0,"23"-24"32,1 0-32,-1 0 0,1 0 0,-1 0 15,-23 23-15,24-23 0,-1 0 0,1 0 0,-1 0 0,1 0 0,0 0 0,-1 0 0,1 0 16,-1 0-16,1 0 0,-1 0 0,24 0 0,0 0 0,-23 0 0,23 0 0,-24 0 0,1 0 15,-1 0-15,1 0 0,-1 0 0,1 0 0,-1 0 0,1 0 0,-24-23 0,47 23 0,-24 0 0,1 0 0,-1 0 16,1 0-16,-48 0 47,1 0-16</inkml:trace>
  <inkml:trace contextRef="#ctx0" brushRef="#br0" timeOffset="-41075">3740 6562 0,'0'23'0,"23"-23"16,-23 24-16,0-1 0,0 1 0,0-1 15,0 1-15,0 0 0,24-1 0,-24 1 0,0-1 16,0 1-16,0-1 0,0 1 0,0-1 0,0 1 0,0-1 0,23-23 16,-23 24-16,0-1 0,0 1 0,0-1 0,0 1 0,0-1 0,0 1 0,0-1 0,0 1 0,0-1 15,24-23-15,-24 24 0,0-1 0,0 1 0,0-1 0,0 24 0,23-47 0,-23 24 0,0 0 16,24-1-16,-24 1 0,0-1 0,23 1 0,-23-1 0,0 1 0,0-1 0,0 1 15,24-24-15,-24 23 0,0 1 0,0-1 0,0 1 16,0-1-16,0 1 16,-24-24-1,1 0 17</inkml:trace>
  <inkml:trace contextRef="#ctx0" brushRef="#br0" timeOffset="-40501">6185 6844 0,'24'0'16,"0"0"46,-1 0-62,1 0 0,-1 0 16,1 0-16,-1 0 0,1 0 0,-1 0 0,1 0 0,-24 24 0,23-24 0,1 0 15,-1 0-15,1 0 0,-1 0 0,1 0 0,-1 0 0,24 0 0,-23 0 0,23 0 0,-24 0 0,24 0 0,-23 0 0,-1 0 16,1 0-16,0 0 0,-1 0 0,1-24 0,-1 24 0,1 0 0,-1 0 0,24 0 0,-23 0 0,-1 0 0,1 0 0,-1 0 0,24 0 16,-23 0-16,-1 0 0,1 0 0,-1 0 0,1 0 0,-1 0 15,-23 24 1,-23-24-1,23 23-15,0 1 0,-24-24 0,1 0 16,-1 23-16</inkml:trace>
  <inkml:trace contextRef="#ctx0" brushRef="#br0" timeOffset="-39974">7808 6444 0,'24'0'16,"-1"0"15,1 0-31,-1 0 0,1 0 0,-24 24 0,23-24 16,1 0-16,-1 0 0,-23 23 0,24-23 0,-1 0 0,1 0 0,-1 0 0,1 0 16,0 0-16,-1 0 0,1 0 0,-24 24 0,23-24 0,1 0 0,-1 0 0,1 0 0,-1 0 0,1 0 15,-1 0-15,1 0 0,-1 0 0,1 0 0,-1 0 16,-23 23-16,24-23 0,-1 0 62</inkml:trace>
  <inkml:trace contextRef="#ctx0" brushRef="#br0" timeOffset="-39635">8090 6186 0,'0'23'31,"0"1"-31,0-1 0,0 1 0,0-1 0,0 1 16,0-1-16,0 1 0,0-1 0,0 1 0,0-1 0,0 1 15,0-1-15,0 1 0,0-1 0,0 1 0,24-24 0,-24 23 0,0 1 0,0-1 16,0 1-16,24-24 0,-24 23 0,0 1 0,0 0 0,0-1 16,23-23-16,-23 24 0,-23-24 46,23-24-30,-24 24-16</inkml:trace>
  <inkml:trace contextRef="#ctx0" brushRef="#br0" timeOffset="-38995">5292 4281 0,'23'0'94,"1"0"-79,-1 0-15,1 0 0,-1 0 0,1 0 0,-1 0 0,1 0 16,-1 0-16,1 0 0,-1 0 0,1 0 0,0 0 0,-1 0 0,1 0 15,-1 0-15,1 0 0,-1 0 0,1 0 16</inkml:trace>
  <inkml:trace contextRef="#ctx0" brushRef="#br0" timeOffset="-38615">5621 4069 0,'24'0'16,"-24"23"-16,0 1 0,23-24 0,-23 23 0,24-23 15,-24 24-15,0 0 0,0-1 0,23-23 0,1 0 16,-24 24-16,0-1 0,23-23 0,-23 24 0,0-1 0,24-23 0,-24 24 0,0-1 16,23-23-16,-23 24 0,0-1 0,24-23 15,-24 24-15,0-1 0,0 1 31</inkml:trace>
  <inkml:trace contextRef="#ctx0" brushRef="#br0" timeOffset="-38109">6844 4092 0,'24'0'31,"-1"0"-15,1 0 31,-1 0-47,1 0 15,-1 0-15,1 0 0,-1 0 0,1 0 0,-1 0 0,1 0 0,-1 0 0,1 0 16,-1 0-16,1 0 0,-1 0 0,1 0 0,-1 0 0,24-23 0,-23 23 0,23 0 0,-24-24 0,1 24 0,23 0 0,-23 0 16,23 0-16,-24 0 0,1 0 0,-1 0 0,24 0 0,0 0 0,-47-23 0,24 23 0,23 0 0,-24 0 0,1 0 0,23 0 0,-24 0 0,1 0 15,23 0-15,-47-24 0,23 24 0,24 0 0,-23 0 0,-1 0 0,1 0 0,0-23 0,-1 23 0,1 0 0,-1 0 0,1 0 16,-1 0-16</inkml:trace>
  <inkml:trace contextRef="#ctx0" brushRef="#br0" timeOffset="-37350">5621 4304 0,'24'0'47,"-1"0"-47,1 0 0,-1 0 0,1 0 0,-1 0 15,1 0-15,-1 0 0,1 0 0,-1 0 0,1 0 16,-1 0-16,1 0 0,-1 0 0,1 0 109,-1 0-77</inkml:trace>
  <inkml:trace contextRef="#ctx0" brushRef="#br0" timeOffset="91461">6209 11877 0,'24'0'94,"-1"0"-79,1 0-15,-1 0 0,1-23 0,-1 23 0,1 0 0,-1 0 0,1 0 0,-1 0 0,24 0 16,-47-24-16,24 24 0,23 0 0,-24 0 0,1-23 0,23 23 0,-24 0 0,24-24 0,-23 24 0,23-24 0,-24 24 0,25 0 0,-1 0 0,-24 0 0,1-23 0,23 23 15,0 0-15,-24-47 0,24 47 0,-23 0 0,-1 0 0,1-24 0,-1 24 0,1 0 0,-1 0 0,24 0 0,-23 0 0,-1 0 0,1-23 16,-1 23-16,1 0 0,-1 0 0,-23-24 0,24 24 0,0 0 0,-1 0 0</inkml:trace>
  <inkml:trace contextRef="#ctx0" brushRef="#br0" timeOffset="91822">7032 11195 0,'0'24'0,"24"23"0,-24-24 16,0 1-16,0-1 0,0 1 0,0-1 0,0 1 16,0-1-16,0 1 0,0-1 0,0 1 0,0-1 0,0 1 0,0-1 0,0 1 0,0-1 0,0 1 15,0-1-15,23-23 0,-23 47 0,0-23 0,0-1 0,0 1 0,0 0 0,0 23 0,0-24 0,0 1 0,24-1 16,-24 1-16,0-1 0,0 1 0,0-1 0,23 24 0,-23-23 0,0-1 0,0 1 0,0-1 0,0 1 0,0 23 16,24-47-16,-24 23 0,0 1 0,0-1 0,0 1 0,0-1 0,23 1 0,-23-1 0,24-23 0,-24 24 0,0 0 0,0-1 0,0 1 0,0-1 15,23-23-15,-23 24 0,0-1 0,0 1 0,0-1 0,24-23 0,-24 24 16,-24-24 78,24-24-79</inkml:trace>
  <inkml:trace contextRef="#ctx0" brushRef="#br0" timeOffset="93283">4845 1929 0,'23'0'125,"1"0"-125,-1 0 0,1 0 16,0 0-16,-1 0 0,1 0 0,-1 0 0,1 0 0,-1 0 0,1 0 0,-1 0 0,24 0 16,-23-24-16,-1 24 0,1 0 0,-1 0 0,1 0 0,-1 0 0,1 0 0,-1 0 0,1 0 0,-1 0 0,1 0 0,-1 0 0,1 0 0,-1 0 0,24 0 15,-23 0-15,0 0 0,-1 0 0,1 0 0,-1 0 0,1 0 0,-1 0 0,1 0 0,-24-23 0,23 23 0,1 0 0,-1 0 16,1 0-16,-24-24 0,23 24 0,1 0 0,-1 0 16</inkml:trace>
  <inkml:trace contextRef="#ctx0" brushRef="#br0" timeOffset="93830">6844 1670 0,'24'0'0,"-24"24"15,23-24 1,1 23-16,-1-23 0,1 0 16,-1 0-16,-23 24 0,24-24 0,-1 0 0,1 0 15,-1 0-15,-23 23 0,24-23 0,-1 0 0,1 0 0,-24 24 0,23-24 0,1 0 16,-1 0-16,1 0 0,-1 0 0,1 0 0,-1 0 0,1 0 0,-1 0 16,1 0-16,-1 0 0,1 0 0,-1 0 0,1 0 15,0 0-15,-24 23 0,23-23 0,1 0 0,-1 0 0,1 0 16,-1 0-16,-23 24 0,24-24 0,-1 0 15</inkml:trace>
  <inkml:trace contextRef="#ctx0" brushRef="#br0" timeOffset="94245">7526 1552 0,'0'24'15,"0"-1"1,0 1-16,0 0 0,0-1 0,0 1 0,0-1 16,0 1-16,0-1 0,0 1 0,0-1 0,0 1 0,0-1 0,0 1 0,0-1 15,0 1-15,0-1 0,0 1 0,0-1 0,0 1 0,0-1 0,0 1 0,0-1 16,0 1-16,0-1 0,0 1 0,0-1 0,0 1 0,0-1 0,0 1 0,0 0 0,0-1 15,0 1-15,24-24 0,-24 23 0,0 1 0,0-1 16,23-23 93</inkml:trace>
  <inkml:trace contextRef="#ctx0" brushRef="#br0" timeOffset="95564">7855 11148 0,'-23'0'0,"23"-24"0,0 1 0,-24 23 0,24-24 0,0 1 16,-23 23-16,23-24 0,-24 24 0,1-23 0,23-1 0,-24 24 0,1-23 0,-1 23 0,24-24 0,-23 24 0,-1 0 0,24-23 15,-23-1-15,-1 24 0,1-23 0,-1 23 0,1-24 0,-1 24 0,0 0 0,1 0 0,-1 0 0,1-23 16,-1 23-16,1-24 0,-1 24 0,1 0 0,-1 0 0,1 0 0,-1 0 0,1 0 0,-1 0 0,1 0 0,-1 0 0,1 0 15,-24 0-15,23 0 0,1 0 0,-24 0 0,23 0 0,1 0 0,-1 0 0,1 0 0,-1 0 0,0 0 0,1 0 16,-1 0-16,1 0 0,-1 0 0,24 24 0,-23-24 0,-1 23 0,1-23 0,-1 24 0,1-24 16,23 23-16,-24-23 0,1 24 0,23-1 0,-24-23 0,24 24 0,-23-24 0,-1 23 0,24 1 0,-23-24 15,23 23-15,-24 1 0,1-24 0,23 23 0,0 1 0,-24-24 0,24 23 0,-23-23 0,23 24 0,-24-24 16,24 24-16,-23-24 0,23 23 0,0 1 0,-24-24 0,24 23 0,-23 1 0,23-1 0,-24 1 0,1-1 16,23 1-16,-24-1 0,24 1 0,0-1 0,-24 1 0,24-1 0,0 1 0,-23-24 0,23 23 15,-24 1-15,24-1 0,0 1 0,0-1 0,-23-23 0,23 24 0,0-1 0,0 1 0,-24-24 0,24 23 0,0 1 0,0 23 16,-23-47-16,23 24 0,0-1 0,0 1 0,0-1 0,0 1 0,0-1 0,0 1 0,0-1 0,0 1 15,0-1-15,0 1 0,0-1 0,0 1 0,23-24 0,-23 23 0,24 1 16,-24-1-16,23-23 0,1 0 0,-24 24 0,23-24 0,-23 23 0,0 1 0,24-24 0,-24 23 16,24-23-16,-1 0 0,-23 24 0,24-24 0,-1 0 0,-23 23 0,0 1 0,24-24 0,-1 0 15,1 0-15,-1 0 0,-23 23 0,24-23 0,-1 0 0,1 0 0,-1 0 0,1 0 16,-1 0-16,1 0 0,-1 0 0,1 0 0,-1 0 0,1 0 0,-1 0 0,1 0 16,-1 0-16,1-23 0,-1-1 0,1 24 0,-1-23 0,1 23 0,0-24 0,-1 24 0,-23-23 0,24 23 0,-1-24 15,1 1-15,-1 23 0,1-24 0,-1 1 0,-23-1 0,24 24 0,-1-23 0,-23-1 0,24 24 0,-24-23 16,23-1-16,-23 1 0,24 23 0,-24-24 0,0 1 0,23 23 0,-23-24 0,0 1 0,0-1 0,24 1 0,-24-1 15,0 1-15,0-1 0,0 0 0,23 24 0,-23-23 0,0-1 0,0 1 0,0-1 16,0 1-16,0-1 0,0 1 0,0-1 0,0 1 16,0-1-16,0 1 0</inkml:trace>
  <inkml:trace contextRef="#ctx0" brushRef="#br0" timeOffset="97407">8467 12583 0,'23'0'16,"1"0"0,-48 0 62,1 0-63,-1 0 1,1-24-16,23 1 0,-24 23 16,24-24-16,0 1 0,-23 23 0,23-24 0,-24 24 0,24-23 15,0-1-15,0 0 0,-23 24 0,23-23 0,0-1 0,0 1 16,0-1-16,0 1 0,0-1 0,0 1 0,0-1 0,0 1 16,23 23-16,-23-24 0,0 1 0,0-1 0,0 1 0,0-1 0,24 24 0,-24-23 15,0-1-15,23 24 0,-23-23 0,0-1 0,0 1 0,24 23 0,-24-24 0,23 24 16,-23-23-16,0-1 0,24 24 0,-24-23 0,23 23 0,-23-24 0,24 24 0,-24-23 15,23 23-15,1 0 0,-1 0 0,1 0 0,-1 0 16,1 0-16,-1 0 0,1 0 0,-1 0 16,-23 23-16,24-23 0,-24 24 0,24-24 0,-24 23 0,0 1 15,23-24-15,-23 23 0,0 1 0,24-24 0,-1 0 0,-23 23 0,0 1 0,0-1 0,24-23 0,-24 24 0,0-1 16,23-23-16,-23 24 0,0-1 0,0 1 0,0-1 0,0 1 16,0-1-16,0 1 0,0-1 0,0 1 0,0-1 15,0 1-15,0-1 0,0 1 0,-23-24 16,23 23-16,0 1 0,-24-24 0,1 0 0,23 24 0,-24-24 0,24 23 0,-23-23 0,-1 0 15,24 24-15,-24-24 0,24 23 0,-23-23 0,23 24 0,-24-24 0,48 0 32,-1 0-32,1 0 0,-24-24 0,24 24 0,-24-23 15,23 23-15,1 0 0,-1 0 0,-23-24 0,24 24 0,-24-23 0,23 23 0,1-48 0,-1 48 16,1-23-16,-24-1 0,0 1 0,23 23 0,1 0 0,-24-24 0,0 1 0,23 23 0,-23-24 0,24 1 0,-24-1 16,23 24-16,1-23 0,-24-1 0,23 1 0,1-1 0,-24 1 0,23 23 0,1-24 0,-24 1 0,23-1 0,1 24 0,-1-23 0,-23-1 15,24 24-15,-24-23 0,23 23 0,-23-24 0,24 24 0,-1 0 0,1 0 0,-24-23 0,0 46 31,0 1-31,0-1 16,0 1-16,0-1 0,0 1 0,0-1 0,0 1 0,0-1 0,0 1 0,0-1 0,0 1 16,0 23-16,0-24 0,0 1 0,0-1 0,0 24 0,0-23 0,0 23 0,0-23 0,-24 23 0,24-24 0,0 1 15,0 23-15,0-24 0,0 24 0,-23-47 0,23 24 0,0 23 0,0-24 0,0 1 0,0 23 0,-24-24 0,24 1 0,0-1 0,0 1 16,0-1-16,0 1 0,-23-1 0,23 1 0,0-1 0,0 1 0,0 0 0,0-1 0,0 1 0,-24-1 0,24 1 0,0-1 0,0 1 16,0-1-16,0 1 0,0-1 0,0 1 0,24-24 31,-24-24-31,23 24 0,1 0 0,-24-23 0,0-1 0,0 1 0,23 23 15,-23-24-15,0 1 0,0-1 0,24 1 0,-24-24 0,24 47 0,-24-24 0,0 0 0,23 1 0,-23-1 0,0 1 0,0-24 0,0 23 0,0 1 0,0-1 16,24-23-16,-24 0 0,0 24 0,23-1 0,-23-46 0,24 23 0,-1 0 0,-23 23 0,0-23 0,24 24 0,-24-1 0,23-23 0,-23 0 0,0 23 16,24-23-16,-24 24 0,23-1 0,1-23 0,-24 0 0,23 24 0,-23-1 0,0-23 0,24 24 0,-24-1 0,0 1 0,0-1 0,23 24 0,-23-47 15,0 24-15,24 23 0,-24-47 0,0 23 0,0 0 0,23 24 0,-23-47 0,24 47 0,-24-23 16,0 46 0,-24-23-16,24 24 0,0-1 15,0 1-15,0 0 0,0-1 0,0 1 0,0 93 16,0-70-16,0-23 0,0-1 0,0 1 0,0-1 0,0 1 0,0-1 0,0 1 0,0-1 0,0 1 0,0-1 0,0 1 0,0-1 15,24 24-15,-24-23 0,0-1 0,0 1 0,0 0 0,23 23 0,-23-24 0,24-23 0,-24 24 0,0-1 0,23-23 0,-23 24 16,0-1-16,0 1 0,24-24 0,-24 23 0,23-23 0,-23 24 0,24-24 0,-1 23 0,-23 1 0,24-24 0,-1 0 16,-23 23-16,24-23 0,0 0 0,-24 24 0,23-24 0,1 0 0,-1 0 0,1 0 0,-1 0 0,1 0 0,-1 0 15,1 0-15,-1 0 0,1 0 0,-1 0 0,1 0 0,-1 0 0,1 0 0,-1 0 0,-23-24 0,24 24 0,-24-23 16,23 23-16,-23-24 0,47 24 0,-47-23 0,0-1 0,24 24 0,-1-23 0,-23-1 0,24 1 0,-1 23 0,-23-24 0,0 1 16,24-1-16,-24 1 0,0-1 0,23 24 0,-23-47 0,24 47 0,-24-24 0,24-23 0,-24 24 0,0-1 0,0 1 15,0-1-15,0 1 0,0-1 0,0 1 0,0-1 16,-24 24-1,0 0-15,1 0 0,23 24 16,0-1-16,-24-23 0,24 24 0,0-1 0,-23-23 0,23 24 16,0-1-16,-24-23 0,24 24 0,0-1 0,0 1 0,0 23 0,0-23 0,0-1 0,-23 1 0,23-1 0,0 1 15,0-1-15,0 24 0,0-23 0,0 23 0,0-24 0,0 1 0,0-1 0,0 1 0,0-1 16,0 1-16,0-1 0,23 1 0,-23-1 0,24-23 0,-24 24 0,23-1 0,-23 1 16,24-24-16,-1 0 0,1 0 0,-24 23 0,24-23 0,-1 0 15,1 0-15,-1 0 0,1 0 16,-1 0-16,-23-23 0,24 23 0,-24-24 0,23 24 0,-23-23 15,0-1-15,0 1 0,0-1 0,24 24 0,-24-23 0,0-1 0,0 1 0,0-1 16,0 1-16,0-1 0,0 1 0,0-1 0,0 1 0,0-1 0,0 1 0,0-1 16,0 1-16,0-1 0,-24 1 0,1 23 0,23-24 0,0 1 0,-24 23 15,1 0-15,-1 0 16,1 0-16,-1 0 16,1 0-16,23 23 0,-24 1 0,0-1 0,1 1 15,23-1-15,0 1 0,-24-24 0,24 23 0,-23 1 0,-1-1 0,24 1 0,-23-1 0,-1 1 0,1-1 0,23 1 0,-24-1 0,1 1 16,-1-1-16,24 1 0,-23-1 0,23 1 0,-24-24 0,24 23 0,0 1 0,-23-1 0,-1-23 0,24 24 0,0-1 0,-23-23 15,23 24-15,0 0 0,0-1 0,23-23 32,1 0-32,-1 0 0,1 0 0,-24-23 15,23 23-15,-23-24 0,24 24 0,-1 0 0,-23-24 0,24 24 16,-24-23-16,0-1 0,0 1 0,0-1 0,0 1 0,0-1 0,0 1 16,0-1-16,0 1 0,0-1 0,0 1 0,0-1 0,-24 24 15,24-23-15,-23 23 0,-1 0 0,24-24 0,-23 24 16,23-23-16,-24 23 0,1 0 0,-1 0 0,1 0 15,-1 0-15,1 0 0,-1 0 0,1 0 0,23 23 0,-24-23 16,1 0-16,-1 24 0,1-24 0,-1 23 0,1-23 0,-1 0 0,24 24 0,-24-1 0,1-23 0,-1 24 16,1-24-16,23 47 0,-24-47 0,1 0 0,-1 47 0,1-47 0,-1 0 0,1 23 0,-1-23 0,1 24 0,-1-1 0,-23-23 0,24 47 0,-1-47 15,1 0-15,-1 24 0,1-24 0,-1 47 0,1-47 0,-1 24 0,-23-1 0,24 1 0,-1-24 0,0 23 0,1 1 0,-1-24 0,1 0 16,23 23-16,-24-23 0,1 0 0,23 24 0,0-1 0,-24-23 0,48 0 31,-1 0-31,1 0 0,-24-23 0,23 23 16,1 0-16,-24-24 0,23 24 0,-23-23 0,24 23 15,0 0-15,-24-24 0,0 1 0,23 23 0,-23-24 16,0 1-16,-23 23 16,23-24-16,-24 24 15,0 0-15,1 0 16,-1 0-16,1 0 0,-1 0 0,1 0 16,-1 0-16,1 0 0,-1 24 0,1-24 0,-1 0 0,1 0 0,-1 0 15,24 23-15,-23-23 0,-1 0 0,24 24 0,-23-24 0,-1 23 0,1-23 0,-1 0 0,1 0 0,-1 0 0,24 24 0,-23-24 16,-24 0-16,23 0 0,1 0 0,23 23 0,-24-23 0,0 0 0,1 0 0,23 24 0,-24-24 15,24 23-15,24-23 47</inkml:trace>
  <inkml:trace contextRef="#ctx0" brushRef="#br0" timeOffset="98597">8443 11830 0,'24'0'78,"-1"0"-78,1 0 0,-1 0 16,1 0-16,-1 0 0,1 0 0,-24 24 0,23-24 0,1 0 0,-1 0 0,1 0 0,23 0 16,-23 0-16,23 0 0,-24 0 0,1 0 0,23 0 0,0 0 0,-24 0 0,1 0 0,23 0 0,0 0 0,0 0 0,23 0 0,-46 0 0,23 0 15,0-24-15,24 24 0,-1 0 0,1 0 0,-24 0 0,0 0 0,23 0 0,-23 0 0,24-23 0,-24 23 0,-24 0 0,24 0 0,24-24 0,-24 24 0,24-24 0,-1 24 16,1-23-16,-24 23 0,23 0 0,1-24 0,-24 24 0,23-23 0,1 23 0,0 0 0,-24-24 0,0 24 0,23 0 0,-23 0 0,0-23 0,0 23 0,24 0 16,-48-24-16,24 24 0,0 0 0,0 0 0,-23 0 0,0 0 0,-1 0 0,24 0 0,-23 0 0,-1 0 0,-23-23 0,24 23 0,-1 0 0,1 0 15,-24-24-15,23 24 0,-46 0 16,23-23-1,-24 23-15,1 0 0,-1 0 16,1 0-16,-1 0 0,24-24 16,-23 24-16,23-23 47,0 46-1,-24-23-30,24 24-16,0-1 0,-23-23 0,23 24 0,0-1 0,0 1 0,-24-24 0,24 23 16,0 1-16,0-1 0,-24-23 0,24 24 0,0-1 0,0 1 0,0 0 0,0-1 0,0 1 0,0-1 15,0 1-15,0-1 0,0 1 0,0-1 0,0 1 0,0-1 0,0 1 0,0-1 16,0 1-16,0-1 0,0 1 0,0-1 0,0 1 0,0-1 16,0 1-16,24-24 0,-24 23 0,0 1 0,24-24 0,-24 23 0,23-23 15,-23 24-15,24-24 0,-1 0 16,1 23-1,-1-23-15,-23 24 16,-23-24 47,-1 0-48,24-24-15,-23 24 0,-1 0 0,1 0 0,23-23 0,-24 23 0,0 0 0,1 0 0,-1-24 0,1 24 16,-1-23-16,1 23 0,-24-24 0,23 1 0,1 23 0,-24-24 0,23 24 0,1 0 0,-1 0 0,24-23 0,-23 23 0,-1 0 15,-23 0-15,47-24 0,-23 24 0,-1 0 0,1 0 0,-1 0 0,-23 0 0,24 0 0,-25 0 0,25 0 0,23-23 0,-47 23 16,23 0-16,1 0 0,-1 0 0,-23 0 0,24 0 0,-24 0 0,23 0 0,1 0 0,-1 0 0,1 0 0,-24 0 0,23 0 16,1 0-16,-1 0 0,1 0 0,-1 0 0,1 0 0,-1 0 0,1 23 0,-1-23 0,0 0 0,1 0 0,-24 0 0,47 24 0,-24-24 0,-23 23 0,24-23 15,-1 0-15,1 24 0,-1-1 0,1-23 0,-1 0 0,1 24 0,-1-24 0,-23 0 0,47 23 0,-23-23 0,-24 24 0,23-1 0,1-23 0,-24 24 16,23-1-16,1-23 0,23 24 0,-24 0 0,0-24 0,24 23 0,-23-23 0,-1 0 0,-23 47 0,24-47 0,-1 24 0,1-24 0,23 23 16,-24 1-16,-23-1 0,24 24 0,-1-47 0,1 0 0,23 24 0,-47-1 0,47 1 0,-24-24 0,24 23 0,-47 1 0,24-24 0,-1 23 15,24 1-15,-23-1 0,23 1 0,-24-24 0,1 0 0,-1 47 0,1-47 0,-1 23 0,0-23 0,24 24 0,0-1 0,-23-23 0,-1 24 16,1-1-16,-1 1 0,24 0 0,-23-24 0,-1 23 0,1-23 0,23 24 0,-24-24 0,24 23 0,-23-23 15,23 24-15,-24-24 0,24 23 0,0 1 0,-23-24 0,23 23 0,-24 1 16,48-24 15,-48 0 47</inkml:trace>
  <inkml:trace contextRef="#ctx0" brushRef="#br0" timeOffset="101011">0 0 0,'24'0'0,"-24"24"0,23-24 0,1 23 0,-1-23 0,24 24 0,-23-24 0,-24 23 0,23-23 0,1 24 0,-1-24 16,-23 23-16,24-23 0,-1 0 0,1 0 0,-24 24 0,23-24 0,1 0 0,-1 23 0,1 1 0,23-24 0,-24 0 0,1 23 0,0 1 0,23-24 15,-24 0-15,1 23 0,-1-23 0,24 47 0,-23-47 0,-1 0 0,1 0 0,23 24 0,-24 0 0,24-24 0,-23 23 0,-1 1 0,24-24 0,-23 0 0,-1 0 16,24 47-16,-23-47 0,23 0 0,0 23 0,-47 1 0,47-24 0,0 23 0,-23 1 0,23-24 0,0 23 0,-24 1 0,24-1 0,0 1 0,-23-1 16,23-23-16,0 24 0,0-1 0,23 24 0,-46-47 0,0 24 0,23-1 0,0-23 0,-24 47 0,1-23 0,46 23 0,-23 0 0,0-23 0,-23 23 15,-1-47-15,-23 23 0,47 1 0,-23-1 0,-1 1 0,24 23 0,-23-47 0,23 47 0,-47-24 0,71 1 0,-71 23 0,47-24 0,-47 1 0,70 23 0,-46-24 16,23 24-16,0 0 0,-24-23 0,24-1 0,0 25 0,-47-25 0,47 24 0,0 0 0,24-23 0,-24 23 0,47 23 15,0 24-15,-70-70 0,46 23 0,-46-24 0,70 48 0,-47-24 0,0-24 0,47 72 0,-47-72 0,71 48 16,-71-24-16,0-24 0,23 48 0,-23-48 0,0 24 0,0 0 0,24 0 0,-1 0 0,-23 0 0,24 0 0,0-23 0,-1 23 0,-23 0 0,24 0 0,23 24 0,-24-24 16,24 23-16,-23-46 0,-24 23 0,-23-24 0,23 24 0,70 0 0,-46 0 0,23 48 0,-24-48 0,24 0 0,-23 23 0,0-46 0,46 46 0,-46-23 0,23 0 15,0 24-15,-24-1 0,71 1 0,-93-48 0,46 48 0,0 0 0,0-24 0,-24 0 0,48 0 0,-24 23 0,24 1 0,-24-1 0,0-46 0,0 70 0,0-47 0,0-23 16,24 70-16,-48-47 0,48 23 0,-48-46 0,-46-1 0,46 1 0,24 23 0,24 23 0,-47-23 0,46 0 0,-23 0 0,0 0 0,0 24 0,0-47 0,0 23 0,24 0 16,-24 0-16,-23-24 0,46 48 0,1-24 0,-48 0 0,48 23 0,-47-70 0,23 71 0,0-24 0,-24-24 0,1 25 0,46-1 0,-22-24 0,-25 1 0,24 23 15,-23 0-15,-1-47 0,1 47 0,46 0 0,-46 0 0,-24-47 0,-23 0 0,46 47 0,24-24 0,-47 1 0,24-1 0,46 24 0,-70-47 0,47 47 0,1-23 16,-48-1-16,47-23 0,-47 48 0,23-25 0,1-23 0,-24 47 0,47-23 0,-24-24 0,1 0 0,0 23 0,-24 1 0,23-1 0,-23-23 0,24 24 0,-24-1 0,23 1 15,1-24-15,-24 0 0,23 23 0,-22 1 0,-25-1 0,48-23 0,-1 0 0,-46 0 0,46 24 0,-23-1 0,0-23 0,-23 0 0,23 24 0,23-1 0,-23 1 16,-23-24-16,-1 0 0,48 0 0,-24 23 0,0 1 0,0-24 0,-23 0 0,46 23 0,-46-23 0,23 24 0,-24-1 0,48-23 0,-24 0 0,-24 24 0,1-24 0,46 23 16,-46-23-16,0 0 0,23 24 0,0 0 0,0-24 0,-24 23 0,24-23 0,0 24 0,-23-24 0,23 0 0,-24 23 0,48 1 0,-24-1 0,-24-23 15,24 24-15,0-1 0,1-23 0,-25 0 0,24 24 0,24-1 0,-24 1 0,0-1 0,-24-23 0,48 47 0,-24-47 0,23 47 0,-23-23 0,0-24 0,24 47 0,-47-24 16,46 1-16,1-1 0,-24 1 0,-24-1 0,48 1 0,-1-1 0,1 1 0,-48 0 0,24-1 0,-23-23 0,23 24 0,0-1 0,24 1 0,-24 23 0,23-47 16,-23 47-16,24-24 0,-24-23 0,0 47 0,23-23 0,-23-1 0,47 1 0,-46-1 0,-1 1 0,0-1 0,0 1 0,47 23 0,-47-24 0,23-23 0,-23 47 0,0-23 15,24-1-15,-24 1 0,24 0 0,-24-1 0,0 1 0,23-1 0,-23 1 0,24 23 0,-24-47 0,0 47 0,23-24 0,-23 1 0,0-1 0,24 24 0,0-23 16,-24-24-16,0 47 0,-24-24 0,48 24 0,-1-23 0,-23-1 0,0 1 0,24-1 0,-1 1 0,-23 47 0,1-71 0,-1 23 0,47 24 0,-24-47 0,-23 47 15,0-23-15,0-1 0,0 1 0,24-1 0,-24 1 0,23 23 0,1-24 0,0 1 0,-24-1 0,23 1 0,-46 23 0,46-24 0,-23 1 0,24-24 0,-1 23 16,-23 24-16,0-47 0,1 47 0,22-23 0,1-24 0,-24 24 0,0-1 0,23-23 0,-23 24 0,0-1 0,0 1 0,24-1 0,-24-23 0,0 24 0,0-24 16,0 23-16,0 1 0,24-24 0,-48 23 0,48-23 0,-48 24 0,24-24 0,-23 0 0,23 23 0,0-23 0,-47 24 0,47-24 0,0 0 0,-24 0 0,25 23 15,-25-23-15,1 0 0,-1 0 0,1 0 0,-1 0 0,1 0 0,-1 0 0,1 0 16</inkml:trace>
  <inkml:trace contextRef="#ctx0" brushRef="#br0" timeOffset="101708">11853 1717 0,'0'24'32,"0"-1"-17,0 1-15,0-1 0,0 1 0,0-1 0,0 1 0,0-1 0,0 1 0,0-1 16,0 24-16,0-23 0,0-1 0,0 24 0,0 0 0,0-23 0,-23 23 0,23-23 0,0 23 0,0 0 0,0-24 0,0 24 0,0 0 0,-24 0 16,1 24-16,23-48 0,0 24 0,0 0 0,-24 0 0,24 24 0,0 0 0,-23-24 0,-1 0 0,24 0 0,-23 0 0,23 0 0,-24 47 0,1-24 0,-1 1 15,24-1-15,-47 1 0,24-24 0,-1 47 0,24-70 0,-23 23 0,-24 23 0,23 1 0,1 46 0,-24-23 0,0 1 0,-1-1 0,1 0 0,-23 0 0,46 0 16,-70-24-16,47 48 0,-23-24 0,23 24 0,-47-1 0,47-23 0,-71 0 0,47 24 0,24 0 0,-47-24 0,0 23 0,0 1 0,24 23 0,-24-23 0,-24 23 0,47-71 15,-70 95-15,24-24 0,23-47 0,0 24 0,-48 23 0,119-94 0,-24 0 0,-47 70 0,-24 25 0,1-25 0,-1 24 0,-23-23 0,23-1 0,-23 1 0,-23 0 0,69-24 16,-46 0-16,0 23 0,0 24 0,-23 1 0,22-48 0,1 47 0,0-47 0,0 0 0,-71 47 0,95-47 0,-48 47 0,24-23 0,0-24 0,-47 23 0,47-22 16,0 22-16,-1-23 0,1 0 0,0 24 0,24-24 0,-1 24 0,24-48 0,70-70 0,-70 71 0,-70 46 0,46-46 0,-23 46 0,47-46 0,-24-1 0,-23 25 0,24-25 15,-1 24-15,-23 0 0,70-47 0,-46 24 0,46-1 0,-46 24 0,23-46 0,23-1 0,-47 23 0,71-23 0,-47 0 0,24 0 0,23 0 0,0 0 0,-47 0 16,47-23-16,0 23 0,23 0 0,-46-47 0,46 47 0,-23-24 0,23 25 0,1-25 0,23 1 0,-24-24 0,24 23 0,-23 1 0,-1-1 0,1-23 0,23 24 0,0-1 16,-24-23-16,1 0 0,23 24 0,0-1 0,0 1 0,0-1 0,0 1 140,-24-24-140,1 23 0,23 1 16,-24-24-16,24 23 0</inkml:trace>
  <inkml:trace contextRef="#ctx0" brushRef="#br0" timeOffset="102822">9831 3458 0,'0'23'0,"0"1"0,0 46 0,0-23 0,0-23 0,0 23 0,0 0 0,0-24 0,0 24 0,0-23 0,0-1 0,23 48 0,-23-48 0,24 24 16,-24 0-16,0-23 0,47 23 0,-47-23 0,47 23 0,-47 0 0,0 0 0,23-24 0,25 24 0,-48 0 0,23-23 0,1 23 0,-24-24 16,23 24-16,1-23 0,-1 23 0,1 0 0,-1 0 0,1-23 0,23 46 0,-24-23 0,-23 0 0,71-23 0,-71 46 0,47-23 0,-24-23 0,24 46 15,-23-23-15,23-23 0,-24 46 0,24 1 0,-23-47 0,0 23 0,23 0 0,-24 23 0,24-23 0,-23-23 0,23 70 0,-47-71 0,47 24 0,-24 0 0,24 24 16,-47-24-16,24 0 0,23 0 0,-24 0 0,1 0 0,-1 0 0,24 0 0,-47 0 0,47 0 0,-23 24 0,-24-48 0,23 1 0,1 46 0,-24-46 0,24 23 16,23 0-16,-47 24 0,0-48 0,23 24 0,-23-23 0,24 46 0,-1-46 0,-23-1 0,0 24 0,24 24 0,-24-48 0,0 1 0,23 23 0,-23 0 0,0-24 0,0 1 15,0 23-15,0 0 0,0-23 0,0-1 0,0 1 0,0-1 0,24 1 0,-24 23 0,0-24 0,0 24 0,0 0 0,0-23 0,0-1 0,0 1 16,0-1-16,0 1 0,0-1 0,0 24 0,0-23 0,0-1 0,0 24 0,0 1 0,0-25 0,0 1 0,0-1 0,-24 24 0,1-23 0,23 23 15,0-24-15,-24 24 0,24-23 0,0-1 0,0 1 0,0-1 0,-23-23 0,-1 24 0,24-1 0,0 24 0,-23-47 0,-1 24 16,24-1-16,0 1 0,-23-24 0,23 23 0,-24-23 0,24 24 0,0-1 0,-24-23 0,24 24 0,-23-24 16,23 24-16,23-24 156,1 0-140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45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840 107 0,'-24'0'62,"1"0"-62,-1 0 0,1 0 0,-1 0 16,0 0-16,1 0 0,-1 0 0,1 0 0,-1 0 0,24 24 0,-23-24 0,-1 0 0,1 0 0,-1 0 0,1 0 0,-1 0 16,24 23-16,-23-23 0,-1 0 0,1 0 0,-1 0 0,1 0 0,-1 24 0,1-24 0,-1 0 0,1 0 15,-1 0-15,1 0 0,23 23 0,-24-23 0,1 0 0,-1 0 0,1 0 16,23 24-16,-24-24 0,24 23 0,-24-23 0,24 24 0,0-1 0,-23-23 15,23 24-15,0-1 0,0 1 0,0-1 0,0 1 0,0 0 16,0-1-16,-24-23 0,24 24 0,0-1 0,0 1 0,0-1 0,0 1 0,0-1 0,0 1 16,0-1-16,0 1 0,0-1 0,0 1 0,0-1 0,0 1 0,0-1 0,0 1 15,0-1-15,0 1 0,0-1 0,0 1 0,0-1 0,0 1 0,0-1 16,0 1-16,0-1 0,0 1 0,24-24 47,-1 0-32,25 0-15,-48-24 0,23 24 0,1 0 0,-24-23 0,23 23 0,1 0 16,-1 0-16,-23-24 0,24 24 0,-1 0 0,-23-23 0,24 23 0,-24-24 0,23 24 0,24-23 0,-23 23 0,-24-24 0,23 24 0,1 0 16,-24-23-16,23 23 0,-23-24 0,24 24 0,-24-23 0,23 23 0,1 0 0,-1 0 0,-23-24 0,24 24 15,-24-23-15,0-1 0,0 1 0,23 23 0,-23-24 0,0 1 0,0-1 16,24 24-16,-24-23 0,0-1 0,0 1 0,0-1 0,0 1 0,0-1 16,23 24-16,-23-23 0,0-1 0,0 1 0,0-1 0,0 0 0,0 1 0,0-1 0,0 1 15,0-1-15,0 1 0,0-1 0,0 1 0,0-1 0,0 1 0,0-1 0,0 1 16,0-1-16,0 1 0,0-1 0,0 1 0,0-1 15,0 48 79,0-1-78,0 1-16,0-1 0,24-23 0,-24 24 0,0-1 0,0 1 0,0-1 15,23-23-15,-23 24 0,0-1 0,0 1 0,0-1 0,24-23 0,-24 24 0,0 23 0,0-24 0,0 1 16,24 0-16,-24-1 0,0 24 0,0-23 0,0-1 0,23-23 0,-23 47 0,0-23 0,24 23 16,-24-24-16,23-23 0,-23 47 0,0-23 0,24-24 0,-24 23 0,0 1 0,0-1 0,0 1 0,0-1 0,47 1 15,-47-1-15,23 1 0,-23-1 0,0 1 0,24-1 0,-1 25 0,-23-25 0,0 1 0,24-1 16,-24 1-16,0-1 0,0 1 0,23-24 0,-23 23 0,0 1 0,24-24 0,-24 23 0,23-23 0,-23 24 16,24-24-1,-24 23-15,23-23 31,-23 24-31,24-24 16,-24 23-16,0 1 16,-24-24 15</inkml:trace>
  <inkml:trace contextRef="#ctx0" brushRef="#br0" timeOffset="711">1498 578 0,'0'23'31,"0"1"-31,0-1 16,0 1-16,0-1 0,0 1 0,-23-24 0,23 23 16,0 1-16,0-1 0,0 1 0,0-1 0,0 1 0,0-1 15,0 1-15,0-1 0,0 1 0,-24-24 0,24 23 0,0 1 0,0-1 16,0 1-16,0 0 0,0-1 0,0 1 0,0-1 16,0 1-16,0-1 0,0 1 15,0-1-15,24-23 31,-24 24-15,23-24-16,1 0 0,-1 0 0,1 0 16,-1 0-16,1 0 0,-1 0 0,1 0 0,-1 0 15,1 0-15,-1 0 0,1 0 0,-24-24 0,23 24 0,-23-23 0,24 23 0,-1 0 16,1 0-16,-24-24 0,23 24 0,-23-23 0,0-1 16,24 24-16,-24-23 0,0-1 0,0 1 0,23 23 15,-23-24-15,0 0 0,0 1 0,0-1 0,0 1 16,0-1-16,0 1 0,0-1 15,0 1-15,0-1 0,0 1 0,0-1 16,0 1-16,0-1 0,0 1 0,-23 23 16,23-24-16,0 1 0,-24 23 0,24-24 15,0 1 1,-23 23-16,-1 0 16,1 0 30,23 23-46,0 1 0,-24-24 0,1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39:47.0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1294 0,'24'0'125,"-1"0"-125,1 0 0,-1 0 0,1 0 0,-1 0 0,1 0 16,0 0-16,-1 0 0,1 0 0,-1 0 0,1 0 0,-1 0 0,1 0 0,-1 0 0,1 0 0,-1 0 16,1 0-16,-1 0 0,1 0 0,-1 0 0,1 0 0,23 0 0,-24 0 0,1 0 0,-1 0 15,1 0-15,-1 0 0,-23 23 0,24-23 0,-24 24 0,23-24 16,1 0-16,-24 23 0,0 1 31,0-1-15</inkml:trace>
  <inkml:trace contextRef="#ctx0" brushRef="#br0" timeOffset="451">0 1670 0,'24'0'47,"-1"0"-47,1 0 0,-1 0 0,1 0 16,-1 0-16,1 0 0,-1 0 0,1 0 0,0 0 15,-1 0-15,1 0 0,-1 0 0,1 0 0,-1 0 16,1 0-16,-1 0 0,1 0 0,-1 0 0,1 0 0,-1 0 16,1 0-16,-1 0 0,1 0 0,-1 0 0,1 0 0,-1 0 0,1 0 15,-1 0-15,1 0 0,-1 0 0,-23 24 16,24-24-16,-1 0 0,1 0 15,-24 23-15,23-23 0,1 0 32,0 0-32,-1 0 47</inkml:trace>
  <inkml:trace contextRef="#ctx0" brushRef="#br0" timeOffset="1234">1999 0 0,'0'24'78,"0"-1"-62,0 1-16,0-1 0,0 1 0,0-1 0,0 1 15,0-1-15,0 1 0,0-1 0,0 1 0,0-1 0,0 1 0,0 0 0,0-1 0,0 1 16,0-1-16,0 1 0,0-1 0,0 1 0,-23-24 0,23 23 0,0 1 0,0-1 0,0 1 0,0-1 0,0 1 0,0 23 16,0-24-16,-24 24 0,24-23 0,0 23 0,0-24 0,0 24 0,0-23 0,0 23 0,0-23 15,0-1-15,0 1 0,0-1 0,0 1 0,0-1 0,0 1 0,0-1 0,-23 1 0,23-1 0,0 1 0,0-1 16,0 1-16,0-1 0,0 1 0,0-1 0,0 1 15,23-24 142,-23-24-64,0 1-77,0-1-16</inkml:trace>
  <inkml:trace contextRef="#ctx0" brushRef="#br0" timeOffset="1797">1482 1694 0,'24'0'62,"-1"0"-62,1 0 0,-1 0 0,1 0 16,-1 0-16,1 0 0,-1 0 0,1 0 0,-1 0 0,1 0 0,-1 0 0,24 0 16,-23 0-16,-1 0 0,1 0 0,-1 0 0,24 0 0,-23-24 0,23 24 0,-47-23 0,23 23 0,24 0 0,1 0 0,-25 0 15,1 0-15,-1 0 0,1-24 0,-1 24 0,1-23 0,-1 23 0,1 0 0,-1 0 0,1 0 0,23-24 0,-24 24 0,24 0 0,-23 0 0,-1 0 16,24 0-16,-23 0 0,-1 0 0,1-24 0,-1 24 0,1 0 0,-1 0 0,1 0 0,0 0 0,-1 0 16,1 0-16,-48 0 125</inkml:trace>
  <inkml:trace contextRef="#ctx0" brushRef="#br0" timeOffset="2516">1788 1905 0,'0'24'47,"0"-1"-31,23-23-16,-23 24 0,0-1 0,24-23 0,-24 24 0,0-1 15,0 1-15,0-1 0,0 1 0,0-1 0,0 1 0,0-1 0,0 1 16,0 0-16,0-1 0,0 1 0,0-1 0,0 1 0,0-1 0,0 1 0,0-1 0,0 1 0,0-1 0,0 1 0,0 23 16,0-24-16,0 1 0,0-1 0,0 1 0,-24-24 0,24 23 0,0 1 0,0-1 0,0 1 0,0-1 15,-23-23-15,23 24 0,0-1 0,0 1 0,0-1 0,0 1 0,0 0 0,-24-24 16,24 23-16,0 1 0,0-1 0,0 1 15,0-1 1,24-23 31,-24-23-16,23-1-31,1 24 0,-1 0 0,1 0 0,-1 0 16,1 0-16,-24-23 0,23 23 0,1 0 0,-1 0 0,1 0 0,-24-24 0,23 24 15,1 0-15,-1 0 0,1 0 0,0 0 0,-1 0 0,1 0 0,-1 0 0,1 0 0,-24-23 0,23 23 0,1-24 16,-1 24-16,24 0 0,-23 0 0,-1 0 0,1 0 0,-1 0 0,1 0 0,-24-24 0,23 24 0,1 0 16,-1 0-16,1 0 0,-24-23 0,23 23 0,-23-24 140,0 1-140</inkml:trace>
  <inkml:trace contextRef="#ctx0" brushRef="#br0" timeOffset="3448">3810 282 0,'-23'0'63,"-1"0"-63,24 24 0,0 0 15,-23-24-15,23 23 0,-24-23 0,24 24 0,0-1 16,-23-23-16,23 24 0,0-1 0,0 1 0,0-1 0,-24-23 0,24 24 0,0-1 15,0 1-15,-23-24 0,23 23 0,0 1 0,-24-1 0,24 1 0,0-1 0,0 1 0,-23-24 16,23 23-16,0 1 0,0-1 0,0 1 0,0-1 0,0 1 0,0-1 0,0 1 16,0-1-16,0 1 0,0 0 0,0-1 0,0 1 0,0-1 0,0 1 15,0-1-15,0 1 0,0-1 0,0 1 0,0-1 0,0 1 0,0-1 0,0 1 16,0-1-16,0 1 0,0-1 0,0 1 0,0-1 0,0 1 16,0-1-16,23-23 0,-23 24 0,24-24 0,-24 23 0,0 1 0,23-24 15,-23 23-15,0 1 0,0-1 0,24-23 0,-24 24 0,23-24 0,-23 24 0,0-1 0,24-23 0,-24 24 16,0-1-16,23-23 0,1 24 0,-24-1 0,0 1 0,23-24 0,1 0 0,-24 23 15,0 1-15,23-24 0,-23 23 0,0 1 0,24-24 0,-24 23 0,23-23 0,-23 24 0,0-1 0,24-23 16,-1 24-16,-23-1 0,0 1 0,24-24 0,-24 23 0,0 1 0,23-1 16,-23 1-16,0-1 0,0 1 0,24-24 0,0 23 0,-24 1 0,0-1 15,0 1-15,0 0 0,0-1 0,0 1 0,0-1 0,0 1 0,0-1 0,0 1 16,0-1-16,0 1 0,0-1 0,0 1 0,0-1 0,0 1 0,0-1 0,0 1 0,0-1 16,-24 1-16,24-1 0,0 1 0,0-1 0,0 1 0,0-1 0,0 1 0,-24-1 0,24 1 15,-23-1-15,23 1 0,0 0 0,-24-24 0,24 23 0,0 1 0,-23-1 0,-1 1 0,24-1 0,-23-23 16,23 24-16,0-1 0,-24-23 0,1 24 0,23-1 0,-24-23 0,24 24 0,-23-1 15,23 1-15,-24-24 0,1 0 0,23 23 0,-24-23 0,24 24 0,-23-24 16,23 23-16,-24-23 0,1 0 0,23 24 0,-24-24 63,1 0-48,23-24-15,-24 24 16,24-23-16,-23 23 0,-1 0 15,24-24-15,-23 24 110,23-23-110</inkml:trace>
  <inkml:trace contextRef="#ctx0" brushRef="#br0" timeOffset="4419">4351 2752 0,'24'0'172,"-1"0"-172,1 0 0,-1 0 0,1 0 15,-1 0-15,1 0 0,-1 0 0,1 0 16,-1 0-16,1 0 0,-1 0 16,1 0-1</inkml:trace>
  <inkml:trace contextRef="#ctx0" brushRef="#br0" timeOffset="6151">5033 2587 0,'0'-23'0,"24"23"0,-1 0 47,-23 23-16,0 1-15,0-1-16,0 1 15,0-1-15,0 1 0,0-1 0,0 1 16,0-1-16,0 1 0,0-1 0,0 1 0,-23-24 0,23 24 16,0-1-16,0 1 0,-24-24 0,24 23 0,0 1 15,0-1-15,-23-23 0,23 24 0,0-1 16,0 1 0,-24-24 77,1 0-93,46 0 125,1 0-109,-1 0-16,-23-24 0,47 24 0,-23 0 0,-1 0 16,-23-23-16,24 23 0,-1 0 0,1 0 0,-1 0 0,1 0 15,-1 0 1,-46 0 171,23-24-171,-24 24-16</inkml:trace>
  <inkml:trace contextRef="#ctx0" brushRef="#br0" timeOffset="7040">4539 353 0,'0'24'78,"0"-1"-78,0 1 0,0-1 15,0 1-15,0-1 0,0 1 16,0-1-16,0 1 0,0-1 0,-23-23 0,23 24 0,0-1 16,0 1-16,0-1 0,0 1 0,-24-24 0,24 23 15,0 1-15,0-1 0,0 1 0,0-1 16,-23-23-16,23 24 0,0-1 15,23-23 79,1 0-78,-24-23-16,23 23 0,1 0 0,-24-24 0,23 24 0,1 0 0,-1-23 15,1 23-15,-24-24 0,24 24 0,-1 0 0,-23-23 0,24 23 0,-1 0 0,1 0 0,-24-24 16,23 24-16,1 0 0,-1 0 0,1 0 16</inkml:trace>
  <inkml:trace contextRef="#ctx0" brushRef="#br0" timeOffset="9122">5833 1223 0,'23'0'47,"-23"-23"578,0-1-579,0 1-30,0 46 47,0 1-63,-23-24 15,23 23-15,0 1 0,0-1 0,0 1 0,0-1 0,0 1 0,-24-24 0,24 23 0,0 1 0,0-1 16,0 1-16,0-1 0,-23-23 0,23 47 0,0-23 0,-24-1 0,24 1 0,0 0 0,0-1 15,0 1-15,0-1 0,0 1 0,0-1 0,0 1 0,0-1 0,0 1 0,0-1 0,0 1 16,0 23-16,0-24 0,0 1 0,0-1 0,0 1 0,0-1 0,0 1 0,0-1 0,0 1 0,0-1 0,0 1 16,0-1-16,0 1 0,0-1 0,0 1 0,0 0 0,0-1 15,0 1-15,0-48 78,0 1-62,0-1-16,-23 24 0,23-24 0,0 1 0,0-1 0,-24 24 16,24-23-16,0-1 0,0 1 0,-23 23 0,23-24 0,0 1 0,0-1 0,0 1 15,0-1-15,0 1 0,-24 23 0,24-47 0,0 23 0,0 1 0,0-1 0,-23 24 0,23-23 16,0-1-16,0 1 0,0-1 0,0 1 0,0-1 0,0 1 0,0-1 0,0 1 0,0-1 0,0 0 0,0 1 0,-24 23 16,24-24-16,0 1 0,0-1 0,0 1 0,0-1 0,0 1 0,0-1 0,0 1 0,0-1 0,0 1 0,0-1 15,0 1-15,0-1 0,0 1 0,0-1 0,0 1 0,0-1 0,0 1 0,0-1 16,0 1-16,24 23 0,-24-24 0,0 1 0,0-1 0,23 24 47,1 0-32,-1 0-15,1 0 0,-1 0 0,1 0 0,-1 0 16,1 0-16,-24 24 16,23-24-16,1 0 0,-24 23 0,23-23 15,-23 24 16,0-1-15,0 1 0</inkml:trace>
  <inkml:trace contextRef="#ctx0" brushRef="#br0" timeOffset="9604">5339 1647 0,'24'0'47,"-1"0"-47,1 0 0,-1 0 15,1 0-15,-1 0 0,1 0 0,-1 0 0,1 0 16,-24-24-16,23 24 0,1 0 0,-1 0 0,1-23 0,-1 23 0,1 0 0,-1 0 0,1 0 15,-1 0-15,1 0 0,-24-24 0,23 24 0,1 0 0,-1 0 0,1-24 0,-1 24 0,1 0 0,0 0 0,-1 0 0,1 0 16,-1 0-16,-23-23 0,24 23 0,-1 0 0,1 0 16,-1 0-16</inkml:trace>
  <inkml:trace contextRef="#ctx0" brushRef="#br0" timeOffset="10177">6468 1106 0,'0'23'16,"0"1"-16,0-1 15,0 1-15,-24-1 0,1-23 0,23 24 16,0-1-16,0 1 0,-24-24 0,24 23 0,0 1 0,-23-24 16,23 23-16,0 1 0,0-1 0,-24-23 0,24 24 0,-23-24 0,23 23 0,0 1 0,-24-24 15,24 23-15,0 1 0,0-1 0,0 1 0,0 0 0,-23-24 0,23 23 16,0 1-16,0-1 0,0 1 0,0-1 0,-24-23 0,24 24 16,0-1-16,0 1 0,0-1 15,0 1 1,24-24-16,-1 0 15,-23 23-15,0 1 16,24-24-16,-1 0 0,-23 23 0,24-23 0,-1 0 16,-23 24-16,24-24 0,-1 0 0,1 0 0,-24 23 0,23-23 15,-23 24-15,24-24 0,-1 0 0,1 0 0,0 0 0,-1 0 0,1 0 0,-1 0 16,1 0-16,-1 0 0,-23 23 0,24-23 0,-1 0 16,-23 24 46</inkml:trace>
  <inkml:trace contextRef="#ctx0" brushRef="#br0" timeOffset="11141">6915 1270 0,'23'0'15,"-23"-23"-15,24 23 16,-1 0-16,1 0 0,-1 0 0,1 0 0,-1 0 0,1 0 0,-1 0 0,1 0 16,-1 0-16,1 0 0,0 0 0,-1 0 0,1 0 0,-1 0 0,1 0 15,-1 0-15,1 0 0,-1 0 0,-23 23 0,0 1 16,24-24-16,-24 23 0,23-23 0,-23 24 0,0-1 15,0 1-15,0-1 0,0 1 0,0-1 16,0 1-16,0-1 0,0 1 0,0-1 0,0 1 16,0 0-16,0-1 0,-23-23 0,23 24 0,0-1 0,0 1 0,-24-24 15,24 23-15,0 1 0,-23-24 0,23 23 0,0 1 0,0-1 0,-24-23 0,24 24 16,-23-24-16,23 23 0,-24-23 0,24 24 0,0-1 0,-23-23 0,23 24 16,-24-24-16,24-24 62,0 1-62,0-1 0,0 1 16,0-1-16,0 1 0,0-1 0,0 1 15,0-1-15,24 24 0,-24-23 0,0-1 0,0 1 0,23 23 0,-23-24 0,0 1 0,24 23 16,-24-24-16,0 0 0,23 24 0,-23-23 0,24 23 0,-24-24 0,23 24 0,-23-23 16,0-1-16,24 24 0,-24-23 0,23 23 0,-23-24 0,24 24 0,-24-23 0,23 23 15,-23-24-15,24 24 0,-1 0 0,-23-23 0,24 23 16,-24-24-16,-24 24 156,24 24-156,-23-24 0,-1 23 0,24 1 0,-23-24 0,23 23 0,-24-23 16,24 24-16,-23-24 0,23 23 0,0 1 0,-24-24 0,24 23 0,-23-23 0,23 24 15,0-1-15,0 1 0,-24-24 0,24 24 0,0-1 16,-23-23-16,23 24 0,0-1 0,0 1 16,0-1-16,0 1 15,23-24 1,-23 23-16,0 1 15,24-24-15,-1 0 16,-23 23-16,24-23 16,-1 0-16,1 0 0,-1 0 15,1 0-15,-1 0 0,1 0 16,-24-23 0,23 23-16,-23-24 0,24 24 0,-1 0 15,-23-23 16,24 23 1,-24-24-32,0 1 15,23 23-15,-23-24 0,0 1 0,24 23 0</inkml:trace>
  <inkml:trace contextRef="#ctx0" brushRef="#br0" timeOffset="11677">7691 682 0,'23'0'0,"1"0"32,-24 24-32,0-1 0,23-23 0,-23 24 15,24-1-15,-1-23 0,-23 24 0,0-1 0,24-23 0,0 0 16,-24 24-16,23-24 0,-23 23 0,0 1 0,24-24 0,-1 0 0,-23 23 0,24-23 16,-24 24-16,23-24 0,1 0 0,-24 24 0,0-1 0,23-23 0,-23 24 0,24-24 0,-24 23 0,23-23 0,1 0 15,-24 24-15,23-24 0,-23 23 0,0 1 0,24-24 0,-24 23 0,0 1 0,23-24 16,-23 23-16,0 1 0,24-24 0,-24 23 0,23-23 0,-23 24 0,0-1 15,0 1-15,0-1 0,0 1 0,0-1 0,0 1 16,0-1-16,0 1 0,0-1 0,0 1 16,0-1-16,0 1 0,0-1 0,0 1 0,0 0 15,0-1-15,0 1 0,-23-24 0,23 23 0,0 1 0,0-1 0,0 1 16,-24-24-16,24 23 0,0 1 0,-23-24 0,23 23 0,0 1 0,0-1 0,-24-23 0,24 24 16,0-1-16,-23-23 0,23 24 0,0-1 0,-24-23 0,24 24 0,0-1 0,-23-23 0,23 24 0,0-1 15,0 1-15,-24-24 0,24 23 0,0 1 0,0-1 0,0 1 16,-23-24-16,23 23 0,-24-23 0,24 24 15,0-48 64</inkml:trace>
  <inkml:trace contextRef="#ctx0" brushRef="#br0" timeOffset="12684">9361 776 0,'0'24'15,"0"-1"-15,0 1 16,0-1-16,0 1 0,0-1 0,0 1 0,0 0 0,0-1 0,0 1 16,0-1-16,0 1 0,0-1 0,0 1 0,0-1 0,0 1 0,0-1 0,0 1 15,0-1-15,0 1 0,0-1 0,0 1 0,0-1 0,0 1 0,0-1 0,23-23 0,-23 24 16,0-1-16,0 1 0,0-1 0,0 1 0,0-1 0,24-23 0,-24 24 0,0-1 0,0 1 0,0 0 0,0-1 0,0 1 15,0-1-15,0 1 0,0-1 0,0 1 0,23-24 0,-23 23 0,0 1 0,0-1 0,0 1 16,0-1-16,24-23 0,-24 24 0,0-1 0,0 1 0,0-1 0,0 1 0,0-1 16,0 1-16,0-1 0,0 1 15,23-24-15,-23 23 0,0-46 47,0-1-31,0 1-16,0-1 15,0 1-15,0-1 0,0 1 0,0-1 0,0 1 0,0-1 16,0 1-16,0-1 0,-23 24 0,23-23 0,0-1 0,0 1 0,-24 23 0,24-24 16,0 1-16,0-1 0,-23 24 0,23-23 0,0-1 0,0 1 0,-24 23 0,24-24 0,0 0 15,-23 24-15,23-23 0,-24 23 0,24-24 0,0 1 0,-23 23 16,23-24-16,-24 24 0,24-23 0,-23 23 16,-1 0 15,1 0-31,-1 0 0,24 23 0,-23-23 15,-1 0-15,24 24 0,0-1 0,-23-23 0,23 24 0,-24-24 0,24 23 0,-24-23 0,1 0 16,23 24-16,-24-24 0,24 24 0,-23-24 0,23 23 0,-24-23 0,24 24 0,-23-24 0,-1 0 16,24 23-16,-23-23 0,23 24 0,-24-24 0,24 23 0,-23-23 0,23 24 15,-24-24-15,24 23 16,0 1-16,0-1 16,-23-23-16,23 24 0,0-1 15,0 1-15,0-1 16,0 1-16,0-1 0,0 1 0,0-1 15,0 1-15,23-24 0,-23 23 0,0 1 16,24-24-16,-24 23 0,23-23 0,-23 24 0,24-24 0,-24 23 0,23-23 0,-23 24 16,24-24-16,-1 0 0,-23 23 0,24-23 0,-1 0 0,1 0 15,-24 24-15,23-24 0,1 0 0,0 0 16,-1 0-16,1 0 0,-1 0 0,1 0 16,-1 0-16,1 0 0,-1-24 0,1 24 0,-24-23 0,23 23 15,1 0-15,-24-24 0,23 24 0,-23-23 0,24 23 0,-24-24 0,23 24 0,-23-23 0,24 23 16,-1 0-16,-23-24 0,24 24 0,-24-23 0,23 23 0,1 0 31,-48 0 47,24-24-78</inkml:trace>
  <inkml:trace contextRef="#ctx0" brushRef="#br0" timeOffset="13818">9855 1247 0,'23'0'31,"1"0"0,-1 0-15,1 0 0,-1 0-16,1 0 15,-1 0-15,1 0 0,-1 0 0,1 0 0,-1 0 16,1 0-16,-1 0 0,-23 23 0,0 1 16,0-1-16,24-23 0,-24 24 0,0-1 0,0 1 15,0-1-15,23-23 0,-23 24 0,0-1 0,0 1 0,0-1 0,0 1 16,0-1-16,0 1 0,0 0 0,0-1 0,0 1 0,0-1 0,0 1 15,0-1-15,0 1 0,0-1 0,0 1 0,0-1 0,0 1 16,0-1-16,0 1 0,0-1 0,0 1 0,-23-24 0,23 23 0,0 1 0,0-1 16,-24-23-16,24 24 0,-23-24 0,23 23 15,-24-23-15,48 0 32,-24-23-17,0-1-15,0 1 16,0-1-16,0 1 0,23 23 15,-23-24-15,0 1 0,0-1 16,0 1-16,0-1 16,0 1-16,0-1 0,24 24 0,-1-23 0,-23-1 15,24 24-15,-24-23 0,23 23 0,-23-24 0,0 1 0,24 23 0,-24-24 0,23 24 16,-23-23-16,0-1 0,24 24 0,-1-24 0,1 24 0,-24-23 0,24 23 0,-24-24 0,23 1 0,1 23 0,-24-24 16,23 24-16,-23-23 0,24 23 0,-24-24 0,23 24 0,-23-23 0,24 23 0,-24-24 0,23 24 0,1-23 0,-24-1 15,23 24-15,-23-23 0,24 23 0,-1-24 0,-23 1 0,24 23 0,-24-24 0,0 1 16,-24 23 124,1 0-140,-1 0 0,24 23 0,-23-23 0,-1 0 0,24 24 0,-23-24 16,-1 0-16,24 23 0,-23-23 0,23 24 0,-24-24 0,24 23 0,-23-23 0,23 24 0,-24-24 0,1 23 16,23 1-16,-24-24 0,24 23 0,-24 1 0,1-24 0,23 23 0,-24-23 0,24 24 0,0-1 15,-23-23-15,23 24 0,-24-24 0,24 23 0,-23-23 0,23 24 0,-24 0 0,24-1 0,-23-23 0,23 24 0,0-1 16,-24-23-16,24 24 0,0-1 0,-23-23 0,23 24 0,-24-24 0,24 23 0,0 1 16,0-1-16,0 1 0,0-1 0,0 1 15,0-1 1,24-23-1,-24 24-15,23-24 16,-23 23-16,24-23 16,-24 24-16,0-1 0,23-23 0,1 0 0,-1 0 0,1 0 15,-24 24-15,23-24 0,1 0 0,-1 0 0,1 0 0,0 0 16,-1 0-16,1 0 0,-1 0 0,1 0 0,-1 0 0,1 0 0,-1 0 0,1 0 0,-1 0 16,1 0-16,-1 0 0,1 0 0,-1 0 0,1 0 0,-1 0 0,1 0 0,-1 0 0,1 0 0,-1 0 15,1 0-15,-1 0 0,-23-24 31,-23 24 48,23-23-64,-24 23-15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06T14:40:02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 1434 0,'0'-23'0,"-24"23"16,1 0-16,-1 0 0,1 0 16,-1 0-16,24 23 0,-23-23 0,23 24 15,-24-24-15,24 23 0,-23-23 0,23 24 0,0-1 0,-24-23 0,24 24 16,-23-24-16,23 24 0,-24-24 0,24 23 0,0 1 0,-23-24 0,23 23 0,-24-23 16,24 24-16,0-1 0,-23-23 0,23 24 0,0-1 0,-24-23 0,24 24 0,-23-24 15,23 23-15,0 1 0,0-1 0,-24-23 0,24 24 0,0-1 0,0 1 0,0-1 0,-24-23 0,24 24 16,0-1-16,0 1 0,0-1 0,0 1 0,0-1 15,0 1-15,0-1 0,0 1 0,0-1 16,0 1-16,24-24 0,-24 24 0,24-24 16,-1 0-16,1 0 15,-1 0-15,1 0 0,-1 0 16,1 0-16,-1 0 0,1 0 0,-24-24 0,23 24 16,1 0-16,-1 0 0,-23-24 0,24 24 0,-1 0 0,-23-23 0,24 23 0,-24-24 0,23 24 15,-23-23-15,24 23 0,-1-24 0,1 24 0,-24-23 0,23 23 0,-23-24 0,24 24 0,-24-23 0,23-1 0,1 24 0,-24-23 16,23 23-16,-23-24 0,0 1 0,24 23 0,-24-24 0,23 1 0,1-1 0,-24 1 15,24 23-15,-24-24 0,0 1 0,23 23 0,-23-24 0,0 1 0,24-1 0,-24 1 0,23 23 0,-23-24 0,0 1 16,24 23-16,-24-24 0,0 1 0,0-1 0,0 0 0,0 1 0,23 23 0,-23-24 0,0 1 16,24 23-16,-24-24 0,0 1 0,0-1 0,0 1 0,0-1 15,23 24-15,-23-23 0,0 46 78,0 1-62,0-1-16,0 1 0,0-1 0,0 1 16,0-1-16,0 1 0,0-1 0,-23-23 0,23 24 0,0 0 0,0-1 0,0 1 15,0-1-15,0 1 0,0-1 0,0 1 0,0-1 0,0 1 0,0 23 0,0-24 0,0 1 0,0-1 16,0 1-16,0-1 0,0 1 0,0-1 0,0 24 0,0-23 0,0-1 0,0 1 0,0-1 0,0 1 0,0-1 0,0 1 16,23 23-16,-23-23 0,0-1 0,24 1 0,-24-1 0,23 1 0,-23-1 0,24 24 0,-24-23 0,23-1 0,1 1 0,-1-1 15,-23 1-15,0-1 0,47 1 0,-47-1 0,24-23 0,-24 24 0,0-1 0,23-23 0,-23 24 0,24-1 16,-1-23-16,-23 24 0,24-24 0,-24-24 31,0 1-31,23 23 0,-23-24 0,0 1 0,0-1 16,0 1-16,0-1 0,0 1 0,0-1 0,24 24 0,-24-23 0,0-1 15,0 1-15,0-1 0,0 1 0,0-1 0,0 1 16,0-1-16,0 1 16</inkml:trace>
  <inkml:trace contextRef="#ctx0" brushRef="#br0" timeOffset="684">1466 1646 0,'23'0'0,"1"0"0,-1 0 0,1 0 16,-24 24-16,23-24 0,-23 23 16,24-23-16,-24 24 0,0-1 0,23-23 0,-23 24 0,0-1 0,0 1 15,24-24-15,-24 23 0,0 1 0,0-1 0,23-23 0,-23 24 0,24-24 0,-24 23 0,0 1 16,0-1-16,0 1 0,23-1 0,-23 1 0,0-1 0,0 1 0,0-1 0,0 1 15,0-1-15,24-23 0,-24 24 0,0 0 0,0-1 0,0 1 0,23-24 0,-23 23 0,0 1 0,0-1 16,0 1-16,0-1 0,0 1 0,0-1 0,0 1 16,0-1-16,0-46 47,0-1-32,24 24-15,-24-23 0,23 23 0,-23-24 0,0 1 0,24 23 0,-24-24 16,0 1-16,23 23 0,-23-24 0,0 1 0,24 23 0,-24-24 0,23 24 0,-23-23 0,24 23 15,-24-24-15,0 0 0,24 24 0,-24-23 0,0-1 0,23 24 0,1-23 0,-24-1 0,0 1 16,23 23-16,-23-24 0,24 24 0,-24-23 0,0-1 0,23 24 0,1-23 0,-24-1 0,23 24 16,1 0-16,-24-23 0,0-1 0,23 24 0,1 0 0,-24-23 0,23 23 0,-23-24 0,24 24 15,-24-23-15,23 23 0,1 0 16,-24 23 0,0 1-1,0-1-15,23-23 0,-23 24 0,0-1 0,0 1 0,0-1 0,0 1 0,24-24 16,-24 23-16,0 1 0,0-1 0,0 1 0,0-1 0,0 1 15,23-24-15,-23 23 0,0 1 0,0 0 0,24-24 0,-24 23 0,0 1 0,0-1 0,0 1 16,23-24-16,-23 23 0,0 1 0,0-1 0,0 1 0,24-24 16,-24 23-16,0 1 0,0-1 15,0 1 1</inkml:trace>
  <inkml:trace contextRef="#ctx0" brushRef="#br0" timeOffset="1127">3253 1881 0,'24'0'47,"-1"0"-32,1 0 17,-1 0-17,1 0-15,-1 0 0,1 0 16,-1 0-16,1 0 0,-1 0 0,1 0 0,-1 0 0,1 0 0,-1 0 16,1 0-16,-1 0 0,1 0 0,-1 0 0,1 0 0,-24 24 0,23-24 0,1 0 0,-1 0 0,1 0 15,-1 0-15,1 0 0,0 0 0,-1 0 0,1 0 0,-1 0 0,1 0 0,-1 0 0,1 0 0,-1 0 16,1 0-16,-1 0 0,-23 23 62,-23-23-46,23 24-16,-24-24 0,24 23 16</inkml:trace>
  <inkml:trace contextRef="#ctx0" brushRef="#br0" timeOffset="1549">3582 2234 0,'24'0'16,"-1"0"0,-23 24-1,24-24 1,-1 0-16,1 0 0,-1 0 16,1 0-16,-1 0 0,1 0 0,-1 0 0,1 0 15,0 0-15,-1 0 0,1 0 0,-1 0 0,1 0 0,-1 0 0,1 0 16,-1 0-16,1 0 0,-1 0 0,1 0 0,-1 0 0,1 0 15,-1 0-15,1 0 0,-1 0 0,1 0 0,-1 0 16,-23 23-16,0-46 109</inkml:trace>
  <inkml:trace contextRef="#ctx0" brushRef="#br0" timeOffset="2021">4664 658 0,'24'0'16,"-1"0"0,-23 24-1,24-24 16,-24 23-31,0 1 0,23-24 0,-23 23 0,0 1 0,0-1 16,0 1-16,24-24 0,-24 23 0,0 1 0,0-1 0,0 1 16,0 0-16,0-1 0,0 1 0,0-1 0,23-23 0,-23 24 0,0-1 0,0 1 15,0-1-15,0 1 0,0-1 0,0 1 0,0-1 0,0 1 0,0-1 0,0 1 0,0-1 16,0 1-16,0-1 0,0 1 0,0-1 0,0 1 0,0-1 0,0 1 0,0-1 16,0 1-16,0-1 0,0 1 0,0 0 0,0-1 15,0 1-15,24-24 0,-1 0 31</inkml:trace>
  <inkml:trace contextRef="#ctx0" brushRef="#br0" timeOffset="2464">4382 2140 0,'23'0'16,"1"0"-1,-1 0-15,1 0 0,0 0 0,-1 0 16,1 0-16,-1 0 0,1 0 0,-24 23 0,23-23 0,1 0 0,-1 0 0,1 0 15,-1 0-15,1 0 0,-1 0 0,1 0 0,-1 0 0,1 0 0,-1 0 0,1 0 0,-1 0 0,1 0 0,-1 0 16,1 0-16,-1 0 0,1 0 0,-1 0 0,1 0 0,23 0 0,-23 0 0,-1 0 0,1 0 0,23 0 0,-24 0 0,24 0 0,-23 0 0,23 0 0,-24 0 0,1 0 16,-1 0-16,1 0 0,-1 0 0,1 0 0,23 0 0,0 0 0,0 0 0,0 0 0,-24 0 0,1 0 0,0 0 0,23 0 0,-24 0 15,1 0-15,-1 0 0,1 0 0,-1 0 0,1 0 0,-1 0 0,1 0 0,-24 24 16,-24-24 78</inkml:trace>
  <inkml:trace contextRef="#ctx0" brushRef="#br0" timeOffset="3070">4946 2469 0,'24'0'16,"-24"24"15,0-1-31,0 1 16,0-1-16,0 1 0,23-24 0,-23 23 0,0 1 0,0-1 16,0 1-16,0-1 0,24-23 0,-24 24 0,0-1 0,0 1 0,0-1 15,0 1-15,0 0 0,0-1 0,0 1 0,0-1 0,0 1 0,23-1 16,-23 1-16,0-1 0,0 1 0,0-1 0,0 1 15,0-1-15,0 1 0,0-1 0,0 1 0,0-1 16,0 1-16,0-1 0,24-23 31,-1 0-15,1 0-16,0 0 0,-1 0 16,1 0-16,-1 0 0,1 0 0,-1-23 0,1 23 0,-1 0 0,1 0 0,-1-24 0,1 24 0,-1 0 0,1 0 15,-1-23-15,1 23 0,-1 0 0,1 0 0,-1-24 0,1 24 0,-1 0 0,1-23 0,-1 23 0,1 0 0,-1 0 0,1 0 0,-24-24 0,23 24 16,1 0-16,0 0 0,-1 0 0,-23-23 0,24 23 0,-1 0 0,1 0 0,-24-24 0,-24 24 62</inkml:trace>
  <inkml:trace contextRef="#ctx0" brushRef="#br0" timeOffset="3862">6922 1058 0,'-24'0'47,"1"0"-47,23 24 15,-24-24 1,24 23-16,0 1 0,0-1 0,0 1 0,0-1 0,0 1 15,0-1-15,0 1 0,0-1 0,0 1 0,0-1 0,0 1 0,0-1 16,0 1-16,0-1 0,0 1 0,0-1 0,0 1 0,0-1 0,0 1 0,0 0 16,0-1-16,0 1 0,0-1 0,0 1 0,0-1 0,0 1 0,0-1 0,0 1 0,0-1 0,0 1 15,0-1-15,24-23 0,-24 24 0,0-1 0,0 1 0,23-24 0,-23 23 0,0 1 0,0-1 16,0 1-16,24-24 0,-24 23 0,0 1 0,23-1 0,-23 1 0,0-1 0,24-23 0,-24 24 0,0-1 0,23-23 16,-23 24-16,24-24 0,-24 24 0,0-1 15,0 1-15,0-1 0,24-23 0,-24 24 0,0-1 16,0 1-16,0-1 0,0 1 15,0-1-15,0 1 0,0-1 0,23-23 0,-23 24 0,0-1 16,0 1-16,0-1 0,0 1 0,0-1 0,0 1 0,0-1 0,0 1 16,0-1-16,0 1 0,0-1 0,0 1 0,0-1 0,0 1 0,0 0 0,0-1 15,0 1-15,0-1 0,0 1 0,0-1 0,0 1 0,0-1 0,0 1 0,-23-24 0,23 23 16,0 1-16,-24-24 0,24 23 0,0 1 0,0-1 0,-24-23 0,1 24 0,23-1 0,-24 1 0,24-1 0,0 1 0,-23-24 16,23 23-16,-24 1 0,1-1 0,-1 1 0,24-1 0,-23 1 0,-1-1 0,24 1 15,-23-24-15,23 24 0,-24-1 0,24 1 0,-23-24 0,-1 23 0,24 1 0,-23-1 0,-1 1 0,1-1 16,-1 1-16,24-1 0,-23-23 0,23 24 0,-24-24 0,1 0 0,-1 0 0,24 23 0,-23-23 15,-1 0-15,1 0 0,-1 0 16,1 0-16,-1 0 0,24-23 0,-24 23 16,24-24-16,-23 24 0,-1 0 0,24-23 0,0-1 0,-23 24 0,23-23 0,-24 23 15,24-24-15,0 1 0,0-1 0,0 1 0,-23 23 0,23-24 0,0 1 16,0-1-16,-24 24 0,24-24 0,0 1 0,0-1 0,0 1 0,0-1 16,0 1-16,0-1 15</inkml:trace>
  <inkml:trace contextRef="#ctx0" brushRef="#br0" timeOffset="4578">7298 2893 0,'24'0'94,"-1"0"-79,1 0-15,-1 0 0,1 0 0,-1 0 0,1 0 16,-1 0-16,1 0 0,-1 0 0,1 0 0,-1 0 16,-23 23 31,0 1-16,24-24-31,-1 0 15,1 0-15,0 0 0,-1 0 0,1 0 16,-1 0 0,1 0-1</inkml:trace>
  <inkml:trace contextRef="#ctx0" brushRef="#br0" timeOffset="5175">7886 2563 0,'0'24'0,"0"-1"0,24-23 0,-24 24 0,0-1 15,0 1-15,0-1 0,0 1 0,0-1 16,0 1-16,0-1 0,0 1 0,0 0 0,0-1 16,23-23-16,-23 24 0,0-1 0,0 1 0,0-1 0,0 1 0,0-1 0,0 1 15,0-1-15,0 1 0,0-1 0,0 1 0,0-1 0,0 1 0,0-1 16,0 1-16,0-1 0,24-23 0,-24 24 0,0-1 0,0 1 15,23-24-15,1 0 16,-1 0 0,1 0 15,-1 0-15,1 0-16,-1 0 0,-23-24 15,24 24-15,-1-23 0,1 23 0,-1 0 0,1 0 0,-1 0 0,1 0 16,0 0-16,-1 0 0,1 0 0,-1 0 0,1 0 0,-24-24 15,23 24-15,1 0 0,-24-23 79,-24 23-79,1 0 15,23-24-15,0 1 0,-24 23 0,24-24 16,-23 24-16,23-23 0,-24 23 0,24-24 0,0 1 0,-23 23 0,23-24 15,-24 24-15,24-23 0</inkml:trace>
  <inkml:trace contextRef="#ctx0" brushRef="#br0" timeOffset="5865">7510 541 0,'0'23'0,"23"-23"0,-23 24 15,0-1 32,0 1-47,0-1 0,0 1 0,0-1 16,0 1-16,0-1 0,0 1 0,0-1 0,0 1 15,0-1-15,0 1 0,0-1 0,0 1 0,0 0 0,0-1 16,0 1-16,0-1 0,0 1 0,0-1 0,0 1 0,0-1 0,0 1 16,0-1-16,0 1 0,24-24 62,-1 0-46,1 0-16,-1 0 15,-23-24-15,24 24 0,0 0 0,-1 0 0,1 0 0,-1 0 0,-23-23 16,24 23-16,-1-24 0,1 24 0,-1 0 0,1 0 0,-1-23 0,1 23 0,-24-24 0,23 24 0,1 0 16,-24-23-16,23 23 0,1 0 0,-1 0 0,-23-24 0,24 24 0,-1 0 15,1 0-15,-1 0 0,-23-23 16,24 23-16</inkml:trace>
  <inkml:trace contextRef="#ctx0" brushRef="#br0" timeOffset="6855">9227 1364 0,'23'0'31,"-23"23"-15,24-23-16,-24 24 0,0-1 15,0 1-15,0-1 0,23-23 0,-23 24 0,24-24 16,-24 23-16,0 1 0,0 0 0,0-1 0,0 1 0,0-1 0,0 1 0,0-1 15,0 1-15,0-1 0,0 1 0,0-1 0,0 1 0,0-1 0,0 1 0,0-1 0,0 1 16,0-1-16,0 1 0,0-1 0,0 24 0,0-23 0,0 23 0,0-24 0,0 1 0,0-1 0,0 1 0,0 23 16,0-23-16,0-1 0,0 24 0,0-23 0,0-1 0,0 1 0,0-1 0,0 1 15,0-1-15,0 1 0,0-1 0,0 1 0,0-1 0,0 1 0,0-1 0,0 1 0,0-1 0,0 1 0,0-1 16,0 1-16,23-24 0,1 0 16,-1 0-1,-23-24 1,24 24-16,-24-23 0,0-1 0,0 1 0,0-1 15,0 1-15,0-1 0,0 1 0,0-1 0,0 1 0,-24 23 0,24-24 16,0 1-16,0-1 0,0 1 0,-23 23 0,23-24 0,0 1 0,0-24 0,0 23 0,0 1 0,0-1 16,-24 1-16,24-25 0,0 25 0,-23 23 0,23-24 0,-24-23 0,24 24 0,0-1 0,0 1 0,0-1 0,0 1 0,0-1 0,-23 24 15,23-47-15,0 24 0,0-1 0,0 1 0,0-1 0,-24 24 0,24-23 0,0-24 0,0 23 0,0 1 16,0-1-16,0 1 0,0-1 0,0 1 0,0-1 0,0 0 0,0 1 0,0-1 0,0 1 16,0-1-16,0 1 0,0-1 0,0 1 0,0-1 0,0 1 0,0-1 0,24 24 15,-24-23-15,0-1 0,0 1 0,23 23 0,-23-24 16,0 1-16,24 23 31,-1 0-31,-23-24 0,24 24 16,-24-23-16,23 23 0,1 0 0,-1 0 0,1 0 0,-1 0 15,-23-24-15,24 24 0,-1 0 0,1 0 0,0 0 0,-1 0 0,1 0 0,-24-23 16,23 23-16,1 0 0,-1 0 0,1 0 0,-1 0 0,1 0 16,-1 0-16,1 0 0,-1 0 0,1 0 0,-1 0 15,-23 23-15,24-23 0,-1 0 0,-23 24 0,0-1 0,24-23 0,-1 0 0,-23 24 16,0-1-16,24-23 0,-1 0 0,-23 24 0,0-1 0,0 1 15,0-1-15,0 1 0,24-24 0,-24 23 0,0 1 0,0-1 0,0 1 16,0-1-16,0 1 0,0-1 0,0 1 16,0-1-16</inkml:trace>
  <inkml:trace contextRef="#ctx0" brushRef="#br0" timeOffset="7342">9109 2069 0,'24'0'15,"-1"0"16,1 0 1,-1 0-32,1 0 0,-1 0 15,1 0-15,-1 0 0,1 0 0,-24 24 0,23-24 16,1 0-16,-1 0 0,1 0 0,-1 0 16,1 0-16,-1 0 46,1 0-46,-1 0 16,1 0-16,0 0 16,-1 0-16</inkml:trace>
  <inkml:trace contextRef="#ctx0" brushRef="#br0" timeOffset="7877">10708 1505 0,'-23'23'0,"-1"-23"0,1 0 16,23 24-16,-24-24 0,24 24 0,-23-24 0,-1 0 0,24 23 0,0 1 0,-23-24 0,-1 23 0,1 1 15,-1-24-15,1 0 0,23 23 0,0 1 0,-24-24 0,1 23 0,-1-23 0,24 24 0,-23-24 16,23 23-16,-24 1 0,24-1 0,-23-23 0,-1 0 0,24 24 0,-23-24 0,23 23 0,0 1 0,-24-24 15,24 23-15,-23 1 0,-1-24 0,24 23 0,0 1 0,0-1 0,-24-23 0,24 24 0,0-1 16,0 1-16,0-1 0,-23-23 0,23 24 0,0-1 0,0 1 0,0 0 16,0-1-16,0 1 0,0-1 15,0 1-15,0-1 0,23-23 0,-23 24 0,24-1 16,-24 1-16,24-24 0,-1 0 0,-23 23 0,24-23 16,-24 24-16,23-24 0,1 0 0,-1 0 15,1 0 1,-1 0-16,1 0 0,-1 0 15,1 0-15,-1 0 0,1 0 16,-48 0 31</inkml:trace>
  <inkml:trace contextRef="#ctx0" brushRef="#br0" timeOffset="8759">10920 1717 0,'0'23'16,"24"-23"-16,-24 24 0,23-24 0,-23 23 0,0 1 0,24-24 0,-24 23 16,0 1-16,0-1 0,0 1 0,0-1 0,23-23 0,-23 24 15,0-1-15,0 1 0,0-1 0,24-23 0,-24 24 0,0-1 16,0 1-16,0-1 0,0 1 15,0-1 1,0 1 0,0 0-16,0-1 31,-24-23-31,24 24 16,-23-24-16,-1 0 0,24 23 0,-23-23 0,-1 0 15,24 24-15,-23-24 0,-1 0 0,24 23 16,-23-23-16,23-23 47,0-1-47,0 1 0,0-1 0,0 1 0,23 23 0,-23-24 0,0 0 15,24 24-15,-24-23 0,0-1 0,23 24 0,-23-23 0,0-1 0,0 1 0,24 23 0,-24-24 16,0 1-16,0-1 0,23 24 0,-23-23 0,0-1 0,24 24 0,-24-23 0,0-1 16,23 24-16,-23-23 0,0-1 0,24 24 0,-24-23 15,23 23-15,1 0 0,-24-24 0,23 24 0,1 0 16,-1 0-16,1 0 0,-24-23 15,23 23-15,1 0 16,-48 0 93,24 23-93,-47 1-16,47-1 0,-23 1 0,-1-24 0,24 23 0,0 1 0,0-1 0,-23-23 0,23 24 16,-24-24-16,24 23 0,0 1 0,0-1 0,-23-23 0,23 24 0,0-1 0,0 1 15,0-1-15,0 1 0,0-1 0,0 1 0,0 0 16,0-1-16,0 1 16,0-1-16,23-23 0,1 0 0,-24 24 15,23-24-15,1 0 0,-1 0 0,1 0 0,-1 0 0,1 0 16,-1 0-16,1 0 0,-1 0 0,1 0 0,-1 0 0,1 0 15,-1 0-15,1 0 0,-24-24 0,23 24 0,1 0 0,-24-23 0,24 23 16,-1 0-16,-23-24 0,24 24 0,-1 0 0,1 0 16,-1 0-16,1 0 0,-1 0 15,1 0-15,-1 0 0</inkml:trace>
  <inkml:trace contextRef="#ctx0" brushRef="#br0" timeOffset="9208">11437 1270 0,'24'23'0,"-24"1"0,24-24 0,-1 0 0,1 0 0,-24 23 0,23-23 0,-23 24 0,24-24 0,-1 0 0,-23 23 15,24-23-15,-24 24 0,23-24 0,1 0 0,-24 23 0,23-23 0,1 24 0,-1-24 0,1 0 16,-24 23-16,0 1 0,23-24 0,-23 23 0,24-23 0,-24 24 0,0 0 15,0-1-15,0 1 0,23-24 0,-23 23 0,24-23 0,-24 24 0,0-1 0,0 1 16,0-1-16,0 1 0,0-1 0,0 1 0,0-1 0,0 1 0,0-1 0,0 1 0,0-1 16,0 1-16,0-1 0,0 1 0,0-1 0,0 1 0,0-1 0,0 1 15,0-1-15,-24 1 0,24-1 0,-23 1 0,23 0 0,0-1 0,-24 1 0,24-1 0,0 1 0,-23-24 16,23 23-16,-24 1 0,24-1 0,0 1 0,-23-24 0,23 23 0,0 1 0,0-1 0,-24-23 0,24 24 0,0-1 16,-23 1-16,-1-24 0,24 23 0,0 1 0,-23-24 0,23 23 0,0 1 0,0-1 15,-24-23-15,24 24 0,0-1 0,0 1 0,0-1 0,0 1 16,-23-24-16,23 23 0,0 1 0</inkml:trace>
  <inkml:trace contextRef="#ctx0" brushRef="#br0" timeOffset="9785">13178 1105 0,'0'24'0,"-24"-24"109,1 0-109,-1 0 0,1 0 0,23 23 0,-24-23 0,1 24 0,-1-24 0,1 0 0,23 23 16,-24-23-16,1 24 0,-1-1 0,24 1 0,-47-24 0,47 23 0,-23 1 0,-1-24 0,24 23 0,-23-23 16,-1 0-16,24 24 0,-23-24 0,23 23 0,0 1 0,-24-24 0,24 23 0,-24-23 0,24 24 15,-23-24-15,23 23 0,0 1 0,-24-24 0,24 23 0,-23-23 0,23 24 0,0 0 16,-24-1-16,24 1 0,-23-24 0,23 23 0,0 1 15,0-1-15,0 1 0,0-1 0,0 1 16,0-1-16,0 1 0,0-1 16,23-23-16,-23 24 0,24-24 0,-1 0 15,-23 23-15,24-23 0,-24 24 0,23-24 0,1 0 0,0 23 0,-1-23 0,1 0 0,-1 0 16,1 0-16,-1 0 0,1 0 0,-1 0 0,1 0 0,-1 0 16,1 0-16,-1 0 0,1 0 0,-1 0 15,1 0-15,-1 0 0,-23-23 16</inkml:trace>
  <inkml:trace contextRef="#ctx0" brushRef="#br0" timeOffset="10324">13178 1458 0,'0'23'32,"0"1"-32,0-1 0,0 1 15,0 0-15,-24-24 0,24 23 0,0 1 16,0-1-16,0 1 0,0-1 15,0 1-15,0-1 0,0 1 16,-23-24-16,23 23 0,0 1 0,23-24 16,-23 23-1,24-23-15,-1 0 0,1 0 0,-1 0 0,1 0 16,-1 0-16,-23-23 0,24 23 0,-1-24 0,1 24 0,0 0 0,-1 0 0,-23-23 0,24 23 0,-1 0 0,1-47 0,-1 47 16,1-24-16,-1 24 0,-23-23 0,24 23 0,-24-24 0,23 24 0,-23-23 15,0-1-15,0 1 0,0-1 0,0 0 16,0 1-16,0-1 0,0 1 0,-23 23 0,-1 0 0,24-24 15,0 1-15,0-1 0,-23 24 0,23-23 0,-24 23 0,1 0 0,23-24 0,-24 24 0,24-23 16,-23 23-16,-1 0 0,24-24 0,-23 24 0,-1 0 0,0 0 0,24-23 0,-23 23 0,-1-24 16,24 1-16,-23 23 0,-1 0 0,1 0 0,23-24 0,-24 24 0,1 0 15,-1 0-15,24-23 0,-23 23 0,-1 0 32,1 0-17,23 23-15,-24-23 0,24 24 0,0-1 0,-23-23 0,23 24 0,-24-24 16,24 23-16,0 1 0,-23-24 0,23 23 0,-24-23 0,24 24 0,-23-24 0,23 23 15,0 1-15,0-1 0,-24-23 0,24 24 0,0-1 16,0 1-16,24-1 0</inkml:trace>
  <inkml:trace contextRef="#ctx0" brushRef="#br0" timeOffset="10843">14025 1011 0,'0'24'16,"-24"-24"-16,24 23 0,-24-23 15,24 24-15,0-1 0,-23 1 0,-1-24 0,24 23 16,-23-23-16,23 24 0,0-1 0,-24-23 0,24 24 0,-23-24 0,23 23 0,-24-23 16,24 24-16,0-1 0,-23-23 0,23 24 0,0-1 0,0 1 0,-24-24 0,1 0 15,23 23-15,-24-23 0,24 24 0,0-1 0,-23 1 0,-1-24 0,24 23 0,0 1 0,0-1 16,-23-23-16,23 24 0,0 0 0,0-1 0,0 1 16,0-1-16,0 1 15,0-1-15,23-23 0,-23 24 0,24-24 0,-1 0 0,1 23 0,-1-23 0,1 0 16,-24 24-16,47-24 0,-24 0 0,24 23 0,-23-23 0,23 0 0,-23 0 0,-1 0 0,24 0 0,-23 24 0,-1-24 0,1 0 0,23 0 15,-24 0-15,1 0 0,23 0 0,-24 23 0,1-23 0,23 0 0,-24 0 0,1 0 0,23 0 0,0 0 0,-24 0 0,1 0 0,-1 0 0,-23 24 0,24-24 16,0 0-16,-1 0 0,1 0 0,-1 0 0,1 0 0,-1 0 0,1 0 0,-1 0 0,1 0 0,-24 23 0,23-23 0,1 0 16,-24 24-16,0-1 15,-24-23-15,24 24 0,-23-24 0,23 23 0,-24-23 0,24 24 0,-23-24 16,23 23-16,-24-23 0,1 24 0,-24-1 0,23 1 0,1-24 0,-1 0 0,0 23 0,1-23 0,-1 0 0,1 24 16,23-1-16,-24-23 0,1 0 0,-1 24 0,-23-24 0,24 24 0,-1-1 0,1-23 0,23 24 0,-47-24 0,23 23 0,24 1 0,-23-24 15,-1 0-15,1 23 0,-1-23 0,1 0 0,23 24 0,-24-24 0,1 0 0,23 23 0,0 1 0,-24-24 0,1 0 0,-1 0 16,24 23-16,-23-23 0,-1 0 15,24-23 1,0-1-16,0 1 16,-24 23-16,24-24 0,0 1 0,0-1 0,0 1 15</inkml:trace>
  <inkml:trace contextRef="#ctx0" brushRef="#br0" timeOffset="11503">15882 306 0,'0'23'0,"0"1"15,0-1-15,0 1 0,0-1 0,0 1 16,0-1-16,0 1 0,-23-24 0,23 23 0,0 1 0,0-1 0,0 1 16,0-1-16,-24-23 0,24 24 0,0-1 0,0 1 0,0-1 0,0 1 0,0-1 0,0 1 15,0-1-15,0 1 0,0-1 0,0 1 0,0-1 0,0 1 0,0 0 0,0-1 16,0 1-16,0-1 0,-23-23 0,23 24 0,0-1 0,0 1 0,0-1 0,0 1 15,0-1-15,0-46 32,0-1-17,0 1-15,0-1 0,0 1 0,23 23 0,-23-24 0,24 1 0,-24-1 0,23 1 16,-23-1-16,24 0 0,-24 1 0,24 23 0,-24-24 0,23 24 0,-23-23 0,0-1 0,24 24 0,-24-23 0,0-1 0,23 24 16,-23-23-16,24-1 0,-1-23 0,-23 24 0,24 23 0,-24-24 0,0 1 0,23 23 0,-23-24 0,24 24 0,-24-23 15,0-1-15,23 24 0,-23-23 0,24 23 0,-24-24 0,0 1 0,0-1 0,23 24 0,-23-23 0,24 23 0,-24-24 0,23 1 0,-23-1 16,0 1-16,24 23 0,-24-24 0,23 24 0,-23-24 0,0 1 0,24 23 15,-24 23 17,0 1-32,0 0 15,23-24-15,-23 23 0,0 1 0,0-1 0,0 1 0,0-1 16,0 1-16,24-24 0,-24 23 0,0 1 0,0-1 0,23-23 0,-23 24 0,24-24 16,-24 23-16,0 1 0,0-1 0,0 1 0,0-1 0,23-23 0,-23 24 15,0-1-15,0 1 0,0-1 0,0 1 0,0-1 0,0 1 0,0-1 16,0 1-16,0-1 0,0 1 0,0 0 0,0-1 15,0 1-15,0-1 0,0 1 0,0-1 16,24-23 31</inkml:trace>
  <inkml:trace contextRef="#ctx0" brushRef="#br0" timeOffset="11917">17035 211 0,'23'0'16,"1"0"-16,-24 24 0,0-1 15,0 1-15,0 0 0,0-1 0,0 1 16,0-1-16,0 1 0,0-1 0,0 1 0,0-1 0,0 1 0,0-1 15,0 1-15,0-1 0,0 1 0,0-1 0,0 1 0,0-1 0,0 1 16,0-1-16,0 1 0,0-1 0,0 1 0,0-1 0,0 1 0,0-1 16,0 1-16,0-1 0,0 1 0,0 0 0,0-1 15,0 1-15,0-1 0,23-23 47,-23-23-31,24 23-16,-24-24 0,23 24 0,-23-23 0</inkml:trace>
  <inkml:trace contextRef="#ctx0" brushRef="#br0" timeOffset="12308">17482 282 0,'23'0'0,"-23"24"15,24-24-15,-24 23 0,0 1 0,23-24 16,-23 23-16,24-23 0,-24 24 0,0-1 0,0 1 0,23-24 0,-23 23 15,0 1-15,0-1 0,0 1 0,0-1 0,0 1 0,0-1 0,0 1 16,24-24-16,-24 23 0,0 1 0,0-1 0,0 1 0,0-1 16,0 1-16,0-1 15,0-46 48,0-1-48</inkml:trace>
  <inkml:trace contextRef="#ctx0" brushRef="#br0" timeOffset="12710">16988 400 0,'23'0'16,"1"0"-1,-1 0 17,1 0-32,-1 0 15,1 0-15,-1 0 0,1 0 0,0 0 0,-1 0 0,1 0 16,-1 0-16,1 0 0,-1 0 0,1 0 0,-1 0 0,1 0 0,-1 0 0,24 0 16,-23 0-16,23 0 0,-24 0 0,1 0 0,-1 0 0,1 0 0,-1 0 0,1-24 0,-1 24 0,1 0 0,-1 0 0,1 0 15,-24-23-15,23 23 0,1 0 0,0 0 0,-48 0 63</inkml:trace>
  <inkml:trace contextRef="#ctx0" brushRef="#br0" timeOffset="13578">18070 235 0,'23'0'15,"1"0"17,-1 0-32,-23 23 15,24-23-15,-1 0 0,-23 24 0,24-24 0,-24 24 0,23-24 16,-23 23-16,0 1 0,0-1 0,24-23 0,-24 24 15,0-1-15,0 1 0,0-1 0,0 1 0,0-1 16,0 1-16,0-1 0,0 1 0,0-1 0,0 1 0,0-1 0,0 1 16,0-1-16,0 1 0,0-1 0,0 1 0,0-1 0,-24-23 15,24 24-15,0-1 0,-23-23 0,23 24 0,0-1 0,-24-23 0,24 24 0,0 0 16,0-48 31,0 0-47,0 1 0,0-1 15,0 1-15,0-1 0,0 1 0,0-1 0,0 1 0,0-1 16,24 1-16,-24-1 0,23 1 0,-23-1 0,24 24 0,-24-23 0,23-1 0,-23 1 0,47-1 16,-23 24-16,-24-23 0,23-1 0,-23 1 0,24 23 0,-1-24 0,-23 1 0,0-1 0,48 24 0,-48-23 15,23 23-15,-23-24 0,0 1 0,24 23 0,-1-24 0,1 0 0,-24 1 0,0-1 0,23 24 0,-23-23 0,24 23 0,-24-24 0,23 24 16,-23-23-16,0-1 0,24 24 0,-24-23 0,0-1 0,23 1 0,-23-1 16,0 1 30,-23 23-46,-1 0 16,1 0 0,23 23-1,-24-23-15,24 24 0,-23-24 0,23 23 0,0 1 0,-24-24 16,24 23-16,-23-23 0,23 24 0,0-1 0,-24-23 0,24 24 0,0-1 0,-23-23 16,23 24-16,0-1 0,0 1 0,0 0 0,-24-24 0,24 23 0,0 1 0,0-1 0,0 1 15,-24-24-15,24 23 0,0 1 0,0-1 0,0 1 0,0-1 0,-23 1 0,23-1 0,0 1 0,0-1 16,0 1-16,0-1 0,0 1 0,0-1 0,0 1 0,0-1 0,0 1 0,0-1 15,0 1-15,23-24 0,-23 23 0,0 1 0,24-24 0,-24 23 0,0 1 16,24-24-16,-24 24 0,23-24 0,-23 23 0,24-23 16,-1 0-16,1 0 0,-1 0 0,1 0 0,-1 0 15,1 0-15,-1 0 0,1 0 0,-1 0 0,1 0 0,-1 0 0,-23-23 16,24 23-16,-1 0 0,-23-24 0,24 24 0,-1-24 0,1 24 0,-24-23 0,23 23 0,1 0 16,-24-24-16,0 1 0,0-1 0,-24 24 31,1 0-16,-1 0 1</inkml:trace>
  <inkml:trace contextRef="#ctx0" brushRef="#br0" timeOffset="14452">16188 1717 0,'24'0'31,"-1"0"-15,1 0-1,-1 0-15,1 0 0,-1 0 0,1-24 0,-1 24 0,1 0 0,-1 0 0,-23-23 16,24 23-16,-1 0 0,1 0 0,-1-24 0,25 24 0,-25 0 0,24-23 0,-23-1 0,-1 24 0,24 0 0,-23-23 0,-1 23 0,24-24 0,-23 24 0,23-24 16,-24 24-16,24 0 0,0 0 0,-23 0 0,23-23 0,0-1 0,0 24 0,-23 0 0,-1 0 0,1-23 0,23 23 0,0 0 0,23-24 0,-46 24 0,23-23 15,0 23-15,0 0 0,23 0 0,-46-24 0,23 24 0,0-23 0,0 23 0,0 0 0,0 0 0,-23 0 0,23-24 0,0 24 0,0 0 0,-24-23 0,1 23 0,23 0 16,-24 0-16,1 0 0,23 0 0,-24-24 0,24 24 0,-23 0 0,-1 0 0,1 0 0,-1 0 0,-23-23 31,24 23 94,-24-24-125,24 24 16,-1 0 31</inkml:trace>
  <inkml:trace contextRef="#ctx0" brushRef="#br0" timeOffset="14998">17458 1975 0,'24'0'16,"-24"24"31,0-1-47,23-23 0,-23 24 0,24-24 0,-24 23 15,0 1-15,0-1 0,0 1 0,0-1 0,0 1 16,0 0-16,23-24 0,-23 23 0,0 1 0,0-1 0,0 1 0,0-1 16,0 1-16,0-1 0,0 1 0,24-24 0,-24 23 0,0 1 0,0-1 0,0 1 0,0-1 15,0 1-15,0-1 0,0 1 0,0-1 0,0 1 0,0-1 0,0 1 16,0-1-16,0 1 0,23-24 15,1 0 1,-1 0-16,1 0 0,-24-24 0,23 24 0,1-23 0,-1 23 16,1-24-16,-1 24 0,1-23 0,0 23 0,23-24 0,-24 1 0,1 23 0,-24-24 0,23 1 0,24 23 0,-23 0 15,-1-24-15,1 1 0,-1-1 0,1 24 0,-1 0 0,1-23 0,-1-1 0,1 24 0,-1-23 0,1 23 0,-1 0 0,1-24 0,-24 1 0,23 23 16,1 0-16,-1 0 0,-23-24 0,24 24 0,-1 0 0,1 0 0,0 0 0,-24-23 0,23 23 0,1 0 0,-1 0 16,1 0-16,-48 0 15,1 0 1,-1 0-1,1 0 32,-1 0-47,0 0 16,24-24-16,0 1 0,-23 23 0,-1 0 0</inkml:trace>
  <inkml:trace contextRef="#ctx0" brushRef="#br0" timeOffset="15585">15389 94 0,'0'23'31,"23"-23"-31,-23 24 0,0-1 0,24-23 16,-24 24-16,0-1 0,0 1 0,0-1 0,0 1 0,0 0 0,0-1 0,0 1 16,0-1-16,0 1 0,-24-24 0,24 23 0,0 1 0,0-1 0,0 1 0,0-1 0,0 1 15,0-1-15,0 1 0,0-1 0,-23 1 0,23-1 0,0 1 0,0-1 0,0 1 0,0-1 0,0 1 0,0-1 0,-24 1 0,24-1 0,0 1 0,0-1 0,0 1 16,0 0-16,0-1 0,-23-23 0,23 24 0,0 23 0,0-24 0,0 1 0,-24-1 0,24 1 0,0-1 0,0 1 0,0-1 0,-23 24 0,23-23 0,0 23 15,0-24-15,0 24 0,0-23 0,0-1 0,0 1 0,0-1 0,0 1 0,0-1 0,0 1 0,0 0 0,0-1 0,0 1 0,0-1 0,0 1 16,0-1-16,0 1 0,0-1 0,0 24 0,0-23 0,0-1 0,0 1 0,0-1 0,0 1 0,0-1 16,0 1-16,0-1 0,0 1 0,0-1 0,23-23 0,-23 24 0,0-1 0,24-23 0,-24 24 0,0-1 15,23 1-15,1-24 0,-24 23 0,23-23 0,1 24 0,-1-24 0,-23 24 0,24-24 0,-24 23 16,23-23-16,1 0 0,-24 24 0,23-24 0,24 23 0,-23 1 0,-24-1 0,23-23 0,1 0 0,-24 24 0,23-24 0,1 23 16,-1-23-16,1 24 0,-1-24 0,-23 23 0,47-23 0,-47 24 0,24-24 0,-24 23 0,23 1 0,1-24 15,0 23-15,-1 1 0,1-24 0,-24 23 0,23-23 0,1 24 0,-24-1 0,23-23 0,1 24 16,-1-1-16,1-23 0,-1 0 0,-23 24 0,24-24 0,-1 0 0,1 23 0,-1-23 0,-23 24 0,24-24 0,-1 23 15,1-23-15,-1 0 0,1 0 0,-24 24 0,23-24 0,1 0 0,-1 0 0,1 0 16,-1 0-16,1 0 0,-24-24 0,23 24 0,-23-23 0,24 23 16,-24-24-16,0 1 0,24 23 0,-24-24 0</inkml:trace>
  <inkml:trace contextRef="#ctx0" brushRef="#br0" timeOffset="16200">19222 0 0,'24'0'0,"-1"0"15,1 0 1,-24 23-16,23-23 0,-23 24 0,24-24 16,-24 23-16,23-23 0,-23 24 0,24-24 0,-24 23 0,23-23 0,-23 24 15,24-24-15,-24 23 0,23-23 0,-23 24 0,24-1 0,-1 1 0,1-1 0,-1 1 0,1 0 0,-1-1 0,1 1 0,-1-1 16,-23 1-16,24-1 0,-1 1 0,1-1 0,0 24 0,-1-23 0,1-1 0,-1 1 0,1-1 0,-1 1 0,1-1 0,-1 24 0,24-23 0,-47 23 15,47-24-15,-23 1 0,-24 23 0,47-24 0,-24 25 0,1-25 0,-1 1 0,1 23 0,-24-24 0,0 1 0,23-1 0,1 1 0,-24 23 0,47-24 0,-47 1 0,23 46 16,1-46-16,-1 46 0,-23-46 0,0-1 0,0 1 0,24 23 0,0-24 0,-24 1 0,0 23 0,0-23 0,0-1 0,0 1 0,23-1 0,-23 24 0,0-23 16,0-1-16,24 1 0,-24 23 0,0-24 0,0 1 0,0 23 0,0-24 0,0 1 0,0-1 0,0 24 0,0-23 0,0 23 0,0-24 15,0 25-15,0-25 0,0 1 0,0 23 0,0-24 0,0 24 0,0-23 0,0-1 0,-24 24 0,24 0 0,-23-23 0,23-1 0,0 1 0,-24 23 16,0-24-16,24 1 0,-23 23 0,-1-24 0,1 1 0,23-1 0,0 1 0,-24-24 0,24 24 0,-23-24 0,-1 23 0,1 1 0,23-1 16,-47 1-16,47-1 0,-24-23 0,24 24 0,-23-24 0,-1 0 0,24 47 0,-23-47 0,-1 0 0,1 0 15,23 23-15,-24-23 0,1 24 0,-1-24 0,1 0 0,-1 0 0,1 0 16,-1 0-16,1 0 0,-1 0 15,1 0-15,23-24 16,-24 24-16,0 0 0</inkml:trace>
  <inkml:trace contextRef="#ctx0" brushRef="#br0" timeOffset="17028">20986 353 0,'0'23'0,"24"-23"16,-24 24-16,23-24 15,-23 23-15,0 1 0,0-1 0,0 1 0,24-24 0,-24 23 16,0 1-16,0-1 0,0 1 0,0-1 16,0 1-16,0-1 0,0 1 0,23-24 0,-23 23 0,0 1 0,0-1 0,0 1 15,0-1-15,0 1 0,0-1 0,0 1 0,0-1 0,0 1 0,0 0 16,0-1-16,24-23 0,-24 24 0,0-1 0,0 1 0,0-1 0,0 1 0,0-1 0,0 1 16,0-1-16,0 1 0,0-1 0,0 1 0,0-1 0,0 1 0,0-1 0,0 1 15,-24-24-15,24 23 0,0 1 0,0-1 0,0 1 0,0-1 0,0-46 63,0-1-63,0 1 0,0-1 0,0 1 0,0-1 0,0 1 15,0-1-15,0 1 0,0-1 0,0 1 0,0-1 0,0 1 0,0-1 0,0 1 16,0-1-16,0 1 0,0-1 0,-23 1 0,-1-1 0,24 1 0,0-1 0,-23 24 0,23-24 0,0 1 16,-24-1-16,24 1 0,0-1 0,-24 24 0,24-23 0,-23 23 0,23-24 0,0 1 0,-24 23 0,24-24 0,-23 24 0,23-23 15,-24 23-15,24-24 0,0 1 0,-23 23 0,-1 0 0,24-24 0,-23 24 0,-1 0 16,1 0-16,-1 0 0,1 0 15,-1 0-15,1 0 16,23 24-16,0-1 0,-24-23 0,24 24 0,0-1 0,-23-23 0,23 24 0,0-1 0,0 1 16,-24-24-16,24 23 0,0 1 0,0-1 0,-23-23 0,23 24 0,-24-24 0,24 23 15,0 1-15,0 0 0,0-1 0,-23-23 0,23 24 0,0-1 0,0 1 0,-24-24 0,24 23 16,0 1-16,0-1 0,0 1 0,-23-24 0,23 23 0,-24-23 0,24 24 0,0-1 0,-23-23 0,23 24 0,0-1 16,0 1-16,-24-24 0,24 23 0,0 1 0,-23-24 0,23 23 0,0 1 0,-24-24 15,24 23-15,0 1 0,0-1 0,0 1 0,0-1 0,0 1 16,0-1-16,24-23 0,-24 24 0,23-24 15,-23 24-15,24-24 0,-1 0 0,1 0 0,-1 0 0,1 0 16,-1 0-16,1 0 0,-24 23 0,23-23 0,1 0 0,-1 0 0,1 0 0,-1 0 0,1 0 16,23 0-16,-24 0 0,1 0 0,-1 0 0,1 0 0,-1-23 0,1 23 0,-1 0 0,1 0 15,-24-24-15,23 24 0,-23-24 0,0 1 32,0-1-32,-23 24 15,23-23-15</inkml:trace>
  <inkml:trace contextRef="#ctx0" brushRef="#br0" timeOffset="17795">21621 705 0,'24'0'0,"-1"0"0,1 0 16,-1 0-16,1 0 0,-1 0 16,1 0-16,-1 0 0,-23 24 0,24-24 15,-1 0-15,1 0 0,-24 23 0,23-23 0,-23 24 16,24-24-16,-24 23 0,0 1 16,0-1-16,0 1 0,0-1 0,0 1 15,0 0-15,0-1 0,0 1 0,0-1 0,0 1 0,0-1 16,0 1-16,0-1 0,0 1 0,0-1 0,0 1 0,0-1 0,-24-23 0,24 24 15,0-1-15,0 1 0,-23-24 0,23 23 0,0 1 0,0-1 0,-24-23 0,24 24 0,0-1 16,0 1-16,0-1 0,24-23 31,-24-23-31,0-1 0,0 1 16,23 23-16,-23-24 0,0 1 0,0-1 0,24 24 0,-24-23 0,0-1 0,23 24 0,-23-23 16,0-1-16,24 24 0,-24-23 0,23-1 0,-23 1 0,0-1 0,24 1 0,-24-1 0,0 1 0,0-1 0,0 1 0,23 23 15,-23-47-15,0 23 0,24 0 0,-1 1 0,-23-1 0,0 1 0,0-1 0,24 1 0,-24-1 16,23 1-16,-23-1 0,24 1 0,-24-1 0,0 1 0,23 23 0,-23-24 0,0 1 0,0-1 0,24 24 0,-24-23 0,0-1 15,0 1-15,0-1 0,23 24 0,-23-23 0,0-1 0,0 1 0,24 23 0,-24-24 0,0 1 16,0-1-16,0 1 0,24 23 0,-24 23 47,0 1-47,0-1 0,-24-23 0,24 24 0,0-1 16,-24-23-16,24 24 0,0-1 0,0 1 0,-23-24 0,23 23 0,0 1 0,-24-24 0,24 23 0,0 1 15,0-1-15,-23-23 0,23 24 0,0-1 0,-24-23 0,24 24 0,0-1 0,0 1 0,0-1 16,-23-23-16,23 24 0,0-1 0,0 1 0,0-1 0,0 1 0,0-1 15,0 1-15,0 0 0,0-1 0,0 1 0,0-1 0,0 1 0,23-1 0,-23 1 16,0-1-16,0 1 0,24-24 0,-24 23 0,23-23 0,-23 24 0,0-1 0,24 1 0,-24-1 0,0 24 0,23-47 0,-23 24 16,24-24-16,-24 23 0,0 1 0,24-24 0,-24 23 0,0 1 0,23-24 0,1 47 0,-1-47 15,-23 23-15,24-23 0,-24 24 0,0-1 0,23 1 0,1-24 0,-24 24 0,23-1 0,1-23 0,-24 24 0,0-1 0,23-23 16,1 24-16,-1-24 0,-23 23 0,24-23 0,-1 0 0,-23 24 16,0-48-1,0 1-15,-23 23 16,23-24-16,0 1 0,-24 23 0,24-24 0,-23 24 0,23-23 0,-24 23 0,24-24 0,0 0 0,0 1 0,-23 23 15</inkml:trace>
  <inkml:trace contextRef="#ctx0" brushRef="#br0" timeOffset="18725">713 3833 0,'24'0'0,"-24"24"0,0-1 0,0 1 0,23-24 0,-23 23 0,0 1 15,0-1-15,24-23 0,-24 24 0,0-1 0,0 1 0,23-24 0,-23 23 0,0 1 0,0 0 0,0 23 16,0-24-16,0 1 0,0-1 0,0 24 0,0-23 0,0 23 0,0-24 0,0 1 0,0-1 0,0 1 0,0-1 16,0 1-16,0-1 0,0 1 0,0-1 0,0 1 0,0-1 0,0 1 0,0 23 0,0-24 0,0 1 0,0 23 0,0-23 0,0-1 15,0 1-15,0-1 0,0 1 0,0-1 0,0 24 0,0-23 0,0-1 0,0 1 0,0-1 0,0 24 0,0-23 0,0-1 16,0 1-16,0-1 0,0 1 0,24-1 0,-24 1 0,0-1 0,0 1 16,23-24 15,-23-24-16,24 24-15,-24-23 0,0-1 0,0 1 0,23 23 0,-23-24 0,0 1 0,0-1 0,24 24 16,-24-23-16,0-1 0,23 1 0,1-1 0,-24 1 0,23-24 0,-23 23 0,24 24 0,-1-23 0,-23-1 16,0 1-16,24 23 0,-24-24 0,23-23 0,1 24 0,-1-1 0,1 1 0,-1-1 0,-23 0 0,24 1 15,-1-1-15,1 1 0,-1-1 0,-23 1 0,24-1 0,0 24 0,-24-23 0,23 23 0,-23-47 0</inkml:trace>
  <inkml:trace contextRef="#ctx0" brushRef="#br0" timeOffset="18972">1724 4586 0,'0'23'0,"0"1"0,0-1 0,0 1 0,0-1 0,0 1 16,0 0-16,0-1 0,0 1 0,0-1 0,0 1 15,0-1-15,-23-23 0,-1 24 0,1-24 0,-1 0 0,24 23 0,-23-23 0,-1 24 16,1-1-16,-1-23 0,1 0 0,23 24 0,-47-24 0,23 0 0,1 0 0,-1 0 0,24 23 0,-23-23 0,-24 24 0,23-24 16,-23 23-16,23-23 0,1 0 0,-1 24 0,-23-24 0,24 0 0,-1 23 0,1-23 0,-1 0 0,1 0 0,-1 24 0,1-24 15,-1 0-15,1 0 0,-1 0 0,1 0 0,-1 0 0,1 0 0,23 23 0,0 1 0,-24-24 0,1 0 16,-1 0-16,1 0 15,23-24 17,0 1-17,23 23-15,-23-24 0,24 24 0</inkml:trace>
  <inkml:trace contextRef="#ctx0" brushRef="#br0" timeOffset="19687">2547 4492 0,'0'47'0,"0"-24"0,0 1 15,0-1-15,0 1 0,0-1 0,0 1 0,0-1 16,-23-23-16,23 24 0,0 0 0,0-1 0,0 1 0,0-1 0,0 1 16,0-1-16,0 1 0,0-1 0,0 1 0,0-1 0,0 1 0,0-1 15,0 1-15,0-1 0,-24-23 0,24-23 47,0-1-47,0 1 0,0-1 16,24 24-16,-24-23 0,0-1 0,23 24 0,-23-23 0,0-1 0,0 1 0,24 23 15,-24-24-15,24 24 0,-24-23 0,0-1 0,23 24 0,-23-23 0,24-1 0,-24 0 0,23 1 16,1 23-16,-24-24 0,0 1 0,23 23 0,-23-24 0,24 24 0,-24-23 0,23 23 0,-23-24 16,0 1-16,24 23 0,-1 0 0,-23-24 0,24 24 15,-1 0 1,1 0-16,-24 24 0,23-24 0,-23 23 15,0 1-15,0-1 0,24-23 0,-24 24 0,0-1 0,0 1 0,23-24 0,-23 23 16,0 1-16,0 0 0,24-24 0,-24 23 0,23-23 0,-23 24 0,24-1 0,-24 1 16,23-1-16,1 1 0,-24-1 0,0 1 0,23-24 0,-23 23 0,24-23 0,-24 24 0,0-1 0,23 1 0,1-1 15,-24 1-15,23-1 0,-23 1 0,0-1 0,0 1 0,24-24 0,-24 23 0,24 1 16,-24-1-16,0 1 0,23-24 0,1 0 0,-24 23 0,0 1 0,23-24 0,-23 23 16,24-23-16,-1 0 31,-23-23-31,0-1 0,24 24 15,-24-23-15,0-1 0,0 1 0,0-1 0,0 1 0,0-1 0,0 1 16,0-1-16</inkml:trace>
  <inkml:trace contextRef="#ctx0" brushRef="#br0" timeOffset="20259">7087 4539 0,'23'0'140,"1"0"-108,-1 0-32,1 0 0,-1 0 0,1 0 0,-1 0 15,1 0-15,-1 0 0,1 0 0,-1 0 0,1 0 0,-1 0 0,1 0 0,-1 0 0,1 0 16,-1 0-16,1 0 0,-1 0 0,-23 23 0,24-23 0,-1 0 0,1 0 0,-1 0 0,1 0 0,0 0 15,-1 0-15,1 0 0,-1 0 0,-23 24 47,0-1-31,0 1-16,-23-24 0,23 23 0,0 1 16,0-1-16,0 1 0</inkml:trace>
  <inkml:trace contextRef="#ctx0" brushRef="#br0" timeOffset="20517">6593 5338 0,'47'0'0,"-24"0"0,1 0 0,-1 0 16,1 0-16,-1 0 15,1 0-15,-1 0 0,1 0 16,-1 0-16,1 0 0,-1 0 0,1 0 0,-1 0 16,1 0-16,-1 0 0,1 0 0,0 0 0,-1 0 0,1 0 0,-24-23 0,23 23 0,1 0 15,-1 0-15,1 0 0,-1 0 0,1 0 0,-1 0 0,1 0 0,-1 0 0,1 0 0,-1 0 16,1 0-16,-1 0 0,1 0 0,-1 0 0,1 0 0,-1 0 0,1 0 16,-1 0-16,1 0 0,-1 0 0,1 0 0,-1 0 0,1 0 0,0 0 0,-1 0 0,1 0 15,-1 0-15,1 0 0</inkml:trace>
  <inkml:trace contextRef="#ctx0" brushRef="#br0" timeOffset="21264">13813 3598 0,'-24'0'0,"24"24"0,-23-24 0,23 23 0,0 1 16,-24-24-16,24 23 0,-23-23 0,23 24 0,-24-24 0,1 0 15,23 23-15,-24-23 0,24 24 0,0-1 0,-23-23 0,-1 24 0,1-24 0,-1 23 0,24 1 16,-23-24-16,-1 23 0,1-23 0,23 24 0,-24-24 0,1 23 0,23 1 0,-24-24 0,1 0 0,23 23 15,-24-23-15,0 24 0,24-1 0,-23-23 0,-1 0 0,24 24 0,0-1 16,0 1-16,-23-24 16,23 24-1,0-1 1,23-23-16,1 0 0,-1 0 0,1 0 16,-24 24-16,24-24 0,-1 0 0,1 0 0,-1 0 0,1 0 15,-1 0-15,1 0 0,-1 0 0,1 0 0,-1 0 16,1 0-16,-24 23 0,23-23 0,1 0 0,-1 0 0,1 0 15,-1 0-15,1 0 0,-1 0 0,-23 24 16,24-24-16,-1 0 0,-23 23 0,0 1 16,24-24-16,-24 23 0,0 1 15,0-1-15,0 1 0,0-1 0,0 1 0,0-1 16,0 1-16,-24-24 0,24 23 0,0 1 0,-23-24 0,23 23 0,-24-23 16,24 24-16,0-1 0,-23-23 0,23 24 0,-24-1 0,24 1 0,-23-24 0,23 23 0,-24-23 15,1 24-15,-1 23 0,1-23 0,23-1 16,-24-23-16,1 0 0,-1 0 62,24-23-62,0-1 0,-23 24 16,23-24 0,0 1-16,0-1 15</inkml:trace>
  <inkml:trace contextRef="#ctx0" brushRef="#br0" timeOffset="21650">14330 4021 0,'24'0'32,"-24"24"-32,0-1 15,0 1-15,0 0 0,0-1 16,0 1-16,0-1 0,0 1 0,0-1 0,0 1 15,0-1-15,0 1 0,0-1 0,0 1 0,0-1 0,0 1 16,0-1-16,0 1 0,0-1 0,-24-23 47,24-23-31,0-1-16,0 1 0,-23 23 0,23-24 0,0 1 0,0-1 0,0 1 15,0-1-15,-24 24 0,1 0 0</inkml:trace>
  <inkml:trace contextRef="#ctx0" brushRef="#br0" timeOffset="22274">14401 3057 0,'23'0'62,"-23"24"-62,0-1 16,0 1-16,24-24 0,-24 23 0,0 1 0,0-1 16,0 1-16,0-1 0,0 1 0,23-24 0,-23 23 15,0 1-15,0-1 0,0 1 0,0-1 16,24-23-16,-1 0 31,1 0-31,-1 0 16,1 0-16,-24-23 0,0-1 15,0 1 1,0-1 0,0 1-16,-24 23 0,24-24 0,-23 24 15,23-23-15,0-1 0,-24 24 16,24-23-16,0-1 0,-23 24 0,23-23 0,0-1 0,-24 24 0,24-23 16,-23 23-16,23-24 0,0 1 15,-24 23-15,1 0 31,23 23-31,0 1 0,0-1 0,-24-23 0,1 0 0,23 24 0,0-1 16,-24-23-16,24 24 0,0-1 0,0 1 0,-23-1 0,23 1 0,-24-24 16,24 23-16,0 1 0,-23-24 0,23 23 0,0 1 0,0-1 0,-24-23 0,24 24 0,-23 23 15,23-23-15,0-1 0,0 1 16,23-24 15</inkml:trace>
  <inkml:trace contextRef="#ctx0" brushRef="#br0" timeOffset="22969">15036 3739 0,'0'24'47,"23"-1"-31,-23 1-16,0-1 0,0 1 0,0-1 0,0 1 0,0-1 15,0 1-15,0-1 0,0 1 0,-23-24 0,23 23 0,0 1 0,0-1 16,0 1-16,0 0 0,0-1 0,0 1 0,0-1 0,0 1 16,0-1-16,23-23 46,-23-23-46,0-24 16,24 23-16,-1 1 0,-23-1 0,0 0 0,24 24 0,-1 0 0,-23-23 0,0-1 0,24 1 0,-24-1 0,23 24 0,1-23 0,-1-1 16,-23 1-16,24 23 0,-24-24 0,0 1 0,24 23 0,-24-47 0,23 47 0,1 0 0,-24-24 0,0 1 0,23-1 15,1 24-15,-24-23 0,0-1 0,23 24 0,-23-23 0,0-1 0,24 24 0,-24-23 0,23 23 0,-23-24 0,24 24 0,-24-23 0,0-1 16,23 24-16,-23-23 0,0 46 31,0 1-15,0-1-16,0 1 0,0-1 0,0 1 0,0-1 15,24-23-15,-24 24 0,0-1 0,0 1 0,0-1 0,0 1 0,23-24 16,-23 23-16,0 1 0,24-24 0,-24 23 0,0 1 0,23-1 0,-23 1 0,0-1 0,24-23 0,-24 24 16,0-1-16,0 1 0,23-24 0,1 23 0,-24 1 0,0 23 0,23-47 0,-23 24 15,0-1-15,24-23 0,-24 24 0,0-1 0,23-23 0,1 0 0,-24 24 0,0-1 0,23-23 16,-23 24-16,0-1 0,24-23 31,-24-23 0,0-1-15,0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901-2B6F-1804-DBAC-182F79C3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E2CA9-E9A6-B5EC-B24B-3091C816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0292-0AF0-D604-8B0C-E16B78FC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8C12-C05C-16C6-2C36-EE15ACD7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6294-A45A-A240-CACA-9FD347A9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B80-B71D-C16A-D2BA-0B01DE19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97EB3-E355-9C7C-443F-64A4C6B3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E446-6C81-19C6-20A7-DECB81D4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CA3-1D58-5882-C18F-8E01C047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FD04-8CFC-9210-3852-5B1059F3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32254-C3E3-7382-3686-73AEE86E3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95257-57C2-5A7A-9A40-C3912F4B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A45D-E775-7E05-A771-B4662C87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9187-A0B9-B31C-9AE4-6D9328B0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976A-FE08-EBED-2D89-D598DA83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4F1B-710A-579F-417D-4F80D98B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724A-96B2-EF60-E2A3-F846B0E4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D389-FC25-39A7-A386-482FD80D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1084-68E7-BA00-8B02-B65D6D9C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7627-99FC-3744-BFF7-CBC9F7F5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5617-D778-42D9-5D3C-2014D792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FB7B7-C095-7076-D90F-B001CDE3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F10C-0616-7D9F-08E6-EF1A584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BAFC-73A5-493E-9D08-B5839C5C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6B8E-24E6-F17B-8BF9-9141E44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E567-329B-739D-A04B-17DFA64A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1773-1D40-688F-DB7F-C086012FB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1C48-00A9-D00A-A5FE-968E3AE8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17FA-C0DC-59DA-932F-B8FA3A0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DB249-B796-70ED-0A0E-9BCBB27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C83A-97A5-A5E2-D723-1BB5366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E8E9-D14D-22CE-185F-10EE448B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03AD-9B91-9665-7DB5-00998F8D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7A0A-D16E-CAAF-BA48-84EF67FDC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DF54C-2B19-5AEB-EAD0-D76DC19E7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ABAD0-F91A-8847-4FCF-AD1B8D3A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91CFC-37FF-582A-5C8F-91FA88A7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8C53-891F-C989-D5F5-E2F9E9F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C053-B18F-2B61-CB01-2D7D63BE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833-C574-676C-4391-9344DFFB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DBC5A-35E0-8DFA-18BB-B66B8241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00BA-6797-0837-1F81-9F104058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7ACD-9E83-BF0D-3B38-C659D530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3FC51-75C3-2374-8D93-D8E25920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471B4-EF84-00C2-CF20-45D0EFC3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DA92-2009-8D15-289E-809A35A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F55-C83E-B095-EC46-6191EADA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DE33-E1B7-88F5-CB9E-8572F7D9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9E56-46FD-841A-0C60-64D83935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289E-90A6-7D88-403E-9809317B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93D3-DD65-0733-8BD5-506AAF1E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0DE3D-6E43-4FC1-E094-2155CC4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3DA3-778F-E285-7D9C-B3B09068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DAA09-60C0-3C94-B386-93E338992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C9E7-B41B-95FA-65C2-8493F118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83B0-B0B3-D9B1-210A-1E25FF5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6890-2B68-6BCD-E0D0-4185E5A2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9F2F5-B886-1246-7682-AA9109A1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E5D46-AFC9-A9F5-574E-1094FFCD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60E1-6D82-21C4-5FC5-62607271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2DC2-EB45-82C7-2210-3E7F30A10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C73A-8834-4DA4-82A6-33C3B289E73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FFDE-F050-DBE0-4750-88BF2ABD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B799-9948-6DC8-5BAC-EDB86D8A2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FA75-A9BB-4116-A921-5F24D849A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34" Type="http://schemas.openxmlformats.org/officeDocument/2006/relationships/customXml" Target="../ink/ink29.xml"/><Relationship Id="rId7" Type="http://schemas.openxmlformats.org/officeDocument/2006/relationships/image" Target="../media/image15.emf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17.emf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26.xml"/><Relationship Id="rId10" Type="http://schemas.openxmlformats.org/officeDocument/2006/relationships/customXml" Target="../ink/ink17.xml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emf"/><Relationship Id="rId30" Type="http://schemas.openxmlformats.org/officeDocument/2006/relationships/customXml" Target="../ink/ink27.xml"/><Relationship Id="rId35" Type="http://schemas.openxmlformats.org/officeDocument/2006/relationships/image" Target="../media/image29.emf"/><Relationship Id="rId8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3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4.png"/><Relationship Id="rId24" Type="http://schemas.openxmlformats.org/officeDocument/2006/relationships/customXml" Target="../ink/ink41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38.png"/><Relationship Id="rId4" Type="http://schemas.openxmlformats.org/officeDocument/2006/relationships/customXml" Target="../ink/ink31.xml"/><Relationship Id="rId9" Type="http://schemas.openxmlformats.org/officeDocument/2006/relationships/image" Target="../media/image33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5" Type="http://schemas.openxmlformats.org/officeDocument/2006/relationships/image" Target="../media/image45.png"/><Relationship Id="rId4" Type="http://schemas.openxmlformats.org/officeDocument/2006/relationships/customXml" Target="../ink/ink45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52.png"/><Relationship Id="rId24" Type="http://schemas.openxmlformats.org/officeDocument/2006/relationships/customXml" Target="../ink/ink59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D9DB-9EE7-D248-A219-98A5F2BA6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6FF5-BBE0-989D-8FC3-B30B164A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8BFCCA-BDED-15A3-3D08-E6A704269F5A}"/>
                  </a:ext>
                </a:extLst>
              </p14:cNvPr>
              <p14:cNvContentPartPr/>
              <p14:nvPr/>
            </p14:nvContentPartPr>
            <p14:xfrm>
              <a:off x="3411933" y="1405320"/>
              <a:ext cx="500040" cy="19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8BFCCA-BDED-15A3-3D08-E6A704269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2933" y="1396320"/>
                <a:ext cx="517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5060D1-AC43-FB96-8EDB-EBE6A7DC22D5}"/>
                  </a:ext>
                </a:extLst>
              </p14:cNvPr>
              <p14:cNvContentPartPr/>
              <p14:nvPr/>
            </p14:nvContentPartPr>
            <p14:xfrm>
              <a:off x="1490253" y="948120"/>
              <a:ext cx="1491120" cy="79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5060D1-AC43-FB96-8EDB-EBE6A7DC2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1253" y="939120"/>
                <a:ext cx="150876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5F1B6A-82F4-AE92-EF39-F056C97D841E}"/>
                  </a:ext>
                </a:extLst>
              </p14:cNvPr>
              <p14:cNvContentPartPr/>
              <p14:nvPr/>
            </p14:nvContentPartPr>
            <p14:xfrm>
              <a:off x="4495533" y="770640"/>
              <a:ext cx="484920" cy="533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5F1B6A-82F4-AE92-EF39-F056C97D84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6533" y="761640"/>
                <a:ext cx="5025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2133D4-2051-801E-E2CA-E45D550C0752}"/>
                  </a:ext>
                </a:extLst>
              </p14:cNvPr>
              <p14:cNvContentPartPr/>
              <p14:nvPr/>
            </p14:nvContentPartPr>
            <p14:xfrm>
              <a:off x="6949293" y="1328280"/>
              <a:ext cx="687960" cy="51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2133D4-2051-801E-E2CA-E45D550C07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0293" y="1319280"/>
                <a:ext cx="7056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446D92-BE82-8AE0-98D9-D3C7C81D069D}"/>
                  </a:ext>
                </a:extLst>
              </p14:cNvPr>
              <p14:cNvContentPartPr/>
              <p14:nvPr/>
            </p14:nvContentPartPr>
            <p14:xfrm>
              <a:off x="4214013" y="634920"/>
              <a:ext cx="1055160" cy="1067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446D92-BE82-8AE0-98D9-D3C7C81D06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05013" y="625920"/>
                <a:ext cx="107280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97AA87-1726-191D-407D-9E6FDD675617}"/>
                  </a:ext>
                </a:extLst>
              </p14:cNvPr>
              <p14:cNvContentPartPr/>
              <p14:nvPr/>
            </p14:nvContentPartPr>
            <p14:xfrm>
              <a:off x="6725373" y="973680"/>
              <a:ext cx="1293480" cy="1313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97AA87-1726-191D-407D-9E6FDD6756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6373" y="964680"/>
                <a:ext cx="131112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289994-9FB2-9695-47A7-1CB06CD42752}"/>
                  </a:ext>
                </a:extLst>
              </p14:cNvPr>
              <p14:cNvContentPartPr/>
              <p14:nvPr/>
            </p14:nvContentPartPr>
            <p14:xfrm>
              <a:off x="1611213" y="2899320"/>
              <a:ext cx="692280" cy="50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289994-9FB2-9695-47A7-1CB06CD427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213" y="2890320"/>
                <a:ext cx="709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6D21AA0-1F79-A58D-8C37-ED11A2D21775}"/>
                  </a:ext>
                </a:extLst>
              </p14:cNvPr>
              <p14:cNvContentPartPr/>
              <p14:nvPr/>
            </p14:nvContentPartPr>
            <p14:xfrm>
              <a:off x="2709213" y="2709240"/>
              <a:ext cx="3920400" cy="1168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6D21AA0-1F79-A58D-8C37-ED11A2D217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0213" y="2700240"/>
                <a:ext cx="3938040" cy="11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0BF110B-17A0-1362-BA13-4665D7546C84}"/>
                  </a:ext>
                </a:extLst>
              </p14:cNvPr>
              <p14:cNvContentPartPr/>
              <p14:nvPr/>
            </p14:nvContentPartPr>
            <p14:xfrm>
              <a:off x="1859973" y="3860880"/>
              <a:ext cx="8130960" cy="192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0BF110B-17A0-1362-BA13-4665D7546C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0973" y="3851880"/>
                <a:ext cx="8148600" cy="19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3D3C0DC-0758-EEB8-FACF-3751E3042440}"/>
                  </a:ext>
                </a:extLst>
              </p14:cNvPr>
              <p14:cNvContentPartPr/>
              <p14:nvPr/>
            </p14:nvContentPartPr>
            <p14:xfrm>
              <a:off x="2917653" y="3325920"/>
              <a:ext cx="1166760" cy="867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3D3C0DC-0758-EEB8-FACF-3751E30424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8653" y="3316920"/>
                <a:ext cx="118440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23C16D7-EEC3-A924-EDB1-F085459069E2}"/>
                  </a:ext>
                </a:extLst>
              </p14:cNvPr>
              <p14:cNvContentPartPr/>
              <p14:nvPr/>
            </p14:nvContentPartPr>
            <p14:xfrm>
              <a:off x="5681013" y="414960"/>
              <a:ext cx="1380600" cy="745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23C16D7-EEC3-A924-EDB1-F085459069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2013" y="405960"/>
                <a:ext cx="139824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DD99E66-65E9-6E78-198D-85D5B87957E9}"/>
                  </a:ext>
                </a:extLst>
              </p14:cNvPr>
              <p14:cNvContentPartPr/>
              <p14:nvPr/>
            </p14:nvContentPartPr>
            <p14:xfrm>
              <a:off x="8193093" y="1193640"/>
              <a:ext cx="3965400" cy="2125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DD99E66-65E9-6E78-198D-85D5B87957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4093" y="1184640"/>
                <a:ext cx="3983040" cy="21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1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1905E9-F5DA-4E99-9F55-547D0E3AE932}"/>
                  </a:ext>
                </a:extLst>
              </p14:cNvPr>
              <p14:cNvContentPartPr/>
              <p14:nvPr/>
            </p14:nvContentPartPr>
            <p14:xfrm>
              <a:off x="2074173" y="2243760"/>
              <a:ext cx="652320" cy="313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1905E9-F5DA-4E99-9F55-547D0E3AE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73" y="2234760"/>
                <a:ext cx="669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1AFB94-D02A-69CA-4989-34B6A71A5F28}"/>
                  </a:ext>
                </a:extLst>
              </p14:cNvPr>
              <p14:cNvContentPartPr/>
              <p14:nvPr/>
            </p14:nvContentPartPr>
            <p14:xfrm>
              <a:off x="3055893" y="2150520"/>
              <a:ext cx="1778760" cy="457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1AFB94-D02A-69CA-4989-34B6A71A5F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6893" y="2141520"/>
                <a:ext cx="17964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340B4F-2508-97BA-648B-890D95F8AF20}"/>
                  </a:ext>
                </a:extLst>
              </p14:cNvPr>
              <p14:cNvContentPartPr/>
              <p14:nvPr/>
            </p14:nvContentPartPr>
            <p14:xfrm>
              <a:off x="5317053" y="245400"/>
              <a:ext cx="2949120" cy="190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340B4F-2508-97BA-648B-890D95F8AF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8053" y="236400"/>
                <a:ext cx="2966760" cy="19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2E9859-5C29-1999-8D36-CA1B14C38E31}"/>
                  </a:ext>
                </a:extLst>
              </p14:cNvPr>
              <p14:cNvContentPartPr/>
              <p14:nvPr/>
            </p14:nvContentPartPr>
            <p14:xfrm>
              <a:off x="3369813" y="2878080"/>
              <a:ext cx="3480120" cy="1872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2E9859-5C29-1999-8D36-CA1B14C38E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0813" y="2869080"/>
                <a:ext cx="3497760" cy="18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35B4BAD-AD05-BFEC-8CBC-EB80A358C844}"/>
                  </a:ext>
                </a:extLst>
              </p14:cNvPr>
              <p14:cNvContentPartPr/>
              <p14:nvPr/>
            </p14:nvContentPartPr>
            <p14:xfrm>
              <a:off x="270933" y="4123320"/>
              <a:ext cx="1798560" cy="2100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35B4BAD-AD05-BFEC-8CBC-EB80A358C8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933" y="4114320"/>
                <a:ext cx="1816200" cy="21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8017AF-AC5E-FB2D-49A6-14FF01576142}"/>
                  </a:ext>
                </a:extLst>
              </p14:cNvPr>
              <p14:cNvContentPartPr/>
              <p14:nvPr/>
            </p14:nvContentPartPr>
            <p14:xfrm>
              <a:off x="540213" y="2531400"/>
              <a:ext cx="3727440" cy="2937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8017AF-AC5E-FB2D-49A6-14FF015761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1213" y="2522400"/>
                <a:ext cx="3745080" cy="29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EEE7437-3823-8351-7F17-5C8FE19D6845}"/>
                  </a:ext>
                </a:extLst>
              </p14:cNvPr>
              <p14:cNvContentPartPr/>
              <p14:nvPr/>
            </p14:nvContentPartPr>
            <p14:xfrm>
              <a:off x="3488253" y="5240760"/>
              <a:ext cx="347400" cy="195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EEE7437-3823-8351-7F17-5C8FE19D68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9253" y="5231760"/>
                <a:ext cx="3650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19ACD91-98B4-921E-5686-17BABEDB8BE5}"/>
                  </a:ext>
                </a:extLst>
              </p14:cNvPr>
              <p14:cNvContentPartPr/>
              <p14:nvPr/>
            </p14:nvContentPartPr>
            <p14:xfrm>
              <a:off x="191013" y="450960"/>
              <a:ext cx="5219640" cy="1227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19ACD91-98B4-921E-5686-17BABEDB8B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013" y="441960"/>
                <a:ext cx="523728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614E97F-B8FB-C6A7-1CD5-F3D6BC5C1058}"/>
                  </a:ext>
                </a:extLst>
              </p14:cNvPr>
              <p14:cNvContentPartPr/>
              <p14:nvPr/>
            </p14:nvContentPartPr>
            <p14:xfrm>
              <a:off x="9724533" y="126240"/>
              <a:ext cx="1190880" cy="468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614E97F-B8FB-C6A7-1CD5-F3D6BC5C10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15533" y="117240"/>
                <a:ext cx="1208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E3303F9-1DF4-FDB7-4D1C-ED79168FF10B}"/>
                  </a:ext>
                </a:extLst>
              </p14:cNvPr>
              <p14:cNvContentPartPr/>
              <p14:nvPr/>
            </p14:nvContentPartPr>
            <p14:xfrm>
              <a:off x="9999213" y="-17067"/>
              <a:ext cx="135720" cy="2714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E3303F9-1DF4-FDB7-4D1C-ED79168FF1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90213" y="-26067"/>
                <a:ext cx="153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9984AE8-0425-FE2C-1602-DD4A5D28D305}"/>
                  </a:ext>
                </a:extLst>
              </p14:cNvPr>
              <p14:cNvContentPartPr/>
              <p14:nvPr/>
            </p14:nvContentPartPr>
            <p14:xfrm>
              <a:off x="9719853" y="2523093"/>
              <a:ext cx="1938960" cy="738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9984AE8-0425-FE2C-1602-DD4A5D28D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10853" y="2514093"/>
                <a:ext cx="19566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13747E2-E5B5-92FF-AD0E-22BC70E27FA5}"/>
                  </a:ext>
                </a:extLst>
              </p14:cNvPr>
              <p14:cNvContentPartPr/>
              <p14:nvPr/>
            </p14:nvContentPartPr>
            <p14:xfrm>
              <a:off x="8830653" y="-102000"/>
              <a:ext cx="3202560" cy="2460933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13747E2-E5B5-92FF-AD0E-22BC70E27F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1653" y="-111000"/>
                <a:ext cx="3220200" cy="247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3880C65-D07F-7F2C-A693-1B4AE88219E9}"/>
                  </a:ext>
                </a:extLst>
              </p14:cNvPr>
              <p14:cNvContentPartPr/>
              <p14:nvPr/>
            </p14:nvContentPartPr>
            <p14:xfrm>
              <a:off x="9615093" y="2310333"/>
              <a:ext cx="1044720" cy="781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3880C65-D07F-7F2C-A693-1B4AE88219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06093" y="2301333"/>
                <a:ext cx="10623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5FA05BB-25DD-D1E1-E2B3-0D6EBF39B75E}"/>
                  </a:ext>
                </a:extLst>
              </p14:cNvPr>
              <p14:cNvContentPartPr/>
              <p14:nvPr/>
            </p14:nvContentPartPr>
            <p14:xfrm>
              <a:off x="9872133" y="3546573"/>
              <a:ext cx="1338120" cy="1365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5FA05BB-25DD-D1E1-E2B3-0D6EBF39B7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63133" y="3537573"/>
                <a:ext cx="135576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FAB9B08-5AF4-E84D-6CB5-2EBFB5A6EA9E}"/>
                  </a:ext>
                </a:extLst>
              </p14:cNvPr>
              <p14:cNvContentPartPr/>
              <p14:nvPr/>
            </p14:nvContentPartPr>
            <p14:xfrm>
              <a:off x="8500533" y="584133"/>
              <a:ext cx="576000" cy="39013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FAB9B08-5AF4-E84D-6CB5-2EBFB5A6EA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91533" y="575133"/>
                <a:ext cx="593640" cy="39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6178979-EBCE-801A-AB86-B2AB4A88A93B}"/>
                  </a:ext>
                </a:extLst>
              </p14:cNvPr>
              <p14:cNvContentPartPr/>
              <p14:nvPr/>
            </p14:nvContentPartPr>
            <p14:xfrm>
              <a:off x="5103213" y="3632253"/>
              <a:ext cx="909000" cy="10177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6178979-EBCE-801A-AB86-B2AB4A88A9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4213" y="3623253"/>
                <a:ext cx="92664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9E6444F-AC08-3800-7A48-E998818CAD24}"/>
                  </a:ext>
                </a:extLst>
              </p14:cNvPr>
              <p14:cNvContentPartPr/>
              <p14:nvPr/>
            </p14:nvContentPartPr>
            <p14:xfrm>
              <a:off x="3606693" y="4797933"/>
              <a:ext cx="3641040" cy="20106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9E6444F-AC08-3800-7A48-E998818CAD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97693" y="4788933"/>
                <a:ext cx="365868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9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794A0F-8882-2307-4646-12164807DFDE}"/>
                  </a:ext>
                </a:extLst>
              </p14:cNvPr>
              <p14:cNvContentPartPr/>
              <p14:nvPr/>
            </p14:nvContentPartPr>
            <p14:xfrm>
              <a:off x="1834413" y="574080"/>
              <a:ext cx="504360" cy="64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794A0F-8882-2307-4646-12164807DF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413" y="565080"/>
                <a:ext cx="5220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43FDBB-89A4-CCAD-F7D4-C4B6B44DA4EC}"/>
                  </a:ext>
                </a:extLst>
              </p14:cNvPr>
              <p14:cNvContentPartPr/>
              <p14:nvPr/>
            </p14:nvContentPartPr>
            <p14:xfrm>
              <a:off x="2633253" y="457080"/>
              <a:ext cx="4082040" cy="69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43FDBB-89A4-CCAD-F7D4-C4B6B44DA4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4253" y="448080"/>
                <a:ext cx="409968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562330-2089-EA7A-7546-C98D4DE9F681}"/>
                  </a:ext>
                </a:extLst>
              </p14:cNvPr>
              <p14:cNvContentPartPr/>
              <p14:nvPr/>
            </p14:nvContentPartPr>
            <p14:xfrm>
              <a:off x="6714213" y="753360"/>
              <a:ext cx="18360" cy="34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562330-2089-EA7A-7546-C98D4DE9F6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5213" y="744360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B4DB1F-4C6D-81E2-355F-997F5CF88B27}"/>
                  </a:ext>
                </a:extLst>
              </p14:cNvPr>
              <p14:cNvContentPartPr/>
              <p14:nvPr/>
            </p14:nvContentPartPr>
            <p14:xfrm>
              <a:off x="7018773" y="431880"/>
              <a:ext cx="1448280" cy="568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B4DB1F-4C6D-81E2-355F-997F5CF88B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9773" y="422880"/>
                <a:ext cx="14659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004DE1-9997-E5C6-1778-812BED49489C}"/>
                  </a:ext>
                </a:extLst>
              </p14:cNvPr>
              <p14:cNvContentPartPr/>
              <p14:nvPr/>
            </p14:nvContentPartPr>
            <p14:xfrm>
              <a:off x="9456333" y="752280"/>
              <a:ext cx="619200" cy="760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004DE1-9997-E5C6-1778-812BED4948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47333" y="743280"/>
                <a:ext cx="6368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D5170FE-90F8-AC81-127D-B58E8E8C24B6}"/>
                  </a:ext>
                </a:extLst>
              </p14:cNvPr>
              <p14:cNvContentPartPr/>
              <p14:nvPr/>
            </p14:nvContentPartPr>
            <p14:xfrm>
              <a:off x="5982693" y="571200"/>
              <a:ext cx="3281760" cy="2976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D5170FE-90F8-AC81-127D-B58E8E8C24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3693" y="562200"/>
                <a:ext cx="3299400" cy="29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A71620A-653F-4531-F7BC-A2A6717ABC13}"/>
                  </a:ext>
                </a:extLst>
              </p14:cNvPr>
              <p14:cNvContentPartPr/>
              <p14:nvPr/>
            </p14:nvContentPartPr>
            <p14:xfrm>
              <a:off x="2573493" y="1947480"/>
              <a:ext cx="1558440" cy="1185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A71620A-653F-4531-F7BC-A2A6717ABC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4493" y="1938480"/>
                <a:ext cx="1576080" cy="12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094F36B-4CF1-8AF5-8B78-5E30DC414EA0}"/>
                  </a:ext>
                </a:extLst>
              </p14:cNvPr>
              <p14:cNvContentPartPr/>
              <p14:nvPr/>
            </p14:nvContentPartPr>
            <p14:xfrm>
              <a:off x="6559053" y="2139000"/>
              <a:ext cx="1841040" cy="680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094F36B-4CF1-8AF5-8B78-5E30DC414E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50053" y="2130000"/>
                <a:ext cx="18586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BDD721A-D7F5-240E-2FCB-7C5C46DD0476}"/>
                  </a:ext>
                </a:extLst>
              </p14:cNvPr>
              <p14:cNvContentPartPr/>
              <p14:nvPr/>
            </p14:nvContentPartPr>
            <p14:xfrm>
              <a:off x="5029053" y="3276600"/>
              <a:ext cx="492120" cy="272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BDD721A-D7F5-240E-2FCB-7C5C46DD04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0053" y="3267600"/>
                <a:ext cx="509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9BB9241-1A7B-5E83-D575-98ABCC7D47D8}"/>
                  </a:ext>
                </a:extLst>
              </p14:cNvPr>
              <p14:cNvContentPartPr/>
              <p14:nvPr/>
            </p14:nvContentPartPr>
            <p14:xfrm>
              <a:off x="520773" y="2243760"/>
              <a:ext cx="961200" cy="519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9BB9241-1A7B-5E83-D575-98ABCC7D47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773" y="2234760"/>
                <a:ext cx="978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984F157-41EE-CFA2-801B-81848AD11B41}"/>
                  </a:ext>
                </a:extLst>
              </p14:cNvPr>
              <p14:cNvContentPartPr/>
              <p14:nvPr/>
            </p14:nvContentPartPr>
            <p14:xfrm>
              <a:off x="448773" y="3273720"/>
              <a:ext cx="887760" cy="470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984F157-41EE-CFA2-801B-81848AD11B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773" y="3264720"/>
                <a:ext cx="9054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03634F6-AACA-91BA-78AF-E1771A056FF3}"/>
                  </a:ext>
                </a:extLst>
              </p14:cNvPr>
              <p14:cNvContentPartPr/>
              <p14:nvPr/>
            </p14:nvContentPartPr>
            <p14:xfrm>
              <a:off x="8457333" y="1134600"/>
              <a:ext cx="238320" cy="500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03634F6-AACA-91BA-78AF-E1771A056F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8333" y="1125600"/>
                <a:ext cx="2559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F6B2965-9693-2D41-BE81-6C587B111133}"/>
                  </a:ext>
                </a:extLst>
              </p14:cNvPr>
              <p14:cNvContentPartPr/>
              <p14:nvPr/>
            </p14:nvContentPartPr>
            <p14:xfrm>
              <a:off x="4097013" y="1749840"/>
              <a:ext cx="957960" cy="1606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F6B2965-9693-2D41-BE81-6C587B1111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88013" y="1740840"/>
                <a:ext cx="975600" cy="16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7036D6F-FF47-2FCC-0BF6-FAB67D2114D0}"/>
                  </a:ext>
                </a:extLst>
              </p14:cNvPr>
              <p14:cNvContentPartPr/>
              <p14:nvPr/>
            </p14:nvContentPartPr>
            <p14:xfrm>
              <a:off x="1271013" y="3513840"/>
              <a:ext cx="6454080" cy="2963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7036D6F-FF47-2FCC-0BF6-FAB67D2114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2013" y="3504840"/>
                <a:ext cx="6471720" cy="29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89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9750A1C-8981-8F46-6C75-52F7634603F4}"/>
                  </a:ext>
                </a:extLst>
              </p14:cNvPr>
              <p14:cNvContentPartPr/>
              <p14:nvPr/>
            </p14:nvContentPartPr>
            <p14:xfrm>
              <a:off x="1638933" y="2073840"/>
              <a:ext cx="2561040" cy="1186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9750A1C-8981-8F46-6C75-52F763460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933" y="2064840"/>
                <a:ext cx="257868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EF22133-CFA4-90E5-3234-D77AA2C247B7}"/>
                  </a:ext>
                </a:extLst>
              </p14:cNvPr>
              <p14:cNvContentPartPr/>
              <p14:nvPr/>
            </p14:nvContentPartPr>
            <p14:xfrm>
              <a:off x="2158413" y="177720"/>
              <a:ext cx="7461720" cy="2024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EF22133-CFA4-90E5-3234-D77AA2C247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413" y="168720"/>
                <a:ext cx="7479360" cy="20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B54B0E-C413-6901-5125-FA10BC0996AC}"/>
                  </a:ext>
                </a:extLst>
              </p14:cNvPr>
              <p14:cNvContentPartPr/>
              <p14:nvPr/>
            </p14:nvContentPartPr>
            <p14:xfrm>
              <a:off x="1397013" y="1964040"/>
              <a:ext cx="9803160" cy="4073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B54B0E-C413-6901-5125-FA10BC0996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8013" y="1955040"/>
                <a:ext cx="9820800" cy="40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FA846A2-73EB-B786-991C-8BF2B2664741}"/>
                  </a:ext>
                </a:extLst>
              </p14:cNvPr>
              <p14:cNvContentPartPr/>
              <p14:nvPr/>
            </p14:nvContentPartPr>
            <p14:xfrm>
              <a:off x="1320693" y="2013000"/>
              <a:ext cx="3513960" cy="1407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FA846A2-73EB-B786-991C-8BF2B26647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1693" y="2004000"/>
                <a:ext cx="3531600" cy="14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9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B531214-794D-0BAD-CB2C-B116A8E63E6F}"/>
                  </a:ext>
                </a:extLst>
              </p14:cNvPr>
              <p14:cNvContentPartPr/>
              <p14:nvPr/>
            </p14:nvContentPartPr>
            <p14:xfrm>
              <a:off x="8060253" y="1676400"/>
              <a:ext cx="17280" cy="17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B531214-794D-0BAD-CB2C-B116A8E63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4133" y="1670280"/>
                <a:ext cx="295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A8C9015-9552-A3AC-FD55-3A31189A73DD}"/>
                  </a:ext>
                </a:extLst>
              </p14:cNvPr>
              <p14:cNvContentPartPr/>
              <p14:nvPr/>
            </p14:nvContentPartPr>
            <p14:xfrm>
              <a:off x="6798813" y="414960"/>
              <a:ext cx="1642680" cy="999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A8C9015-9552-A3AC-FD55-3A31189A7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2693" y="408840"/>
                <a:ext cx="165492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2FF26BB-CD60-C57D-73FA-B1DC581101D9}"/>
                  </a:ext>
                </a:extLst>
              </p14:cNvPr>
              <p14:cNvContentPartPr/>
              <p14:nvPr/>
            </p14:nvContentPartPr>
            <p14:xfrm>
              <a:off x="7010493" y="1837320"/>
              <a:ext cx="2447280" cy="999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2FF26BB-CD60-C57D-73FA-B1DC581101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4373" y="1831200"/>
                <a:ext cx="245952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43A7302-6F4C-7F70-5D8F-30126C84AABB}"/>
                  </a:ext>
                </a:extLst>
              </p14:cNvPr>
              <p14:cNvContentPartPr/>
              <p14:nvPr/>
            </p14:nvContentPartPr>
            <p14:xfrm>
              <a:off x="6077013" y="3615360"/>
              <a:ext cx="2062800" cy="2133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43A7302-6F4C-7F70-5D8F-30126C84AA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0893" y="3609240"/>
                <a:ext cx="2075040" cy="21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5C8D9D2-EC9D-A052-E85A-3802E13C01BA}"/>
                  </a:ext>
                </a:extLst>
              </p14:cNvPr>
              <p14:cNvContentPartPr/>
              <p14:nvPr/>
            </p14:nvContentPartPr>
            <p14:xfrm>
              <a:off x="6595413" y="3258960"/>
              <a:ext cx="254520" cy="61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5C8D9D2-EC9D-A052-E85A-3802E13C01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9293" y="3252840"/>
                <a:ext cx="266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4A0D391-410D-6470-0CB5-C2EE7CF31963}"/>
                  </a:ext>
                </a:extLst>
              </p14:cNvPr>
              <p14:cNvContentPartPr/>
              <p14:nvPr/>
            </p14:nvContentPartPr>
            <p14:xfrm>
              <a:off x="1659093" y="4512840"/>
              <a:ext cx="821880" cy="5778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4A0D391-410D-6470-0CB5-C2EE7CF319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2973" y="4506720"/>
                <a:ext cx="8341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D010035-F366-18A9-2402-018159DEB660}"/>
                  </a:ext>
                </a:extLst>
              </p14:cNvPr>
              <p14:cNvContentPartPr/>
              <p14:nvPr/>
            </p14:nvContentPartPr>
            <p14:xfrm>
              <a:off x="1242933" y="5461080"/>
              <a:ext cx="3524040" cy="872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D010035-F366-18A9-2402-018159DEB6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6813" y="5454960"/>
                <a:ext cx="353628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D91F911-833A-3CF0-F119-A3F3BE80722E}"/>
                  </a:ext>
                </a:extLst>
              </p14:cNvPr>
              <p14:cNvContentPartPr/>
              <p14:nvPr/>
            </p14:nvContentPartPr>
            <p14:xfrm>
              <a:off x="5071533" y="5740440"/>
              <a:ext cx="365040" cy="4658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D91F911-833A-3CF0-F119-A3F3BE807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5413" y="5734320"/>
                <a:ext cx="3772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00BA8CE-4FD9-7537-4B39-C91A0D5A1DA3}"/>
                  </a:ext>
                </a:extLst>
              </p14:cNvPr>
              <p14:cNvContentPartPr/>
              <p14:nvPr/>
            </p14:nvContentPartPr>
            <p14:xfrm>
              <a:off x="5918253" y="3604200"/>
              <a:ext cx="2145960" cy="2892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00BA8CE-4FD9-7537-4B39-C91A0D5A1D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2133" y="3598080"/>
                <a:ext cx="2158200" cy="29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098CF34-34F8-79DE-F18F-24EF9A0D28D5}"/>
                  </a:ext>
                </a:extLst>
              </p14:cNvPr>
              <p14:cNvContentPartPr/>
              <p14:nvPr/>
            </p14:nvContentPartPr>
            <p14:xfrm>
              <a:off x="10033053" y="2793840"/>
              <a:ext cx="819000" cy="5256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098CF34-34F8-79DE-F18F-24EF9A0D28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26933" y="2787720"/>
                <a:ext cx="8312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2833204-4F82-0B17-A2A5-25E9DBC06052}"/>
                  </a:ext>
                </a:extLst>
              </p14:cNvPr>
              <p14:cNvContentPartPr/>
              <p14:nvPr/>
            </p14:nvContentPartPr>
            <p14:xfrm>
              <a:off x="9016773" y="3555960"/>
              <a:ext cx="1189080" cy="6418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2833204-4F82-0B17-A2A5-25E9DBC060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0653" y="3549840"/>
                <a:ext cx="12013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CC8FA60-00E6-84E5-6F8D-22989A6E5349}"/>
                  </a:ext>
                </a:extLst>
              </p14:cNvPr>
              <p14:cNvContentPartPr/>
              <p14:nvPr/>
            </p14:nvContentPartPr>
            <p14:xfrm>
              <a:off x="6695493" y="1700160"/>
              <a:ext cx="1530720" cy="14868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CC8FA60-00E6-84E5-6F8D-22989A6E53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89373" y="1694040"/>
                <a:ext cx="1542960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5060B23-D852-88CA-8C62-959D9BAFD083}"/>
                  </a:ext>
                </a:extLst>
              </p14:cNvPr>
              <p14:cNvContentPartPr/>
              <p14:nvPr/>
            </p14:nvContentPartPr>
            <p14:xfrm>
              <a:off x="778893" y="-50880"/>
              <a:ext cx="7816320" cy="4792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5060B23-D852-88CA-8C62-959D9BAFD0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773" y="-57000"/>
                <a:ext cx="7828560" cy="48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4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ABU TOWSIF</dc:creator>
  <cp:lastModifiedBy>MD. ABU TOWSIF</cp:lastModifiedBy>
  <cp:revision>1</cp:revision>
  <dcterms:created xsi:type="dcterms:W3CDTF">2023-03-06T17:07:29Z</dcterms:created>
  <dcterms:modified xsi:type="dcterms:W3CDTF">2023-03-06T17:07:39Z</dcterms:modified>
</cp:coreProperties>
</file>