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6" r:id="rId11"/>
    <p:sldId id="265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E2124-645C-4FD8-A6A2-7F6380F0D4F0}" v="3" dt="2024-01-23T02:19:3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em Al Ahsan Rupai" userId="6c7fb3f4-7ca0-461a-9768-8d96aa50a6b0" providerId="ADAL" clId="{CCC9FD63-B17F-4239-9B91-A89131C98AAE}"/>
    <pc:docChg chg="undo custSel addSld modSld sldOrd">
      <pc:chgData name="Aneem Al Ahsan Rupai" userId="6c7fb3f4-7ca0-461a-9768-8d96aa50a6b0" providerId="ADAL" clId="{CCC9FD63-B17F-4239-9B91-A89131C98AAE}" dt="2023-09-17T06:05:52.568" v="622" actId="1076"/>
      <pc:docMkLst>
        <pc:docMk/>
      </pc:docMkLst>
      <pc:sldChg chg="modSp mod">
        <pc:chgData name="Aneem Al Ahsan Rupai" userId="6c7fb3f4-7ca0-461a-9768-8d96aa50a6b0" providerId="ADAL" clId="{CCC9FD63-B17F-4239-9B91-A89131C98AAE}" dt="2023-09-17T06:05:52.568" v="622" actId="1076"/>
        <pc:sldMkLst>
          <pc:docMk/>
          <pc:sldMk cId="647960398" sldId="256"/>
        </pc:sldMkLst>
        <pc:spChg chg="mod">
          <ac:chgData name="Aneem Al Ahsan Rupai" userId="6c7fb3f4-7ca0-461a-9768-8d96aa50a6b0" providerId="ADAL" clId="{CCC9FD63-B17F-4239-9B91-A89131C98AAE}" dt="2023-09-17T06:05:52.568" v="622" actId="1076"/>
          <ac:spMkLst>
            <pc:docMk/>
            <pc:sldMk cId="647960398" sldId="256"/>
            <ac:spMk id="2" creationId="{2BBF8A45-D5B8-AF06-24E5-C410D5BC0C96}"/>
          </ac:spMkLst>
        </pc:spChg>
      </pc:sldChg>
      <pc:sldChg chg="modSp mod">
        <pc:chgData name="Aneem Al Ahsan Rupai" userId="6c7fb3f4-7ca0-461a-9768-8d96aa50a6b0" providerId="ADAL" clId="{CCC9FD63-B17F-4239-9B91-A89131C98AAE}" dt="2023-09-17T02:17:19.926" v="606" actId="20577"/>
        <pc:sldMkLst>
          <pc:docMk/>
          <pc:sldMk cId="4045136305" sldId="258"/>
        </pc:sldMkLst>
        <pc:spChg chg="mod">
          <ac:chgData name="Aneem Al Ahsan Rupai" userId="6c7fb3f4-7ca0-461a-9768-8d96aa50a6b0" providerId="ADAL" clId="{CCC9FD63-B17F-4239-9B91-A89131C98AAE}" dt="2023-09-17T02:17:19.926" v="606" actId="20577"/>
          <ac:spMkLst>
            <pc:docMk/>
            <pc:sldMk cId="4045136305" sldId="258"/>
            <ac:spMk id="4" creationId="{95B8A3DF-EBB5-AA17-0CF3-3F2EBAE77B4E}"/>
          </ac:spMkLst>
        </pc:spChg>
      </pc:sldChg>
      <pc:sldChg chg="modSp mod ord">
        <pc:chgData name="Aneem Al Ahsan Rupai" userId="6c7fb3f4-7ca0-461a-9768-8d96aa50a6b0" providerId="ADAL" clId="{CCC9FD63-B17F-4239-9B91-A89131C98AAE}" dt="2023-09-17T02:05:22.053" v="19"/>
        <pc:sldMkLst>
          <pc:docMk/>
          <pc:sldMk cId="3944225540" sldId="264"/>
        </pc:sldMkLst>
        <pc:spChg chg="mod">
          <ac:chgData name="Aneem Al Ahsan Rupai" userId="6c7fb3f4-7ca0-461a-9768-8d96aa50a6b0" providerId="ADAL" clId="{CCC9FD63-B17F-4239-9B91-A89131C98AAE}" dt="2023-09-17T02:04:57.889" v="15" actId="20577"/>
          <ac:spMkLst>
            <pc:docMk/>
            <pc:sldMk cId="3944225540" sldId="264"/>
            <ac:spMk id="2" creationId="{2048EC57-61F2-E243-9D75-23C77FFEDE62}"/>
          </ac:spMkLst>
        </pc:spChg>
      </pc:sldChg>
      <pc:sldChg chg="ord">
        <pc:chgData name="Aneem Al Ahsan Rupai" userId="6c7fb3f4-7ca0-461a-9768-8d96aa50a6b0" providerId="ADAL" clId="{CCC9FD63-B17F-4239-9B91-A89131C98AAE}" dt="2023-09-17T02:05:24.779" v="21"/>
        <pc:sldMkLst>
          <pc:docMk/>
          <pc:sldMk cId="1715426988" sldId="265"/>
        </pc:sldMkLst>
      </pc:sldChg>
      <pc:sldChg chg="addSp delSp modSp new mod modClrScheme chgLayout">
        <pc:chgData name="Aneem Al Ahsan Rupai" userId="6c7fb3f4-7ca0-461a-9768-8d96aa50a6b0" providerId="ADAL" clId="{CCC9FD63-B17F-4239-9B91-A89131C98AAE}" dt="2023-09-17T02:32:58.272" v="621" actId="20577"/>
        <pc:sldMkLst>
          <pc:docMk/>
          <pc:sldMk cId="3397421437" sldId="266"/>
        </pc:sldMkLst>
        <pc:spChg chg="del mod ord">
          <ac:chgData name="Aneem Al Ahsan Rupai" userId="6c7fb3f4-7ca0-461a-9768-8d96aa50a6b0" providerId="ADAL" clId="{CCC9FD63-B17F-4239-9B91-A89131C98AAE}" dt="2023-09-17T02:07:02.306" v="23" actId="700"/>
          <ac:spMkLst>
            <pc:docMk/>
            <pc:sldMk cId="3397421437" sldId="266"/>
            <ac:spMk id="2" creationId="{2EFE14E6-AD25-C119-8534-1AA8D7AD427A}"/>
          </ac:spMkLst>
        </pc:spChg>
        <pc:spChg chg="del mod ord">
          <ac:chgData name="Aneem Al Ahsan Rupai" userId="6c7fb3f4-7ca0-461a-9768-8d96aa50a6b0" providerId="ADAL" clId="{CCC9FD63-B17F-4239-9B91-A89131C98AAE}" dt="2023-09-17T02:07:02.306" v="23" actId="700"/>
          <ac:spMkLst>
            <pc:docMk/>
            <pc:sldMk cId="3397421437" sldId="266"/>
            <ac:spMk id="3" creationId="{39C199C0-7793-E6AC-9CC7-6CC184B7CB62}"/>
          </ac:spMkLst>
        </pc:spChg>
        <pc:spChg chg="del">
          <ac:chgData name="Aneem Al Ahsan Rupai" userId="6c7fb3f4-7ca0-461a-9768-8d96aa50a6b0" providerId="ADAL" clId="{CCC9FD63-B17F-4239-9B91-A89131C98AAE}" dt="2023-09-17T02:07:02.306" v="23" actId="700"/>
          <ac:spMkLst>
            <pc:docMk/>
            <pc:sldMk cId="3397421437" sldId="266"/>
            <ac:spMk id="4" creationId="{70F7F52C-CD7C-EB39-668F-D1CB34399114}"/>
          </ac:spMkLst>
        </pc:spChg>
        <pc:spChg chg="add mod ord">
          <ac:chgData name="Aneem Al Ahsan Rupai" userId="6c7fb3f4-7ca0-461a-9768-8d96aa50a6b0" providerId="ADAL" clId="{CCC9FD63-B17F-4239-9B91-A89131C98AAE}" dt="2023-09-17T02:11:12.199" v="588" actId="20577"/>
          <ac:spMkLst>
            <pc:docMk/>
            <pc:sldMk cId="3397421437" sldId="266"/>
            <ac:spMk id="5" creationId="{4ACA2D2A-EC10-39A6-0D8E-60018F316014}"/>
          </ac:spMkLst>
        </pc:spChg>
        <pc:spChg chg="add mod ord">
          <ac:chgData name="Aneem Al Ahsan Rupai" userId="6c7fb3f4-7ca0-461a-9768-8d96aa50a6b0" providerId="ADAL" clId="{CCC9FD63-B17F-4239-9B91-A89131C98AAE}" dt="2023-09-17T02:32:58.272" v="621" actId="20577"/>
          <ac:spMkLst>
            <pc:docMk/>
            <pc:sldMk cId="3397421437" sldId="266"/>
            <ac:spMk id="6" creationId="{D1C4B517-0C7D-FA03-9852-864FC1D85C38}"/>
          </ac:spMkLst>
        </pc:spChg>
      </pc:sldChg>
    </pc:docChg>
  </pc:docChgLst>
  <pc:docChgLst>
    <pc:chgData name="Aneem Al Ahsan Rupai" userId="6c7fb3f4-7ca0-461a-9768-8d96aa50a6b0" providerId="ADAL" clId="{592E2124-645C-4FD8-A6A2-7F6380F0D4F0}"/>
    <pc:docChg chg="undo custSel addSld modSld">
      <pc:chgData name="Aneem Al Ahsan Rupai" userId="6c7fb3f4-7ca0-461a-9768-8d96aa50a6b0" providerId="ADAL" clId="{592E2124-645C-4FD8-A6A2-7F6380F0D4F0}" dt="2024-01-23T02:36:53.621" v="1744" actId="20577"/>
      <pc:docMkLst>
        <pc:docMk/>
      </pc:docMkLst>
      <pc:sldChg chg="modSp mod">
        <pc:chgData name="Aneem Al Ahsan Rupai" userId="6c7fb3f4-7ca0-461a-9768-8d96aa50a6b0" providerId="ADAL" clId="{592E2124-645C-4FD8-A6A2-7F6380F0D4F0}" dt="2024-01-23T02:06:23.071" v="6" actId="27636"/>
        <pc:sldMkLst>
          <pc:docMk/>
          <pc:sldMk cId="647960398" sldId="256"/>
        </pc:sldMkLst>
        <pc:spChg chg="mod">
          <ac:chgData name="Aneem Al Ahsan Rupai" userId="6c7fb3f4-7ca0-461a-9768-8d96aa50a6b0" providerId="ADAL" clId="{592E2124-645C-4FD8-A6A2-7F6380F0D4F0}" dt="2024-01-23T02:06:23.071" v="6" actId="27636"/>
          <ac:spMkLst>
            <pc:docMk/>
            <pc:sldMk cId="647960398" sldId="256"/>
            <ac:spMk id="2" creationId="{2BBF8A45-D5B8-AF06-24E5-C410D5BC0C96}"/>
          </ac:spMkLst>
        </pc:spChg>
      </pc:sldChg>
      <pc:sldChg chg="modSp mod">
        <pc:chgData name="Aneem Al Ahsan Rupai" userId="6c7fb3f4-7ca0-461a-9768-8d96aa50a6b0" providerId="ADAL" clId="{592E2124-645C-4FD8-A6A2-7F6380F0D4F0}" dt="2024-01-23T02:06:58.079" v="58" actId="20577"/>
        <pc:sldMkLst>
          <pc:docMk/>
          <pc:sldMk cId="4045136305" sldId="258"/>
        </pc:sldMkLst>
        <pc:spChg chg="mod">
          <ac:chgData name="Aneem Al Ahsan Rupai" userId="6c7fb3f4-7ca0-461a-9768-8d96aa50a6b0" providerId="ADAL" clId="{592E2124-645C-4FD8-A6A2-7F6380F0D4F0}" dt="2024-01-23T02:06:50.295" v="39" actId="20577"/>
          <ac:spMkLst>
            <pc:docMk/>
            <pc:sldMk cId="4045136305" sldId="258"/>
            <ac:spMk id="3" creationId="{26BFB87E-F45A-7F1A-F7EA-1CFC7309BC89}"/>
          </ac:spMkLst>
        </pc:spChg>
        <pc:spChg chg="mod">
          <ac:chgData name="Aneem Al Ahsan Rupai" userId="6c7fb3f4-7ca0-461a-9768-8d96aa50a6b0" providerId="ADAL" clId="{592E2124-645C-4FD8-A6A2-7F6380F0D4F0}" dt="2024-01-23T02:06:58.079" v="58" actId="20577"/>
          <ac:spMkLst>
            <pc:docMk/>
            <pc:sldMk cId="4045136305" sldId="258"/>
            <ac:spMk id="4" creationId="{95B8A3DF-EBB5-AA17-0CF3-3F2EBAE77B4E}"/>
          </ac:spMkLst>
        </pc:spChg>
      </pc:sldChg>
      <pc:sldChg chg="modSp mod">
        <pc:chgData name="Aneem Al Ahsan Rupai" userId="6c7fb3f4-7ca0-461a-9768-8d96aa50a6b0" providerId="ADAL" clId="{592E2124-645C-4FD8-A6A2-7F6380F0D4F0}" dt="2024-01-23T02:23:46.338" v="1728" actId="20577"/>
        <pc:sldMkLst>
          <pc:docMk/>
          <pc:sldMk cId="87276582" sldId="259"/>
        </pc:sldMkLst>
        <pc:spChg chg="mod">
          <ac:chgData name="Aneem Al Ahsan Rupai" userId="6c7fb3f4-7ca0-461a-9768-8d96aa50a6b0" providerId="ADAL" clId="{592E2124-645C-4FD8-A6A2-7F6380F0D4F0}" dt="2024-01-23T02:23:46.338" v="1728" actId="20577"/>
          <ac:spMkLst>
            <pc:docMk/>
            <pc:sldMk cId="87276582" sldId="259"/>
            <ac:spMk id="3" creationId="{09EB5F65-44AF-AA14-7729-AA7CF270825E}"/>
          </ac:spMkLst>
        </pc:spChg>
        <pc:spChg chg="mod">
          <ac:chgData name="Aneem Al Ahsan Rupai" userId="6c7fb3f4-7ca0-461a-9768-8d96aa50a6b0" providerId="ADAL" clId="{592E2124-645C-4FD8-A6A2-7F6380F0D4F0}" dt="2024-01-23T02:09:50.792" v="447" actId="20577"/>
          <ac:spMkLst>
            <pc:docMk/>
            <pc:sldMk cId="87276582" sldId="259"/>
            <ac:spMk id="4" creationId="{1C99773E-8276-8D00-52E0-F303E90B096F}"/>
          </ac:spMkLst>
        </pc:spChg>
      </pc:sldChg>
      <pc:sldChg chg="modSp mod">
        <pc:chgData name="Aneem Al Ahsan Rupai" userId="6c7fb3f4-7ca0-461a-9768-8d96aa50a6b0" providerId="ADAL" clId="{592E2124-645C-4FD8-A6A2-7F6380F0D4F0}" dt="2024-01-23T02:10:19.706" v="449" actId="5793"/>
        <pc:sldMkLst>
          <pc:docMk/>
          <pc:sldMk cId="1724549893" sldId="260"/>
        </pc:sldMkLst>
        <pc:spChg chg="mod">
          <ac:chgData name="Aneem Al Ahsan Rupai" userId="6c7fb3f4-7ca0-461a-9768-8d96aa50a6b0" providerId="ADAL" clId="{592E2124-645C-4FD8-A6A2-7F6380F0D4F0}" dt="2024-01-23T02:10:19.706" v="449" actId="5793"/>
          <ac:spMkLst>
            <pc:docMk/>
            <pc:sldMk cId="1724549893" sldId="260"/>
            <ac:spMk id="4" creationId="{CAAF211C-FE5E-6DCC-F328-27D9449593CB}"/>
          </ac:spMkLst>
        </pc:spChg>
      </pc:sldChg>
      <pc:sldChg chg="addSp delSp modSp mod modClrScheme chgLayout">
        <pc:chgData name="Aneem Al Ahsan Rupai" userId="6c7fb3f4-7ca0-461a-9768-8d96aa50a6b0" providerId="ADAL" clId="{592E2124-645C-4FD8-A6A2-7F6380F0D4F0}" dt="2024-01-23T02:10:49.476" v="451" actId="700"/>
        <pc:sldMkLst>
          <pc:docMk/>
          <pc:sldMk cId="2252226615" sldId="261"/>
        </pc:sldMkLst>
        <pc:spChg chg="mod ord">
          <ac:chgData name="Aneem Al Ahsan Rupai" userId="6c7fb3f4-7ca0-461a-9768-8d96aa50a6b0" providerId="ADAL" clId="{592E2124-645C-4FD8-A6A2-7F6380F0D4F0}" dt="2024-01-23T02:10:49.476" v="451" actId="700"/>
          <ac:spMkLst>
            <pc:docMk/>
            <pc:sldMk cId="2252226615" sldId="261"/>
            <ac:spMk id="2" creationId="{2E7F3EE8-2F08-9B6C-1A4B-5C064C0C9749}"/>
          </ac:spMkLst>
        </pc:spChg>
        <pc:spChg chg="mod ord">
          <ac:chgData name="Aneem Al Ahsan Rupai" userId="6c7fb3f4-7ca0-461a-9768-8d96aa50a6b0" providerId="ADAL" clId="{592E2124-645C-4FD8-A6A2-7F6380F0D4F0}" dt="2024-01-23T02:10:49.476" v="451" actId="700"/>
          <ac:spMkLst>
            <pc:docMk/>
            <pc:sldMk cId="2252226615" sldId="261"/>
            <ac:spMk id="3" creationId="{CF7C1359-9173-7157-A250-09E91F05A7AD}"/>
          </ac:spMkLst>
        </pc:spChg>
        <pc:spChg chg="del">
          <ac:chgData name="Aneem Al Ahsan Rupai" userId="6c7fb3f4-7ca0-461a-9768-8d96aa50a6b0" providerId="ADAL" clId="{592E2124-645C-4FD8-A6A2-7F6380F0D4F0}" dt="2024-01-23T02:10:43.181" v="450" actId="478"/>
          <ac:spMkLst>
            <pc:docMk/>
            <pc:sldMk cId="2252226615" sldId="261"/>
            <ac:spMk id="4" creationId="{936F0EE7-1F76-1F85-8981-3F333E45B69A}"/>
          </ac:spMkLst>
        </pc:spChg>
        <pc:spChg chg="add del mod">
          <ac:chgData name="Aneem Al Ahsan Rupai" userId="6c7fb3f4-7ca0-461a-9768-8d96aa50a6b0" providerId="ADAL" clId="{592E2124-645C-4FD8-A6A2-7F6380F0D4F0}" dt="2024-01-23T02:10:49.476" v="451" actId="700"/>
          <ac:spMkLst>
            <pc:docMk/>
            <pc:sldMk cId="2252226615" sldId="261"/>
            <ac:spMk id="6" creationId="{290BB4C9-89C9-B1BB-D011-949EE9AD8C9A}"/>
          </ac:spMkLst>
        </pc:spChg>
      </pc:sldChg>
      <pc:sldChg chg="modSp add mod">
        <pc:chgData name="Aneem Al Ahsan Rupai" userId="6c7fb3f4-7ca0-461a-9768-8d96aa50a6b0" providerId="ADAL" clId="{592E2124-645C-4FD8-A6A2-7F6380F0D4F0}" dt="2024-01-23T02:36:53.621" v="1744" actId="20577"/>
        <pc:sldMkLst>
          <pc:docMk/>
          <pc:sldMk cId="3807266956" sldId="267"/>
        </pc:sldMkLst>
        <pc:spChg chg="mod">
          <ac:chgData name="Aneem Al Ahsan Rupai" userId="6c7fb3f4-7ca0-461a-9768-8d96aa50a6b0" providerId="ADAL" clId="{592E2124-645C-4FD8-A6A2-7F6380F0D4F0}" dt="2024-01-23T02:36:53.621" v="1744" actId="20577"/>
          <ac:spMkLst>
            <pc:docMk/>
            <pc:sldMk cId="3807266956" sldId="267"/>
            <ac:spMk id="3" creationId="{CF7C1359-9173-7157-A250-09E91F05A7AD}"/>
          </ac:spMkLst>
        </pc:spChg>
      </pc:sldChg>
      <pc:sldChg chg="modSp new mod">
        <pc:chgData name="Aneem Al Ahsan Rupai" userId="6c7fb3f4-7ca0-461a-9768-8d96aa50a6b0" providerId="ADAL" clId="{592E2124-645C-4FD8-A6A2-7F6380F0D4F0}" dt="2024-01-23T02:19:13.074" v="1370" actId="20577"/>
        <pc:sldMkLst>
          <pc:docMk/>
          <pc:sldMk cId="4070104615" sldId="268"/>
        </pc:sldMkLst>
        <pc:spChg chg="mod">
          <ac:chgData name="Aneem Al Ahsan Rupai" userId="6c7fb3f4-7ca0-461a-9768-8d96aa50a6b0" providerId="ADAL" clId="{592E2124-645C-4FD8-A6A2-7F6380F0D4F0}" dt="2024-01-23T02:16:33.258" v="1056"/>
          <ac:spMkLst>
            <pc:docMk/>
            <pc:sldMk cId="4070104615" sldId="268"/>
            <ac:spMk id="2" creationId="{076B6B1D-99C2-AA98-4852-21D093AB66F9}"/>
          </ac:spMkLst>
        </pc:spChg>
        <pc:spChg chg="mod">
          <ac:chgData name="Aneem Al Ahsan Rupai" userId="6c7fb3f4-7ca0-461a-9768-8d96aa50a6b0" providerId="ADAL" clId="{592E2124-645C-4FD8-A6A2-7F6380F0D4F0}" dt="2024-01-23T02:19:13.074" v="1370" actId="20577"/>
          <ac:spMkLst>
            <pc:docMk/>
            <pc:sldMk cId="4070104615" sldId="268"/>
            <ac:spMk id="3" creationId="{C424CA8F-50A4-0ED7-01AD-F9AE08ABB8F4}"/>
          </ac:spMkLst>
        </pc:spChg>
      </pc:sldChg>
      <pc:sldChg chg="modSp add mod">
        <pc:chgData name="Aneem Al Ahsan Rupai" userId="6c7fb3f4-7ca0-461a-9768-8d96aa50a6b0" providerId="ADAL" clId="{592E2124-645C-4FD8-A6A2-7F6380F0D4F0}" dt="2024-01-23T02:21:20.402" v="1629" actId="20577"/>
        <pc:sldMkLst>
          <pc:docMk/>
          <pc:sldMk cId="2489362763" sldId="269"/>
        </pc:sldMkLst>
        <pc:spChg chg="mod">
          <ac:chgData name="Aneem Al Ahsan Rupai" userId="6c7fb3f4-7ca0-461a-9768-8d96aa50a6b0" providerId="ADAL" clId="{592E2124-645C-4FD8-A6A2-7F6380F0D4F0}" dt="2024-01-23T02:21:20.402" v="1629" actId="20577"/>
          <ac:spMkLst>
            <pc:docMk/>
            <pc:sldMk cId="2489362763" sldId="269"/>
            <ac:spMk id="3" creationId="{C424CA8F-50A4-0ED7-01AD-F9AE08ABB8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09B2-54E0-E1AD-6ABC-93F14EE23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8E7FE-207E-3DAF-34E5-F599D6852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29D6-6ADF-9C29-9EFA-BC4E1CBB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2D7B-5387-2085-76AB-C57ED6CD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6520-AC3B-F140-EC98-1BC9EE0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45AE-E501-8F27-89A2-019617E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B492-A18D-770A-8681-0BE112A4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E1E5-229A-8370-52F0-FE97F264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112B-2685-6FB1-A322-0EB2FE1B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25CF-D2EF-959C-40B1-AA689539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0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E3065-B626-DAB7-E24B-EEA1E56CC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6B497-462E-8D39-93A7-1280A8AF5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E019-073D-CCB6-AF88-6ED22914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25BB-58AA-A089-BB1E-4D4488BC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F2761-D63B-9396-DABB-78A4808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0791-E518-16A4-DB5F-E7962A51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F341-A537-D585-2516-C713A8D5F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0E2F4-E06A-6528-E540-E59154EA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4296-5C5C-2886-BEDB-1E5A9101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DF9D7-B61D-0306-153D-AF3081AB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205B-E4C8-4917-4A3F-F41EB949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FEFAC-21AB-0BCE-D3EA-10EB9428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39EE-609A-C4E7-4B16-584061CA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3B5B-83C4-A499-6F64-2B51B1F8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3A8D-B4BA-1EBE-9501-0D3ACF47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6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8837-4EDE-A4FF-5F9A-65A22FB7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D5EE-529A-E816-3C59-26ADA10C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D057E-1869-88E6-5461-BE64A564E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00912-4CA1-36E6-2F08-E8735829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590D-2FFC-A603-93BD-C8C73D66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88D1-E34E-1796-B085-02B21046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78AC-275B-2797-7B0D-153441B3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EE1EF-6C34-9AC9-2754-862AE429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FE9A9-AE16-73ED-6738-1BA86506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08CA-9FA2-CAC8-108F-EB996714F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5D403-B415-03BE-A781-E8BFEFC04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391B5-4E20-FA5F-A32F-9CA09F05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C0738-B951-326D-BD35-37AE09BD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6DF14-BB92-6CD8-B323-D45C4D1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A644-572A-008F-228D-85140BF4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92573-716E-9E27-F9DB-E47772EC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6A892-9414-BA48-E594-E37AB4CA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21F30-B2C9-FFB0-DCC6-26EEC53A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B678E-8478-7045-7AB0-FF049850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06B64-8468-223F-23BC-3235FAA4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C807D-04B5-34FF-3BDD-DB249386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434E-826A-20B2-3403-18872DCA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1204-6DE6-B64C-030B-BA46F973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D5880-7C9C-8B8D-E1FA-64521D8BF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BD333-2464-D3EB-FFFA-67CA057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86CA7-8DC5-D5FB-0F38-A3D8287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709B-6B2D-B6C2-FDA9-57D09A2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BF1B-754D-46B4-05CC-5FDF4831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07925-6175-E494-4B2B-E380BC5B1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7F32-AF48-4493-4374-9B9BF7D0A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30170-4457-C6CA-FE87-5042A0E6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31C75-CF99-4FEE-7AEB-FD85FACF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86716-3A87-77F1-A8E8-FB09FB73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9ECA2-D52C-A9C8-16F0-B57F0194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F7B6-C1A0-08AE-A580-CB31A867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E010-5138-B845-F538-968B05E88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DDAA-C449-46A0-8B23-C6A50E3248C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B782-7F18-70ED-4EAF-12DE42ADF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61F6-B796-4CB1-500A-2CBAB0EF4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E43C5-1D4B-4F18-8A69-21708677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neem@aiu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8A45-D5B8-AF06-24E5-C410D5BC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9" y="185978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Welcome to Spring 2023-2024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6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CA2D2A-EC10-39A6-0D8E-60018F31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4B517-0C7D-FA03-9852-864FC1D8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available</a:t>
            </a:r>
          </a:p>
          <a:p>
            <a:r>
              <a:rPr lang="en-US" dirty="0"/>
              <a:t>Use other source in class</a:t>
            </a:r>
          </a:p>
          <a:p>
            <a:r>
              <a:rPr lang="en-US" dirty="0"/>
              <a:t>Better to also look into books and internet for understanding (</a:t>
            </a:r>
            <a:r>
              <a:rPr lang="en-US" b="1" dirty="0"/>
              <a:t>Not just slides</a:t>
            </a:r>
            <a:r>
              <a:rPr lang="en-US" dirty="0"/>
              <a:t>)</a:t>
            </a:r>
          </a:p>
          <a:p>
            <a:r>
              <a:rPr lang="en-US" dirty="0"/>
              <a:t>Basic codes will be given</a:t>
            </a:r>
          </a:p>
          <a:p>
            <a:r>
              <a:rPr lang="en-US" dirty="0"/>
              <a:t>Resources usually uploaded in Portal (VUES)</a:t>
            </a:r>
          </a:p>
          <a:p>
            <a:r>
              <a:rPr lang="en-US" dirty="0"/>
              <a:t>Check Teams/Notice 15 minutes before coming to class</a:t>
            </a:r>
          </a:p>
        </p:txBody>
      </p:sp>
    </p:spTree>
    <p:extLst>
      <p:ext uri="{BB962C8B-B14F-4D97-AF65-F5344CB8AC3E}">
        <p14:creationId xmlns:p14="http://schemas.microsoft.com/office/powerpoint/2010/main" val="339742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E215-9F84-7A4C-6AEB-908CE8E1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Who you are?</a:t>
            </a:r>
          </a:p>
        </p:txBody>
      </p:sp>
    </p:spTree>
    <p:extLst>
      <p:ext uri="{BB962C8B-B14F-4D97-AF65-F5344CB8AC3E}">
        <p14:creationId xmlns:p14="http://schemas.microsoft.com/office/powerpoint/2010/main" val="171542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46C680-C0AA-1BDB-F2AB-C77852EC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Study In This Course?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23AA4-4B89-7B47-6F29-3C7F6D94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insights-</a:t>
            </a:r>
          </a:p>
          <a:p>
            <a:pPr lvl="1"/>
            <a:r>
              <a:rPr lang="en-US" dirty="0"/>
              <a:t>How images are displayed?</a:t>
            </a:r>
          </a:p>
          <a:p>
            <a:pPr lvl="1"/>
            <a:r>
              <a:rPr lang="en-US" dirty="0"/>
              <a:t>What happens at the back?</a:t>
            </a:r>
          </a:p>
          <a:p>
            <a:pPr lvl="1"/>
            <a:r>
              <a:rPr lang="en-US" dirty="0"/>
              <a:t>How to create simple objects?</a:t>
            </a:r>
          </a:p>
          <a:p>
            <a:pPr lvl="1"/>
            <a:r>
              <a:rPr lang="en-US" dirty="0"/>
              <a:t>How to objects move?</a:t>
            </a:r>
          </a:p>
          <a:p>
            <a:pPr lvl="1"/>
            <a:r>
              <a:rPr lang="en-US" dirty="0"/>
              <a:t>What is animation?</a:t>
            </a:r>
          </a:p>
          <a:p>
            <a:pPr lvl="1"/>
            <a:r>
              <a:rPr lang="en-US" dirty="0"/>
              <a:t>How animation can be made?</a:t>
            </a:r>
          </a:p>
        </p:txBody>
      </p:sp>
    </p:spTree>
    <p:extLst>
      <p:ext uri="{BB962C8B-B14F-4D97-AF65-F5344CB8AC3E}">
        <p14:creationId xmlns:p14="http://schemas.microsoft.com/office/powerpoint/2010/main" val="138242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0AA-8855-5C8C-7828-E8EA7CAB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D4AC-2623-FBE0-F241-D2DB2AA3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from a programmers perspective</a:t>
            </a:r>
          </a:p>
          <a:p>
            <a:r>
              <a:rPr lang="en-US" dirty="0"/>
              <a:t>Free to do your own things</a:t>
            </a:r>
          </a:p>
          <a:p>
            <a:r>
              <a:rPr lang="en-US" dirty="0"/>
              <a:t>Step towards advance graphics</a:t>
            </a:r>
          </a:p>
        </p:txBody>
      </p:sp>
    </p:spTree>
    <p:extLst>
      <p:ext uri="{BB962C8B-B14F-4D97-AF65-F5344CB8AC3E}">
        <p14:creationId xmlns:p14="http://schemas.microsoft.com/office/powerpoint/2010/main" val="159220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EC57-61F2-E243-9D75-23C77FFE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94422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277D-C466-2318-ABE8-D81A6935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Course – Computer Graphics</a:t>
            </a:r>
          </a:p>
          <a:p>
            <a:pPr marL="0" indent="0">
              <a:buNone/>
            </a:pPr>
            <a:r>
              <a:rPr lang="en-US" sz="3200" dirty="0"/>
              <a:t>Course Teacher – Aneem Al Ahsan Rupai</a:t>
            </a:r>
          </a:p>
          <a:p>
            <a:pPr marL="0" indent="0">
              <a:buNone/>
            </a:pPr>
            <a:r>
              <a:rPr lang="en-US" sz="3200" dirty="0"/>
              <a:t>Email – </a:t>
            </a:r>
            <a:r>
              <a:rPr lang="en-US" sz="3200" dirty="0">
                <a:hlinkClick r:id="rId2"/>
              </a:rPr>
              <a:t>aneem@aiub.edu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Room – DN0225 (D-Building, 2</a:t>
            </a:r>
            <a:r>
              <a:rPr lang="en-US" sz="3200" baseline="30000" dirty="0"/>
              <a:t>nd</a:t>
            </a:r>
            <a:r>
              <a:rPr lang="en-US" sz="3200" dirty="0"/>
              <a:t> Floor)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49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D00C-66C4-2336-C4CD-DB3B96A8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 Assessment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B87E-F45A-7F1A-F7EA-1CFC7309B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Mid Term – 40%</a:t>
            </a:r>
          </a:p>
          <a:p>
            <a:pPr lvl="1"/>
            <a:r>
              <a:rPr lang="en-US" dirty="0"/>
              <a:t>2 Quizzes</a:t>
            </a:r>
          </a:p>
          <a:p>
            <a:pPr lvl="1"/>
            <a:r>
              <a:rPr lang="en-US" dirty="0"/>
              <a:t>Attendance</a:t>
            </a:r>
          </a:p>
          <a:p>
            <a:pPr lvl="1"/>
            <a:r>
              <a:rPr lang="en-US" dirty="0"/>
              <a:t>Lab Performance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Mid Term Examination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A3DF-EBB5-AA17-0CF3-3F2EBAE77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Final Term – 60%</a:t>
            </a:r>
          </a:p>
          <a:p>
            <a:pPr lvl="1"/>
            <a:r>
              <a:rPr lang="en-US" dirty="0"/>
              <a:t>2 Quizzes</a:t>
            </a:r>
          </a:p>
          <a:p>
            <a:pPr lvl="1"/>
            <a:r>
              <a:rPr lang="en-US" dirty="0"/>
              <a:t>Attendance</a:t>
            </a:r>
          </a:p>
          <a:p>
            <a:pPr lvl="1"/>
            <a:r>
              <a:rPr lang="en-US" dirty="0"/>
              <a:t>Lab Performance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Project (Replacement of Final Term Examination)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3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2231-72EB-192F-98B0-259B0354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Rules and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B5F65-44AF-AA14-7729-AA7CF2708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</a:t>
            </a:r>
          </a:p>
          <a:p>
            <a:pPr lvl="1"/>
            <a:r>
              <a:rPr lang="en-US" dirty="0"/>
              <a:t>No attendance once done</a:t>
            </a:r>
          </a:p>
          <a:p>
            <a:pPr lvl="1"/>
            <a:r>
              <a:rPr lang="en-US" dirty="0"/>
              <a:t>Marked </a:t>
            </a:r>
            <a:r>
              <a:rPr lang="en-US" b="1" dirty="0"/>
              <a:t>absent</a:t>
            </a:r>
            <a:r>
              <a:rPr lang="en-US" dirty="0"/>
              <a:t> after attendance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UW in term of grades if attendance less than 75% in any term (mid or final) without legitimate reason verified by documents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9773E-8276-8D00-52E0-F303E90B09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</a:t>
            </a:r>
          </a:p>
          <a:p>
            <a:pPr lvl="1"/>
            <a:r>
              <a:rPr lang="en-US" dirty="0"/>
              <a:t>2 quizzes </a:t>
            </a:r>
          </a:p>
          <a:p>
            <a:pPr lvl="1"/>
            <a:r>
              <a:rPr lang="en-US" dirty="0"/>
              <a:t>No make up quiz</a:t>
            </a:r>
          </a:p>
          <a:p>
            <a:pPr lvl="1"/>
            <a:r>
              <a:rPr lang="en-US" dirty="0"/>
              <a:t>Not allowed to attend quiz if you are late by 10 minutes and no makeup for this</a:t>
            </a:r>
          </a:p>
          <a:p>
            <a:pPr lvl="1"/>
            <a:r>
              <a:rPr lang="en-US" dirty="0"/>
              <a:t>Do not request me for extra quiz</a:t>
            </a:r>
          </a:p>
        </p:txBody>
      </p:sp>
    </p:spTree>
    <p:extLst>
      <p:ext uri="{BB962C8B-B14F-4D97-AF65-F5344CB8AC3E}">
        <p14:creationId xmlns:p14="http://schemas.microsoft.com/office/powerpoint/2010/main" val="8727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8A87-94A6-C451-6EE3-059F5F7A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Rules and Regulations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213E-EE17-364E-FF92-D0272BC374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Set-B only allowed</a:t>
            </a:r>
          </a:p>
          <a:p>
            <a:pPr lvl="1"/>
            <a:r>
              <a:rPr lang="en-US" dirty="0"/>
              <a:t>Clash examination</a:t>
            </a:r>
          </a:p>
          <a:p>
            <a:pPr lvl="1"/>
            <a:r>
              <a:rPr lang="en-US" dirty="0"/>
              <a:t>3 examinations in one day</a:t>
            </a:r>
          </a:p>
          <a:p>
            <a:pPr lvl="1"/>
            <a:r>
              <a:rPr lang="en-US" dirty="0"/>
              <a:t>Legitimate reason</a:t>
            </a:r>
          </a:p>
          <a:p>
            <a:pPr lvl="1"/>
            <a:r>
              <a:rPr lang="en-US" dirty="0"/>
              <a:t>Use the new form (not the old one)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Fine in case of illegitimate reason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F211C-FE5E-6DCC-F328-27D9449593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Lab Task Submission</a:t>
            </a:r>
          </a:p>
          <a:p>
            <a:pPr lvl="1"/>
            <a:r>
              <a:rPr lang="en-US" dirty="0"/>
              <a:t>Time given for submission</a:t>
            </a:r>
          </a:p>
          <a:p>
            <a:pPr lvl="1"/>
            <a:r>
              <a:rPr lang="en-US" dirty="0"/>
              <a:t>No submission after stipulated time</a:t>
            </a:r>
          </a:p>
          <a:p>
            <a:pPr lvl="1"/>
            <a:r>
              <a:rPr lang="en-US" dirty="0"/>
              <a:t>No request for time extension will be entertained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4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3EE8-2F08-9B6C-1A4B-5C064C0C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Rules and Regulations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1359-9173-7157-A250-09E91F05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OBE</a:t>
            </a:r>
          </a:p>
          <a:p>
            <a:pPr lvl="1"/>
            <a:r>
              <a:rPr lang="en-US" dirty="0"/>
              <a:t>Must attend OBE assessments</a:t>
            </a:r>
          </a:p>
          <a:p>
            <a:pPr lvl="1"/>
            <a:r>
              <a:rPr lang="en-US" dirty="0"/>
              <a:t>No makeup for OBE</a:t>
            </a:r>
          </a:p>
          <a:p>
            <a:pPr lvl="1"/>
            <a:r>
              <a:rPr lang="en-US" dirty="0"/>
              <a:t>Make sure to prepare well for OBE assessments</a:t>
            </a:r>
          </a:p>
        </p:txBody>
      </p:sp>
    </p:spTree>
    <p:extLst>
      <p:ext uri="{BB962C8B-B14F-4D97-AF65-F5344CB8AC3E}">
        <p14:creationId xmlns:p14="http://schemas.microsoft.com/office/powerpoint/2010/main" val="225222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3EE8-2F08-9B6C-1A4B-5C064C0C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Rules and Regulations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1359-9173-7157-A250-09E91F05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  <a:p>
            <a:pPr lvl="1"/>
            <a:r>
              <a:rPr lang="en-US" dirty="0"/>
              <a:t>I means you have incomplete assessment. Meet me if you see I</a:t>
            </a:r>
          </a:p>
          <a:p>
            <a:pPr lvl="1"/>
            <a:r>
              <a:rPr lang="en-US" dirty="0"/>
              <a:t>F will not be converted into UW</a:t>
            </a:r>
          </a:p>
          <a:p>
            <a:pPr lvl="1"/>
            <a:r>
              <a:rPr lang="en-US" dirty="0"/>
              <a:t>Visit here -&gt; https://www.aiub.edu/academic-regulations</a:t>
            </a:r>
          </a:p>
          <a:p>
            <a:pPr lvl="1"/>
            <a:r>
              <a:rPr lang="en-US" dirty="0"/>
              <a:t>You must inform me about any queries/request within given time through notice after the grades are publish. No grade change will be done after this</a:t>
            </a:r>
          </a:p>
          <a:p>
            <a:pPr lvl="1"/>
            <a:r>
              <a:rPr lang="en-US" dirty="0"/>
              <a:t>Queries/Request must not be for bonus marks. You are strictly prohibited to do this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6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B1D-99C2-AA98-4852-21D093AB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Rules and Regulations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CA8F-50A4-0ED7-01AD-F9AE08AB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Request</a:t>
            </a:r>
          </a:p>
          <a:p>
            <a:pPr lvl="1"/>
            <a:r>
              <a:rPr lang="en-US" dirty="0"/>
              <a:t>Must be done within the given time for queries/request after publishing the grades</a:t>
            </a:r>
          </a:p>
          <a:p>
            <a:pPr lvl="1"/>
            <a:r>
              <a:rPr lang="en-US" dirty="0"/>
              <a:t>Midterm grades will not be changed in Final term. </a:t>
            </a:r>
          </a:p>
        </p:txBody>
      </p:sp>
    </p:spTree>
    <p:extLst>
      <p:ext uri="{BB962C8B-B14F-4D97-AF65-F5344CB8AC3E}">
        <p14:creationId xmlns:p14="http://schemas.microsoft.com/office/powerpoint/2010/main" val="407010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6B1D-99C2-AA98-4852-21D093AB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Rules and Regulations 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CA8F-50A4-0ED7-01AD-F9AE08AB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Group</a:t>
            </a:r>
          </a:p>
          <a:p>
            <a:pPr lvl="1"/>
            <a:r>
              <a:rPr lang="en-US" dirty="0"/>
              <a:t>3-4 persons in one group</a:t>
            </a:r>
          </a:p>
          <a:p>
            <a:pPr lvl="1"/>
            <a:r>
              <a:rPr lang="en-US" dirty="0"/>
              <a:t>Must be formed by students</a:t>
            </a:r>
          </a:p>
          <a:p>
            <a:pPr lvl="1"/>
            <a:r>
              <a:rPr lang="en-US" dirty="0"/>
              <a:t>Any internal issues within the group must be solved by the members</a:t>
            </a:r>
          </a:p>
          <a:p>
            <a:pPr lvl="1"/>
            <a:r>
              <a:rPr lang="en-US" dirty="0"/>
              <a:t>Task must be evenly distributed among the group members</a:t>
            </a:r>
          </a:p>
          <a:p>
            <a:pPr lvl="1"/>
            <a:r>
              <a:rPr lang="en-US" dirty="0"/>
              <a:t>You cannot change your group once made</a:t>
            </a:r>
          </a:p>
        </p:txBody>
      </p:sp>
    </p:spTree>
    <p:extLst>
      <p:ext uri="{BB962C8B-B14F-4D97-AF65-F5344CB8AC3E}">
        <p14:creationId xmlns:p14="http://schemas.microsoft.com/office/powerpoint/2010/main" val="248936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489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Welcome to Spring 2023-2024 </vt:lpstr>
      <vt:lpstr>PowerPoint Presentation</vt:lpstr>
      <vt:lpstr>Course Assessment Plan</vt:lpstr>
      <vt:lpstr>Rules and Regulations</vt:lpstr>
      <vt:lpstr>Rules and Regulations (Cont.)</vt:lpstr>
      <vt:lpstr>Rules and Regulations (Cont.)</vt:lpstr>
      <vt:lpstr>Rules and Regulations (Cont.)</vt:lpstr>
      <vt:lpstr>Rules and Regulations (Cont.)</vt:lpstr>
      <vt:lpstr>Rules and Regulations (Cont.)</vt:lpstr>
      <vt:lpstr>Information</vt:lpstr>
      <vt:lpstr>Who you are?</vt:lpstr>
      <vt:lpstr>What To Study In This Course?</vt:lpstr>
      <vt:lpstr>Application Of This Course?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Fall 2023-2024 </dc:title>
  <dc:creator>Aneem Al Ahsan Rupai</dc:creator>
  <cp:lastModifiedBy>Aneem Al Ahsan Rupai</cp:lastModifiedBy>
  <cp:revision>4</cp:revision>
  <dcterms:created xsi:type="dcterms:W3CDTF">2023-09-16T16:20:51Z</dcterms:created>
  <dcterms:modified xsi:type="dcterms:W3CDTF">2024-01-23T02:37:01Z</dcterms:modified>
</cp:coreProperties>
</file>