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a:solidFill>
            <a:schemeClr val="tx1"/>
          </a:solidFill>
        </a:ln>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a:t>
          </a:r>
          <a:r>
            <a:rPr lang="en-US" sz="1800" b="0" i="0" dirty="0">
              <a:solidFill>
                <a:schemeClr val="bg2">
                  <a:lumMod val="10000"/>
                </a:schemeClr>
              </a:solidFill>
            </a:rPr>
            <a:t>motorbike</a:t>
          </a:r>
          <a:r>
            <a:rPr lang="en-US" sz="1600" b="0" i="0" dirty="0">
              <a:solidFill>
                <a:schemeClr val="bg2">
                  <a:lumMod val="10000"/>
                </a:schemeClr>
              </a:solidFill>
            </a:rPr>
            <a:t> theft are prevalent, with criminals stealing vehicles for resale or parts. Lack of proper parking and security measures contribute to this issue</a:t>
          </a:r>
          <a:r>
            <a:rPr lang="en-US" sz="1600" b="0" i="0" dirty="0"/>
            <a:t>.</a:t>
          </a:r>
          <a:endParaRPr lang="en-US" sz="1600" dirty="0"/>
        </a:p>
      </dgm:t>
    </dgm:pt>
    <dgm:pt modelId="{8A3E93C2-9C07-4905-A3F0-B5728B179A4B}" type="parTrans" cxnId="{75DD42B7-2C67-4862-B9F5-73C0CAB1EEB3}">
      <dgm:prSet/>
      <dgm:spPr/>
      <dgm:t>
        <a:bodyPr/>
        <a:lstStyle/>
        <a:p>
          <a:endParaRPr lang="en-US"/>
        </a:p>
      </dgm:t>
    </dgm:pt>
    <dgm:pt modelId="{B6EC518B-71CB-4D0B-A265-C215E2810C97}" type="sibTrans" cxnId="{75DD42B7-2C67-4862-B9F5-73C0CAB1EEB3}">
      <dgm:prSet/>
      <dgm:spPr/>
      <dgm:t>
        <a:bodyPr/>
        <a:lstStyle/>
        <a:p>
          <a:endParaRPr lang="en-US"/>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5711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32749"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51326" custLinFactY="43166" custLinFactNeighborX="0"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KIDNAPPING</a:t>
          </a:r>
        </a:p>
        <a:p>
          <a:r>
            <a:rPr lang="en-US" sz="1800" b="0" i="0" dirty="0">
              <a:solidFill>
                <a:schemeClr val="bg2">
                  <a:lumMod val="10000"/>
                </a:schemeClr>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Drug Trafficking</a:t>
          </a:r>
        </a:p>
        <a:p>
          <a:r>
            <a:rPr lang="en-US" sz="1600" b="0" i="0" dirty="0">
              <a:solidFill>
                <a:schemeClr val="bg2">
                  <a:lumMod val="10000"/>
                </a:schemeClr>
              </a:solidFill>
            </a:rPr>
            <a:t>Dhaka City's urban environment attracts drug trafficking, with both local distribution and transit routes for international drug trade.</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t>Illegal waste disposal, air and water pollution, and other environmental violations contribute to the degradation of the city's ecosystem.</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1727994"/>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4354" y="84354"/>
        <a:ext cx="4393766" cy="1559286"/>
      </dsp:txXfrm>
    </dsp:sp>
    <dsp:sp modelId="{B9F76A12-54F7-46D4-A58F-DDDD202BC15A}">
      <dsp:nvSpPr>
        <dsp:cNvPr id="0" name=""/>
        <dsp:cNvSpPr/>
      </dsp:nvSpPr>
      <dsp:spPr>
        <a:xfrm>
          <a:off x="0" y="1995675"/>
          <a:ext cx="4562474" cy="1459973"/>
        </a:xfrm>
        <a:prstGeom prst="roundRect">
          <a:avLst/>
        </a:prstGeom>
        <a:solidFill>
          <a:schemeClr val="accent5">
            <a:hueOff val="-3379271"/>
            <a:satOff val="-8710"/>
            <a:lumOff val="-588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1270" y="2066945"/>
        <a:ext cx="4419934" cy="1317433"/>
      </dsp:txXfrm>
    </dsp:sp>
    <dsp:sp modelId="{EA3EAC31-479D-46B5-AA12-3AEDF73EEA2E}">
      <dsp:nvSpPr>
        <dsp:cNvPr id="0" name=""/>
        <dsp:cNvSpPr/>
      </dsp:nvSpPr>
      <dsp:spPr>
        <a:xfrm>
          <a:off x="0" y="3688767"/>
          <a:ext cx="4562474" cy="1664283"/>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a:t>
          </a:r>
          <a:r>
            <a:rPr lang="en-US" sz="1800" b="0" i="0" kern="1200" dirty="0">
              <a:solidFill>
                <a:schemeClr val="bg2">
                  <a:lumMod val="10000"/>
                </a:schemeClr>
              </a:solidFill>
            </a:rPr>
            <a:t>motorbike</a:t>
          </a:r>
          <a:r>
            <a:rPr lang="en-US" sz="1600" b="0" i="0" kern="1200" dirty="0">
              <a:solidFill>
                <a:schemeClr val="bg2">
                  <a:lumMod val="10000"/>
                </a:schemeClr>
              </a:solidFill>
            </a:rPr>
            <a:t> theft are prevalent, with criminals stealing vehicles for resale or parts. Lack of proper parking and security measures contribute to this issue</a:t>
          </a:r>
          <a:r>
            <a:rPr lang="en-US" sz="1600" b="0" i="0" kern="1200" dirty="0"/>
            <a:t>.</a:t>
          </a:r>
          <a:endParaRPr lang="en-US" sz="1600" kern="1200" dirty="0"/>
        </a:p>
      </dsp:txBody>
      <dsp:txXfrm>
        <a:off x="81244" y="3770011"/>
        <a:ext cx="4399986" cy="1501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4884"/>
          <a:ext cx="4562474" cy="1826729"/>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KIDNAPPING</a:t>
          </a:r>
        </a:p>
        <a:p>
          <a:pPr marL="0" lvl="0" indent="0" algn="l" defTabSz="1066800">
            <a:lnSpc>
              <a:spcPct val="90000"/>
            </a:lnSpc>
            <a:spcBef>
              <a:spcPct val="0"/>
            </a:spcBef>
            <a:spcAft>
              <a:spcPct val="35000"/>
            </a:spcAft>
            <a:buNone/>
          </a:pPr>
          <a:r>
            <a:rPr lang="en-US" sz="1800" b="0" i="0" kern="1200" dirty="0">
              <a:solidFill>
                <a:schemeClr val="bg2">
                  <a:lumMod val="10000"/>
                </a:schemeClr>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bg2">
                <a:lumMod val="10000"/>
              </a:schemeClr>
            </a:solidFill>
          </a:endParaRPr>
        </a:p>
      </dsp:txBody>
      <dsp:txXfrm>
        <a:off x="89174" y="154058"/>
        <a:ext cx="4384126" cy="1648381"/>
      </dsp:txXfrm>
    </dsp:sp>
    <dsp:sp modelId="{B9F76A12-54F7-46D4-A58F-DDDD202BC15A}">
      <dsp:nvSpPr>
        <dsp:cNvPr id="0" name=""/>
        <dsp:cNvSpPr/>
      </dsp:nvSpPr>
      <dsp:spPr>
        <a:xfrm>
          <a:off x="0" y="2256065"/>
          <a:ext cx="4562474" cy="1292820"/>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0" y="2319175"/>
        <a:ext cx="4436254" cy="1166600"/>
      </dsp:txXfrm>
    </dsp:sp>
    <dsp:sp modelId="{EA3EAC31-479D-46B5-AA12-3AEDF73EEA2E}">
      <dsp:nvSpPr>
        <dsp:cNvPr id="0" name=""/>
        <dsp:cNvSpPr/>
      </dsp:nvSpPr>
      <dsp:spPr>
        <a:xfrm>
          <a:off x="0" y="3825726"/>
          <a:ext cx="4562474" cy="147238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Drug Trafficking</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Dhaka City's urban environment attracts drug trafficking, with both local distribution and transit routes for international drug trade.</a:t>
          </a:r>
          <a:endParaRPr lang="en-US" sz="1600" kern="1200" dirty="0">
            <a:solidFill>
              <a:schemeClr val="bg2">
                <a:lumMod val="10000"/>
              </a:schemeClr>
            </a:solidFill>
          </a:endParaRPr>
        </a:p>
      </dsp:txBody>
      <dsp:txXfrm>
        <a:off x="71876" y="3897602"/>
        <a:ext cx="4418722" cy="1328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t>Illegal waste disposal, air and water pollution, and other environmental violations contribute to the degradation of the city's ecosystem.</a:t>
          </a:r>
          <a:endParaRPr lang="en-US" sz="1600" kern="1200" dirty="0">
            <a:solidFill>
              <a:schemeClr val="bg2">
                <a:lumMod val="10000"/>
              </a:schemeClr>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2813870"/>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37362" y="137362"/>
        <a:ext cx="4287750" cy="2539146"/>
      </dsp:txXfrm>
    </dsp:sp>
    <dsp:sp modelId="{B9F76A12-54F7-46D4-A58F-DDDD202BC15A}">
      <dsp:nvSpPr>
        <dsp:cNvPr id="0" name=""/>
        <dsp:cNvSpPr/>
      </dsp:nvSpPr>
      <dsp:spPr>
        <a:xfrm>
          <a:off x="0" y="3320799"/>
          <a:ext cx="4562474" cy="175159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85506" y="3406305"/>
        <a:ext cx="4391462" cy="1580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8/10/2023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8/10/2023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8/10/2023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graphicFrame>
        <p:nvGraphicFramePr>
          <p:cNvPr id="5" name="Content Placeholder 4">
            <a:extLst>
              <a:ext uri="{FF2B5EF4-FFF2-40B4-BE49-F238E27FC236}">
                <a16:creationId xmlns:a16="http://schemas.microsoft.com/office/drawing/2014/main" id="{322F6A14-6694-D32D-AD2D-80858069F893}"/>
              </a:ext>
            </a:extLst>
          </p:cNvPr>
          <p:cNvGraphicFramePr>
            <a:graphicFrameLocks noGrp="1"/>
          </p:cNvGraphicFramePr>
          <p:nvPr>
            <p:ph idx="1"/>
            <p:extLst>
              <p:ext uri="{D42A27DB-BD31-4B8C-83A1-F6EECF244321}">
                <p14:modId xmlns:p14="http://schemas.microsoft.com/office/powerpoint/2010/main" val="1930765805"/>
              </p:ext>
            </p:extLst>
          </p:nvPr>
        </p:nvGraphicFramePr>
        <p:xfrm>
          <a:off x="719137" y="1266823"/>
          <a:ext cx="4562474" cy="5353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807830686"/>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682035329"/>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061-AD88-9E3A-0BA9-3A4FC04A0E4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F40F4C-466B-F649-2C77-25DB1F20B2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732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614</Words>
  <Application>Microsoft Office PowerPoint</Application>
  <PresentationFormat>Widescreen</PresentationFormat>
  <Paragraphs>54</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Calibri</vt:lpstr>
      <vt:lpstr>Calibri Light</vt:lpstr>
      <vt:lpstr>Wingdings</vt:lpstr>
      <vt:lpstr>Office Theme</vt:lpstr>
      <vt:lpstr>     IN DHAKA CITY</vt:lpstr>
      <vt:lpstr>What is           </vt:lpstr>
      <vt:lpstr>CRIME IN BANGLADESH OVERVIEW </vt:lpstr>
      <vt:lpstr>CRIME IN DHAKA CITY  </vt:lpstr>
      <vt:lpstr>TYPES OF                 contd.</vt:lpstr>
      <vt:lpstr>TYPES OF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5</cp:revision>
  <dcterms:created xsi:type="dcterms:W3CDTF">2023-08-09T12:51:34Z</dcterms:created>
  <dcterms:modified xsi:type="dcterms:W3CDTF">2023-08-10T08:37:46Z</dcterms:modified>
</cp:coreProperties>
</file>