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1955757"/>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95472" y="95472"/>
        <a:ext cx="4371530" cy="1764813"/>
      </dsp:txXfrm>
    </dsp:sp>
    <dsp:sp modelId="{B9F76A12-54F7-46D4-A58F-DDDD202BC15A}">
      <dsp:nvSpPr>
        <dsp:cNvPr id="0" name=""/>
        <dsp:cNvSpPr/>
      </dsp:nvSpPr>
      <dsp:spPr>
        <a:xfrm>
          <a:off x="0" y="2114180"/>
          <a:ext cx="4562474" cy="1704273"/>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83196" y="2197376"/>
        <a:ext cx="4396082" cy="1537881"/>
      </dsp:txXfrm>
    </dsp:sp>
    <dsp:sp modelId="{EA3EAC31-479D-46B5-AA12-3AEDF73EEA2E}">
      <dsp:nvSpPr>
        <dsp:cNvPr id="0" name=""/>
        <dsp:cNvSpPr/>
      </dsp:nvSpPr>
      <dsp:spPr>
        <a:xfrm>
          <a:off x="0" y="3970267"/>
          <a:ext cx="4562474" cy="1425916"/>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9607" y="4039874"/>
        <a:ext cx="4423260" cy="1286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8/10/2023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612</Words>
  <Application>Microsoft Office PowerPoint</Application>
  <PresentationFormat>Widescreen</PresentationFormat>
  <Paragraphs>54</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Calibri</vt:lpstr>
      <vt:lpstr>Calibri Light</vt:lpstr>
      <vt:lpstr>Wingdings</vt:lpstr>
      <vt:lpstr>Office Theme</vt:lpstr>
      <vt:lpstr>     IN DHAKA CITY</vt:lpstr>
      <vt:lpstr>What is           </vt:lpstr>
      <vt:lpstr>CRIME IN BANGLADESH OVERVIEW </vt:lpstr>
      <vt:lpstr>CRIME IN DHAKA CITY  </vt:lpstr>
      <vt:lpstr>TYPES OF</vt:lpstr>
      <vt:lpstr>TYPES OF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14</cp:revision>
  <dcterms:created xsi:type="dcterms:W3CDTF">2023-08-09T12:51:34Z</dcterms:created>
  <dcterms:modified xsi:type="dcterms:W3CDTF">2023-08-10T13:02:28Z</dcterms:modified>
</cp:coreProperties>
</file>