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7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76" r:id="rId35"/>
    <p:sldId id="277" r:id="rId36"/>
    <p:sldId id="278" r:id="rId37"/>
    <p:sldId id="312" r:id="rId38"/>
    <p:sldId id="313" r:id="rId39"/>
    <p:sldId id="314" r:id="rId40"/>
    <p:sldId id="315" r:id="rId41"/>
    <p:sldId id="284" r:id="rId42"/>
    <p:sldId id="316" r:id="rId43"/>
    <p:sldId id="285" r:id="rId44"/>
    <p:sldId id="310" r:id="rId45"/>
    <p:sldId id="311" r:id="rId46"/>
    <p:sldId id="286" r:id="rId47"/>
    <p:sldId id="334" r:id="rId48"/>
    <p:sldId id="329" r:id="rId49"/>
    <p:sldId id="330" r:id="rId50"/>
    <p:sldId id="333" r:id="rId51"/>
    <p:sldId id="317" r:id="rId52"/>
    <p:sldId id="335" r:id="rId53"/>
    <p:sldId id="28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>
        <p:scale>
          <a:sx n="75" d="100"/>
          <a:sy n="75" d="100"/>
        </p:scale>
        <p:origin x="129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79400" progId="Equation.3">
                  <p:embed/>
                </p:oleObj>
              </mc:Choice>
              <mc:Fallback>
                <p:oleObj name="Equation" r:id="rId2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09600" progId="Equation.3">
                  <p:embed/>
                </p:oleObj>
              </mc:Choice>
              <mc:Fallback>
                <p:oleObj name="Equation" r:id="rId4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300" imgH="584200" progId="Equation.3">
                  <p:embed/>
                </p:oleObj>
              </mc:Choice>
              <mc:Fallback>
                <p:oleObj name="Equation" r:id="rId3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736600" progId="">
                  <p:embed/>
                </p:oleObj>
              </mc:Choice>
              <mc:Fallback>
                <p:oleObj name="Equation" r:id="rId3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">
                  <p:embed/>
                </p:oleObj>
              </mc:Choice>
              <mc:Fallback>
                <p:oleObj name="Equation" r:id="rId3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200" imgH="711200" progId="">
                    <p:embed/>
                  </p:oleObj>
                </mc:Choice>
                <mc:Fallback>
                  <p:oleObj name="Equation" r:id="rId5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H="1" flipV="1">
            <a:off x="4254019" y="3642176"/>
            <a:ext cx="250098" cy="154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 flipV="1">
            <a:off x="4186134" y="5195157"/>
            <a:ext cx="0" cy="136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12543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473153" y="1450858"/>
            <a:ext cx="8681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E48E7C-5DB6-4A73-BE4A-FF21BA4F8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583</TotalTime>
  <Words>7068</Words>
  <Application>Microsoft Office PowerPoint</Application>
  <PresentationFormat>On-screen Show (4:3)</PresentationFormat>
  <Paragraphs>1447</Paragraphs>
  <Slides>51</Slides>
  <Notes>38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100</cp:revision>
  <dcterms:created xsi:type="dcterms:W3CDTF">2018-12-10T17:20:29Z</dcterms:created>
  <dcterms:modified xsi:type="dcterms:W3CDTF">2021-01-25T17:34:09Z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