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6" r:id="rId5"/>
    <p:sldId id="448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301" r:id="rId17"/>
    <p:sldId id="299" r:id="rId18"/>
    <p:sldId id="420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8F48A-4762-4E6F-A7D9-5442E0A71FEF}" v="101" dt="2023-02-03T20:12:35.975"/>
    <p1510:client id="{A696F381-4239-4178-8BF1-DD945081E2EE}" v="26" dt="2023-02-03T18:59:15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14C8F48A-4762-4E6F-A7D9-5442E0A71FEF}"/>
    <pc:docChg chg="undo custSel addSld delSld modSld">
      <pc:chgData name="Faruk Abdullah" userId="e52374dd587ef96a" providerId="LiveId" clId="{14C8F48A-4762-4E6F-A7D9-5442E0A71FEF}" dt="2023-02-03T20:12:38.649" v="402" actId="47"/>
      <pc:docMkLst>
        <pc:docMk/>
      </pc:docMkLst>
      <pc:sldChg chg="modSp mod">
        <pc:chgData name="Faruk Abdullah" userId="e52374dd587ef96a" providerId="LiveId" clId="{14C8F48A-4762-4E6F-A7D9-5442E0A71FEF}" dt="2023-02-03T20:05:11.989" v="384" actId="20577"/>
        <pc:sldMkLst>
          <pc:docMk/>
          <pc:sldMk cId="424874041" sldId="257"/>
        </pc:sldMkLst>
        <pc:spChg chg="mod">
          <ac:chgData name="Faruk Abdullah" userId="e52374dd587ef96a" providerId="LiveId" clId="{14C8F48A-4762-4E6F-A7D9-5442E0A71FEF}" dt="2023-02-03T20:05:11.989" v="38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823762119" sldId="25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6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9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17983692" sldId="26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447499832" sldId="27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2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3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4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5"/>
        </pc:sldMkLst>
      </pc:sldChg>
      <pc:sldChg chg="modSp add mod">
        <pc:chgData name="Faruk Abdullah" userId="e52374dd587ef96a" providerId="LiveId" clId="{14C8F48A-4762-4E6F-A7D9-5442E0A71FEF}" dt="2023-02-03T19:11:17.047" v="32" actId="5793"/>
        <pc:sldMkLst>
          <pc:docMk/>
          <pc:sldMk cId="3690614862" sldId="276"/>
        </pc:sldMkLst>
        <pc:spChg chg="mod">
          <ac:chgData name="Faruk Abdullah" userId="e52374dd587ef96a" providerId="LiveId" clId="{14C8F48A-4762-4E6F-A7D9-5442E0A71FEF}" dt="2023-02-03T19:10:36.586" v="25" actId="113"/>
          <ac:spMkLst>
            <pc:docMk/>
            <pc:sldMk cId="3690614862" sldId="276"/>
            <ac:spMk id="6146" creationId="{00000000-0000-0000-0000-000000000000}"/>
          </ac:spMkLst>
        </pc:spChg>
        <pc:spChg chg="mod">
          <ac:chgData name="Faruk Abdullah" userId="e52374dd587ef96a" providerId="LiveId" clId="{14C8F48A-4762-4E6F-A7D9-5442E0A71FEF}" dt="2023-02-03T19:11:17.047" v="32" actId="5793"/>
          <ac:spMkLst>
            <pc:docMk/>
            <pc:sldMk cId="3690614862" sldId="276"/>
            <ac:spMk id="6147" creationId="{00000000-0000-0000-0000-000000000000}"/>
          </ac:spMkLst>
        </pc:spChg>
      </pc:sldChg>
      <pc:sldChg chg="add">
        <pc:chgData name="Faruk Abdullah" userId="e52374dd587ef96a" providerId="LiveId" clId="{14C8F48A-4762-4E6F-A7D9-5442E0A71FEF}" dt="2023-02-03T20:12:35.975" v="401"/>
        <pc:sldMkLst>
          <pc:docMk/>
          <pc:sldMk cId="1892782887" sldId="27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13327231" sldId="29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64214486" sldId="29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4153271704" sldId="292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93374648" sldId="293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431943611" sldId="294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622770808" sldId="295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911855384" sldId="296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311668521" sldId="29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068281149" sldId="29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3069974116" sldId="29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182902891" sldId="30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537257252" sldId="30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598648641" sldId="302"/>
        </pc:sldMkLst>
      </pc:sldChg>
      <pc:sldChg chg="modSp add mod">
        <pc:chgData name="Faruk Abdullah" userId="e52374dd587ef96a" providerId="LiveId" clId="{14C8F48A-4762-4E6F-A7D9-5442E0A71FEF}" dt="2023-02-03T20:02:08.994" v="379" actId="404"/>
        <pc:sldMkLst>
          <pc:docMk/>
          <pc:sldMk cId="135673741" sldId="303"/>
        </pc:sldMkLst>
        <pc:spChg chg="mod">
          <ac:chgData name="Faruk Abdullah" userId="e52374dd587ef96a" providerId="LiveId" clId="{14C8F48A-4762-4E6F-A7D9-5442E0A71FEF}" dt="2023-02-03T20:02:08.994" v="379" actId="404"/>
          <ac:spMkLst>
            <pc:docMk/>
            <pc:sldMk cId="135673741" sldId="303"/>
            <ac:spMk id="3" creationId="{6E8CB24A-62E9-4110-B1D8-805F528ED266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79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2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3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4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5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6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7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88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89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0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1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2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3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4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5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6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7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398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399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0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1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3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4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5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6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2576266663" sldId="407"/>
        </pc:sldMkLst>
        <pc:spChg chg="mod">
          <ac:chgData name="Faruk Abdullah" userId="e52374dd587ef96a" providerId="LiveId" clId="{14C8F48A-4762-4E6F-A7D9-5442E0A71FEF}" dt="2023-02-03T19:13:11.339" v="46" actId="14100"/>
          <ac:spMkLst>
            <pc:docMk/>
            <pc:sldMk cId="2576266663" sldId="407"/>
            <ac:spMk id="2" creationId="{9959F24C-6D7B-4729-B865-562E57213E54}"/>
          </ac:spMkLst>
        </pc:spChg>
        <pc:spChg chg="mod">
          <ac:chgData name="Faruk Abdullah" userId="e52374dd587ef96a" providerId="LiveId" clId="{14C8F48A-4762-4E6F-A7D9-5442E0A71FEF}" dt="2023-02-03T19:13:24.303" v="50" actId="403"/>
          <ac:spMkLst>
            <pc:docMk/>
            <pc:sldMk cId="2576266663" sldId="407"/>
            <ac:spMk id="3" creationId="{A196C761-60D5-4B8D-AD12-D7F49A6584F6}"/>
          </ac:spMkLst>
        </pc:s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8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3335876339" sldId="409"/>
        </pc:sldMkLst>
        <pc:spChg chg="mod">
          <ac:chgData name="Faruk Abdullah" userId="e52374dd587ef96a" providerId="LiveId" clId="{14C8F48A-4762-4E6F-A7D9-5442E0A71FEF}" dt="2023-02-03T19:20:58.911" v="121" actId="404"/>
          <ac:spMkLst>
            <pc:docMk/>
            <pc:sldMk cId="3335876339" sldId="409"/>
            <ac:spMk id="2" creationId="{5D757438-3FE0-439A-B8E2-E7CEA2128045}"/>
          </ac:spMkLst>
        </pc:s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0"/>
        </pc:sldMkLst>
      </pc:sldChg>
      <pc:sldChg chg="modSp add mod">
        <pc:chgData name="Faruk Abdullah" userId="e52374dd587ef96a" providerId="LiveId" clId="{14C8F48A-4762-4E6F-A7D9-5442E0A71FEF}" dt="2023-02-03T19:21:41.317" v="126" actId="1076"/>
        <pc:sldMkLst>
          <pc:docMk/>
          <pc:sldMk cId="2653503319" sldId="411"/>
        </pc:sldMkLst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2" creationId="{01C84E7C-8191-454F-A0B9-CB31AB4907A7}"/>
          </ac:spMkLst>
        </pc:spChg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38" creationId="{287F005F-5FFF-4CB7-BD97-4F2ABF46705D}"/>
          </ac:spMkLst>
        </pc:spChg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39" creationId="{AD43F2F9-D9B4-437E-BDE5-48446D7A5675}"/>
          </ac:spMkLst>
        </pc:spChg>
        <pc:spChg chg="mod">
          <ac:chgData name="Faruk Abdullah" userId="e52374dd587ef96a" providerId="LiveId" clId="{14C8F48A-4762-4E6F-A7D9-5442E0A71FEF}" dt="2023-02-03T19:21:20.909" v="125" actId="14100"/>
          <ac:spMkLst>
            <pc:docMk/>
            <pc:sldMk cId="2653503319" sldId="411"/>
            <ac:spMk id="40" creationId="{A699299C-D3E8-49EE-A9AF-B0EDEF56D438}"/>
          </ac:spMkLst>
        </pc:spChg>
        <pc:grpChg chg="mod">
          <ac:chgData name="Faruk Abdullah" userId="e52374dd587ef96a" providerId="LiveId" clId="{14C8F48A-4762-4E6F-A7D9-5442E0A71FEF}" dt="2023-02-03T19:21:41.317" v="126" actId="1076"/>
          <ac:grpSpMkLst>
            <pc:docMk/>
            <pc:sldMk cId="2653503319" sldId="411"/>
            <ac:grpSpMk id="3" creationId="{C19E2172-3CF4-40C2-BDA0-72E64789F1CB}"/>
          </ac:grpSpMkLst>
        </pc:gr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3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680364912" sldId="414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5"/>
        </pc:sldMkLst>
      </pc:sldChg>
      <pc:sldChg chg="modSp add mod">
        <pc:chgData name="Faruk Abdullah" userId="e52374dd587ef96a" providerId="LiveId" clId="{14C8F48A-4762-4E6F-A7D9-5442E0A71FEF}" dt="2023-02-03T19:15:28.371" v="63" actId="14100"/>
        <pc:sldMkLst>
          <pc:docMk/>
          <pc:sldMk cId="1434935863" sldId="416"/>
        </pc:sldMkLst>
        <pc:spChg chg="mod">
          <ac:chgData name="Faruk Abdullah" userId="e52374dd587ef96a" providerId="LiveId" clId="{14C8F48A-4762-4E6F-A7D9-5442E0A71FEF}" dt="2023-02-03T19:15:28.371" v="63" actId="14100"/>
          <ac:spMkLst>
            <pc:docMk/>
            <pc:sldMk cId="1434935863" sldId="416"/>
            <ac:spMk id="41" creationId="{8D82424F-CE63-4C58-8E67-4357FECAFDC1}"/>
          </ac:spMkLst>
        </pc:spChg>
        <pc:graphicFrameChg chg="mod">
          <ac:chgData name="Faruk Abdullah" userId="e52374dd587ef96a" providerId="LiveId" clId="{14C8F48A-4762-4E6F-A7D9-5442E0A71FEF}" dt="2023-02-03T19:14:20.720" v="60" actId="1076"/>
          <ac:graphicFrameMkLst>
            <pc:docMk/>
            <pc:sldMk cId="1434935863" sldId="416"/>
            <ac:graphicFrameMk id="2" creationId="{C8C092BC-C075-4F62-B1A1-CABBD5ADDF90}"/>
          </ac:graphicFrameMkLst>
        </pc:graphicFrame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503986730" sldId="417"/>
        </pc:sldMkLst>
      </pc:sldChg>
      <pc:sldChg chg="modSp add mod">
        <pc:chgData name="Faruk Abdullah" userId="e52374dd587ef96a" providerId="LiveId" clId="{14C8F48A-4762-4E6F-A7D9-5442E0A71FEF}" dt="2023-02-03T19:16:05.181" v="70" actId="1076"/>
        <pc:sldMkLst>
          <pc:docMk/>
          <pc:sldMk cId="4255697006" sldId="417"/>
        </pc:sldMkLst>
        <pc:spChg chg="mod">
          <ac:chgData name="Faruk Abdullah" userId="e52374dd587ef96a" providerId="LiveId" clId="{14C8F48A-4762-4E6F-A7D9-5442E0A71FEF}" dt="2023-02-03T19:16:05.181" v="70" actId="1076"/>
          <ac:spMkLst>
            <pc:docMk/>
            <pc:sldMk cId="4255697006" sldId="417"/>
            <ac:spMk id="3" creationId="{D91A3774-9A36-4C0A-ADCC-105B2835AD0C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473464163" sldId="418"/>
        </pc:sldMkLst>
      </pc:sldChg>
      <pc:sldChg chg="modSp add mod">
        <pc:chgData name="Faruk Abdullah" userId="e52374dd587ef96a" providerId="LiveId" clId="{14C8F48A-4762-4E6F-A7D9-5442E0A71FEF}" dt="2023-02-03T19:17:36.595" v="78" actId="20577"/>
        <pc:sldMkLst>
          <pc:docMk/>
          <pc:sldMk cId="3880627993" sldId="418"/>
        </pc:sldMkLst>
        <pc:spChg chg="mod">
          <ac:chgData name="Faruk Abdullah" userId="e52374dd587ef96a" providerId="LiveId" clId="{14C8F48A-4762-4E6F-A7D9-5442E0A71FEF}" dt="2023-02-03T19:17:36.595" v="78" actId="20577"/>
          <ac:spMkLst>
            <pc:docMk/>
            <pc:sldMk cId="3880627993" sldId="418"/>
            <ac:spMk id="3" creationId="{65ADEFD8-7DD6-41FD-A1DB-5209ECD4C742}"/>
          </ac:spMkLst>
        </pc:spChg>
      </pc:sldChg>
      <pc:sldChg chg="modSp add mod">
        <pc:chgData name="Faruk Abdullah" userId="e52374dd587ef96a" providerId="LiveId" clId="{14C8F48A-4762-4E6F-A7D9-5442E0A71FEF}" dt="2023-02-03T20:03:33.492" v="382" actId="115"/>
        <pc:sldMkLst>
          <pc:docMk/>
          <pc:sldMk cId="1397250442" sldId="419"/>
        </pc:sldMkLst>
        <pc:spChg chg="mod">
          <ac:chgData name="Faruk Abdullah" userId="e52374dd587ef96a" providerId="LiveId" clId="{14C8F48A-4762-4E6F-A7D9-5442E0A71FEF}" dt="2023-02-03T20:03:33.492" v="382" actId="115"/>
          <ac:spMkLst>
            <pc:docMk/>
            <pc:sldMk cId="1397250442" sldId="419"/>
            <ac:spMk id="3" creationId="{42DDABF9-EF1D-4501-AF3F-47BC22155202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920541934" sldId="41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037084057" sldId="420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905083673" sldId="420"/>
        </pc:sldMkLst>
      </pc:sldChg>
      <pc:sldChg chg="modSp add mod">
        <pc:chgData name="Faruk Abdullah" userId="e52374dd587ef96a" providerId="LiveId" clId="{14C8F48A-4762-4E6F-A7D9-5442E0A71FEF}" dt="2023-02-03T19:50:47.132" v="284" actId="1076"/>
        <pc:sldMkLst>
          <pc:docMk/>
          <pc:sldMk cId="1782055015" sldId="421"/>
        </pc:sldMkLst>
        <pc:spChg chg="mod">
          <ac:chgData name="Faruk Abdullah" userId="e52374dd587ef96a" providerId="LiveId" clId="{14C8F48A-4762-4E6F-A7D9-5442E0A71FEF}" dt="2023-02-03T19:50:47.132" v="284" actId="1076"/>
          <ac:spMkLst>
            <pc:docMk/>
            <pc:sldMk cId="1782055015" sldId="421"/>
            <ac:spMk id="3" creationId="{9A427A50-1DD0-4B7F-9ECC-4819ECE9C589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912258291" sldId="42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723296228" sldId="422"/>
        </pc:sldMkLst>
      </pc:sldChg>
      <pc:sldChg chg="delSp add del mod">
        <pc:chgData name="Faruk Abdullah" userId="e52374dd587ef96a" providerId="LiveId" clId="{14C8F48A-4762-4E6F-A7D9-5442E0A71FEF}" dt="2023-02-03T19:23:11.182" v="136" actId="47"/>
        <pc:sldMkLst>
          <pc:docMk/>
          <pc:sldMk cId="981838162" sldId="422"/>
        </pc:sldMkLst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8" creationId="{252E2AA3-68B9-4DE2-BEF7-7BA618F1E3D6}"/>
          </ac:spMkLst>
        </pc:spChg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103" creationId="{BD3A6179-1D6F-4AB6-9E63-BDA0F8C48BF1}"/>
          </ac:grpSpMkLst>
        </pc:grpChg>
        <pc:cxnChg chg="del">
          <ac:chgData name="Faruk Abdullah" userId="e52374dd587ef96a" providerId="LiveId" clId="{14C8F48A-4762-4E6F-A7D9-5442E0A71FEF}" dt="2023-02-03T19:22:39.371" v="128" actId="21"/>
          <ac:cxnSpMkLst>
            <pc:docMk/>
            <pc:sldMk cId="981838162" sldId="422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2:39.371" v="128" actId="21"/>
          <ac:cxnSpMkLst>
            <pc:docMk/>
            <pc:sldMk cId="981838162" sldId="422"/>
            <ac:cxnSpMk id="94" creationId="{05B1380A-D371-40C3-A89F-E629630FC7E2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352807135" sldId="423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24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1398856" sldId="425"/>
        </pc:sldMkLst>
        <pc:spChg chg="mod">
          <ac:chgData name="Faruk Abdullah" userId="e52374dd587ef96a" providerId="LiveId" clId="{14C8F48A-4762-4E6F-A7D9-5442E0A71FEF}" dt="2023-02-03T19:13:55.720" v="57" actId="1076"/>
          <ac:spMkLst>
            <pc:docMk/>
            <pc:sldMk cId="1398856" sldId="425"/>
            <ac:spMk id="2" creationId="{A77BEB57-1D09-4AB2-8479-E2E543E34964}"/>
          </ac:spMkLst>
        </pc:spChg>
      </pc:sldChg>
      <pc:sldChg chg="modSp add mod">
        <pc:chgData name="Faruk Abdullah" userId="e52374dd587ef96a" providerId="LiveId" clId="{14C8F48A-4762-4E6F-A7D9-5442E0A71FEF}" dt="2023-02-03T19:19:09.576" v="88" actId="1076"/>
        <pc:sldMkLst>
          <pc:docMk/>
          <pc:sldMk cId="3429056209" sldId="426"/>
        </pc:sldMkLst>
        <pc:spChg chg="mod">
          <ac:chgData name="Faruk Abdullah" userId="e52374dd587ef96a" providerId="LiveId" clId="{14C8F48A-4762-4E6F-A7D9-5442E0A71FEF}" dt="2023-02-03T19:19:09.576" v="88" actId="1076"/>
          <ac:spMkLst>
            <pc:docMk/>
            <pc:sldMk cId="3429056209" sldId="426"/>
            <ac:spMk id="2" creationId="{A77BEB57-1D09-4AB2-8479-E2E543E34964}"/>
          </ac:spMkLst>
        </pc:spChg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27"/>
        </pc:sldMkLst>
      </pc:sldChg>
      <pc:sldChg chg="delSp add del mod">
        <pc:chgData name="Faruk Abdullah" userId="e52374dd587ef96a" providerId="LiveId" clId="{14C8F48A-4762-4E6F-A7D9-5442E0A71FEF}" dt="2023-02-03T19:28:38.488" v="166" actId="47"/>
        <pc:sldMkLst>
          <pc:docMk/>
          <pc:sldMk cId="3407422597" sldId="427"/>
        </pc:sldMkLst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1" creationId="{15DF81E5-8D78-4E20-81D8-A74B70CB3970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11" creationId="{C6958002-4A5B-4DAB-9886-865D9F6E5E1C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38" creationId="{8A438749-1340-4F4C-9A7C-F7250B01875D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39" creationId="{74713C5D-DA42-467D-87F7-3B218BCB42C6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6" creationId="{91065868-E11C-4C25-AFDC-7F37CE39088B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28"/>
        </pc:sldMkLst>
      </pc:sldChg>
      <pc:sldChg chg="delSp add del mod">
        <pc:chgData name="Faruk Abdullah" userId="e52374dd587ef96a" providerId="LiveId" clId="{14C8F48A-4762-4E6F-A7D9-5442E0A71FEF}" dt="2023-02-03T19:25:08.904" v="147" actId="47"/>
        <pc:sldMkLst>
          <pc:docMk/>
          <pc:sldMk cId="2932864333" sldId="428"/>
        </pc:sldMkLst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38" creationId="{5FB3EE94-D66A-4ED8-BA66-FDA665721B30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39" creationId="{8AFF584B-6233-4C64-B37F-037B0731025B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41" creationId="{F244D1C1-3A3D-4E80-B032-BBE0202FB3F3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11" creationId="{C6958002-4A5B-4DAB-9886-865D9F6E5E1C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29"/>
        </pc:sldMkLst>
      </pc:sldChg>
      <pc:sldChg chg="delSp add del mod">
        <pc:chgData name="Faruk Abdullah" userId="e52374dd587ef96a" providerId="LiveId" clId="{14C8F48A-4762-4E6F-A7D9-5442E0A71FEF}" dt="2023-02-03T19:33:54.037" v="180" actId="47"/>
        <pc:sldMkLst>
          <pc:docMk/>
          <pc:sldMk cId="1128150383" sldId="429"/>
        </pc:sldMkLst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38" creationId="{8A438749-1340-4F4C-9A7C-F7250B01875D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39" creationId="{74713C5D-DA42-467D-87F7-3B218BCB42C6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6" creationId="{91065868-E11C-4C25-AFDC-7F37CE39088B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61" creationId="{00000000-0000-0000-0000-000000000000}"/>
          </ac:cxnSpMkLst>
        </pc:cxnChg>
      </pc:sldChg>
      <pc:sldChg chg="delSp modSp add del mod">
        <pc:chgData name="Faruk Abdullah" userId="e52374dd587ef96a" providerId="LiveId" clId="{14C8F48A-4762-4E6F-A7D9-5442E0A71FEF}" dt="2023-02-03T19:38:43.032" v="201" actId="47"/>
        <pc:sldMkLst>
          <pc:docMk/>
          <pc:sldMk cId="851150177" sldId="430"/>
        </pc:sldMkLst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78" creationId="{00000000-0000-0000-0000-000000000000}"/>
          </ac:grpSpMkLst>
        </pc:grp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38" creationId="{8A438749-1340-4F4C-9A7C-F7250B01875D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39" creationId="{74713C5D-DA42-467D-87F7-3B218BCB42C6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1" creationId="{00000000-0000-0000-0000-000000000000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6" creationId="{91065868-E11C-4C25-AFDC-7F37CE39088B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133975335" sldId="430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924400591" sldId="431"/>
        </pc:sldMkLst>
      </pc:sldChg>
      <pc:sldChg chg="delSp modSp add del mod">
        <pc:chgData name="Faruk Abdullah" userId="e52374dd587ef96a" providerId="LiveId" clId="{14C8F48A-4762-4E6F-A7D9-5442E0A71FEF}" dt="2023-02-03T19:43:08.023" v="241" actId="47"/>
        <pc:sldMkLst>
          <pc:docMk/>
          <pc:sldMk cId="1679879545" sldId="431"/>
        </pc:sldMkLst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1" creationId="{38054E8B-49BF-480E-AB84-181B7A87A406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3" creationId="{6D00B92F-2EA9-4168-B366-F180C465358D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78" creationId="{00000000-0000-0000-0000-000000000000}"/>
          </ac:grpSpMkLst>
        </pc:grp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38" creationId="{8A438749-1340-4F4C-9A7C-F7250B01875D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39" creationId="{74713C5D-DA42-467D-87F7-3B218BCB42C6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1" creationId="{00000000-0000-0000-0000-000000000000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6" creationId="{91065868-E11C-4C25-AFDC-7F37CE39088B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198236752" sldId="432"/>
        </pc:sldMkLst>
      </pc:sldChg>
      <pc:sldChg chg="delSp add del mod">
        <pc:chgData name="Faruk Abdullah" userId="e52374dd587ef96a" providerId="LiveId" clId="{14C8F48A-4762-4E6F-A7D9-5442E0A71FEF}" dt="2023-02-03T19:43:37.759" v="246" actId="47"/>
        <pc:sldMkLst>
          <pc:docMk/>
          <pc:sldMk cId="2979687871" sldId="432"/>
        </pc:sldMkLst>
        <pc:graphicFrameChg chg="del">
          <ac:chgData name="Faruk Abdullah" userId="e52374dd587ef96a" providerId="LiveId" clId="{14C8F48A-4762-4E6F-A7D9-5442E0A71FEF}" dt="2023-02-03T19:43:27.677" v="243" actId="21"/>
          <ac:graphicFrameMkLst>
            <pc:docMk/>
            <pc:sldMk cId="2979687871" sldId="432"/>
            <ac:graphicFrameMk id="2" creationId="{E14E7139-E25A-4751-86DF-7400D5212AAD}"/>
          </ac:graphicFrameMkLst>
        </pc:graphicFrameChg>
      </pc:sldChg>
      <pc:sldChg chg="delSp modSp add del mod">
        <pc:chgData name="Faruk Abdullah" userId="e52374dd587ef96a" providerId="LiveId" clId="{14C8F48A-4762-4E6F-A7D9-5442E0A71FEF}" dt="2023-02-03T19:45:34.351" v="258" actId="47"/>
        <pc:sldMkLst>
          <pc:docMk/>
          <pc:sldMk cId="1239114933" sldId="433"/>
        </pc:sldMkLst>
        <pc:spChg chg="del mod">
          <ac:chgData name="Faruk Abdullah" userId="e52374dd587ef96a" providerId="LiveId" clId="{14C8F48A-4762-4E6F-A7D9-5442E0A71FEF}" dt="2023-02-03T19:44:35.641" v="248" actId="21"/>
          <ac:spMkLst>
            <pc:docMk/>
            <pc:sldMk cId="1239114933" sldId="433"/>
            <ac:spMk id="6" creationId="{EB6AD04A-30E6-4C93-AEBE-39C365B9351B}"/>
          </ac:spMkLst>
        </pc:spChg>
        <pc:graphicFrameChg chg="del">
          <ac:chgData name="Faruk Abdullah" userId="e52374dd587ef96a" providerId="LiveId" clId="{14C8F48A-4762-4E6F-A7D9-5442E0A71FEF}" dt="2023-02-03T19:44:35.641" v="248" actId="21"/>
          <ac:graphicFrameMkLst>
            <pc:docMk/>
            <pc:sldMk cId="1239114933" sldId="433"/>
            <ac:graphicFrameMk id="2" creationId="{E14E7139-E25A-4751-86DF-7400D5212AAD}"/>
          </ac:graphicFrameMkLst>
        </pc:graphicFrame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300768716" sldId="433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1553892950" sldId="434"/>
        </pc:sldMkLst>
      </pc:sldChg>
      <pc:sldChg chg="delSp add del mod">
        <pc:chgData name="Faruk Abdullah" userId="e52374dd587ef96a" providerId="LiveId" clId="{14C8F48A-4762-4E6F-A7D9-5442E0A71FEF}" dt="2023-02-03T19:47:41.252" v="274" actId="47"/>
        <pc:sldMkLst>
          <pc:docMk/>
          <pc:sldMk cId="2380612161" sldId="434"/>
        </pc:sldMkLst>
        <pc:graphicFrameChg chg="del">
          <ac:chgData name="Faruk Abdullah" userId="e52374dd587ef96a" providerId="LiveId" clId="{14C8F48A-4762-4E6F-A7D9-5442E0A71FEF}" dt="2023-02-03T19:46:21.548" v="261" actId="21"/>
          <ac:graphicFrameMkLst>
            <pc:docMk/>
            <pc:sldMk cId="2380612161" sldId="434"/>
            <ac:graphicFrameMk id="2" creationId="{E14E7139-E25A-4751-86DF-7400D5212AAD}"/>
          </ac:graphicFrameMkLst>
        </pc:graphicFrameChg>
      </pc:sldChg>
      <pc:sldChg chg="delSp add del mod">
        <pc:chgData name="Faruk Abdullah" userId="e52374dd587ef96a" providerId="LiveId" clId="{14C8F48A-4762-4E6F-A7D9-5442E0A71FEF}" dt="2023-02-03T19:47:43.549" v="275" actId="47"/>
        <pc:sldMkLst>
          <pc:docMk/>
          <pc:sldMk cId="298504368" sldId="435"/>
        </pc:sldMkLst>
        <pc:spChg chg="del">
          <ac:chgData name="Faruk Abdullah" userId="e52374dd587ef96a" providerId="LiveId" clId="{14C8F48A-4762-4E6F-A7D9-5442E0A71FEF}" dt="2023-02-03T19:47:05.871" v="268" actId="21"/>
          <ac:spMkLst>
            <pc:docMk/>
            <pc:sldMk cId="298504368" sldId="435"/>
            <ac:spMk id="6" creationId="{620E0174-8621-4E7A-8739-0223086B4C9D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377421218" sldId="435"/>
        </pc:sldMkLst>
      </pc:sldChg>
      <pc:sldChg chg="delSp add del">
        <pc:chgData name="Faruk Abdullah" userId="e52374dd587ef96a" providerId="LiveId" clId="{14C8F48A-4762-4E6F-A7D9-5442E0A71FEF}" dt="2023-02-03T19:51:57.586" v="292" actId="47"/>
        <pc:sldMkLst>
          <pc:docMk/>
          <pc:sldMk cId="0" sldId="436"/>
        </pc:sldMkLst>
        <pc:spChg chg="del">
          <ac:chgData name="Faruk Abdullah" userId="e52374dd587ef96a" providerId="LiveId" clId="{14C8F48A-4762-4E6F-A7D9-5442E0A71FEF}" dt="2023-02-03T19:51:40.277" v="289" actId="21"/>
          <ac:spMkLst>
            <pc:docMk/>
            <pc:sldMk cId="0" sldId="436"/>
            <ac:spMk id="84995" creationId="{867B997D-E0F5-4C5F-A2C3-0A83B9F4FEA7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332290107" sldId="436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970971921" sldId="437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474099780" sldId="438"/>
        </pc:sldMkLst>
      </pc:sldChg>
      <pc:sldChg chg="addSp delSp modSp add del mod">
        <pc:chgData name="Faruk Abdullah" userId="e52374dd587ef96a" providerId="LiveId" clId="{14C8F48A-4762-4E6F-A7D9-5442E0A71FEF}" dt="2023-02-03T19:53:46.303" v="313" actId="47"/>
        <pc:sldMkLst>
          <pc:docMk/>
          <pc:sldMk cId="0" sldId="439"/>
        </pc:sldMkLst>
        <pc:spChg chg="add mod">
          <ac:chgData name="Faruk Abdullah" userId="e52374dd587ef96a" providerId="LiveId" clId="{14C8F48A-4762-4E6F-A7D9-5442E0A71FEF}" dt="2023-02-03T19:53:11.121" v="305" actId="21"/>
          <ac:spMkLst>
            <pc:docMk/>
            <pc:sldMk cId="0" sldId="439"/>
            <ac:spMk id="3" creationId="{E64E0D1C-CBC6-948F-11D4-B643E18B8E72}"/>
          </ac:spMkLst>
        </pc:spChg>
        <pc:spChg chg="del mod">
          <ac:chgData name="Faruk Abdullah" userId="e52374dd587ef96a" providerId="LiveId" clId="{14C8F48A-4762-4E6F-A7D9-5442E0A71FEF}" dt="2023-02-03T19:53:11.121" v="305" actId="21"/>
          <ac:spMkLst>
            <pc:docMk/>
            <pc:sldMk cId="0" sldId="439"/>
            <ac:spMk id="88066" creationId="{D77AE02B-4221-49E6-841D-FCA1D0535BAA}"/>
          </ac:spMkLst>
        </pc:spChg>
        <pc:spChg chg="add del">
          <ac:chgData name="Faruk Abdullah" userId="e52374dd587ef96a" providerId="LiveId" clId="{14C8F48A-4762-4E6F-A7D9-5442E0A71FEF}" dt="2023-02-03T19:52:48.281" v="301" actId="21"/>
          <ac:spMkLst>
            <pc:docMk/>
            <pc:sldMk cId="0" sldId="439"/>
            <ac:spMk id="88068" creationId="{536C9201-3046-4F3E-8AB9-E536DAA1F57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865775096" sldId="439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842264258" sldId="440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822957559" sldId="441"/>
        </pc:sldMkLst>
      </pc:sldChg>
      <pc:sldChg chg="modSp add mod">
        <pc:chgData name="Faruk Abdullah" userId="e52374dd587ef96a" providerId="LiveId" clId="{14C8F48A-4762-4E6F-A7D9-5442E0A71FEF}" dt="2023-02-03T20:01:31.105" v="376" actId="1076"/>
        <pc:sldMkLst>
          <pc:docMk/>
          <pc:sldMk cId="3806755471" sldId="441"/>
        </pc:sldMkLst>
        <pc:spChg chg="mod">
          <ac:chgData name="Faruk Abdullah" userId="e52374dd587ef96a" providerId="LiveId" clId="{14C8F48A-4762-4E6F-A7D9-5442E0A71FEF}" dt="2023-02-03T20:01:31.105" v="376" actId="1076"/>
          <ac:spMkLst>
            <pc:docMk/>
            <pc:sldMk cId="3806755471" sldId="441"/>
            <ac:spMk id="2" creationId="{A77BEB57-1D09-4AB2-8479-E2E543E34964}"/>
          </ac:spMkLst>
        </pc:spChg>
      </pc:sldChg>
      <pc:sldChg chg="delSp add del mod setBg delDesignElem">
        <pc:chgData name="Faruk Abdullah" userId="e52374dd587ef96a" providerId="LiveId" clId="{14C8F48A-4762-4E6F-A7D9-5442E0A71FEF}" dt="2023-02-03T19:52:25.057" v="298" actId="47"/>
        <pc:sldMkLst>
          <pc:docMk/>
          <pc:sldMk cId="241972569" sldId="442"/>
        </pc:sldMkLst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9" creationId="{F3060C83-F051-4F0E-ABAD-AA0DFC48B218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1" creationId="{83C98ABE-055B-441F-B07E-44F97F083C39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3" creationId="{29FDB030-9B49-4CED-8CCD-4D99382388AC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5" creationId="{3783CA14-24A1-485C-8B30-D6A5D87987AD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7" creationId="{9A97C86A-04D6-40F7-AE84-31AB43E6A846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9" creationId="{FF9F2414-84E8-453E-B1F3-389FDE8192D9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21" creationId="{3ECA69A1-7536-43AC-85EF-C7106179F5ED}"/>
          </ac:spMkLst>
        </pc:spChg>
        <pc:picChg chg="del">
          <ac:chgData name="Faruk Abdullah" userId="e52374dd587ef96a" providerId="LiveId" clId="{14C8F48A-4762-4E6F-A7D9-5442E0A71FEF}" dt="2023-02-03T19:52:02.474" v="293" actId="21"/>
          <ac:picMkLst>
            <pc:docMk/>
            <pc:sldMk cId="241972569" sldId="442"/>
            <ac:picMk id="4" creationId="{7ABC8C0B-7896-49DC-9934-61E0131E11D7}"/>
          </ac:picMkLst>
        </pc:pic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436227078" sldId="443"/>
        </pc:sldMkLst>
      </pc:sldChg>
      <pc:sldChg chg="delSp modSp add del mod">
        <pc:chgData name="Faruk Abdullah" userId="e52374dd587ef96a" providerId="LiveId" clId="{14C8F48A-4762-4E6F-A7D9-5442E0A71FEF}" dt="2023-02-03T19:54:26.114" v="320" actId="47"/>
        <pc:sldMkLst>
          <pc:docMk/>
          <pc:sldMk cId="1474759272" sldId="444"/>
        </pc:sldMkLst>
        <pc:spChg chg="mod">
          <ac:chgData name="Faruk Abdullah" userId="e52374dd587ef96a" providerId="LiveId" clId="{14C8F48A-4762-4E6F-A7D9-5442E0A71FEF}" dt="2023-02-03T19:10:15.629" v="14" actId="27636"/>
          <ac:spMkLst>
            <pc:docMk/>
            <pc:sldMk cId="1474759272" sldId="444"/>
            <ac:spMk id="88066" creationId="{D77AE02B-4221-49E6-841D-FCA1D0535BAA}"/>
          </ac:spMkLst>
        </pc:spChg>
        <pc:spChg chg="del">
          <ac:chgData name="Faruk Abdullah" userId="e52374dd587ef96a" providerId="LiveId" clId="{14C8F48A-4762-4E6F-A7D9-5442E0A71FEF}" dt="2023-02-03T19:53:54.080" v="314" actId="21"/>
          <ac:spMkLst>
            <pc:docMk/>
            <pc:sldMk cId="1474759272" sldId="444"/>
            <ac:spMk id="88068" creationId="{536C9201-3046-4F3E-8AB9-E536DAA1F57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099556308" sldId="444"/>
        </pc:sldMkLst>
      </pc:sldChg>
      <pc:sldChg chg="delSp modSp add del mod">
        <pc:chgData name="Faruk Abdullah" userId="e52374dd587ef96a" providerId="LiveId" clId="{14C8F48A-4762-4E6F-A7D9-5442E0A71FEF}" dt="2023-02-03T20:00:55.321" v="372" actId="47"/>
        <pc:sldMkLst>
          <pc:docMk/>
          <pc:sldMk cId="3512588045" sldId="445"/>
        </pc:sldMkLst>
        <pc:spChg chg="mod">
          <ac:chgData name="Faruk Abdullah" userId="e52374dd587ef96a" providerId="LiveId" clId="{14C8F48A-4762-4E6F-A7D9-5442E0A71FEF}" dt="2023-02-03T19:10:15.641" v="15" actId="27636"/>
          <ac:spMkLst>
            <pc:docMk/>
            <pc:sldMk cId="3512588045" sldId="445"/>
            <ac:spMk id="88066" creationId="{D77AE02B-4221-49E6-841D-FCA1D0535BAA}"/>
          </ac:spMkLst>
        </pc:spChg>
        <pc:spChg chg="del">
          <ac:chgData name="Faruk Abdullah" userId="e52374dd587ef96a" providerId="LiveId" clId="{14C8F48A-4762-4E6F-A7D9-5442E0A71FEF}" dt="2023-02-03T19:57:24.952" v="348" actId="21"/>
          <ac:spMkLst>
            <pc:docMk/>
            <pc:sldMk cId="3512588045" sldId="445"/>
            <ac:spMk id="88068" creationId="{536C9201-3046-4F3E-8AB9-E536DAA1F570}"/>
          </ac:spMkLst>
        </pc:spChg>
        <pc:picChg chg="del">
          <ac:chgData name="Faruk Abdullah" userId="e52374dd587ef96a" providerId="LiveId" clId="{14C8F48A-4762-4E6F-A7D9-5442E0A71FEF}" dt="2023-02-03T20:00:33.924" v="369" actId="21"/>
          <ac:picMkLst>
            <pc:docMk/>
            <pc:sldMk cId="3512588045" sldId="445"/>
            <ac:picMk id="3" creationId="{592AB29C-45D8-4B81-AB5B-FAF9C6C17969}"/>
          </ac:picMkLst>
        </pc:pic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3586485474" sldId="445"/>
        </pc:sldMkLst>
      </pc:sldChg>
      <pc:sldChg chg="addSp delSp modSp add del mod modClrScheme chgLayout">
        <pc:chgData name="Faruk Abdullah" userId="e52374dd587ef96a" providerId="LiveId" clId="{14C8F48A-4762-4E6F-A7D9-5442E0A71FEF}" dt="2023-02-03T20:00:56.619" v="373" actId="47"/>
        <pc:sldMkLst>
          <pc:docMk/>
          <pc:sldMk cId="263485126" sldId="446"/>
        </pc:sldMkLst>
        <pc:spChg chg="add del mod">
          <ac:chgData name="Faruk Abdullah" userId="e52374dd587ef96a" providerId="LiveId" clId="{14C8F48A-4762-4E6F-A7D9-5442E0A71FEF}" dt="2023-02-03T19:55:40.561" v="328" actId="478"/>
          <ac:spMkLst>
            <pc:docMk/>
            <pc:sldMk cId="263485126" sldId="446"/>
            <ac:spMk id="3" creationId="{DF7975F4-7E8E-8268-F2BB-5D636912F10E}"/>
          </ac:spMkLst>
        </pc:spChg>
        <pc:spChg chg="mod ord modVis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6" creationId="{F3500E49-2D18-4B1B-9120-22A09A761524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66" creationId="{D77AE02B-4221-49E6-841D-FCA1D0535BAA}"/>
          </ac:spMkLst>
        </pc:spChg>
        <pc:spChg chg="add del">
          <ac:chgData name="Faruk Abdullah" userId="e52374dd587ef96a" providerId="LiveId" clId="{14C8F48A-4762-4E6F-A7D9-5442E0A71FEF}" dt="2023-02-03T19:55:40.573" v="330" actId="478"/>
          <ac:spMkLst>
            <pc:docMk/>
            <pc:sldMk cId="263485126" sldId="446"/>
            <ac:spMk id="88067" creationId="{EE0875CE-DE35-42F2-B32B-CB111E4B585F}"/>
          </ac:spMkLst>
        </pc:spChg>
        <pc:spChg chg="del mod ord">
          <ac:chgData name="Faruk Abdullah" userId="e52374dd587ef96a" providerId="LiveId" clId="{14C8F48A-4762-4E6F-A7D9-5442E0A71FEF}" dt="2023-02-03T19:57:03.469" v="343" actId="21"/>
          <ac:spMkLst>
            <pc:docMk/>
            <pc:sldMk cId="263485126" sldId="446"/>
            <ac:spMk id="88068" creationId="{536C9201-3046-4F3E-8AB9-E536DAA1F570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73" creationId="{336ED049-8484-1430-FF2E-F933A2FF0E53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75" creationId="{9FDEDBF6-3F80-1F06-4A4F-75215F8FFB9C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033968018" sldId="446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625354174" sldId="447"/>
        </pc:sldMkLst>
      </pc:sldChg>
      <pc:sldChg chg="modSp add mod">
        <pc:chgData name="Faruk Abdullah" userId="e52374dd587ef96a" providerId="LiveId" clId="{14C8F48A-4762-4E6F-A7D9-5442E0A71FEF}" dt="2023-02-03T19:11:40.849" v="37" actId="14100"/>
        <pc:sldMkLst>
          <pc:docMk/>
          <pc:sldMk cId="1584311017" sldId="447"/>
        </pc:sldMkLst>
        <pc:spChg chg="mod">
          <ac:chgData name="Faruk Abdullah" userId="e52374dd587ef96a" providerId="LiveId" clId="{14C8F48A-4762-4E6F-A7D9-5442E0A71FEF}" dt="2023-02-03T19:10:15.605" v="12" actId="27636"/>
          <ac:spMkLst>
            <pc:docMk/>
            <pc:sldMk cId="1584311017" sldId="447"/>
            <ac:spMk id="2" creationId="{F17B1748-3778-4735-9C3C-47493536B267}"/>
          </ac:spMkLst>
        </pc:spChg>
        <pc:spChg chg="mod">
          <ac:chgData name="Faruk Abdullah" userId="e52374dd587ef96a" providerId="LiveId" clId="{14C8F48A-4762-4E6F-A7D9-5442E0A71FEF}" dt="2023-02-03T19:11:40.849" v="37" actId="14100"/>
          <ac:spMkLst>
            <pc:docMk/>
            <pc:sldMk cId="1584311017" sldId="447"/>
            <ac:spMk id="3" creationId="{9C44507D-8CD2-4820-AA73-C5774219B807}"/>
          </ac:spMkLst>
        </pc:spChg>
      </pc:sldChg>
      <pc:sldChg chg="modSp add mod">
        <pc:chgData name="Faruk Abdullah" userId="e52374dd587ef96a" providerId="LiveId" clId="{14C8F48A-4762-4E6F-A7D9-5442E0A71FEF}" dt="2023-02-03T19:12:06.361" v="39" actId="1076"/>
        <pc:sldMkLst>
          <pc:docMk/>
          <pc:sldMk cId="0" sldId="448"/>
        </pc:sldMkLst>
        <pc:spChg chg="mod">
          <ac:chgData name="Faruk Abdullah" userId="e52374dd587ef96a" providerId="LiveId" clId="{14C8F48A-4762-4E6F-A7D9-5442E0A71FEF}" dt="2023-02-03T19:12:06.361" v="39" actId="1076"/>
          <ac:spMkLst>
            <pc:docMk/>
            <pc:sldMk cId="0" sldId="448"/>
            <ac:spMk id="12" creationId="{DC318D9F-EAFB-41D0-8E00-5D0D8F4B87FC}"/>
          </ac:spMkLst>
        </pc:spChg>
        <pc:spChg chg="mod">
          <ac:chgData name="Faruk Abdullah" userId="e52374dd587ef96a" providerId="LiveId" clId="{14C8F48A-4762-4E6F-A7D9-5442E0A71FEF}" dt="2023-02-03T19:12:02.372" v="38" actId="1076"/>
          <ac:spMkLst>
            <pc:docMk/>
            <pc:sldMk cId="0" sldId="448"/>
            <ac:spMk id="15" creationId="{7A0F7C05-927F-4E48-99D5-3AACF662F716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3272418247" sldId="448"/>
        </pc:sldMkLst>
      </pc:sldChg>
      <pc:sldChg chg="modSp add mod">
        <pc:chgData name="Faruk Abdullah" userId="e52374dd587ef96a" providerId="LiveId" clId="{14C8F48A-4762-4E6F-A7D9-5442E0A71FEF}" dt="2023-02-03T20:06:17.959" v="389" actId="14100"/>
        <pc:sldMkLst>
          <pc:docMk/>
          <pc:sldMk cId="0" sldId="449"/>
        </pc:sldMkLst>
        <pc:spChg chg="mod">
          <ac:chgData name="Faruk Abdullah" userId="e52374dd587ef96a" providerId="LiveId" clId="{14C8F48A-4762-4E6F-A7D9-5442E0A71FEF}" dt="2023-02-03T20:06:17.959" v="389" actId="14100"/>
          <ac:spMkLst>
            <pc:docMk/>
            <pc:sldMk cId="0" sldId="449"/>
            <ac:spMk id="13315" creationId="{271C5BA2-7289-4DB8-AB6F-0CDC9DDA7B76}"/>
          </ac:spMkLst>
        </pc:spChg>
      </pc:sldChg>
      <pc:sldChg chg="del">
        <pc:chgData name="Faruk Abdullah" userId="e52374dd587ef96a" providerId="LiveId" clId="{14C8F48A-4762-4E6F-A7D9-5442E0A71FEF}" dt="2023-02-03T19:09:35.793" v="6" actId="47"/>
        <pc:sldMkLst>
          <pc:docMk/>
          <pc:sldMk cId="4158218596" sldId="449"/>
        </pc:sldMkLst>
      </pc:sldChg>
      <pc:sldChg chg="modSp add mod">
        <pc:chgData name="Faruk Abdullah" userId="e52374dd587ef96a" providerId="LiveId" clId="{14C8F48A-4762-4E6F-A7D9-5442E0A71FEF}" dt="2023-02-03T19:20:37.072" v="116" actId="1076"/>
        <pc:sldMkLst>
          <pc:docMk/>
          <pc:sldMk cId="201273341" sldId="450"/>
        </pc:sldMkLst>
        <pc:spChg chg="mod">
          <ac:chgData name="Faruk Abdullah" userId="e52374dd587ef96a" providerId="LiveId" clId="{14C8F48A-4762-4E6F-A7D9-5442E0A71FEF}" dt="2023-02-03T19:20:37.072" v="116" actId="1076"/>
          <ac:spMkLst>
            <pc:docMk/>
            <pc:sldMk cId="201273341" sldId="450"/>
            <ac:spMk id="2" creationId="{DEC6F795-4627-46BE-BFA5-348C5CE0F344}"/>
          </ac:spMkLst>
        </pc:spChg>
        <pc:spChg chg="mod">
          <ac:chgData name="Faruk Abdullah" userId="e52374dd587ef96a" providerId="LiveId" clId="{14C8F48A-4762-4E6F-A7D9-5442E0A71FEF}" dt="2023-02-03T19:19:57.112" v="98" actId="14100"/>
          <ac:spMkLst>
            <pc:docMk/>
            <pc:sldMk cId="201273341" sldId="450"/>
            <ac:spMk id="3" creationId="{3646CFE8-0DDC-4653-90B4-EEC9964DA572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177352319" sldId="450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1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3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4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5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6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7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8"/>
        </pc:sldMkLst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59"/>
        </pc:sldMkLst>
      </pc:sldChg>
      <pc:sldChg chg="delSp add del">
        <pc:chgData name="Faruk Abdullah" userId="e52374dd587ef96a" providerId="LiveId" clId="{14C8F48A-4762-4E6F-A7D9-5442E0A71FEF}" dt="2023-02-03T20:00:57.667" v="374" actId="47"/>
        <pc:sldMkLst>
          <pc:docMk/>
          <pc:sldMk cId="1297195576" sldId="459"/>
        </pc:sldMkLst>
        <pc:spChg chg="del">
          <ac:chgData name="Faruk Abdullah" userId="e52374dd587ef96a" providerId="LiveId" clId="{14C8F48A-4762-4E6F-A7D9-5442E0A71FEF}" dt="2023-02-03T19:56:35.499" v="338" actId="21"/>
          <ac:spMkLst>
            <pc:docMk/>
            <pc:sldMk cId="1297195576" sldId="459"/>
            <ac:spMk id="88068" creationId="{536C9201-3046-4F3E-8AB9-E536DAA1F570}"/>
          </ac:spMkLst>
        </pc:spChg>
      </pc:sldChg>
      <pc:sldChg chg="addSp modSp new mod">
        <pc:chgData name="Faruk Abdullah" userId="e52374dd587ef96a" providerId="LiveId" clId="{14C8F48A-4762-4E6F-A7D9-5442E0A71FEF}" dt="2023-02-03T19:28:19.270" v="163" actId="1076"/>
        <pc:sldMkLst>
          <pc:docMk/>
          <pc:sldMk cId="2876709495" sldId="460"/>
        </pc:sldMkLst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5" creationId="{88DF11B7-368E-20F7-56AE-B2042296F84F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6" creationId="{4F8E3993-2E11-19BB-1E97-3DB781958027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7" creationId="{9A4E113D-EEC4-1DE4-2935-11DC6FE21DE4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9" creationId="{C72A6FD8-188F-1F83-5A67-BB29CFE622D7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0" creationId="{E0301C92-AFEF-24F7-CE47-6433700F6B86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1" creationId="{5061BF00-B32D-474A-51FF-6B091DA06644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3" creationId="{347BE6BD-DFC5-3DBD-320E-FF0730DD6BC5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4" creationId="{B2FC17D7-6259-2255-3F31-95A20CEFF512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5" creationId="{34F04AC8-D4CA-46D4-61C2-0F9D0B9F3DE5}"/>
          </ac:spMkLst>
        </pc:spChg>
        <pc:spChg chg="add mod">
          <ac:chgData name="Faruk Abdullah" userId="e52374dd587ef96a" providerId="LiveId" clId="{14C8F48A-4762-4E6F-A7D9-5442E0A71FEF}" dt="2023-02-03T19:28:14.643" v="162" actId="1076"/>
          <ac:spMkLst>
            <pc:docMk/>
            <pc:sldMk cId="2876709495" sldId="460"/>
            <ac:spMk id="16" creationId="{5DF4732E-DBF8-B4E5-A7B8-AA0A34555EEE}"/>
          </ac:spMkLst>
        </pc:spChg>
        <pc:spChg chg="add mod">
          <ac:chgData name="Faruk Abdullah" userId="e52374dd587ef96a" providerId="LiveId" clId="{14C8F48A-4762-4E6F-A7D9-5442E0A71FEF}" dt="2023-02-03T19:28:19.270" v="163" actId="1076"/>
          <ac:spMkLst>
            <pc:docMk/>
            <pc:sldMk cId="2876709495" sldId="460"/>
            <ac:spMk id="17" creationId="{88259DA9-269F-2C96-EF8F-14D93653CCFF}"/>
          </ac:spMkLst>
        </pc:spChg>
        <pc:spChg chg="add mod">
          <ac:chgData name="Faruk Abdullah" userId="e52374dd587ef96a" providerId="LiveId" clId="{14C8F48A-4762-4E6F-A7D9-5442E0A71FEF}" dt="2023-02-03T19:23:02.092" v="134" actId="14100"/>
          <ac:spMkLst>
            <pc:docMk/>
            <pc:sldMk cId="2876709495" sldId="460"/>
            <ac:spMk id="18" creationId="{DBB47641-72CD-AE15-208D-76ACE46441C6}"/>
          </ac:spMkLst>
        </pc:s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4" creationId="{BA3AC21F-44FC-0A7E-CA4C-6919709A7188}"/>
          </ac:grpSpMkLst>
        </pc:gr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8" creationId="{FE5AAA4F-43D9-7372-F3DF-682A58CC8CF8}"/>
          </ac:grpSpMkLst>
        </pc:gr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12" creationId="{44D85CD0-9FC5-8824-5185-63535DA6DFFD}"/>
          </ac:grpSpMkLst>
        </pc:grpChg>
        <pc:cxnChg chg="add mod">
          <ac:chgData name="Faruk Abdullah" userId="e52374dd587ef96a" providerId="LiveId" clId="{14C8F48A-4762-4E6F-A7D9-5442E0A71FEF}" dt="2023-02-03T19:28:14.643" v="162" actId="1076"/>
          <ac:cxnSpMkLst>
            <pc:docMk/>
            <pc:sldMk cId="2876709495" sldId="460"/>
            <ac:cxnSpMk id="2" creationId="{A0C2DE32-DE8A-BA47-0816-D61FA49AA94D}"/>
          </ac:cxnSpMkLst>
        </pc:cxnChg>
        <pc:cxnChg chg="add mod">
          <ac:chgData name="Faruk Abdullah" userId="e52374dd587ef96a" providerId="LiveId" clId="{14C8F48A-4762-4E6F-A7D9-5442E0A71FEF}" dt="2023-02-03T19:28:14.643" v="162" actId="1076"/>
          <ac:cxnSpMkLst>
            <pc:docMk/>
            <pc:sldMk cId="2876709495" sldId="460"/>
            <ac:cxnSpMk id="3" creationId="{E66A57CB-8904-8A33-CFAC-7BC9C61C5113}"/>
          </ac:cxnSpMkLst>
        </pc:cxnChg>
      </pc:sldChg>
      <pc:sldChg chg="addSp delSp modSp add mod">
        <pc:chgData name="Faruk Abdullah" userId="e52374dd587ef96a" providerId="LiveId" clId="{14C8F48A-4762-4E6F-A7D9-5442E0A71FEF}" dt="2023-02-03T19:28:31.296" v="165" actId="14100"/>
        <pc:sldMkLst>
          <pc:docMk/>
          <pc:sldMk cId="261861393" sldId="461"/>
        </pc:sldMkLst>
        <pc:spChg chg="del">
          <ac:chgData name="Faruk Abdullah" userId="e52374dd587ef96a" providerId="LiveId" clId="{14C8F48A-4762-4E6F-A7D9-5442E0A71FEF}" dt="2023-02-03T19:24:04.449" v="142" actId="478"/>
          <ac:spMkLst>
            <pc:docMk/>
            <pc:sldMk cId="261861393" sldId="461"/>
            <ac:spMk id="16" creationId="{5DF4732E-DBF8-B4E5-A7B8-AA0A34555EEE}"/>
          </ac:spMkLst>
        </pc:spChg>
        <pc:spChg chg="del">
          <ac:chgData name="Faruk Abdullah" userId="e52374dd587ef96a" providerId="LiveId" clId="{14C8F48A-4762-4E6F-A7D9-5442E0A71FEF}" dt="2023-02-03T19:24:04.449" v="142" actId="478"/>
          <ac:spMkLst>
            <pc:docMk/>
            <pc:sldMk cId="261861393" sldId="461"/>
            <ac:spMk id="17" creationId="{88259DA9-269F-2C96-EF8F-14D93653CCFF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2" creationId="{9614C0E7-56E6-3587-B46D-A97B6D10ABB6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3" creationId="{79029712-3C3A-50DE-9431-62BEDF6F0301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5" creationId="{BB8CC1A9-84AB-BB8A-7AE2-1373CD2CA428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6" creationId="{6337DC6B-9D0C-08B4-0C00-D48322DA0037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0" creationId="{D83075B4-7F86-E01C-9186-A5B97798C819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1" creationId="{5BB826DD-7FF5-CF94-C13E-CBEFB7A53203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3" creationId="{B0B998BD-2891-ABFA-525A-02ED59089432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4" creationId="{77058B40-127A-C484-71C4-A116434246D6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8" creationId="{DFA3408C-2041-7523-0FC9-8BDB536F2A72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9" creationId="{4C074D01-F807-A016-9ECF-1529727612D9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0" creationId="{0FA540A5-A408-448F-0D69-6720E923B8EE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2" creationId="{B63702C3-8570-2F4F-A577-531816F9FA8B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3" creationId="{B40F28C0-FA13-CB9B-3FA0-20FBF54C2A07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4" creationId="{D79EB346-E231-4BAC-552A-5CDE4693AE2F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6" creationId="{57867A9C-25EF-53BB-8E4B-F0D3A73682E3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7" creationId="{BEC2F1F4-6159-03C9-0CD0-4E5E0955C1D1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8" creationId="{ABC21304-8312-28B5-2889-31A0713823AE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49" creationId="{F1CB8201-E24B-3931-82FF-65CADE99315D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0" creationId="{A1936AB4-1E78-EDEB-6B74-528FAE79F8F0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1" creationId="{3BBFFB5D-9EC4-6228-6D25-1CD5F501DFBB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2" creationId="{3025DEE8-AC3B-DB96-FED8-BF17038306F1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3" creationId="{C3873A12-1C47-5443-47FE-FD0821970D27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4" creationId="{16512DC0-E0DA-C15F-01D7-78498C576484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5" creationId="{9E124329-CA39-8D99-D4EC-25F31A2AA4F7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6" creationId="{6D88485D-402C-E155-C5E8-8292CAE22262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7" creationId="{64C7326D-FDB8-93A1-D3AA-D133AFBCE4C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1" creationId="{59EEC8B7-FD5D-090F-3594-570506C5A462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2" creationId="{81EE5160-BCD2-BB74-E36E-9B9F5E3CBE9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4" creationId="{3FF548C3-F4F3-FD7D-337E-F5E5D6E01CE7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5" creationId="{2BA818CD-5ADB-AC3E-6502-D288AD4D6807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9" creationId="{6E9DB2A7-83D7-8C08-2E1A-AF2B1DB7DB3F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0" creationId="{E57051AD-949C-0729-A509-D4979FB3FFA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2" creationId="{A95A8ED5-364E-E41F-C458-13747D965BF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3" creationId="{BF353209-56F2-1F93-1356-66C00BEC2DB0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7" creationId="{013760BD-24A3-9113-5821-22E7EC6312A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8" creationId="{F59C06B1-E408-BDEB-DBBD-01761FC3468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9" creationId="{FD00546A-E133-DB76-E005-70D0367C361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1" creationId="{D549C88A-1EE7-3E1C-5603-8888937F202F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2" creationId="{9408C460-7BBC-0DF3-55AC-6CA96963402C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3" creationId="{BDA60459-3FFD-79EC-C753-46598850E86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5" creationId="{607246F3-D334-0FBA-8D92-069E3E6DF27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6" creationId="{443EC9DC-2246-16AF-74A6-C87D46CCC20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7" creationId="{E92FADE0-C9C1-E6BD-78A1-9114A55039CA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88" creationId="{90DB157F-7F93-165E-BB16-07432241288F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89" creationId="{94A45C66-3A44-66F1-83D3-5C3E9AE0BED4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0" creationId="{A6284B7F-5E5A-9334-5732-A24999113EDD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1" creationId="{74377148-5FD6-1B0F-DC30-D5EB65E27B44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2" creationId="{DFC583CB-2094-EFBE-1ACA-2902F9F68EDD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3" creationId="{90DD21B2-5E87-4D13-4322-1AC9DA770ADB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4" creationId="{24260967-968F-4FFB-0248-723540ED7D3F}"/>
          </ac:spMkLst>
        </pc:spChg>
        <pc:spChg chg="add mod">
          <ac:chgData name="Faruk Abdullah" userId="e52374dd587ef96a" providerId="LiveId" clId="{14C8F48A-4762-4E6F-A7D9-5442E0A71FEF}" dt="2023-02-03T19:28:27.588" v="164" actId="1076"/>
          <ac:spMkLst>
            <pc:docMk/>
            <pc:sldMk cId="261861393" sldId="461"/>
            <ac:spMk id="95" creationId="{3ED072DB-CC2D-70A3-66B4-C1F639FA0B40}"/>
          </ac:spMkLst>
        </pc:spChg>
        <pc:spChg chg="add mod">
          <ac:chgData name="Faruk Abdullah" userId="e52374dd587ef96a" providerId="LiveId" clId="{14C8F48A-4762-4E6F-A7D9-5442E0A71FEF}" dt="2023-02-03T19:28:31.296" v="165" actId="14100"/>
          <ac:spMkLst>
            <pc:docMk/>
            <pc:sldMk cId="261861393" sldId="461"/>
            <ac:spMk id="96" creationId="{63CB52DB-5399-EC39-6AC4-0FBC0DC3D16B}"/>
          </ac:spMkLst>
        </pc:spChg>
        <pc:grpChg chg="del mod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4" creationId="{BA3AC21F-44FC-0A7E-CA4C-6919709A7188}"/>
          </ac:grpSpMkLst>
        </pc:grpChg>
        <pc:grpChg chg="del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8" creationId="{FE5AAA4F-43D9-7372-F3DF-682A58CC8CF8}"/>
          </ac:grpSpMkLst>
        </pc:grpChg>
        <pc:grpChg chg="del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12" creationId="{44D85CD0-9FC5-8824-5185-63535DA6DFFD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1" creationId="{9ED4B04E-6EED-94A8-8E8C-1FC31E87170E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4" creationId="{8A4AE1A7-37BD-6736-03B7-CE5379C2D5F1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9" creationId="{644A870A-1953-45BB-8834-86A12F0CFD43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32" creationId="{AC553BA3-E991-9289-8C74-180C9B560D5C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37" creationId="{13777458-4E39-06D4-3328-D1335E3B2209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41" creationId="{959F04EE-2259-3E9B-6C6A-951EB41C53DB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45" creationId="{CD7CDD9C-2BB0-7BBC-F93A-0C26ABD795FF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0" creationId="{65469B95-716D-E5D2-A252-C1EE14D68C0D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3" creationId="{B64F71B4-ABDB-3927-0AC1-8EB210572776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8" creationId="{C1919567-27E6-33FD-F7D2-760CC8B79EA8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71" creationId="{2BCA385E-AE0A-8300-0C8E-65EA75759380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76" creationId="{7B90A0DD-8847-1725-40A1-727E7DFD3BD5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80" creationId="{74B76614-E8BB-692F-0465-55C3390ECD81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84" creationId="{09EBA80A-FD10-1D8C-4246-75AEE55054AA}"/>
          </ac:grpSpMkLst>
        </pc:grpChg>
        <pc:cxnChg chg="del">
          <ac:chgData name="Faruk Abdullah" userId="e52374dd587ef96a" providerId="LiveId" clId="{14C8F48A-4762-4E6F-A7D9-5442E0A71FEF}" dt="2023-02-03T19:24:04.449" v="142" actId="478"/>
          <ac:cxnSpMkLst>
            <pc:docMk/>
            <pc:sldMk cId="261861393" sldId="461"/>
            <ac:cxnSpMk id="2" creationId="{A0C2DE32-DE8A-BA47-0816-D61FA49AA94D}"/>
          </ac:cxnSpMkLst>
        </pc:cxnChg>
        <pc:cxnChg chg="del">
          <ac:chgData name="Faruk Abdullah" userId="e52374dd587ef96a" providerId="LiveId" clId="{14C8F48A-4762-4E6F-A7D9-5442E0A71FEF}" dt="2023-02-03T19:24:04.449" v="142" actId="478"/>
          <ac:cxnSpMkLst>
            <pc:docMk/>
            <pc:sldMk cId="261861393" sldId="461"/>
            <ac:cxnSpMk id="3" creationId="{E66A57CB-8904-8A33-CFAC-7BC9C61C511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19" creationId="{E474CA41-6B14-B1A4-2294-E77960D88422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0" creationId="{9515727A-4461-2EC9-CA78-74749833387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7" creationId="{0513DE2C-059F-1397-4C04-B4F9D555837E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8" creationId="{A56E11CB-2DE1-E704-0ADF-26F7B2EEC0F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35" creationId="{053E753B-0E6B-627F-2D79-2E185C5F6C0A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36" creationId="{D81FB519-2427-E390-15DB-1790E5A45309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58" creationId="{DC884078-5343-F7D4-B5F4-77B21269D743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59" creationId="{EE640A5D-7A71-1829-2F58-6B7351C29CA3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66" creationId="{BA0389D7-7825-BD69-0EB5-EB113224B46E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67" creationId="{2F906202-15F5-CE55-E1EE-499FCB9313A0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74" creationId="{F3636755-E0CE-4C05-CD91-070CC8C73492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75" creationId="{B7CA6926-7D73-BB9B-FE50-D42A98C6AC39}"/>
          </ac:cxnSpMkLst>
        </pc:cxnChg>
      </pc:sldChg>
      <pc:sldChg chg="del">
        <pc:chgData name="Faruk Abdullah" userId="e52374dd587ef96a" providerId="LiveId" clId="{14C8F48A-4762-4E6F-A7D9-5442E0A71FEF}" dt="2023-02-03T19:09:35.793" v="6" actId="47"/>
        <pc:sldMkLst>
          <pc:docMk/>
          <pc:sldMk cId="0" sldId="462"/>
        </pc:sldMkLst>
      </pc:sldChg>
      <pc:sldChg chg="addSp delSp modSp new del mod">
        <pc:chgData name="Faruk Abdullah" userId="e52374dd587ef96a" providerId="LiveId" clId="{14C8F48A-4762-4E6F-A7D9-5442E0A71FEF}" dt="2023-02-03T19:34:19.311" v="184" actId="47"/>
        <pc:sldMkLst>
          <pc:docMk/>
          <pc:sldMk cId="4284609190" sldId="462"/>
        </pc:sldMkLst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" creationId="{7380B753-504C-379F-5454-D0FE2B52AC9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" creationId="{8CB1DF3C-B3F5-1FE8-3678-9E6D5C8D14A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8" creationId="{21E76AE8-7D8B-DE66-27BC-A616C2B8505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9" creationId="{31849C0E-81DA-1487-875C-B63E4119E12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3" creationId="{B5CBE326-39D0-1E9A-2B8E-E5959811C6C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4" creationId="{95276B8E-45DE-F472-1B0C-6D70908AB75A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6" creationId="{B70200EA-5EC0-A692-4BA2-04D567C227F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7" creationId="{20A61AD0-4512-4554-544F-B8C96FB9B922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1" creationId="{72080DB6-F453-DD42-FCC2-56B9BCEB10A6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2" creationId="{8CCEBE02-A725-E962-9C65-A1C560C30FE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3" creationId="{D82BBB63-A249-38EB-575B-7750A6AF9FFE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5" creationId="{BF1721BB-208C-8F30-A1CC-2E42A3BBFBB4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6" creationId="{ABCC5DBD-F9C4-F2C2-C4A7-0DF8BE985CF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7" creationId="{1D768A47-333E-D132-2464-35E3B6C2D94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9" creationId="{AFAEC080-B94A-AE75-378B-F23F854D2B8E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30" creationId="{D5A8E3FE-D0C5-7747-7EC1-31584316A166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31" creationId="{1529B264-6A1A-779E-1F3C-EE35BC3E2A5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2" creationId="{2BEB0597-F2C4-3DBD-0742-FFEE370DC9C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3" creationId="{B2B1C8A7-B094-057C-FFDC-9EA221D7BCC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4" creationId="{7320CB00-0EE0-5C9E-4FBA-F5DDB84B88E5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5" creationId="{97A20F27-BB1C-6401-88FB-B97729D2DFB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6" creationId="{C304F526-D09A-C66E-B44A-24B112BAC35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7" creationId="{C9E07B6B-2150-6BBF-2CBD-34BF178E404F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3" creationId="{53F52C4E-2A06-40D8-E937-AC4FDF507023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4" creationId="{B6B91F0E-C555-E883-FE91-24AEBAF8F29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6" creationId="{4B8CF378-830A-E253-8D3A-44C76DC3C568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7" creationId="{91516E2A-5D0E-5E4D-83F5-66C14108838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9" creationId="{DF953AC0-0CE1-6613-6785-EF4AF65D6697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0" creationId="{6785E6B8-0932-3C20-9446-82840B476CE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2" creationId="{C6795389-95BA-CEA8-833F-92BD778F6863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3" creationId="{4457E198-1408-5785-131E-9E799E3A491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9" creationId="{A141CA78-5A7D-4D11-CA89-00F68728AB2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0" creationId="{8345057C-254D-2CAA-754E-75D32C5F13B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2" creationId="{21730C7A-708F-E2C9-242A-83CA1B68DDE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3" creationId="{527C7D89-3F07-7C80-31D0-CAF41529477A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5" creationId="{F2D3E54D-3208-018C-3A09-A06FDBFAF1B4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6" creationId="{A81B4513-D9D8-688C-D02B-BE94B88B9FA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8" creationId="{FD3FAE74-A699-32F1-3CDD-FA0D723A24F7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9" creationId="{BB3ECA5C-EADF-C561-84C7-7F78F202412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0" creationId="{E367198E-729D-1E37-1F48-2EC60C4DE2C0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1" creationId="{3564DD67-C47E-70A9-A59E-BE864DA64E5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2" creationId="{B4567F80-4960-316D-36F6-CB47FBBF821F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3" creationId="{DD6A0DA1-6311-DEB1-BF6E-D35C622CFBF3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4" creationId="{080DC722-0AD0-67A9-268D-F43020EB08E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5" creationId="{1E12FAFD-74F9-344F-3316-F3251E7687A9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6" creationId="{34D499EB-8EB6-4A7D-E6A0-01C7D58DBED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7" creationId="{C6391791-FA62-8DD9-2707-875AA811DAE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8" creationId="{E165360D-E846-92F4-D731-9BF95E5292D7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9" creationId="{4F783740-6FD0-92AD-9FEE-9DE024AE422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80" creationId="{6FDBAC2F-AFB3-168A-DF5C-C18E467F1AC5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81" creationId="{2C1ADD49-99FB-1A84-5546-1CAD76720ADF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5" creationId="{869F63F4-3A4C-A114-09E6-AB0A55170CE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6" creationId="{D3503D02-2CA1-FDC4-E0D9-0800D36C41B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8" creationId="{C29FD326-4816-5E00-A5D1-7764DD9EA04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9" creationId="{59842935-C790-4CAC-F09A-E4E22E1D45A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3" creationId="{786C13F3-00BF-7D12-7C07-F00D65E6679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4" creationId="{3A791977-CBBC-9C53-4C72-79CECBB51312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6" creationId="{D78BDB32-6378-752E-1BD6-C68AE584C1E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7" creationId="{30ACD09E-B3B6-61B4-E861-C4249BDFE75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1" creationId="{245CF302-34AA-3080-EA57-B07BB84F48A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2" creationId="{7DA3E224-A961-87A4-C022-7674D997312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3" creationId="{D610FCD4-680C-423F-620F-367E1C3F52F7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5" creationId="{A94B512F-BEB0-8E0A-412E-ADD5BB89042C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6" creationId="{56229579-CF03-B145-0D2D-C70362B09D1F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7" creationId="{3A6C1B71-FE82-919B-52D0-EA16E75B51E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9" creationId="{4E87A66D-8766-18BC-5432-60910755F6C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10" creationId="{1B1FD4AE-2225-3242-6A87-51785E7E3C6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11" creationId="{7E06AC7A-BA7F-CBD8-CEF9-B50818220CFB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2" creationId="{B18ACC14-70D7-6318-99D4-15FB2162EB25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3" creationId="{EB5AA4F7-3D84-A1D8-90AD-0761946B333A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4" creationId="{1CB05F5D-CD59-C72A-BD4B-547C3075713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5" creationId="{8C61C2FB-310F-D9DD-B687-28B70B77130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6" creationId="{7FCFEF71-E19A-2E93-0CE4-F94A4828B86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2" creationId="{C88D0EC1-689D-58B2-82B8-D9FE1EA9756A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3" creationId="{A72C0AC4-49A6-4489-DB69-4F926F6E720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5" creationId="{65BDEC90-1A09-21BB-E988-55A18D0B7B02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6" creationId="{EC9081DB-DD7B-B426-C42E-7CC8F62DEA1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8" creationId="{5E967649-F02D-563F-67D6-AAE22470FF2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9" creationId="{62E524BD-0F82-B859-6413-2EB25BD554D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1" creationId="{EAA081EA-926B-F0D4-E906-FBC5BCCA98B5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2" creationId="{7684E28D-EB77-DA08-4B29-ADB71E73212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8" creationId="{E83F3FC8-0435-911D-9986-B78FD91DEB60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9" creationId="{1C7BB72E-AC4C-10EF-D38E-823C99F8B465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1" creationId="{2CA9088B-AE64-0A64-F67E-B1F9F54BDA9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2" creationId="{ACAD5582-B015-A1A7-89CE-E86AD049C5F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4" creationId="{52594715-38A0-50E5-1C78-F33AE98AF201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5" creationId="{8446F09B-43FF-BDC6-5288-4A155907B0E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7" creationId="{8E697261-6DC2-2942-EDFD-B3C82C9BBFCB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8" creationId="{CF33C263-34AC-5231-8F69-2A43EE89E644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49" creationId="{3D4B933A-7121-5500-50DA-EFDC75D01EE6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0" creationId="{FF9B6566-9CBA-4F01-DE07-6D2D30FA88E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1" creationId="{E25FBAE6-DBC6-7868-5DAA-D70ACFE4B7FB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2" creationId="{834E1CEA-1C63-F058-7A48-E9A9461A586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3" creationId="{7B852B0C-24E6-8458-48F8-1DB7B6E84379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4" creationId="{07C6798C-2592-198E-C9F6-AD8B74078D6D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5" creationId="{65F6659A-3BC4-F772-0308-1EF6AC1E8FA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6" creationId="{21273879-F4DA-9D49-0FD0-8F482DEC6C1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7" creationId="{FE9C777B-2F18-0CD0-A3C8-188F0E88C074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8" creationId="{44110E54-8DCC-96B1-F3C7-8B09FCD1C82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9" creationId="{5DFAFEAD-4539-72EE-1C72-9AC47AD199DD}"/>
          </ac:spMkLst>
        </pc:s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" creationId="{8982F7E9-E9BE-EF7B-3F98-8DBCAFCA330D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7" creationId="{463E07B5-7BDF-C7D3-929A-2B84E3C1BE83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12" creationId="{EBA50A29-68D7-B5E6-D59A-CDBE599313FE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15" creationId="{9D9FD4CB-4B3B-1953-A6D7-2DB9D0DFA54D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0" creationId="{A2ACAB59-20A8-9BDA-4AF5-1533FE36784C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4" creationId="{B76D8C4F-0855-61DA-40FD-C1535F42FA89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8" creationId="{12320FF1-B0DF-284E-EFCA-C9CEB7440716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2" creationId="{F1DBF6FD-7EA6-1C47-F4AA-27D344CCCDAE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5" creationId="{486BBF3A-0A61-2DA0-5F5D-86F887FE92C8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8" creationId="{C37B5D33-AFD7-D78E-43D5-B1DEE6C23F55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51" creationId="{E44238EC-E165-FED9-5532-5FB66EFA4C4A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58" creationId="{AEB1631C-1341-3597-D505-F2FA69251F5C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1" creationId="{7961ADD2-B3C4-E24B-60CC-852E9B280258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4" creationId="{4A9035F1-87DC-25AD-13C3-F1AA1A877986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7" creationId="{D4C97210-521A-65A7-9D78-254B46364DA6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84" creationId="{A5F54B46-6855-9C26-F026-B38C647C4168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87" creationId="{6A9AC7E4-3525-68AA-CC72-AB2149E3BC5D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92" creationId="{C9621884-1661-7FAD-67E1-72E4990A60BD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95" creationId="{36EBBFFE-F0A6-AE51-BA31-F4408854CE72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0" creationId="{508F8E03-BDDB-929C-7FCB-E1C892280A6A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4" creationId="{50DAC51A-3D66-E34F-56C3-B62E4FA03EF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8" creationId="{36EBEBCB-B746-9016-C5AD-23EB7A2C42E6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1" creationId="{EED71F2E-2D63-7852-3A22-7C4642E2439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4" creationId="{C5FC86CB-0C0C-D7DB-DEBC-69DB44BA218B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7" creationId="{D50CE375-03BE-4FB6-28E0-623771442374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30" creationId="{D5F43863-DFAB-B5BF-B47F-4E8B561CA0E0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37" creationId="{3E099E69-616E-CAB2-7DE1-9813B0C46F4B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0" creationId="{CC3CDF91-7C10-A9A4-3C9E-17133004A455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3" creationId="{D7FBAFD2-B284-DA04-7B50-E662DBE6981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6" creationId="{D097CF03-E9FD-93AA-5D39-49829441F6AD}"/>
          </ac:grpSpMkLst>
        </pc:grp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2" creationId="{CB6A77A1-4241-A2F8-EB68-F025807A3B02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" creationId="{A6B49314-C73A-E2F1-D0A3-93A89FBD3490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0" creationId="{16D2CE0A-8FC9-101F-4574-0665E9D1C1EA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1" creationId="{E980DEFE-6B52-AA57-973D-C338D9994D09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8" creationId="{037F0796-4998-FB28-7A6D-E8CBF9193626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9" creationId="{F7A2BD86-EB78-9113-30F5-5BB069AA8120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8" creationId="{C22F4AEC-83B3-96E3-01AA-8D216E4C65AC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9" creationId="{A6C5FB53-586F-BF38-3427-594ABEFFE6C4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40" creationId="{680EDB64-7D5D-4EC0-CF99-8D5125A6B324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41" creationId="{30FF77F1-7F81-9741-4583-3D400515CB4C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4" creationId="{75C23AD5-84E3-0452-1C90-890C84BF9148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5" creationId="{51139B58-6E74-A217-7EE5-F9F3F79DED21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6" creationId="{C6E0AAE0-78AE-1B0D-B185-BF7CFDA9F453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7" creationId="{8C101B30-4C96-BD14-FB85-55CAC92C2CDD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82" creationId="{D07BF1B3-10F6-79AB-A4AB-212081CDDD7A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83" creationId="{318A9F7B-5983-71B7-F916-BAEFC2A2B975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0" creationId="{82E9A20E-8C3E-482C-31E0-FB77E6F73DE8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1" creationId="{B564E737-83F3-C045-8D25-82DA3F029D6D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8" creationId="{1B7BA6FB-6B9D-A08D-95D3-7DDFD0B475D4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9" creationId="{BA84DECF-CCFE-7F9C-9C2B-83987A7F2A3B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7" creationId="{0046F1E6-3976-01A0-D49A-E05565696E8B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8" creationId="{FD2094E2-5AA4-63AE-F50B-DA2D7CBA9EB8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9" creationId="{DC2EE4D8-32CA-005C-4BAB-92500E4D397E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20" creationId="{12274F35-448E-723F-0A58-3D60AD1B646E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3" creationId="{18D44343-2B35-8832-B38F-FEB0E84F215A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4" creationId="{4CB0733F-E360-A361-7966-C1AB40FF7B0C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5" creationId="{3FB8EA49-D635-6EF0-95FB-4185BF6071FC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6" creationId="{8FAE3ED9-19F1-C5AD-EE6D-B0CC908C6086}"/>
          </ac:cxnSpMkLst>
        </pc:cxnChg>
      </pc:sldChg>
      <pc:sldChg chg="addSp delSp modSp add mod">
        <pc:chgData name="Faruk Abdullah" userId="e52374dd587ef96a" providerId="LiveId" clId="{14C8F48A-4762-4E6F-A7D9-5442E0A71FEF}" dt="2023-02-03T19:29:50.004" v="171" actId="478"/>
        <pc:sldMkLst>
          <pc:docMk/>
          <pc:sldMk cId="692095260" sldId="463"/>
        </pc:sldMkLst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" creationId="{1370151F-5EF0-9BFC-6331-A52AA7ED016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6" creationId="{0B7EC54C-9CAB-B1FC-24A1-6BD6F887D8E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8" creationId="{C698E646-B3FA-25AB-DA31-20233A7378B9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9" creationId="{6E18D2F0-585C-7C4B-7B9C-CFB1FA45E8F2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3" creationId="{CD71AB1A-8997-33B4-E4D5-E060E3427574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4" creationId="{91BC9A7C-E263-2C2D-5156-E7355795486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6" creationId="{FE1DF612-FB69-8016-4D7D-7BA2B423701E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7" creationId="{F3B70184-8C54-D56C-DEA3-734946DE700E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2" creationId="{081ACF14-D5C7-0E27-9CB5-9240101A0B9F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3" creationId="{91F57C93-9889-00FF-F71F-E38478834D0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4" creationId="{BCC0F40E-0E6E-C288-B450-9BF53B908B3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6" creationId="{4EC3E908-E7D6-BBBB-96E3-9347C39ACEDC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7" creationId="{B83B7898-59C2-84CB-C38C-621D7EE17616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8" creationId="{659E825F-D6CD-B596-64F5-1480E69E6CB4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0" creationId="{7DC7AAA9-A573-6D1A-C83D-01D515667962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1" creationId="{D52D8443-267A-5E17-3C05-28E1F92A4B2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2" creationId="{BDC05B4B-57E7-FD68-237C-F168515CDBDE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3" creationId="{1EC71FEC-E10D-0CAF-A577-6ECF5556D893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4" creationId="{D59FD636-1F15-B121-8CEC-0B5BA1DDC636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5" creationId="{3C7812F0-371B-D18D-CF18-A7BF202C147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6" creationId="{712202A1-8851-77A8-D45D-0C8DC2DDD85C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7" creationId="{6E3949D3-D154-79B6-60FE-AC43F3A6AFC1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4" creationId="{D63847B3-4559-F662-98D7-AB91E7588649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5" creationId="{C62ACFCD-36A9-97C2-E57E-067ED898911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7" creationId="{6171A4EE-6C1D-1245-57C7-67FEC070EF1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8" creationId="{2863E15A-1A16-7B7C-7FC6-107B893CBF3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0" creationId="{2821A8EC-1582-E293-88AA-36506310734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1" creationId="{141AB020-A0EE-F0B8-C64C-2959C542232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3" creationId="{86648DB2-3D46-47DB-C2A8-5FA646E24FE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4" creationId="{C0AA38F6-CCE4-F5B6-D72C-00EE481E3EC3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88" creationId="{90DB157F-7F93-165E-BB16-07432241288F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89" creationId="{94A45C66-3A44-66F1-83D3-5C3E9AE0BED4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0" creationId="{A6284B7F-5E5A-9334-5732-A24999113EDD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1" creationId="{74377148-5FD6-1B0F-DC30-D5EB65E27B44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2" creationId="{DFC583CB-2094-EFBE-1ACA-2902F9F68EDD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3" creationId="{90DD21B2-5E87-4D13-4322-1AC9DA770ADB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4" creationId="{24260967-968F-4FFB-0248-723540ED7D3F}"/>
          </ac:spMkLst>
        </pc:spChg>
        <pc:spChg chg="mod">
          <ac:chgData name="Faruk Abdullah" userId="e52374dd587ef96a" providerId="LiveId" clId="{14C8F48A-4762-4E6F-A7D9-5442E0A71FEF}" dt="2023-02-03T19:29:46.274" v="170" actId="1076"/>
          <ac:spMkLst>
            <pc:docMk/>
            <pc:sldMk cId="692095260" sldId="463"/>
            <ac:spMk id="95" creationId="{3ED072DB-CC2D-70A3-66B4-C1F639FA0B40}"/>
          </ac:spMkLst>
        </pc:spChg>
        <pc:spChg chg="del mod">
          <ac:chgData name="Faruk Abdullah" userId="e52374dd587ef96a" providerId="LiveId" clId="{14C8F48A-4762-4E6F-A7D9-5442E0A71FEF}" dt="2023-02-03T19:27:03.958" v="157" actId="478"/>
          <ac:spMkLst>
            <pc:docMk/>
            <pc:sldMk cId="692095260" sldId="463"/>
            <ac:spMk id="96" creationId="{63CB52DB-5399-EC39-6AC4-0FBC0DC3D16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99" creationId="{F6306C96-64C6-A1F1-8F34-4FDBB9FDE1E8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0" creationId="{0B80B336-2474-EE1E-87C1-A9EBF507B8B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2" creationId="{F2321ECA-A215-8B77-BCB4-3C4C635D69EC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3" creationId="{2AD0385A-10C0-9FE5-C48E-1529A1CBF01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5" creationId="{64D854F6-7D32-0F0B-AE83-F80F6673BAB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6" creationId="{5EB925C4-96D2-17F0-5656-FAC6061AC885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8" creationId="{36D76478-C7B9-90A4-0AE7-B54ACA4CC3E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9" creationId="{F137CB58-802B-DF48-27E0-F6A48E8809E6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0" creationId="{210B6864-5DBC-5CB4-5A0B-CCB9BA284EC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1" creationId="{8DBA5EC1-DEC8-4A98-492A-21A28965CA91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2" creationId="{7C0E8EBA-00F7-D04E-49E7-26C249B0682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3" creationId="{87DE7D8E-55C0-3BCE-FDED-BCF45F14ADBF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4" creationId="{16FE8E0C-B1B9-9336-8016-1F3E8E8D958B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5" creationId="{9AE91548-3969-404B-99C3-36BA035140C5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6" creationId="{739FF9D5-7E4D-4074-17FC-5A474382FCF7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7" creationId="{B3422EA6-625A-873E-7839-A9D6372BA4A4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8" creationId="{45D10315-F1C7-EBC4-6106-377B51983D2A}"/>
          </ac:spMkLst>
        </pc:spChg>
        <pc:spChg chg="add del mod">
          <ac:chgData name="Faruk Abdullah" userId="e52374dd587ef96a" providerId="LiveId" clId="{14C8F48A-4762-4E6F-A7D9-5442E0A71FEF}" dt="2023-02-03T19:29:50.004" v="171" actId="478"/>
          <ac:spMkLst>
            <pc:docMk/>
            <pc:sldMk cId="692095260" sldId="463"/>
            <ac:spMk id="119" creationId="{5B7D0917-9487-33DD-AC38-55AE3EE9FE4F}"/>
          </ac:spMkLst>
        </pc:spChg>
        <pc:spChg chg="add mod">
          <ac:chgData name="Faruk Abdullah" userId="e52374dd587ef96a" providerId="LiveId" clId="{14C8F48A-4762-4E6F-A7D9-5442E0A71FEF}" dt="2023-02-03T19:29:21.265" v="167" actId="1076"/>
          <ac:spMkLst>
            <pc:docMk/>
            <pc:sldMk cId="692095260" sldId="463"/>
            <ac:spMk id="120" creationId="{78D56408-02B3-22B6-18E2-4962B1FFB7B4}"/>
          </ac:spMkLst>
        </pc:spChg>
        <pc:spChg chg="add mod">
          <ac:chgData name="Faruk Abdullah" userId="e52374dd587ef96a" providerId="LiveId" clId="{14C8F48A-4762-4E6F-A7D9-5442E0A71FEF}" dt="2023-02-03T19:29:25.862" v="168" actId="1076"/>
          <ac:spMkLst>
            <pc:docMk/>
            <pc:sldMk cId="692095260" sldId="463"/>
            <ac:spMk id="121" creationId="{75555DF0-6B8F-F0A8-5AB9-CF62B145A560}"/>
          </ac:spMkLst>
        </pc:s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" creationId="{70C5E6A4-FE7C-839A-6846-F6AD02FEE80C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7" creationId="{F833DF06-B21D-DAC9-7B79-5F6E9765313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2" creationId="{917373D7-ABB9-ED3E-0757-8FA35CACF41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5" creationId="{D2F9FF4D-C877-7241-0E2A-DE1B3B6A160E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1" creationId="{85B470F1-56C7-C593-AC37-1E600B4FE5B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5" creationId="{6E914D0A-F976-5703-F9F3-43B90393FFD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9" creationId="{9B70F066-E8FD-8BD6-6BD5-869E18D60336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3" creationId="{5F5C5150-2C8C-6F20-90AD-B08E22756B3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6" creationId="{BAB7BE2C-2CD2-4B10-8E53-D807EA7E4B38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9" creationId="{0B9628AA-1949-FC06-D074-47806C25FF2A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52" creationId="{98855753-68D5-1C51-7732-3523287B43B7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0" creationId="{65469B95-716D-E5D2-A252-C1EE14D68C0D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3" creationId="{B64F71B4-ABDB-3927-0AC1-8EB210572776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8" creationId="{C1919567-27E6-33FD-F7D2-760CC8B79EA8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71" creationId="{2BCA385E-AE0A-8300-0C8E-65EA75759380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76" creationId="{7B90A0DD-8847-1725-40A1-727E7DFD3BD5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80" creationId="{74B76614-E8BB-692F-0465-55C3390ECD81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84" creationId="{09EBA80A-FD10-1D8C-4246-75AEE55054AA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98" creationId="{24E02D23-EDCB-102B-DBF0-058DE8486E02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1" creationId="{FC3B2519-9F2A-14C6-84A0-AAA59A5CF2BC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4" creationId="{5F039A85-37FE-E241-B462-F4D35027244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7" creationId="{9E44BCEF-ECF3-9354-AB66-60210B066FE2}"/>
          </ac:grpSpMkLst>
        </pc:grp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2" creationId="{F056E710-FCC1-6C4A-0121-1211229F59C0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3" creationId="{9D16D4DC-B87E-FDC0-2782-8B8B82B6F3A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0" creationId="{58CB78AD-599F-7B58-FE84-EF391716C4EF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1" creationId="{17F94B04-28BF-ADB2-CD03-0339F7D8ABFB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9" creationId="{49493B3F-A8CB-BA3A-94DC-2B7947B76BD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20" creationId="{7FA923AC-2842-E618-02E9-1BA500E39FE6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39" creationId="{97D5254F-62AC-66D9-EB0E-4E416D77B3B5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0" creationId="{F3B34D37-D08F-69DB-CD04-A593FC78F037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1" creationId="{742ED6EC-3BAF-082F-2F44-C3AF868435FD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2" creationId="{5B74F9A3-48E9-320B-ADAE-31CEA0D9FFB7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5" creationId="{011AE776-2E16-3F27-FAA8-739FCC1D8DF2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6" creationId="{BDF27A79-8BF5-2B8F-26A4-F64631BDF53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7" creationId="{5E12969E-178F-027A-209E-0F963A165C94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58" creationId="{DC884078-5343-F7D4-B5F4-77B21269D743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59" creationId="{EE640A5D-7A71-1829-2F58-6B7351C29CA3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66" creationId="{BA0389D7-7825-BD69-0EB5-EB113224B46E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67" creationId="{2F906202-15F5-CE55-E1EE-499FCB9313A0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74" creationId="{F3636755-E0CE-4C05-CD91-070CC8C73492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75" creationId="{B7CA6926-7D73-BB9B-FE50-D42A98C6AC39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97" creationId="{B98243A5-201F-2596-A12D-CDBD23EE6A13}"/>
          </ac:cxnSpMkLst>
        </pc:cxnChg>
      </pc:sldChg>
      <pc:sldChg chg="delSp modSp add mod">
        <pc:chgData name="Faruk Abdullah" userId="e52374dd587ef96a" providerId="LiveId" clId="{14C8F48A-4762-4E6F-A7D9-5442E0A71FEF}" dt="2023-02-03T19:35:34.995" v="190" actId="20577"/>
        <pc:sldMkLst>
          <pc:docMk/>
          <pc:sldMk cId="2922498805" sldId="464"/>
        </pc:sldMkLst>
        <pc:spChg chg="del">
          <ac:chgData name="Faruk Abdullah" userId="e52374dd587ef96a" providerId="LiveId" clId="{14C8F48A-4762-4E6F-A7D9-5442E0A71FEF}" dt="2023-02-03T19:33:38.739" v="177" actId="478"/>
          <ac:spMkLst>
            <pc:docMk/>
            <pc:sldMk cId="2922498805" sldId="464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35:31.277" v="188" actId="20577"/>
          <ac:spMkLst>
            <pc:docMk/>
            <pc:sldMk cId="2922498805" sldId="464"/>
            <ac:spMk id="95" creationId="{3ED072DB-CC2D-70A3-66B4-C1F639FA0B40}"/>
          </ac:spMkLst>
        </pc:spChg>
        <pc:spChg chg="mod">
          <ac:chgData name="Faruk Abdullah" userId="e52374dd587ef96a" providerId="LiveId" clId="{14C8F48A-4762-4E6F-A7D9-5442E0A71FEF}" dt="2023-02-03T19:35:26.888" v="187" actId="1076"/>
          <ac:spMkLst>
            <pc:docMk/>
            <pc:sldMk cId="2922498805" sldId="464"/>
            <ac:spMk id="118" creationId="{45D10315-F1C7-EBC4-6106-377B51983D2A}"/>
          </ac:spMkLst>
        </pc:spChg>
        <pc:spChg chg="del">
          <ac:chgData name="Faruk Abdullah" userId="e52374dd587ef96a" providerId="LiveId" clId="{14C8F48A-4762-4E6F-A7D9-5442E0A71FEF}" dt="2023-02-03T19:34:09.300" v="183" actId="478"/>
          <ac:spMkLst>
            <pc:docMk/>
            <pc:sldMk cId="2922498805" sldId="464"/>
            <ac:spMk id="120" creationId="{78D56408-02B3-22B6-18E2-4962B1FFB7B4}"/>
          </ac:spMkLst>
        </pc:spChg>
        <pc:spChg chg="mod">
          <ac:chgData name="Faruk Abdullah" userId="e52374dd587ef96a" providerId="LiveId" clId="{14C8F48A-4762-4E6F-A7D9-5442E0A71FEF}" dt="2023-02-03T19:35:34.995" v="190" actId="20577"/>
          <ac:spMkLst>
            <pc:docMk/>
            <pc:sldMk cId="2922498805" sldId="464"/>
            <ac:spMk id="121" creationId="{75555DF0-6B8F-F0A8-5AB9-CF62B145A560}"/>
          </ac:spMkLst>
        </pc:spChg>
      </pc:sldChg>
      <pc:sldChg chg="addSp delSp modSp add mod">
        <pc:chgData name="Faruk Abdullah" userId="e52374dd587ef96a" providerId="LiveId" clId="{14C8F48A-4762-4E6F-A7D9-5442E0A71FEF}" dt="2023-02-03T19:38:29.244" v="200" actId="1076"/>
        <pc:sldMkLst>
          <pc:docMk/>
          <pc:sldMk cId="3126128571" sldId="465"/>
        </pc:sldMkLst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3" creationId="{1EC71FEC-E10D-0CAF-A577-6ECF5556D893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4" creationId="{D59FD636-1F15-B121-8CEC-0B5BA1DDC636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5" creationId="{3C7812F0-371B-D18D-CF18-A7BF202C147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6" creationId="{712202A1-8851-77A8-D45D-0C8DC2DDD85C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7" creationId="{6E3949D3-D154-79B6-60FE-AC43F3A6AFC1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1" creationId="{3611A6C7-A33B-C8D1-E3B0-7F7AE70CC42C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2" creationId="{DBAE0861-548B-3719-C9D0-5E1770FF191F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4" creationId="{27B99283-2A1B-DD73-1341-4B4F3B00977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5" creationId="{E1D9F917-E4A3-7301-D22C-748B47B92EF2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9" creationId="{D2964283-D5A5-3152-54A1-B32FA1CDBBEA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0" creationId="{F19190A9-4029-1517-8CE7-751998332D4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2" creationId="{3B3CAC02-E4A8-2871-516D-778BB60A8DD9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3" creationId="{79D9D297-6E25-49D9-9070-3D4DD50BBAC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7" creationId="{3E04D133-B74E-CF35-BD1C-89E40F91BC3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8" creationId="{D7664DE2-04E8-1B97-5A3C-71311CA9BC8A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9" creationId="{DCBCE4A4-A854-F03E-C06D-6B10D22E51B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1" creationId="{3D48A60B-5BDB-D5A6-C12C-986D78139A02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2" creationId="{8035810B-471D-5A80-9125-0E3396A69DD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3" creationId="{21FC286F-16C1-3034-3CAF-E2B1884E91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5" creationId="{E82871A8-90E3-62A9-9D98-CC0A079FCEDC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6" creationId="{BDF5BF27-B36A-1C7E-61CB-156C6F366F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7" creationId="{1E159943-9FCC-4C09-D4F9-F663D68EE954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88" creationId="{408F44E6-AEE1-81C6-4487-520660F6FFE4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89" creationId="{2898E8AE-6E93-BAED-11F6-9235B0C48F73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0" creationId="{E8476407-5E7E-B6C1-B5BE-2A66A1B95FBF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1" creationId="{CAEE07A0-139F-329E-7FAF-72FAB4A72A09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2" creationId="{4809786B-2BBD-AD72-4D01-A67BC078A73D}"/>
          </ac:spMkLst>
        </pc:spChg>
        <pc:spChg chg="del">
          <ac:chgData name="Faruk Abdullah" userId="e52374dd587ef96a" providerId="LiveId" clId="{14C8F48A-4762-4E6F-A7D9-5442E0A71FEF}" dt="2023-02-03T19:36:44.431" v="195" actId="478"/>
          <ac:spMkLst>
            <pc:docMk/>
            <pc:sldMk cId="3126128571" sldId="465"/>
            <ac:spMk id="95" creationId="{3ED072DB-CC2D-70A3-66B4-C1F639FA0B40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0" creationId="{210B6864-5DBC-5CB4-5A0B-CCB9BA284EC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1" creationId="{8DBA5EC1-DEC8-4A98-492A-21A28965CA91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2" creationId="{7C0E8EBA-00F7-D04E-49E7-26C249B0682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3" creationId="{87DE7D8E-55C0-3BCE-FDED-BCF45F14ADBF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4" creationId="{16FE8E0C-B1B9-9336-8016-1F3E8E8D958B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5" creationId="{9AE91548-3969-404B-99C3-36BA035140C5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6" creationId="{739FF9D5-7E4D-4074-17FC-5A474382FCF7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7" creationId="{B3422EA6-625A-873E-7839-A9D6372BA4A4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8" creationId="{45D10315-F1C7-EBC4-6106-377B51983D2A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20" creationId="{78D56408-02B3-22B6-18E2-4962B1FFB7B4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21" creationId="{75555DF0-6B8F-F0A8-5AB9-CF62B145A56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3" creationId="{60D39294-3A20-D232-865F-3B732D0837D5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4" creationId="{AD139183-B48B-C692-D93C-B2B26A3E9DE4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6" creationId="{26044F6D-720F-8408-9F76-C383A28DC5B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7" creationId="{B43891E2-50FB-F22F-F37F-F01970BCF873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9" creationId="{6233AB08-8CBB-26B7-D493-B037766005E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0" creationId="{DDE3534D-A483-BBE0-D8CE-36CE4596BCF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2" creationId="{3723DB05-743E-131F-820B-A64E99898143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3" creationId="{6C2292EF-3689-FE96-7958-70820811F0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9" creationId="{ECDD38FC-21D3-EFEE-719D-23B300A926C4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0" creationId="{99C80D8D-B29A-E994-D707-1D4DA976A5F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2" creationId="{CEE9BF03-8430-C844-6247-C607E15CF18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3" creationId="{81690771-2350-6113-5F31-8D9715CDEAF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5" creationId="{05AC3AD1-4334-AC48-C191-8ECE27E737E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6" creationId="{C6239243-9CB1-DB81-5839-EAFFD03E04DE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8" creationId="{106D1691-55A0-EAD2-91A4-461AEAF1FF1B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9" creationId="{448125CD-BD44-0DEE-5439-5A9CB100E1DB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0" creationId="{2EE7C5FF-3F3A-AC11-5818-9BD535CFCD33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1" creationId="{016191C0-005C-1B06-BA82-24C7651A170A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2" creationId="{6BA7690C-BD24-7EC5-F98F-2146B5D7CCB2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3" creationId="{6134F841-9ADF-0B61-4E34-3B55B9B19EA2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4" creationId="{513EE320-B835-94F3-E7A0-9F59C2987736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5" creationId="{7446F8F5-A1A8-2685-BBA6-7A92A3C9592C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6" creationId="{21BDD46F-80AF-F874-D372-9D5A22CBB7E7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7" creationId="{2D37023D-D104-2968-EC89-8E30A213DCA1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8" creationId="{8B27E944-9FF6-D5A7-A0F5-4D4F627A17FE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9" creationId="{44266779-8A0D-CFD1-83E3-8FC98394EAD5}"/>
          </ac:spMkLst>
        </pc:spChg>
        <pc:spChg chg="add mod">
          <ac:chgData name="Faruk Abdullah" userId="e52374dd587ef96a" providerId="LiveId" clId="{14C8F48A-4762-4E6F-A7D9-5442E0A71FEF}" dt="2023-02-03T19:37:43.597" v="198" actId="1076"/>
          <ac:spMkLst>
            <pc:docMk/>
            <pc:sldMk cId="3126128571" sldId="465"/>
            <ac:spMk id="160" creationId="{CE76276A-94B9-F870-491D-91050280A40D}"/>
          </ac:spMkLst>
        </pc:s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" creationId="{70C5E6A4-FE7C-839A-6846-F6AD02FEE80C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7" creationId="{F833DF06-B21D-DAC9-7B79-5F6E9765313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2" creationId="{917373D7-ABB9-ED3E-0757-8FA35CACF41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5" creationId="{D2F9FF4D-C877-7241-0E2A-DE1B3B6A160E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1" creationId="{85B470F1-56C7-C593-AC37-1E600B4FE5B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5" creationId="{6E914D0A-F976-5703-F9F3-43B90393FFD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9" creationId="{9B70F066-E8FD-8BD6-6BD5-869E18D60336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3" creationId="{5F5C5150-2C8C-6F20-90AD-B08E22756B3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6" creationId="{BAB7BE2C-2CD2-4B10-8E53-D807EA7E4B38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9" creationId="{0B9628AA-1949-FC06-D074-47806C25FF2A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52" creationId="{98855753-68D5-1C51-7732-3523287B43B7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0" creationId="{ED2402A0-6F3B-8E71-2065-1AA7005F08F5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3" creationId="{BCDBD748-B880-A40B-BC82-89B7640261DA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8" creationId="{95C3F626-1B73-4EC3-CEC6-80BB69B8A2F5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71" creationId="{CE0DD4D0-690D-8B46-0F0C-9CB807DF970C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76" creationId="{4C94BCD9-BFEF-3E13-7C8E-28C5B8B948A1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80" creationId="{EB746FC7-644D-A77D-532F-CB994082F95B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84" creationId="{49A8356C-F16C-E806-8286-241F68DB2806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98" creationId="{24E02D23-EDCB-102B-DBF0-058DE8486E02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1" creationId="{FC3B2519-9F2A-14C6-84A0-AAA59A5CF2BC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4" creationId="{5F039A85-37FE-E241-B462-F4D35027244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7" creationId="{9E44BCEF-ECF3-9354-AB66-60210B066FE2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2" creationId="{DCE4C47A-E5BB-B58F-1CC4-06D4890DF0AA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5" creationId="{9FAB15A7-26F0-B4F3-0017-9CD51B9DA3C4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8" creationId="{D32031C7-62A2-59FE-F1C8-8D641A175CE1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31" creationId="{53C57B1C-3BCA-3FE0-2D4F-3A1020CD925F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38" creationId="{3F8898FB-7894-7485-A5AF-A3C973FAC28C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1" creationId="{54BAFAAB-311F-FDEB-5685-5D7F59A8A1DF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4" creationId="{DEE8C47F-5A89-BF9D-05D0-9975C72B22E2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7" creationId="{09C3D708-367B-6965-8065-4121504E0FD2}"/>
          </ac:grpSpMkLst>
        </pc:grp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2" creationId="{F056E710-FCC1-6C4A-0121-1211229F59C0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3" creationId="{9D16D4DC-B87E-FDC0-2782-8B8B82B6F3A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0" creationId="{58CB78AD-599F-7B58-FE84-EF391716C4EF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1" creationId="{17F94B04-28BF-ADB2-CD03-0339F7D8ABFB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9" creationId="{49493B3F-A8CB-BA3A-94DC-2B7947B76BD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20" creationId="{7FA923AC-2842-E618-02E9-1BA500E39FE6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39" creationId="{97D5254F-62AC-66D9-EB0E-4E416D77B3B5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0" creationId="{F3B34D37-D08F-69DB-CD04-A593FC78F037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1" creationId="{742ED6EC-3BAF-082F-2F44-C3AF868435FD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2" creationId="{5B74F9A3-48E9-320B-ADAE-31CEA0D9FFB7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5" creationId="{011AE776-2E16-3F27-FAA8-739FCC1D8DF2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6" creationId="{BDF27A79-8BF5-2B8F-26A4-F64631BDF53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7" creationId="{5E12969E-178F-027A-209E-0F963A165C94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58" creationId="{B8E06594-B924-7C21-8067-EB91B4B1957C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59" creationId="{1077C91B-2941-4AF4-D735-3FBCA9848224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66" creationId="{34E68587-9BEC-B789-ECE0-A2DC74E44F3D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67" creationId="{B6A47C25-3F62-A7C1-BBD7-A2D883C3F298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74" creationId="{BFC91857-AA03-48C4-4853-BBB8AD9F4642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75" creationId="{E48DF176-7CBF-0038-BFF4-9F0338BB7325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3" creationId="{789CE243-04CA-F58B-568B-92591C230B3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4" creationId="{4ED22525-6174-AC56-CF2D-B6D9D23FBED9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6" creationId="{192F2FEA-C926-968B-293A-C9FA41D01666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97" creationId="{B98243A5-201F-2596-A12D-CDBD23EE6A13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19" creationId="{B3E3D174-EE89-81B9-21C8-8E3AF228991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4" creationId="{BBA2CD65-EFF7-B5C4-D01B-F9A0C240DCF5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5" creationId="{AB673531-A192-1EB4-E917-E695A6247A4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6" creationId="{B13C4FB4-88E4-D642-96C1-B9AD21704198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7" creationId="{24089ADB-7873-AD8E-CF05-2D0E0B48A833}"/>
          </ac:cxnSpMkLst>
        </pc:cxnChg>
      </pc:sldChg>
      <pc:sldChg chg="addSp delSp modSp add mod">
        <pc:chgData name="Faruk Abdullah" userId="e52374dd587ef96a" providerId="LiveId" clId="{14C8F48A-4762-4E6F-A7D9-5442E0A71FEF}" dt="2023-02-03T19:42:53.825" v="240" actId="1076"/>
        <pc:sldMkLst>
          <pc:docMk/>
          <pc:sldMk cId="3230881158" sldId="466"/>
        </pc:sldMkLst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" creationId="{625782B6-E9FD-F20D-318A-B663848150C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6" creationId="{29FFB035-C4C6-9A17-9392-EFA22778B60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8" creationId="{71F66CD0-8758-CECF-60F5-6145D6F3F44C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" creationId="{22DECFB5-39E5-F414-94F3-2A376FC3ED26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3" creationId="{0E37843B-82AF-0D27-4974-93FB80B34D6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4" creationId="{5BEC97DF-B732-A978-8FD5-1DD9BEEDF29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6" creationId="{30EAFE12-0EEA-8ECA-9425-D5F966A4F4DD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7" creationId="{04FB918D-95E8-438E-61DB-FD1E4752BC5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2" creationId="{4667385A-2874-9B85-B8F4-98730006032A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3" creationId="{4FF2A5B4-71C2-94CC-403F-AFB9C75B702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4" creationId="{9BC29086-D3C1-BF49-8B33-F630B2C4628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6" creationId="{A2966A3D-EF5C-6A59-E255-892B8BB62B4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7" creationId="{68B74505-22FE-C6E5-42A7-2DF0BDA5355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8" creationId="{4F3FAEF3-2014-4B1F-54AA-D8A468068595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0" creationId="{C5F29A6A-3F38-6061-EA05-97C652A21D27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1" creationId="{A555204B-977D-536A-6EC7-C6A3B0B1CFF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2" creationId="{11A623ED-FCA0-616E-BCD5-492CB039E44A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3" creationId="{AD7D49AC-44EC-45D0-CD2F-FCDCE5702D49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4" creationId="{DE5D065A-E60D-6F25-6AB0-E13178B8B0A7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5" creationId="{58F222F7-815F-A768-754D-2818245E5B06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6" creationId="{86AA8F92-C3BF-1B3B-5352-C081A86B51EC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7" creationId="{9CF1ACDC-1915-AACC-5857-486C7D8650A1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3" creationId="{04FCD41F-FFB3-95EF-195A-81D7E0FE391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4" creationId="{291F91AB-43F3-7267-0CD7-6E3BD178930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6" creationId="{C9AF7665-4BB3-9BAD-1B07-5F6B50B16D2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7" creationId="{66F1E757-700F-AB61-FF4B-11CBA532461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9" creationId="{05AD8F02-1C77-439E-9A1E-8D583254B8E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0" creationId="{56251942-7B14-6C61-B398-454B70C5B1D4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2" creationId="{3C988C6E-8C8E-FAFF-8D0D-EA34AEA52641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3" creationId="{BF74CF91-4090-0032-33B1-FA452491DEFC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88" creationId="{408F44E6-AEE1-81C6-4487-520660F6FFE4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89" creationId="{2898E8AE-6E93-BAED-11F6-9235B0C48F73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0" creationId="{E8476407-5E7E-B6C1-B5BE-2A66A1B95FBF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1" creationId="{CAEE07A0-139F-329E-7FAF-72FAB4A72A09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2" creationId="{4809786B-2BBD-AD72-4D01-A67BC078A73D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7" creationId="{D7A0B12A-D1A9-D7CB-E124-4406DA36128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8" creationId="{F10C6420-7FCD-4B45-E287-6334DA7467A7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0" creationId="{A33E64BB-CA3D-3498-7EAA-DD02232411BB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1" creationId="{B62329A3-EDC6-6730-A5DD-DEF37E7C34A4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3" creationId="{A5A031B9-2689-6662-C9C6-1411E327FDD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4" creationId="{10CB4382-17E5-EACD-CC8F-2235B5AFA49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6" creationId="{AAE61408-E3E5-3809-300A-44EE8980B80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7" creationId="{38251DFD-181F-9342-E18E-20D1BFE83371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08" creationId="{EA75941A-F0E1-4A01-EC26-DFF6918E9E4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09" creationId="{08ED0847-9034-A6A4-011F-EBA1C6692C0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0" creationId="{64F92F49-71A8-1D71-AB4F-6EB6F5742696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1" creationId="{248B026A-049A-F800-5E41-7B5348B2D88D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2" creationId="{2E0DA42D-60B9-288F-35A6-B046A32D69A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3" creationId="{7E0B1ED5-60BE-0DA4-8622-556E24E9D5D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4" creationId="{D928E777-967F-DF3C-4E86-F639CF1B1ED4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5" creationId="{2621095B-E9F8-AC9A-7050-020FD65181F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6" creationId="{BFB873D0-4332-2281-4921-13703A0DCB4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7" creationId="{D9C54BB9-9A0B-7614-F7A2-72FA4ABDF66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8" creationId="{C022CEE8-A2B8-6929-0C19-A8EDE6124A31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20" creationId="{2697008C-6242-6C2C-8719-C7624CB9E67D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21" creationId="{90708F44-CA6B-FB6C-1348-BA125323470F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0" creationId="{2EE7C5FF-3F3A-AC11-5818-9BD535CFCD33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1" creationId="{016191C0-005C-1B06-BA82-24C7651A170A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2" creationId="{6BA7690C-BD24-7EC5-F98F-2146B5D7CCB2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3" creationId="{6134F841-9ADF-0B61-4E34-3B55B9B19EA2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4" creationId="{513EE320-B835-94F3-E7A0-9F59C2987736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5" creationId="{7446F8F5-A1A8-2685-BBA6-7A92A3C9592C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6" creationId="{21BDD46F-80AF-F874-D372-9D5A22CBB7E7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7" creationId="{2D37023D-D104-2968-EC89-8E30A213DCA1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8" creationId="{8B27E944-9FF6-D5A7-A0F5-4D4F627A17FE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9" creationId="{44266779-8A0D-CFD1-83E3-8FC98394EAD5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60" creationId="{CE76276A-94B9-F870-491D-91050280A40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4" creationId="{29884833-6F02-1AEF-7BBE-AC84DCAB77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5" creationId="{31C432DB-0184-B7C4-5D1C-25FBDF552E9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7" creationId="{3A3F36AD-DD2F-EE03-5FDF-E5A230EF29A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8" creationId="{3644C2E8-BFE7-7DD3-E4FC-0896854471D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2" creationId="{2D09E818-D947-C44B-E97E-158FCA05854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3" creationId="{551B73C8-3845-E1A3-3160-6A4218017102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5" creationId="{D1FBE37E-4CA8-F2F4-E20C-8FE3DC613F5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6" creationId="{71C63234-820F-2BC2-BE9A-C4D03EB2E7A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0" creationId="{96B4FB06-13D7-EECB-BDF7-8BB83961F4A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1" creationId="{3D8B61BE-3735-80B0-8F70-E366904FBE3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2" creationId="{4E32E481-F984-07FA-CFD7-F2611F7AD0B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4" creationId="{C13D727B-0158-5578-0B64-262FA331232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5" creationId="{38F5104F-16AE-EBED-722D-CE2BA69B90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6" creationId="{ACEC6B77-10F7-B206-30D3-8F5CBF1C8A4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8" creationId="{77218D32-D275-8A1F-CEC4-B41AA3B42FD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9" creationId="{84346158-84FC-9618-576A-811718C172A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90" creationId="{7E75A8E0-CE03-51D5-4EAF-5B518BE0EEE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1" creationId="{961E8E42-1CFB-C5FD-2F54-2C0BC3D8B10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2" creationId="{F59C9C01-E1E9-3423-7D64-D9F8BD75611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3" creationId="{55D118C8-9B7A-501C-D129-002CF07AE207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4" creationId="{A1EA6CB3-DAAA-FE41-D859-0A66AB3EF427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5" creationId="{1ED028FF-4347-2D5C-147F-814620E22D1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1" creationId="{4F9F3DE3-E089-54DE-5A29-D7A3DBC9424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2" creationId="{B2DFD640-453B-9069-0CBD-B5A25ABBD80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4" creationId="{7A052C5A-CE9A-5C53-22BB-393BCDC77A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5" creationId="{7B5A04AF-906D-8EFB-C968-547BD6E673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7" creationId="{22E2467A-BCBC-8FE1-CEE2-5EDAC0F4ABB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8" creationId="{4F251356-3C77-177C-0CAC-F3AA9B608B9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0" creationId="{D38E9BAD-9342-F404-D026-3FC7C35CA16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1" creationId="{404B48EC-6F43-E989-199A-957585AC43B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7" creationId="{D3190D23-2BD1-D78A-4966-33362DB4760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8" creationId="{0FE3ADB2-82A2-0F5B-6A68-514B6EF1BD0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0" creationId="{59E1959F-1E06-FB50-8D6D-8D90AAE242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1" creationId="{A054BFC4-1F2B-93F7-4258-62624362D45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3" creationId="{49A76101-46D0-04D7-7061-B2C9DFA829D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4" creationId="{2C21ECC2-026C-2E97-C2E5-44B33CFDF40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6" creationId="{35371F36-A29D-7418-E155-D53FCC23AFB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7" creationId="{63EE0222-22BC-AC07-BD4A-6220780CA38E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28" creationId="{E09CDA6C-64EB-A9A0-1887-C0D697043D5B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29" creationId="{0C9D4015-1BE4-2A78-A4F1-2AF43A706D1A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0" creationId="{04282243-11EB-1B1C-D203-1F81E8C27E19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1" creationId="{F16D8CC3-7DDD-29EE-4549-5A894B3BD0A9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2" creationId="{5A0B1B75-79A2-CF74-C8BB-2D976B2F822B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3" creationId="{3755ABB0-DA4C-A04E-1C0D-BF91B11F734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4" creationId="{59ECA15F-3A3C-5F68-79C9-2A08E88B3C1D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5" creationId="{E5EBE2DD-ACFE-EE64-AD5D-E892F8FF249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6" creationId="{7F75CBB1-DA5B-5843-A509-C589214758B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7" creationId="{2204B705-81A9-E3F3-BADE-35571EF3E035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8" creationId="{85830F29-BB75-5267-DC43-7B78BB6D152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2" creationId="{A6E9FA2D-1CE8-5E1E-2E40-49DEF1B464A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3" creationId="{82CD7459-F9DE-561A-7DCE-48612434AC4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5" creationId="{177769F6-AB5B-C578-475F-009D09EEDCE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6" creationId="{FC484A14-6B87-1680-0985-AD78D746B5E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0" creationId="{8ABBCD3A-86F7-AC00-647D-5FB0A21A77A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1" creationId="{F136E6C4-AB63-599F-F45A-FE29E0554C20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3" creationId="{F4821ADC-8E8F-1924-ACDC-503A5AD55D4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4" creationId="{8F272B51-5C42-61A4-DCDB-FFD40C41D3C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8" creationId="{2DAA371B-7B99-330F-1C90-4BF692B118B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9" creationId="{D8AA7BB5-B89F-D59D-98EA-8987A15C29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0" creationId="{FA13EB87-241B-0D31-E7AF-228CF044CD2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2" creationId="{5A63DF1B-2685-5728-18ED-F90C42DC362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3" creationId="{4A9CEF7E-F738-172C-63EB-0E84584C242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4" creationId="{2DC77208-0499-24E3-73EB-85EFA352828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6" creationId="{02B1D38D-A11B-94BD-6AA2-12172BE4EE2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7" creationId="{0954A03A-7E66-9D10-B08E-C1E52FE26840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8" creationId="{E3C7DB0B-7740-F99C-E1F6-4DE0649E1AB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69" creationId="{7AD9C2ED-B509-1AFE-73B6-C2631E02516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0" creationId="{D6CD477E-9F42-4884-F428-C3772F550B2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1" creationId="{9528355E-8C6C-98D9-A993-EE784C2A2B9D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2" creationId="{F4E26791-06F8-99B4-18B1-2B72DFF946B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3" creationId="{25D792B3-1D27-9533-E1FE-A2E90C3EE88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79" creationId="{198D4200-82DE-8FA5-6D2D-56B75774F50B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0" creationId="{ECE087F7-5395-7EDA-B8FE-B3D2D8206AF2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2" creationId="{E348FDDC-185F-550A-400B-F80168F44D7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3" creationId="{E746A98F-EDB5-71A2-F47E-9791AEAA7EB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5" creationId="{6B6F93B8-4244-F006-18B7-0957E273C15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6" creationId="{1DA15D87-738F-5EE2-65ED-3F0656948AB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8" creationId="{BD28B1CB-D560-AE12-A23E-C68F112EE7D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9" creationId="{04E50C3C-D137-B899-490C-3FD696E388A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5" creationId="{74211E43-8FCD-10F9-21BF-8A0AE09AA56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6" creationId="{F5C4683D-6C1A-5C93-AC3C-DA9E45EFDD0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8" creationId="{FEA6CB1E-68B1-7A27-DEB8-AB753FB4FFA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9" creationId="{9E103E52-A9BB-5381-00A3-099DBB3219A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1" creationId="{92930F68-E677-DEB5-F8E6-752A34198D9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2" creationId="{D830B61D-A3ED-ED25-DB22-6AEFE759D42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4" creationId="{1C19EA63-770C-E5F0-3D23-EB20C20B640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5" creationId="{86DF18AC-4325-FFE3-5FC9-4030C95A9DD3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6" creationId="{32133BB1-9A38-4FD7-C2A8-A55841A50FAA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7" creationId="{47441F6B-B021-D81B-BD7A-E9A50CA9078C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8" creationId="{6C0490A5-477D-141D-9E6B-A2C4EA1B320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9" creationId="{F0671603-CA5C-210B-B6E5-3391842C0F3E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0" creationId="{E80EC20A-B30F-C044-5975-2429EE9BC45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1" creationId="{2137B2E2-C02D-120F-E559-BB3B560898C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2" creationId="{4D083F88-27A2-9945-33A7-C774D834D5F1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3" creationId="{D55D907E-2ABE-02E6-442F-7A8742911596}"/>
          </ac:spMkLst>
        </pc:spChg>
        <pc:spChg chg="add mod">
          <ac:chgData name="Faruk Abdullah" userId="e52374dd587ef96a" providerId="LiveId" clId="{14C8F48A-4762-4E6F-A7D9-5442E0A71FEF}" dt="2023-02-03T19:42:53.825" v="240" actId="1076"/>
          <ac:spMkLst>
            <pc:docMk/>
            <pc:sldMk cId="3230881158" sldId="466"/>
            <ac:spMk id="314" creationId="{F6E832EF-9F96-EC51-463C-20AD8274D218}"/>
          </ac:spMkLst>
        </pc:spChg>
        <pc:spChg chg="add mod">
          <ac:chgData name="Faruk Abdullah" userId="e52374dd587ef96a" providerId="LiveId" clId="{14C8F48A-4762-4E6F-A7D9-5442E0A71FEF}" dt="2023-02-03T19:42:45.016" v="239" actId="1076"/>
          <ac:spMkLst>
            <pc:docMk/>
            <pc:sldMk cId="3230881158" sldId="466"/>
            <ac:spMk id="315" creationId="{148C5D4A-064B-4092-7F4C-95FB20870579}"/>
          </ac:spMkLst>
        </pc:s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" creationId="{4D77A65A-38A4-E6D5-901E-1438BB4E6621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7" creationId="{14DAB30E-F286-FCA9-E176-04364D5BD542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2" creationId="{01A219E8-4A68-7D00-942C-20FA0E36FE4A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5" creationId="{AA55D80D-AC70-452F-0848-9A9437139E76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1" creationId="{7F357482-A7B1-5A9E-7435-264E01F10E5F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5" creationId="{85F1F9DD-632A-CDE7-3C02-30E70C36FDAF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9" creationId="{DD34604A-AACC-E555-33D4-18E4252DB7C5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2" creationId="{CCC02EDA-9CD9-B917-A476-620680AF0C33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5" creationId="{D249D678-2861-8F24-766C-C62ED9B2D490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8" creationId="{F96FD839-0802-C1D9-C429-C96A33A3C801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51" creationId="{7035489B-FB6B-3B28-8B77-B765DEFDEE8C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0" creationId="{ED2402A0-6F3B-8E71-2065-1AA7005F08F5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3" creationId="{BCDBD748-B880-A40B-BC82-89B7640261DA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8" creationId="{95C3F626-1B73-4EC3-CEC6-80BB69B8A2F5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71" creationId="{CE0DD4D0-690D-8B46-0F0C-9CB807DF970C}"/>
          </ac:grpSpMkLst>
        </pc:grpChg>
        <pc:grpChg chg="add del">
          <ac:chgData name="Faruk Abdullah" userId="e52374dd587ef96a" providerId="LiveId" clId="{14C8F48A-4762-4E6F-A7D9-5442E0A71FEF}" dt="2023-02-03T19:40:56.034" v="223" actId="478"/>
          <ac:grpSpMkLst>
            <pc:docMk/>
            <pc:sldMk cId="3230881158" sldId="466"/>
            <ac:grpSpMk id="76" creationId="{4C94BCD9-BFEF-3E13-7C8E-28C5B8B948A1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80" creationId="{EB746FC7-644D-A77D-532F-CB994082F95B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84" creationId="{49A8356C-F16C-E806-8286-241F68DB2806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95" creationId="{5CBBDA2B-653A-EFC4-77C3-F1C601B95128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99" creationId="{CF141BE4-A287-F571-39EC-5278E07F64A9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02" creationId="{1F22B5FA-C740-1236-952F-CA65B06A85EA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05" creationId="{6E0102BA-DEC0-9B8F-ACDD-3CB4A0154309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2" creationId="{DCE4C47A-E5BB-B58F-1CC4-06D4890DF0AA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5" creationId="{9FAB15A7-26F0-B4F3-0017-9CD51B9DA3C4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8" creationId="{D32031C7-62A2-59FE-F1C8-8D641A175CE1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31" creationId="{53C57B1C-3BCA-3FE0-2D4F-3A1020CD925F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38" creationId="{3F8898FB-7894-7485-A5AF-A3C973FAC28C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1" creationId="{54BAFAAB-311F-FDEB-5685-5D7F59A8A1DF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4" creationId="{DEE8C47F-5A89-BF9D-05D0-9975C72B22E2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7" creationId="{09C3D708-367B-6965-8065-4121504E0FD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63" creationId="{D432953B-610D-5F8A-3BDD-27B99CF1803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66" creationId="{F91C9995-108E-E01A-ED55-6C5E33256DD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1" creationId="{C94BAA29-A839-815F-B1D4-53FE6972886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4" creationId="{9E6F42C8-A23C-6DD6-C6E0-C211E1EAFBA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9" creationId="{D86B547F-BCC9-376F-4308-5072F99AD34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83" creationId="{F53EFEB5-FDB9-100B-881E-CB2C577FBCC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87" creationId="{887242B5-E507-E7F9-23EC-12F224CBC81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0" creationId="{C8EAF2F3-F895-BEA0-A134-594ECD5EAA1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3" creationId="{50D977D1-A253-5E94-0E30-050BCE35B96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6" creationId="{8BAFEE67-1172-7FCD-FB22-8736077EE7F9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9" creationId="{0ED70108-49FB-F1EA-D941-12FDACE3FA8F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16" creationId="{09D91C0E-75A9-8197-BAA7-062ED0BFACC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19" creationId="{EDC4B528-B546-C332-F831-C56512588F1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22" creationId="{34272C70-367D-53BC-04F8-CE8E3EB92D08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25" creationId="{DB9DEC4E-DE4A-C0FD-E7A4-CF5C757988A5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1" creationId="{B1229668-F659-936B-B258-3E27C0F5F0F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4" creationId="{932BBEBD-3F75-341D-26BE-550067594CC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9" creationId="{F7DA2464-78C8-FD76-1080-79ECD0B87A7B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52" creationId="{9CA5E9C4-5141-BE96-C47F-46DDEFEEBF0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57" creationId="{1DB5A171-31E6-CEAC-DC11-8B000F27A85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61" creationId="{6BEDF047-51C2-B213-ED30-E5F06472AB2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65" creationId="{7DBE9333-C23E-CDC0-C4A3-7C02D74141E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78" creationId="{A6CA3C41-2136-9139-DB47-657DDCA6A0B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1" creationId="{A007C9AF-0D3F-F948-1E1E-07E8359A30E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4" creationId="{1A728CC8-B19F-4E5C-BF99-16B65C2B48D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7" creationId="{10E8BE14-9BD4-C189-D73A-E2EB039368F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94" creationId="{CC1F9D99-A44C-28C1-4FF5-FA223C31BE0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97" creationId="{189F355A-E79E-6286-1CFE-A0192BC4C1FC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300" creationId="{E5D4620D-441C-9EDE-FFAD-60186B39E949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303" creationId="{18239F02-FA0D-8BF9-7D21-4CADCC44DC89}"/>
          </ac:grpSpMkLst>
        </pc:grp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2" creationId="{A24FF2B1-5121-E3A4-B2C0-87D4C23F887F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" creationId="{F4726C25-444A-7B7A-A4ED-34CA9A1F12D3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0" creationId="{4DA63467-9DA6-A72F-F98B-B9D668D799CE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1" creationId="{6CA6BF48-8922-9B98-75A2-78DB2F060279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9" creationId="{42C0B0B8-B090-1FE8-981B-F07882FCBE9E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20" creationId="{B64D6375-E406-13B4-7866-1A87522E8021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8" creationId="{E601C001-0B81-7905-581C-CE57FBA1B6E1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9" creationId="{AD5F9E25-BF32-35CA-6115-D83187D5DC40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40" creationId="{51D7690A-B4E2-AFB7-880A-E524481E20D7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41" creationId="{251D75C2-CD95-D9A3-FD62-0F0F0CE92118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4" creationId="{2AAC8E28-A169-376D-CF62-390AC9469DDF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5" creationId="{D1890DDA-0EDC-986E-7E41-BD00595B4122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6" creationId="{42B6731C-F7DB-2C56-54CA-26DD62FA4F89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7" creationId="{7F43ED23-5C83-EFDC-C1D3-2689E0DEE6E3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58" creationId="{B8E06594-B924-7C21-8067-EB91B4B1957C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59" creationId="{1077C91B-2941-4AF4-D735-3FBCA9848224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66" creationId="{34E68587-9BEC-B789-ECE0-A2DC74E44F3D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67" creationId="{B6A47C25-3F62-A7C1-BBD7-A2D883C3F298}"/>
          </ac:cxnSpMkLst>
        </pc:cxnChg>
        <pc:cxnChg chg="add del">
          <ac:chgData name="Faruk Abdullah" userId="e52374dd587ef96a" providerId="LiveId" clId="{14C8F48A-4762-4E6F-A7D9-5442E0A71FEF}" dt="2023-02-03T19:40:29.754" v="220" actId="478"/>
          <ac:cxnSpMkLst>
            <pc:docMk/>
            <pc:sldMk cId="3230881158" sldId="466"/>
            <ac:cxnSpMk id="74" creationId="{BFC91857-AA03-48C4-4853-BBB8AD9F4642}"/>
          </ac:cxnSpMkLst>
        </pc:cxnChg>
        <pc:cxnChg chg="add del">
          <ac:chgData name="Faruk Abdullah" userId="e52374dd587ef96a" providerId="LiveId" clId="{14C8F48A-4762-4E6F-A7D9-5442E0A71FEF}" dt="2023-02-03T19:40:27.662" v="219" actId="478"/>
          <ac:cxnSpMkLst>
            <pc:docMk/>
            <pc:sldMk cId="3230881158" sldId="466"/>
            <ac:cxnSpMk id="75" creationId="{E48DF176-7CBF-0038-BFF4-9F0338BB7325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3" creationId="{789CE243-04CA-F58B-568B-92591C230B3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4" creationId="{4ED22525-6174-AC56-CF2D-B6D9D23FBED9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6" creationId="{192F2FEA-C926-968B-293A-C9FA41D01666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19" creationId="{B3E3D174-EE89-81B9-21C8-8E3AF228991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4" creationId="{BBA2CD65-EFF7-B5C4-D01B-F9A0C240DCF5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5" creationId="{AB673531-A192-1EB4-E917-E695A6247A4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6" creationId="{B13C4FB4-88E4-D642-96C1-B9AD21704198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7" creationId="{24089ADB-7873-AD8E-CF05-2D0E0B48A83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1" creationId="{2CE6CCF9-CA0D-94D0-4CE3-3727351FCDB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2" creationId="{922CA81E-A200-6AB2-43B6-870870F4D5BE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9" creationId="{3AE1689B-9E69-40CE-CE9C-3BD2BAB3258B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0" creationId="{B65B4E0E-EE37-7D0E-CBF7-DDD286E5C2D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7" creationId="{7B17D3EE-503E-1715-0022-D54B4768A55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8" creationId="{5CFD9270-25A0-DCF2-C858-F500C4EAC1F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6" creationId="{9E7ED0F4-C5C6-0C8E-263E-CBDD3DC2437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7" creationId="{5A8A56C1-5A68-9631-1F0B-A98C706AF14E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8" creationId="{A44BA4E0-8618-57BD-4747-FCED721BE77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9" creationId="{D4DA5BE3-E72E-C3A3-D1FD-7612D91A2E2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2" creationId="{BB9F9243-E971-9895-781A-049BCD7B122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3" creationId="{C5DFFE30-51D5-756C-57C6-8964D5985724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4" creationId="{22569FBF-161C-C59A-DF7A-1049E3F2211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5" creationId="{1B82147E-9032-F7CF-FE79-CE8F4AFFABBC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39" creationId="{879809B0-A743-EA83-3FAE-9EBE2D28E491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0" creationId="{C4FDCEED-D386-9C94-F27E-A6109F213CD0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7" creationId="{95B9D9D7-1C5C-B784-3E7D-9F86B4C551B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8" creationId="{003401D8-2B9B-C1BC-1AEE-3FDFAF323E8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55" creationId="{EC2FB4B2-FA3A-F4C8-E2C7-B3E7BC07871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56" creationId="{13A7823B-FED9-6D4A-57C3-3DC306B987C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4" creationId="{4494EA31-F1FD-A057-7D4F-CEF9AD0912E2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5" creationId="{FE7110E3-B381-69C5-2E78-1129ECE0C4B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6" creationId="{74922EB2-A206-8B28-A161-297DFE52160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7" creationId="{795F6FD7-5A8F-6168-E688-BAD25C74DF3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0" creationId="{B400DB8C-BFC3-11D1-B3C9-5DE034D03B3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1" creationId="{30F93F42-AB5F-5512-D112-2C0D1F693AA9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2" creationId="{0F012ADB-C621-8F41-D346-55741138419C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3" creationId="{931AA13B-3C58-E933-9FA4-5E57BB34ED6C}"/>
          </ac:cxnSpMkLst>
        </pc:cxnChg>
      </pc:sldChg>
      <pc:sldChg chg="addSp modSp new mod">
        <pc:chgData name="Faruk Abdullah" userId="e52374dd587ef96a" providerId="LiveId" clId="{14C8F48A-4762-4E6F-A7D9-5442E0A71FEF}" dt="2023-02-03T19:43:35.172" v="245" actId="1076"/>
        <pc:sldMkLst>
          <pc:docMk/>
          <pc:sldMk cId="3849627525" sldId="467"/>
        </pc:sldMkLst>
        <pc:graphicFrameChg chg="add mod">
          <ac:chgData name="Faruk Abdullah" userId="e52374dd587ef96a" providerId="LiveId" clId="{14C8F48A-4762-4E6F-A7D9-5442E0A71FEF}" dt="2023-02-03T19:43:35.172" v="245" actId="1076"/>
          <ac:graphicFrameMkLst>
            <pc:docMk/>
            <pc:sldMk cId="3849627525" sldId="467"/>
            <ac:graphicFrameMk id="2" creationId="{C1F9509A-1286-D197-E9E6-219EE78644DC}"/>
          </ac:graphicFrameMkLst>
        </pc:graphicFrameChg>
      </pc:sldChg>
      <pc:sldChg chg="addSp delSp modSp new mod">
        <pc:chgData name="Faruk Abdullah" userId="e52374dd587ef96a" providerId="LiveId" clId="{14C8F48A-4762-4E6F-A7D9-5442E0A71FEF}" dt="2023-02-03T19:45:50.698" v="259" actId="478"/>
        <pc:sldMkLst>
          <pc:docMk/>
          <pc:sldMk cId="2738652575" sldId="468"/>
        </pc:sldMkLst>
        <pc:spChg chg="add del mod">
          <ac:chgData name="Faruk Abdullah" userId="e52374dd587ef96a" providerId="LiveId" clId="{14C8F48A-4762-4E6F-A7D9-5442E0A71FEF}" dt="2023-02-03T19:45:50.698" v="259" actId="478"/>
          <ac:spMkLst>
            <pc:docMk/>
            <pc:sldMk cId="2738652575" sldId="468"/>
            <ac:spMk id="3" creationId="{DC5B3B33-4CD1-0351-2BF4-88E9F06BBD09}"/>
          </ac:spMkLst>
        </pc:spChg>
        <pc:graphicFrameChg chg="add mod modGraphic">
          <ac:chgData name="Faruk Abdullah" userId="e52374dd587ef96a" providerId="LiveId" clId="{14C8F48A-4762-4E6F-A7D9-5442E0A71FEF}" dt="2023-02-03T19:45:04.700" v="254" actId="404"/>
          <ac:graphicFrameMkLst>
            <pc:docMk/>
            <pc:sldMk cId="2738652575" sldId="468"/>
            <ac:graphicFrameMk id="2" creationId="{3223E9A1-8597-F329-975F-42D0D1D9E1D5}"/>
          </ac:graphicFrameMkLst>
        </pc:graphicFrameChg>
      </pc:sldChg>
      <pc:sldChg chg="addSp delSp modSp new mod">
        <pc:chgData name="Faruk Abdullah" userId="e52374dd587ef96a" providerId="LiveId" clId="{14C8F48A-4762-4E6F-A7D9-5442E0A71FEF}" dt="2023-02-03T19:47:29.203" v="273" actId="403"/>
        <pc:sldMkLst>
          <pc:docMk/>
          <pc:sldMk cId="3900724224" sldId="469"/>
        </pc:sldMkLst>
        <pc:spChg chg="add mod">
          <ac:chgData name="Faruk Abdullah" userId="e52374dd587ef96a" providerId="LiveId" clId="{14C8F48A-4762-4E6F-A7D9-5442E0A71FEF}" dt="2023-02-03T19:47:29.203" v="273" actId="403"/>
          <ac:spMkLst>
            <pc:docMk/>
            <pc:sldMk cId="3900724224" sldId="469"/>
            <ac:spMk id="4" creationId="{94C03A50-21A1-1620-C397-6CBE2F616375}"/>
          </ac:spMkLst>
        </pc:spChg>
        <pc:graphicFrameChg chg="add mod">
          <ac:chgData name="Faruk Abdullah" userId="e52374dd587ef96a" providerId="LiveId" clId="{14C8F48A-4762-4E6F-A7D9-5442E0A71FEF}" dt="2023-02-03T19:47:23.045" v="271" actId="1076"/>
          <ac:graphicFrameMkLst>
            <pc:docMk/>
            <pc:sldMk cId="3900724224" sldId="469"/>
            <ac:graphicFrameMk id="2" creationId="{55EFDF44-6E40-D38B-CAF0-A7005F4DC373}"/>
          </ac:graphicFrameMkLst>
        </pc:graphicFrameChg>
        <pc:graphicFrameChg chg="add del mod">
          <ac:chgData name="Faruk Abdullah" userId="e52374dd587ef96a" providerId="LiveId" clId="{14C8F48A-4762-4E6F-A7D9-5442E0A71FEF}" dt="2023-02-03T19:46:58.671" v="267" actId="478"/>
          <ac:graphicFrameMkLst>
            <pc:docMk/>
            <pc:sldMk cId="3900724224" sldId="469"/>
            <ac:graphicFrameMk id="3" creationId="{C700C152-C301-DA8E-5497-CD9DAE3DB037}"/>
          </ac:graphicFrameMkLst>
        </pc:graphicFrameChg>
      </pc:sldChg>
      <pc:sldChg chg="addSp modSp new">
        <pc:chgData name="Faruk Abdullah" userId="e52374dd587ef96a" providerId="LiveId" clId="{14C8F48A-4762-4E6F-A7D9-5442E0A71FEF}" dt="2023-02-03T19:51:49.643" v="291" actId="1076"/>
        <pc:sldMkLst>
          <pc:docMk/>
          <pc:sldMk cId="3487408398" sldId="470"/>
        </pc:sldMkLst>
        <pc:spChg chg="add mod">
          <ac:chgData name="Faruk Abdullah" userId="e52374dd587ef96a" providerId="LiveId" clId="{14C8F48A-4762-4E6F-A7D9-5442E0A71FEF}" dt="2023-02-03T19:51:49.643" v="291" actId="1076"/>
          <ac:spMkLst>
            <pc:docMk/>
            <pc:sldMk cId="3487408398" sldId="470"/>
            <ac:spMk id="2" creationId="{ED457BDD-7031-DFB1-4892-B0088C2069CE}"/>
          </ac:spMkLst>
        </pc:spChg>
      </pc:sldChg>
      <pc:sldChg chg="addSp modSp new mod">
        <pc:chgData name="Faruk Abdullah" userId="e52374dd587ef96a" providerId="LiveId" clId="{14C8F48A-4762-4E6F-A7D9-5442E0A71FEF}" dt="2023-02-03T19:52:19.016" v="297" actId="1076"/>
        <pc:sldMkLst>
          <pc:docMk/>
          <pc:sldMk cId="1533855239" sldId="471"/>
        </pc:sldMkLst>
        <pc:picChg chg="add mod">
          <ac:chgData name="Faruk Abdullah" userId="e52374dd587ef96a" providerId="LiveId" clId="{14C8F48A-4762-4E6F-A7D9-5442E0A71FEF}" dt="2023-02-03T19:52:19.016" v="297" actId="1076"/>
          <ac:picMkLst>
            <pc:docMk/>
            <pc:sldMk cId="1533855239" sldId="471"/>
            <ac:picMk id="2" creationId="{118810F2-288A-709C-047B-F7CBC7989C62}"/>
          </ac:picMkLst>
        </pc:picChg>
      </pc:sldChg>
      <pc:sldChg chg="addSp modSp new mod">
        <pc:chgData name="Faruk Abdullah" userId="e52374dd587ef96a" providerId="LiveId" clId="{14C8F48A-4762-4E6F-A7D9-5442E0A71FEF}" dt="2023-02-03T19:59:24.895" v="361" actId="20577"/>
        <pc:sldMkLst>
          <pc:docMk/>
          <pc:sldMk cId="320336945" sldId="472"/>
        </pc:sldMkLst>
        <pc:spChg chg="add mod">
          <ac:chgData name="Faruk Abdullah" userId="e52374dd587ef96a" providerId="LiveId" clId="{14C8F48A-4762-4E6F-A7D9-5442E0A71FEF}" dt="2023-02-03T19:59:24.895" v="361" actId="20577"/>
          <ac:spMkLst>
            <pc:docMk/>
            <pc:sldMk cId="320336945" sldId="472"/>
            <ac:spMk id="2" creationId="{5E1D560A-9EBF-584C-8962-4F55E1D1EA70}"/>
          </ac:spMkLst>
        </pc:spChg>
        <pc:spChg chg="add mod">
          <ac:chgData name="Faruk Abdullah" userId="e52374dd587ef96a" providerId="LiveId" clId="{14C8F48A-4762-4E6F-A7D9-5442E0A71FEF}" dt="2023-02-03T19:53:28.905" v="310" actId="1076"/>
          <ac:spMkLst>
            <pc:docMk/>
            <pc:sldMk cId="320336945" sldId="472"/>
            <ac:spMk id="3" creationId="{DFA8733B-B196-1E47-AA40-A1E95795DEEA}"/>
          </ac:spMkLst>
        </pc:spChg>
      </pc:sldChg>
      <pc:sldChg chg="new del">
        <pc:chgData name="Faruk Abdullah" userId="e52374dd587ef96a" providerId="LiveId" clId="{14C8F48A-4762-4E6F-A7D9-5442E0A71FEF}" dt="2023-02-03T19:53:43.742" v="312" actId="47"/>
        <pc:sldMkLst>
          <pc:docMk/>
          <pc:sldMk cId="703515836" sldId="473"/>
        </pc:sldMkLst>
      </pc:sldChg>
      <pc:sldChg chg="addSp delSp modSp add">
        <pc:chgData name="Faruk Abdullah" userId="e52374dd587ef96a" providerId="LiveId" clId="{14C8F48A-4762-4E6F-A7D9-5442E0A71FEF}" dt="2023-02-03T19:59:33.594" v="363" actId="20577"/>
        <pc:sldMkLst>
          <pc:docMk/>
          <pc:sldMk cId="704152573" sldId="474"/>
        </pc:sldMkLst>
        <pc:spChg chg="del">
          <ac:chgData name="Faruk Abdullah" userId="e52374dd587ef96a" providerId="LiveId" clId="{14C8F48A-4762-4E6F-A7D9-5442E0A71FEF}" dt="2023-02-03T19:53:59.378" v="315" actId="478"/>
          <ac:spMkLst>
            <pc:docMk/>
            <pc:sldMk cId="704152573" sldId="474"/>
            <ac:spMk id="2" creationId="{5E1D560A-9EBF-584C-8962-4F55E1D1EA70}"/>
          </ac:spMkLst>
        </pc:spChg>
        <pc:spChg chg="add mod">
          <ac:chgData name="Faruk Abdullah" userId="e52374dd587ef96a" providerId="LiveId" clId="{14C8F48A-4762-4E6F-A7D9-5442E0A71FEF}" dt="2023-02-03T19:59:33.594" v="363" actId="20577"/>
          <ac:spMkLst>
            <pc:docMk/>
            <pc:sldMk cId="704152573" sldId="474"/>
            <ac:spMk id="4" creationId="{0DCC1A3A-CDCE-BFF0-A242-EC45B525E779}"/>
          </ac:spMkLst>
        </pc:spChg>
      </pc:sldChg>
      <pc:sldChg chg="addSp delSp modSp add mod">
        <pc:chgData name="Faruk Abdullah" userId="e52374dd587ef96a" providerId="LiveId" clId="{14C8F48A-4762-4E6F-A7D9-5442E0A71FEF}" dt="2023-02-03T20:00:51.124" v="371" actId="1076"/>
        <pc:sldMkLst>
          <pc:docMk/>
          <pc:sldMk cId="3186727486" sldId="475"/>
        </pc:sldMkLst>
        <pc:spChg chg="add mod">
          <ac:chgData name="Faruk Abdullah" userId="e52374dd587ef96a" providerId="LiveId" clId="{14C8F48A-4762-4E6F-A7D9-5442E0A71FEF}" dt="2023-02-03T20:00:03.816" v="368" actId="20577"/>
          <ac:spMkLst>
            <pc:docMk/>
            <pc:sldMk cId="3186727486" sldId="475"/>
            <ac:spMk id="2" creationId="{1A8ABA16-6D95-868A-1679-CD2793E8941D}"/>
          </ac:spMkLst>
        </pc:spChg>
        <pc:spChg chg="del">
          <ac:chgData name="Faruk Abdullah" userId="e52374dd587ef96a" providerId="LiveId" clId="{14C8F48A-4762-4E6F-A7D9-5442E0A71FEF}" dt="2023-02-03T19:57:41.269" v="349" actId="478"/>
          <ac:spMkLst>
            <pc:docMk/>
            <pc:sldMk cId="3186727486" sldId="475"/>
            <ac:spMk id="4" creationId="{0DCC1A3A-CDCE-BFF0-A242-EC45B525E779}"/>
          </ac:spMkLst>
        </pc:spChg>
        <pc:picChg chg="add mod">
          <ac:chgData name="Faruk Abdullah" userId="e52374dd587ef96a" providerId="LiveId" clId="{14C8F48A-4762-4E6F-A7D9-5442E0A71FEF}" dt="2023-02-03T20:00:51.124" v="371" actId="1076"/>
          <ac:picMkLst>
            <pc:docMk/>
            <pc:sldMk cId="3186727486" sldId="475"/>
            <ac:picMk id="5" creationId="{2866A927-1947-8A52-7BA1-5A9539194AF2}"/>
          </ac:picMkLst>
        </pc:picChg>
      </pc:sldChg>
      <pc:sldChg chg="addSp delSp modSp add">
        <pc:chgData name="Faruk Abdullah" userId="e52374dd587ef96a" providerId="LiveId" clId="{14C8F48A-4762-4E6F-A7D9-5442E0A71FEF}" dt="2023-02-03T19:59:14.826" v="359" actId="207"/>
        <pc:sldMkLst>
          <pc:docMk/>
          <pc:sldMk cId="1429739067" sldId="476"/>
        </pc:sldMkLst>
        <pc:spChg chg="add mod">
          <ac:chgData name="Faruk Abdullah" userId="e52374dd587ef96a" providerId="LiveId" clId="{14C8F48A-4762-4E6F-A7D9-5442E0A71FEF}" dt="2023-02-03T19:59:14.826" v="359" actId="207"/>
          <ac:spMkLst>
            <pc:docMk/>
            <pc:sldMk cId="1429739067" sldId="476"/>
            <ac:spMk id="2" creationId="{4DBB3984-A0DC-E505-0857-651740BCA755}"/>
          </ac:spMkLst>
        </pc:spChg>
        <pc:spChg chg="del">
          <ac:chgData name="Faruk Abdullah" userId="e52374dd587ef96a" providerId="LiveId" clId="{14C8F48A-4762-4E6F-A7D9-5442E0A71FEF}" dt="2023-02-03T19:57:11.429" v="344" actId="478"/>
          <ac:spMkLst>
            <pc:docMk/>
            <pc:sldMk cId="1429739067" sldId="476"/>
            <ac:spMk id="4" creationId="{0DCC1A3A-CDCE-BFF0-A242-EC45B525E779}"/>
          </ac:spMkLst>
        </pc:spChg>
      </pc:sldChg>
      <pc:sldChg chg="addSp delSp modSp add mod">
        <pc:chgData name="Faruk Abdullah" userId="e52374dd587ef96a" providerId="LiveId" clId="{14C8F48A-4762-4E6F-A7D9-5442E0A71FEF}" dt="2023-02-03T19:59:49.932" v="367" actId="20577"/>
        <pc:sldMkLst>
          <pc:docMk/>
          <pc:sldMk cId="3335991289" sldId="477"/>
        </pc:sldMkLst>
        <pc:spChg chg="add mod">
          <ac:chgData name="Faruk Abdullah" userId="e52374dd587ef96a" providerId="LiveId" clId="{14C8F48A-4762-4E6F-A7D9-5442E0A71FEF}" dt="2023-02-03T19:59:49.932" v="367" actId="20577"/>
          <ac:spMkLst>
            <pc:docMk/>
            <pc:sldMk cId="3335991289" sldId="477"/>
            <ac:spMk id="2" creationId="{BC142CFC-FB34-814A-9A6D-F3D09C4E975C}"/>
          </ac:spMkLst>
        </pc:spChg>
        <pc:spChg chg="del mod">
          <ac:chgData name="Faruk Abdullah" userId="e52374dd587ef96a" providerId="LiveId" clId="{14C8F48A-4762-4E6F-A7D9-5442E0A71FEF}" dt="2023-02-03T19:56:45.374" v="340" actId="478"/>
          <ac:spMkLst>
            <pc:docMk/>
            <pc:sldMk cId="3335991289" sldId="477"/>
            <ac:spMk id="4" creationId="{0DCC1A3A-CDCE-BFF0-A242-EC45B525E779}"/>
          </ac:spMkLst>
        </pc:spChg>
      </pc:sldChg>
      <pc:sldChg chg="modSp add mod">
        <pc:chgData name="Faruk Abdullah" userId="e52374dd587ef96a" providerId="LiveId" clId="{14C8F48A-4762-4E6F-A7D9-5442E0A71FEF}" dt="2023-02-03T20:10:32.162" v="399" actId="113"/>
        <pc:sldMkLst>
          <pc:docMk/>
          <pc:sldMk cId="1581194810" sldId="478"/>
        </pc:sldMkLst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2" creationId="{73BDBB73-E584-416B-9560-05DFE70ECF19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3" creationId="{A3317D30-56D9-492B-BFD2-8B8B7276DF38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4" creationId="{AF768384-E921-4880-B00B-353EB3D3DB63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5" creationId="{D6EC7513-D619-4F17-BC22-C4DDA73C4F23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6" creationId="{E99FFB2F-9922-4617-917E-228E0E330B7F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7" creationId="{B13D0B95-7325-48C0-B096-FE9B86E2BFC6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8" creationId="{F10FF0E4-2311-4360-957D-72436457BD65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9" creationId="{87CA23B0-7054-4745-BD83-03DE4B7E00CF}"/>
          </ac:spMkLst>
        </pc:spChg>
        <pc:spChg chg="mod">
          <ac:chgData name="Faruk Abdullah" userId="e52374dd587ef96a" providerId="LiveId" clId="{14C8F48A-4762-4E6F-A7D9-5442E0A71FEF}" dt="2023-02-03T20:10:32.162" v="399" actId="113"/>
          <ac:spMkLst>
            <pc:docMk/>
            <pc:sldMk cId="1581194810" sldId="478"/>
            <ac:spMk id="10" creationId="{9DEB4F3F-B2EE-4D69-9ECF-A5CB192DA071}"/>
          </ac:spMkLst>
        </pc:spChg>
      </pc:sldChg>
      <pc:sldChg chg="new del">
        <pc:chgData name="Faruk Abdullah" userId="e52374dd587ef96a" providerId="LiveId" clId="{14C8F48A-4762-4E6F-A7D9-5442E0A71FEF}" dt="2023-02-03T20:09:37.296" v="391" actId="47"/>
        <pc:sldMkLst>
          <pc:docMk/>
          <pc:sldMk cId="1610043949" sldId="478"/>
        </pc:sldMkLst>
      </pc:sldChg>
      <pc:sldChg chg="new del">
        <pc:chgData name="Faruk Abdullah" userId="e52374dd587ef96a" providerId="LiveId" clId="{14C8F48A-4762-4E6F-A7D9-5442E0A71FEF}" dt="2023-02-03T20:12:38.649" v="402" actId="47"/>
        <pc:sldMkLst>
          <pc:docMk/>
          <pc:sldMk cId="3418620438" sldId="479"/>
        </pc:sldMkLst>
      </pc:sldChg>
    </pc:docChg>
  </pc:docChgLst>
  <pc:docChgLst>
    <pc:chgData name="Faruk Abdullah" userId="e52374dd587ef96a" providerId="LiveId" clId="{647D9E94-7A52-49EB-8F41-E308E549A65B}"/>
    <pc:docChg chg="undo redo custSel addSld delSld modSld sldOrd">
      <pc:chgData name="Faruk Abdullah" userId="e52374dd587ef96a" providerId="LiveId" clId="{647D9E94-7A52-49EB-8F41-E308E549A65B}" dt="2023-02-01T06:03:01.717" v="268" actId="1076"/>
      <pc:docMkLst>
        <pc:docMk/>
      </pc:docMkLst>
      <pc:sldChg chg="modSp mod">
        <pc:chgData name="Faruk Abdullah" userId="e52374dd587ef96a" providerId="LiveId" clId="{647D9E94-7A52-49EB-8F41-E308E549A65B}" dt="2023-02-01T04:57:18.125" v="240" actId="20577"/>
        <pc:sldMkLst>
          <pc:docMk/>
          <pc:sldMk cId="700707328" sldId="256"/>
        </pc:sldMkLst>
        <pc:graphicFrameChg chg="modGraphic">
          <ac:chgData name="Faruk Abdullah" userId="e52374dd587ef96a" providerId="LiveId" clId="{647D9E94-7A52-49EB-8F41-E308E549A65B}" dt="2023-02-01T04:57:18.125" v="24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18:56.281" v="98" actId="47"/>
        <pc:sldMkLst>
          <pc:docMk/>
          <pc:sldMk cId="710300186" sldId="260"/>
        </pc:sldMkLst>
        <pc:spChg chg="add mod">
          <ac:chgData name="Faruk Abdullah" userId="e52374dd587ef96a" providerId="LiveId" clId="{647D9E94-7A52-49EB-8F41-E308E549A65B}" dt="2023-02-01T04:18:40.905" v="95" actId="21"/>
          <ac:spMkLst>
            <pc:docMk/>
            <pc:sldMk cId="710300186" sldId="260"/>
            <ac:spMk id="3" creationId="{723E7F48-6927-F3A7-CC5D-D67A35793D89}"/>
          </ac:spMkLst>
        </pc:spChg>
        <pc:graphicFrameChg chg="del">
          <ac:chgData name="Faruk Abdullah" userId="e52374dd587ef96a" providerId="LiveId" clId="{647D9E94-7A52-49EB-8F41-E308E549A65B}" dt="2023-02-01T04:18:40.905" v="95" actId="21"/>
          <ac:graphicFrameMkLst>
            <pc:docMk/>
            <pc:sldMk cId="710300186" sldId="260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0:13.831" v="110" actId="47"/>
        <pc:sldMkLst>
          <pc:docMk/>
          <pc:sldMk cId="3603077489" sldId="261"/>
        </pc:sldMkLst>
        <pc:spChg chg="add mod">
          <ac:chgData name="Faruk Abdullah" userId="e52374dd587ef96a" providerId="LiveId" clId="{647D9E94-7A52-49EB-8F41-E308E549A65B}" dt="2023-02-01T04:19:05.429" v="100" actId="21"/>
          <ac:spMkLst>
            <pc:docMk/>
            <pc:sldMk cId="3603077489" sldId="261"/>
            <ac:spMk id="3" creationId="{094B7EB6-044C-3D6A-5A1A-3A3FA97F68E9}"/>
          </ac:spMkLst>
        </pc:spChg>
        <pc:graphicFrameChg chg="del">
          <ac:chgData name="Faruk Abdullah" userId="e52374dd587ef96a" providerId="LiveId" clId="{647D9E94-7A52-49EB-8F41-E308E549A65B}" dt="2023-02-01T04:19:05.429" v="100" actId="21"/>
          <ac:graphicFrameMkLst>
            <pc:docMk/>
            <pc:sldMk cId="3603077489" sldId="261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3:35.471" v="121" actId="47"/>
        <pc:sldMkLst>
          <pc:docMk/>
          <pc:sldMk cId="940254606" sldId="262"/>
        </pc:sldMkLst>
        <pc:spChg chg="del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2" creationId="{F41D9725-9AA6-45C4-88D5-2F83F6F5BAD3}"/>
          </ac:spMkLst>
        </pc:spChg>
        <pc:spChg chg="add mod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5" creationId="{87E8A939-01BA-745B-2E10-4B3BB1E2BE67}"/>
          </ac:spMkLst>
        </pc:spChg>
        <pc:graphicFrameChg chg="del">
          <ac:chgData name="Faruk Abdullah" userId="e52374dd587ef96a" providerId="LiveId" clId="{647D9E94-7A52-49EB-8F41-E308E549A65B}" dt="2023-02-01T04:20:44.953" v="111" actId="21"/>
          <ac:graphicFrameMkLst>
            <pc:docMk/>
            <pc:sldMk cId="940254606" sldId="262"/>
            <ac:graphicFrameMk id="4" creationId="{BC6151E0-AFFF-4E9A-9CC4-CD48539CFB19}"/>
          </ac:graphicFrameMkLst>
        </pc:graphicFrameChg>
      </pc:sldChg>
      <pc:sldChg chg="add del">
        <pc:chgData name="Faruk Abdullah" userId="e52374dd587ef96a" providerId="LiveId" clId="{647D9E94-7A52-49EB-8F41-E308E549A65B}" dt="2023-02-01T04:24:18.688" v="125" actId="47"/>
        <pc:sldMkLst>
          <pc:docMk/>
          <pc:sldMk cId="2327258221" sldId="263"/>
        </pc:sldMkLst>
      </pc:sldChg>
      <pc:sldChg chg="modSp mod">
        <pc:chgData name="Faruk Abdullah" userId="e52374dd587ef96a" providerId="LiveId" clId="{647D9E94-7A52-49EB-8F41-E308E549A65B}" dt="2023-02-01T05:00:22.847" v="255" actId="1076"/>
        <pc:sldMkLst>
          <pc:docMk/>
          <pc:sldMk cId="3224969828" sldId="265"/>
        </pc:sldMkLst>
        <pc:spChg chg="mod">
          <ac:chgData name="Faruk Abdullah" userId="e52374dd587ef96a" providerId="LiveId" clId="{647D9E94-7A52-49EB-8F41-E308E549A65B}" dt="2023-02-01T05:00:11.793" v="253" actId="1076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647D9E94-7A52-49EB-8F41-E308E549A65B}" dt="2023-02-01T05:00:17.717" v="254" actId="1076"/>
          <ac:spMkLst>
            <pc:docMk/>
            <pc:sldMk cId="3224969828" sldId="265"/>
            <ac:spMk id="5" creationId="{9AB4EDF2-1990-4043-A440-B22959F8C618}"/>
          </ac:spMkLst>
        </pc:spChg>
        <pc:spChg chg="mod">
          <ac:chgData name="Faruk Abdullah" userId="e52374dd587ef96a" providerId="LiveId" clId="{647D9E94-7A52-49EB-8F41-E308E549A65B}" dt="2023-02-01T05:00:22.847" v="255" actId="1076"/>
          <ac:spMkLst>
            <pc:docMk/>
            <pc:sldMk cId="3224969828" sldId="265"/>
            <ac:spMk id="6" creationId="{978E8825-3D79-4B4E-96A9-A5802CCCCE98}"/>
          </ac:spMkLst>
        </pc:spChg>
      </pc:sldChg>
      <pc:sldChg chg="addSp delSp modSp add del mod">
        <pc:chgData name="Faruk Abdullah" userId="e52374dd587ef96a" providerId="LiveId" clId="{647D9E94-7A52-49EB-8F41-E308E549A65B}" dt="2023-02-01T04:45:57.045" v="211" actId="47"/>
        <pc:sldMkLst>
          <pc:docMk/>
          <pc:sldMk cId="630218954" sldId="267"/>
        </pc:sldMkLst>
        <pc:spChg chg="del">
          <ac:chgData name="Faruk Abdullah" userId="e52374dd587ef96a" providerId="LiveId" clId="{647D9E94-7A52-49EB-8F41-E308E549A65B}" dt="2023-02-01T04:44:22.113" v="197" actId="21"/>
          <ac:spMkLst>
            <pc:docMk/>
            <pc:sldMk cId="630218954" sldId="267"/>
            <ac:spMk id="3" creationId="{6A0F7311-39DA-4D7C-85D7-E70652D30DAC}"/>
          </ac:spMkLst>
        </pc:spChg>
        <pc:spChg chg="del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4" creationId="{33E3B9CA-2346-481D-A50C-28EE840C1587}"/>
          </ac:spMkLst>
        </pc:spChg>
        <pc:spChg chg="add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5" creationId="{D0C8297C-6D28-B1DF-C2B2-D869CFC0C00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62129296" sldId="268"/>
        </pc:sldMkLst>
      </pc:sldChg>
      <pc:sldChg chg="addSp delSp modSp mod">
        <pc:chgData name="Faruk Abdullah" userId="e52374dd587ef96a" providerId="LiveId" clId="{647D9E94-7A52-49EB-8F41-E308E549A65B}" dt="2023-02-01T06:03:01.717" v="268" actId="1076"/>
        <pc:sldMkLst>
          <pc:docMk/>
          <pc:sldMk cId="217983692" sldId="269"/>
        </pc:sldMkLst>
        <pc:spChg chg="del mod">
          <ac:chgData name="Faruk Abdullah" userId="e52374dd587ef96a" providerId="LiveId" clId="{647D9E94-7A52-49EB-8F41-E308E549A65B}" dt="2023-02-01T06:02:31.192" v="261" actId="478"/>
          <ac:spMkLst>
            <pc:docMk/>
            <pc:sldMk cId="217983692" sldId="269"/>
            <ac:spMk id="4" creationId="{A46F39B0-78BA-8BBE-6058-C738EF6DB4FB}"/>
          </ac:spMkLst>
        </pc:spChg>
        <pc:spChg chg="add mod">
          <ac:chgData name="Faruk Abdullah" userId="e52374dd587ef96a" providerId="LiveId" clId="{647D9E94-7A52-49EB-8F41-E308E549A65B}" dt="2023-02-01T06:03:01.717" v="268" actId="1076"/>
          <ac:spMkLst>
            <pc:docMk/>
            <pc:sldMk cId="217983692" sldId="269"/>
            <ac:spMk id="5" creationId="{95851137-C1F5-3806-83E5-77A3C994B3CC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20413939" sldId="27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47499832" sldId="27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81194810" sldId="27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64567279" sldId="27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15939931" sldId="27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864000227" sldId="27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92782887" sldId="27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304816393" sldId="27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023057138" sldId="28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576266663" sldId="28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68635088" sldId="28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73069046" sldId="305"/>
        </pc:sldMkLst>
      </pc:sldChg>
      <pc:sldChg chg="addSp delSp modSp add del mod setBg delDesignElem">
        <pc:chgData name="Faruk Abdullah" userId="e52374dd587ef96a" providerId="LiveId" clId="{647D9E94-7A52-49EB-8F41-E308E549A65B}" dt="2023-02-01T04:18:24.148" v="93" actId="47"/>
        <pc:sldMkLst>
          <pc:docMk/>
          <pc:sldMk cId="924476211" sldId="322"/>
        </pc:sldMkLst>
        <pc:spChg chg="del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2" creationId="{9B3B1C4D-07B7-418D-BDB0-314229DAB64E}"/>
          </ac:spMkLst>
        </pc:spChg>
        <pc:spChg chg="add mod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4" creationId="{878938F5-19A8-32F2-42E1-6A3C8C0E7AE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7" creationId="{FFD48BC7-DC40-47DE-87EE-9F4B6ECB9AB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9" creationId="{E502BBC7-2C76-46F3-BC24-5985BC13DB88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1" creationId="{C7F28D52-2A5F-4D23-81AE-7CB8B591C7AF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3" creationId="{3629484E-3792-4B3D-89AD-7C8A1ED0E0D4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946143493" sldId="39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010023608" sldId="39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237029781" sldId="39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96541322" sldId="39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50455887" sldId="394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68765383" sldId="39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83741140" sldId="39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75612819" sldId="39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501922457" sldId="398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95320237" sldId="39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756336428" sldId="40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617222915" sldId="40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35875047" sldId="40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44027508" sldId="40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050426" sldId="404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185443574" sldId="40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94508834" sldId="40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5924003" sldId="408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335876339" sldId="40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05050568" sldId="41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653503319" sldId="41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34282712" sldId="41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12497528" sldId="413"/>
        </pc:sldMkLst>
      </pc:sldChg>
      <pc:sldChg chg="modSp mod">
        <pc:chgData name="Faruk Abdullah" userId="e52374dd587ef96a" providerId="LiveId" clId="{647D9E94-7A52-49EB-8F41-E308E549A65B}" dt="2023-02-01T05:02:49.044" v="260" actId="1076"/>
        <pc:sldMkLst>
          <pc:docMk/>
          <pc:sldMk cId="3680364912" sldId="414"/>
        </pc:sldMkLst>
        <pc:spChg chg="mod">
          <ac:chgData name="Faruk Abdullah" userId="e52374dd587ef96a" providerId="LiveId" clId="{647D9E94-7A52-49EB-8F41-E308E549A65B}" dt="2023-02-01T05:02:49.044" v="260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173754620" sldId="41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03490916" sldId="41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03986730" sldId="41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73464163" sldId="418"/>
        </pc:sldMkLst>
      </pc:sldChg>
      <pc:sldChg chg="modSp mod">
        <pc:chgData name="Faruk Abdullah" userId="e52374dd587ef96a" providerId="LiveId" clId="{647D9E94-7A52-49EB-8F41-E308E549A65B}" dt="2023-01-29T07:30:47.378" v="1" actId="11"/>
        <pc:sldMkLst>
          <pc:docMk/>
          <pc:sldMk cId="2920541934" sldId="419"/>
        </pc:sldMkLst>
        <pc:spChg chg="mod">
          <ac:chgData name="Faruk Abdullah" userId="e52374dd587ef96a" providerId="LiveId" clId="{647D9E94-7A52-49EB-8F41-E308E549A65B}" dt="2023-01-29T07:30:47.378" v="1" actId="11"/>
          <ac:spMkLst>
            <pc:docMk/>
            <pc:sldMk cId="2920541934" sldId="419"/>
            <ac:spMk id="3" creationId="{EF1E23C6-AA2C-513F-0C67-5AB5B7EA6256}"/>
          </ac:spMkLst>
        </pc:spChg>
      </pc:sldChg>
      <pc:sldChg chg="modSp mod">
        <pc:chgData name="Faruk Abdullah" userId="e52374dd587ef96a" providerId="LiveId" clId="{647D9E94-7A52-49EB-8F41-E308E549A65B}" dt="2023-02-01T04:59:39.889" v="250" actId="1076"/>
        <pc:sldMkLst>
          <pc:docMk/>
          <pc:sldMk cId="3905083673" sldId="420"/>
        </pc:sldMkLst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8" creationId="{F7D85D2E-3A62-8F39-F70B-69AEA661921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9" creationId="{C5B1A2D3-D541-D713-410F-08785D15D6F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0" creationId="{BD06509A-2AAF-C403-5477-A6AA1EBED03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1" creationId="{C09956ED-999C-AA95-A0B9-2E5BAE16C2D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2" creationId="{0021A66E-25D0-06FA-7A6C-09880533495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3" creationId="{EEF4417D-EADA-E5B5-2583-012370E72BD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4" creationId="{13C6263C-621D-CD3D-3B96-CE340F79930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5" creationId="{1FF71CB5-6596-5266-F45D-130C6DD7E50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6" creationId="{26AF99C3-D481-9BA6-075E-8A4AFA15D3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7" creationId="{968FDD04-816C-04F8-0267-E1D09FF6B9C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8" creationId="{52586623-9849-23B7-DCAF-E170DC34AC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9" creationId="{D6F4A40F-47DF-C510-AF0F-B0C1368E040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0" creationId="{FD318473-2B59-3653-E9AF-BC54B1859C5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1" creationId="{F4738BCA-884A-E6FC-6796-F842EED9763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2" creationId="{195183A5-B98A-6138-C209-D1CCF0C80DE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3" creationId="{F2B8EE64-332B-00A7-583A-CC1005ECB09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4" creationId="{D4D178C4-E7CB-10C9-258D-EBFAAE0EEFD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5" creationId="{E9667E12-51A9-BE79-91E8-8AE7383D2A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6" creationId="{2128977B-5D8B-E886-5ED9-B0D7F3B63A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7" creationId="{13B39D0E-BFC7-9B8A-7150-31508451C3A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8" creationId="{BE2795D7-2594-11DD-3666-B643A194F4E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9" creationId="{4C04FAE4-DBFF-B997-965A-B4AE70DEFD7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0" creationId="{B25463CE-B7C6-1240-654B-8DCD1B1B9C9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1" creationId="{ABB2E2AF-4130-2F7A-4BA5-7DD506E81BE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2" creationId="{570BD486-4CB7-1DEC-0D0C-FF26800B2F4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3" creationId="{B554000C-5E78-88AE-1B38-335F15402D5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4" creationId="{3D131FB9-857F-AA06-9379-AA70916A938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5" creationId="{F851F1FB-7261-F001-16F9-D9243F6A866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6" creationId="{05ED4428-7850-9F08-D9EB-FD54CF0595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7" creationId="{8B0B755D-133E-1C34-7C88-F266A7BF90B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8" creationId="{E29209D4-04B1-B9FC-FCD5-FA3F4EE3B4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9" creationId="{DEF12FAE-E4D6-F92E-24BE-376714A2CDB6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0" creationId="{8916C1D4-37B0-BED6-4005-704737EA9D0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1" creationId="{202758F9-7DBF-0CBA-56E2-1063F3DDB43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2" creationId="{BE940A99-E8F7-09CB-8DE5-6364124A1C6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3" creationId="{C952BAD1-C91F-1145-470D-E4003E4DD3C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4" creationId="{8C0A8A00-F228-4119-AA5A-DAD294D1AAA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5" creationId="{CC4F03AC-43FF-1E78-F7EE-AA1A7333983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6" creationId="{4B29C105-F96D-ABC3-809B-2754FF24B90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7" creationId="{16A11DAF-4175-AEB3-34E3-2E5138F7AD1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8" creationId="{56D18E3C-BCFE-5973-06B2-58D21096DA1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9" creationId="{4865D2D6-259F-DD8D-8DEA-BFA37385EDB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0" creationId="{D5F83E73-4F5D-3296-0FB7-AFBE45F45F3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1" creationId="{10610D9E-60EF-F70B-F678-8C5CEF95428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2" creationId="{82FEB9B5-5F5A-A999-BA02-91D37AE740F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3" creationId="{ED28CD9F-C032-BEEE-FEB9-B2D429F0749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4" creationId="{1DC3C6C5-0945-DC37-BCBB-131A358C13F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5" creationId="{C6E50784-13DA-8A0D-5F70-6087C97E15D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6" creationId="{BE0FC8F1-B9EC-E9ED-D856-9BF6D2E6BF2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7" creationId="{AC2B2530-5CB6-1294-261E-8C9D6F2C26B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8" creationId="{5FE378F7-092B-6613-A39A-3E992E1D835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9" creationId="{FFBB5C69-0FC8-2817-019E-172D704230E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0" creationId="{C10375D5-7170-209E-43B3-B569C2A06FD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1" creationId="{10F7C13D-0981-A520-5C1C-034343F2656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2" creationId="{71133C92-231F-6568-5F69-A4CE9E20DF2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3" creationId="{1689957D-ED76-BA6B-1430-A041375115F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4" creationId="{DD158BFC-1D0C-C699-42AB-0865620DCA1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5" creationId="{EDEFAAB5-DD1F-1D6C-446E-3A5857762239}"/>
          </ac:spMkLst>
        </pc:s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" creationId="{4E6F5BA5-C625-0AE7-CDC3-C520A86EED5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7" creationId="{574A7BC4-71D1-6D48-6476-ABC2FBF1E0A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0" creationId="{112358F7-8C88-3DED-EE0B-E6B3F40115E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3" creationId="{8572538A-F695-CB9A-C711-641CC11421A0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6" creationId="{F0B7975A-1F21-8EA1-5D05-1EA5510F57BB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9" creationId="{E0DAC822-0818-9FEC-B200-73F9E70B4F84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2" creationId="{1181EA67-BE86-F30E-A2C3-01984E89321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5" creationId="{479D563F-B375-B679-87F4-A032A14F70B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8" creationId="{42F63728-D082-8251-4FEF-0A375FF262E6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1" creationId="{573544A9-7A05-C313-9469-63F05BD7E28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4" creationId="{5C6C3EBE-BC24-209A-3028-50BE56B660F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7" creationId="{461A9CAE-3EE2-96F9-3706-8C04F8E72F0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0" creationId="{F24132ED-E648-6BC5-4D8D-31548619AA6E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3" creationId="{A3B1CBAE-2EC9-1FC8-D921-40D93E63983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6" creationId="{9D7DA37F-E0FB-6C6B-DEA7-98F0D8C3804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9" creationId="{92DFEBF7-6C8F-E6A2-A89A-6650F3F3687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2" creationId="{1EFDCB37-5044-E646-746F-DB6E7C31F8D7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5" creationId="{47224F22-7316-1D5E-BFB9-0AD2E00840B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16" creationId="{21DF63B1-5533-922E-B4A0-CA1F1E134FA2}"/>
          </ac:grpSpMkLst>
        </pc:gr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12258291" sldId="42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723296228" sldId="422"/>
        </pc:sldMkLst>
      </pc:sldChg>
      <pc:sldChg chg="new del">
        <pc:chgData name="Faruk Abdullah" userId="e52374dd587ef96a" providerId="LiveId" clId="{647D9E94-7A52-49EB-8F41-E308E549A65B}" dt="2023-02-01T04:15:16.971" v="86" actId="680"/>
        <pc:sldMkLst>
          <pc:docMk/>
          <pc:sldMk cId="1718963250" sldId="423"/>
        </pc:sldMkLst>
      </pc:sldChg>
      <pc:sldChg chg="addSp modSp new mod">
        <pc:chgData name="Faruk Abdullah" userId="e52374dd587ef96a" providerId="LiveId" clId="{647D9E94-7A52-49EB-8F41-E308E549A65B}" dt="2023-02-01T04:18:19.485" v="92" actId="113"/>
        <pc:sldMkLst>
          <pc:docMk/>
          <pc:sldMk cId="2352807135" sldId="423"/>
        </pc:sldMkLst>
        <pc:spChg chg="add mod">
          <ac:chgData name="Faruk Abdullah" userId="e52374dd587ef96a" providerId="LiveId" clId="{647D9E94-7A52-49EB-8F41-E308E549A65B}" dt="2023-02-01T04:18:19.485" v="92" actId="113"/>
          <ac:spMkLst>
            <pc:docMk/>
            <pc:sldMk cId="2352807135" sldId="423"/>
            <ac:spMk id="2" creationId="{9596B622-1406-6BCA-A363-5BA273D80DD6}"/>
          </ac:spMkLst>
        </pc:spChg>
      </pc:sldChg>
      <pc:sldChg chg="delSp modSp add del mod">
        <pc:chgData name="Faruk Abdullah" userId="e52374dd587ef96a" providerId="LiveId" clId="{647D9E94-7A52-49EB-8F41-E308E549A65B}" dt="2023-02-01T04:26:24.558" v="132" actId="47"/>
        <pc:sldMkLst>
          <pc:docMk/>
          <pc:sldMk cId="442867878" sldId="424"/>
        </pc:sldMkLst>
        <pc:spChg chg="del">
          <ac:chgData name="Faruk Abdullah" userId="e52374dd587ef96a" providerId="LiveId" clId="{647D9E94-7A52-49EB-8F41-E308E549A65B}" dt="2023-02-01T04:24:53.235" v="129" actId="21"/>
          <ac:spMkLst>
            <pc:docMk/>
            <pc:sldMk cId="442867878" sldId="424"/>
            <ac:spMk id="2" creationId="{F41D9725-9AA6-45C4-88D5-2F83F6F5BAD3}"/>
          </ac:spMkLst>
        </pc:spChg>
        <pc:graphicFrameChg chg="mod">
          <ac:chgData name="Faruk Abdullah" userId="e52374dd587ef96a" providerId="LiveId" clId="{647D9E94-7A52-49EB-8F41-E308E549A65B}" dt="2023-02-01T04:24:37.163" v="127" actId="21"/>
          <ac:graphicFrameMkLst>
            <pc:docMk/>
            <pc:sldMk cId="442867878" sldId="424"/>
            <ac:graphicFrameMk id="4" creationId="{BC6151E0-AFFF-4E9A-9CC4-CD48539CFB19}"/>
          </ac:graphicFrameMkLst>
        </pc:graphicFrameChg>
      </pc:sldChg>
      <pc:sldChg chg="delSp modSp add del mod">
        <pc:chgData name="Faruk Abdullah" userId="e52374dd587ef96a" providerId="LiveId" clId="{647D9E94-7A52-49EB-8F41-E308E549A65B}" dt="2023-02-01T04:29:20.651" v="143" actId="47"/>
        <pc:sldMkLst>
          <pc:docMk/>
          <pc:sldMk cId="1228838205" sldId="425"/>
        </pc:sldMkLst>
        <pc:spChg chg="del">
          <ac:chgData name="Faruk Abdullah" userId="e52374dd587ef96a" providerId="LiveId" clId="{647D9E94-7A52-49EB-8F41-E308E549A65B}" dt="2023-02-01T04:28:40.637" v="136" actId="21"/>
          <ac:spMkLst>
            <pc:docMk/>
            <pc:sldMk cId="1228838205" sldId="425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28:24.942" v="134" actId="21"/>
          <ac:graphicFrameMkLst>
            <pc:docMk/>
            <pc:sldMk cId="1228838205" sldId="425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37:43.889" v="150" actId="47"/>
        <pc:sldMkLst>
          <pc:docMk/>
          <pc:sldMk cId="3913539260" sldId="426"/>
        </pc:sldMkLst>
        <pc:spChg chg="del">
          <ac:chgData name="Faruk Abdullah" userId="e52374dd587ef96a" providerId="LiveId" clId="{647D9E94-7A52-49EB-8F41-E308E549A65B}" dt="2023-02-01T04:37:36.086" v="147" actId="21"/>
          <ac:spMkLst>
            <pc:docMk/>
            <pc:sldMk cId="3913539260" sldId="426"/>
            <ac:spMk id="6" creationId="{D1934438-DCCE-4626-8883-73C71544B358}"/>
          </ac:spMkLst>
        </pc:spChg>
      </pc:sldChg>
      <pc:sldChg chg="delSp modSp add del mod">
        <pc:chgData name="Faruk Abdullah" userId="e52374dd587ef96a" providerId="LiveId" clId="{647D9E94-7A52-49EB-8F41-E308E549A65B}" dt="2023-02-01T04:42:29.820" v="187" actId="47"/>
        <pc:sldMkLst>
          <pc:docMk/>
          <pc:sldMk cId="1309008071" sldId="427"/>
        </pc:sldMkLst>
        <pc:spChg chg="del">
          <ac:chgData name="Faruk Abdullah" userId="e52374dd587ef96a" providerId="LiveId" clId="{647D9E94-7A52-49EB-8F41-E308E549A65B}" dt="2023-02-01T04:42:10.665" v="183" actId="21"/>
          <ac:spMkLst>
            <pc:docMk/>
            <pc:sldMk cId="1309008071" sldId="427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40:40.116" v="169" actId="21"/>
          <ac:graphicFrameMkLst>
            <pc:docMk/>
            <pc:sldMk cId="1309008071" sldId="427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46:26.583" v="216" actId="47"/>
        <pc:sldMkLst>
          <pc:docMk/>
          <pc:sldMk cId="3700822438" sldId="428"/>
        </pc:sldMkLst>
        <pc:spChg chg="del">
          <ac:chgData name="Faruk Abdullah" userId="e52374dd587ef96a" providerId="LiveId" clId="{647D9E94-7A52-49EB-8F41-E308E549A65B}" dt="2023-02-01T04:46:10.273" v="213" actId="21"/>
          <ac:spMkLst>
            <pc:docMk/>
            <pc:sldMk cId="3700822438" sldId="428"/>
            <ac:spMk id="6" creationId="{D1934438-DCCE-4626-8883-73C71544B358}"/>
          </ac:spMkLst>
        </pc:spChg>
      </pc:sldChg>
      <pc:sldChg chg="delSp add del mod">
        <pc:chgData name="Faruk Abdullah" userId="e52374dd587ef96a" providerId="LiveId" clId="{647D9E94-7A52-49EB-8F41-E308E549A65B}" dt="2023-02-01T04:46:51.957" v="222" actId="47"/>
        <pc:sldMkLst>
          <pc:docMk/>
          <pc:sldMk cId="3455237365" sldId="429"/>
        </pc:sldMkLst>
        <pc:spChg chg="del">
          <ac:chgData name="Faruk Abdullah" userId="e52374dd587ef96a" providerId="LiveId" clId="{647D9E94-7A52-49EB-8F41-E308E549A65B}" dt="2023-02-01T04:46:37.770" v="218" actId="21"/>
          <ac:spMkLst>
            <pc:docMk/>
            <pc:sldMk cId="3455237365" sldId="429"/>
            <ac:spMk id="6" creationId="{D1934438-DCCE-4626-8883-73C71544B358}"/>
          </ac:spMkLst>
        </pc:spChg>
      </pc:sldChg>
      <pc:sldChg chg="addSp modSp new mod">
        <pc:chgData name="Faruk Abdullah" userId="e52374dd587ef96a" providerId="LiveId" clId="{647D9E94-7A52-49EB-8F41-E308E549A65B}" dt="2023-02-01T04:52:43.445" v="224" actId="798"/>
        <pc:sldMkLst>
          <pc:docMk/>
          <pc:sldMk cId="2133975335" sldId="430"/>
        </pc:sldMkLst>
        <pc:graphicFrameChg chg="add mod modGraphic">
          <ac:chgData name="Faruk Abdullah" userId="e52374dd587ef96a" providerId="LiveId" clId="{647D9E94-7A52-49EB-8F41-E308E549A65B}" dt="2023-02-01T04:52:43.445" v="224" actId="798"/>
          <ac:graphicFrameMkLst>
            <pc:docMk/>
            <pc:sldMk cId="2133975335" sldId="430"/>
            <ac:graphicFrameMk id="2" creationId="{12F0B17B-D7D2-B663-119E-43957E10575D}"/>
          </ac:graphicFrameMkLst>
        </pc:graphicFrameChg>
      </pc:sldChg>
      <pc:sldChg chg="addSp delSp modSp new del mod">
        <pc:chgData name="Faruk Abdullah" userId="e52374dd587ef96a" providerId="LiveId" clId="{647D9E94-7A52-49EB-8F41-E308E549A65B}" dt="2023-02-01T04:23:32.526" v="120" actId="47"/>
        <pc:sldMkLst>
          <pc:docMk/>
          <pc:sldMk cId="1843630687" sldId="431"/>
        </pc:sldMkLst>
        <pc:spChg chg="add del mod">
          <ac:chgData name="Faruk Abdullah" userId="e52374dd587ef96a" providerId="LiveId" clId="{647D9E94-7A52-49EB-8F41-E308E549A65B}" dt="2023-02-01T04:23:14.417" v="117" actId="21"/>
          <ac:spMkLst>
            <pc:docMk/>
            <pc:sldMk cId="1843630687" sldId="431"/>
            <ac:spMk id="4" creationId="{AB20BC1D-C2D3-F2D1-EEF9-F59F73B38A37}"/>
          </ac:spMkLst>
        </pc:spChg>
        <pc:graphicFrameChg chg="add del mod">
          <ac:chgData name="Faruk Abdullah" userId="e52374dd587ef96a" providerId="LiveId" clId="{647D9E94-7A52-49EB-8F41-E308E549A65B}" dt="2023-02-01T04:19:25.852" v="103" actId="21"/>
          <ac:graphicFrameMkLst>
            <pc:docMk/>
            <pc:sldMk cId="1843630687" sldId="431"/>
            <ac:graphicFrameMk id="2" creationId="{00C033B8-E7D9-8F64-6DCA-D20DD76AB65D}"/>
          </ac:graphicFrameMkLst>
        </pc:graphicFrameChg>
        <pc:graphicFrameChg chg="add mod">
          <ac:chgData name="Faruk Abdullah" userId="e52374dd587ef96a" providerId="LiveId" clId="{647D9E94-7A52-49EB-8F41-E308E549A65B}" dt="2023-02-01T04:22:43.070" v="115" actId="21"/>
          <ac:graphicFrameMkLst>
            <pc:docMk/>
            <pc:sldMk cId="1843630687" sldId="431"/>
            <ac:graphicFrameMk id="3" creationId="{92BD91CF-CB9C-AD7E-AA92-07968C2AA027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20:06.617" v="109" actId="478"/>
        <pc:sldMkLst>
          <pc:docMk/>
          <pc:sldMk cId="198236752" sldId="432"/>
        </pc:sldMkLst>
        <pc:graphicFrameChg chg="mod modGraphic">
          <ac:chgData name="Faruk Abdullah" userId="e52374dd587ef96a" providerId="LiveId" clId="{647D9E94-7A52-49EB-8F41-E308E549A65B}" dt="2023-02-01T04:19:59.767" v="108"/>
          <ac:graphicFrameMkLst>
            <pc:docMk/>
            <pc:sldMk cId="198236752" sldId="432"/>
            <ac:graphicFrameMk id="2" creationId="{12F0B17B-D7D2-B663-119E-43957E10575D}"/>
          </ac:graphicFrameMkLst>
        </pc:graphicFrameChg>
        <pc:graphicFrameChg chg="add del mod">
          <ac:chgData name="Faruk Abdullah" userId="e52374dd587ef96a" providerId="LiveId" clId="{647D9E94-7A52-49EB-8F41-E308E549A65B}" dt="2023-02-01T04:20:06.617" v="109" actId="478"/>
          <ac:graphicFrameMkLst>
            <pc:docMk/>
            <pc:sldMk cId="198236752" sldId="432"/>
            <ac:graphicFrameMk id="3" creationId="{CB30CDA3-2AAD-25EA-8BEC-28579B905FE4}"/>
          </ac:graphicFrameMkLst>
        </pc:graphicFrameChg>
      </pc:sldChg>
      <pc:sldChg chg="addSp modSp add">
        <pc:chgData name="Faruk Abdullah" userId="e52374dd587ef96a" providerId="LiveId" clId="{647D9E94-7A52-49EB-8F41-E308E549A65B}" dt="2023-02-01T04:23:18.307" v="118"/>
        <pc:sldMkLst>
          <pc:docMk/>
          <pc:sldMk cId="3300768716" sldId="433"/>
        </pc:sldMkLst>
        <pc:spChg chg="add mod">
          <ac:chgData name="Faruk Abdullah" userId="e52374dd587ef96a" providerId="LiveId" clId="{647D9E94-7A52-49EB-8F41-E308E549A65B}" dt="2023-02-01T04:23:18.307" v="118"/>
          <ac:spMkLst>
            <pc:docMk/>
            <pc:sldMk cId="3300768716" sldId="433"/>
            <ac:spMk id="3" creationId="{CE0F7026-9DA4-7068-62B1-7BCFC3096A49}"/>
          </ac:spMkLst>
        </pc:spChg>
        <pc:graphicFrameChg chg="mod">
          <ac:chgData name="Faruk Abdullah" userId="e52374dd587ef96a" providerId="LiveId" clId="{647D9E94-7A52-49EB-8F41-E308E549A65B}" dt="2023-02-01T04:22:59.459" v="116"/>
          <ac:graphicFrameMkLst>
            <pc:docMk/>
            <pc:sldMk cId="3300768716" sldId="433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4:12.074" v="124" actId="1076"/>
        <pc:sldMkLst>
          <pc:docMk/>
          <pc:sldMk cId="1553892950" sldId="434"/>
        </pc:sldMkLst>
        <pc:spChg chg="add mod">
          <ac:chgData name="Faruk Abdullah" userId="e52374dd587ef96a" providerId="LiveId" clId="{647D9E94-7A52-49EB-8F41-E308E549A65B}" dt="2023-02-01T04:24:12.074" v="124" actId="1076"/>
          <ac:spMkLst>
            <pc:docMk/>
            <pc:sldMk cId="1553892950" sldId="434"/>
            <ac:spMk id="4" creationId="{F04F6267-1375-AA33-E0DA-5A8CDE9EE595}"/>
          </ac:spMkLst>
        </pc:spChg>
        <pc:graphicFrameChg chg="mod">
          <ac:chgData name="Faruk Abdullah" userId="e52374dd587ef96a" providerId="LiveId" clId="{647D9E94-7A52-49EB-8F41-E308E549A65B}" dt="2023-02-01T04:23:53.956" v="122"/>
          <ac:graphicFrameMkLst>
            <pc:docMk/>
            <pc:sldMk cId="1553892950" sldId="434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5:03.731" v="131" actId="1076"/>
        <pc:sldMkLst>
          <pc:docMk/>
          <pc:sldMk cId="3377421218" sldId="435"/>
        </pc:sldMkLst>
        <pc:spChg chg="add mod">
          <ac:chgData name="Faruk Abdullah" userId="e52374dd587ef96a" providerId="LiveId" clId="{647D9E94-7A52-49EB-8F41-E308E549A65B}" dt="2023-02-01T04:25:03.731" v="131" actId="1076"/>
          <ac:spMkLst>
            <pc:docMk/>
            <pc:sldMk cId="3377421218" sldId="435"/>
            <ac:spMk id="5" creationId="{D26C7ECF-0EE4-2FC6-9854-E34F324EFE40}"/>
          </ac:spMkLst>
        </pc:spChg>
        <pc:graphicFrameChg chg="mod">
          <ac:chgData name="Faruk Abdullah" userId="e52374dd587ef96a" providerId="LiveId" clId="{647D9E94-7A52-49EB-8F41-E308E549A65B}" dt="2023-02-01T04:24:44.590" v="128"/>
          <ac:graphicFrameMkLst>
            <pc:docMk/>
            <pc:sldMk cId="3377421218" sldId="435"/>
            <ac:graphicFrameMk id="2" creationId="{12F0B17B-D7D2-B663-119E-43957E10575D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38:32.147" v="165" actId="313"/>
        <pc:sldMkLst>
          <pc:docMk/>
          <pc:sldMk cId="2332290107" sldId="436"/>
        </pc:sldMkLst>
        <pc:spChg chg="del">
          <ac:chgData name="Faruk Abdullah" userId="e52374dd587ef96a" providerId="LiveId" clId="{647D9E94-7A52-49EB-8F41-E308E549A65B}" dt="2023-02-01T04:29:01.283" v="139" actId="478"/>
          <ac:spMkLst>
            <pc:docMk/>
            <pc:sldMk cId="2332290107" sldId="436"/>
            <ac:spMk id="3" creationId="{CE0F7026-9DA4-7068-62B1-7BCFC3096A49}"/>
          </ac:spMkLst>
        </pc:spChg>
        <pc:spChg chg="del">
          <ac:chgData name="Faruk Abdullah" userId="e52374dd587ef96a" providerId="LiveId" clId="{647D9E94-7A52-49EB-8F41-E308E549A65B}" dt="2023-02-01T04:29:04.594" v="140" actId="478"/>
          <ac:spMkLst>
            <pc:docMk/>
            <pc:sldMk cId="2332290107" sldId="436"/>
            <ac:spMk id="4" creationId="{F04F6267-1375-AA33-E0DA-5A8CDE9EE595}"/>
          </ac:spMkLst>
        </pc:spChg>
        <pc:spChg chg="del mod">
          <ac:chgData name="Faruk Abdullah" userId="e52374dd587ef96a" providerId="LiveId" clId="{647D9E94-7A52-49EB-8F41-E308E549A65B}" dt="2023-02-01T04:28:56.872" v="138" actId="478"/>
          <ac:spMkLst>
            <pc:docMk/>
            <pc:sldMk cId="2332290107" sldId="436"/>
            <ac:spMk id="5" creationId="{D26C7ECF-0EE4-2FC6-9854-E34F324EFE40}"/>
          </ac:spMkLst>
        </pc:spChg>
        <pc:spChg chg="add mod">
          <ac:chgData name="Faruk Abdullah" userId="e52374dd587ef96a" providerId="LiveId" clId="{647D9E94-7A52-49EB-8F41-E308E549A65B}" dt="2023-02-01T04:29:10.970" v="142" actId="1076"/>
          <ac:spMkLst>
            <pc:docMk/>
            <pc:sldMk cId="2332290107" sldId="436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38:32.147" v="165" actId="313"/>
          <ac:graphicFrameMkLst>
            <pc:docMk/>
            <pc:sldMk cId="2332290107" sldId="436"/>
            <ac:graphicFrameMk id="2" creationId="{12F0B17B-D7D2-B663-119E-43957E10575D}"/>
          </ac:graphicFrameMkLst>
        </pc:graphicFrameChg>
      </pc:sldChg>
      <pc:sldChg chg="add del">
        <pc:chgData name="Faruk Abdullah" userId="e52374dd587ef96a" providerId="LiveId" clId="{647D9E94-7A52-49EB-8F41-E308E549A65B}" dt="2023-02-01T04:29:51.861" v="145" actId="47"/>
        <pc:sldMkLst>
          <pc:docMk/>
          <pc:sldMk cId="1848012121" sldId="437"/>
        </pc:sldMkLst>
      </pc:sldChg>
      <pc:sldChg chg="addSp modSp new mod">
        <pc:chgData name="Faruk Abdullah" userId="e52374dd587ef96a" providerId="LiveId" clId="{647D9E94-7A52-49EB-8F41-E308E549A65B}" dt="2023-02-01T04:45:30.365" v="204" actId="1076"/>
        <pc:sldMkLst>
          <pc:docMk/>
          <pc:sldMk cId="2970971921" sldId="437"/>
        </pc:sldMkLst>
        <pc:spChg chg="add mod">
          <ac:chgData name="Faruk Abdullah" userId="e52374dd587ef96a" providerId="LiveId" clId="{647D9E94-7A52-49EB-8F41-E308E549A65B}" dt="2023-02-01T04:45:30.365" v="204" actId="1076"/>
          <ac:spMkLst>
            <pc:docMk/>
            <pc:sldMk cId="2970971921" sldId="437"/>
            <ac:spMk id="2" creationId="{F59026CD-195B-9FE5-1A8B-BD3B88CA3366}"/>
          </ac:spMkLst>
        </pc:spChg>
        <pc:spChg chg="add mod">
          <ac:chgData name="Faruk Abdullah" userId="e52374dd587ef96a" providerId="LiveId" clId="{647D9E94-7A52-49EB-8F41-E308E549A65B}" dt="2023-02-01T04:45:25.981" v="203" actId="1076"/>
          <ac:spMkLst>
            <pc:docMk/>
            <pc:sldMk cId="2970971921" sldId="437"/>
            <ac:spMk id="3" creationId="{A39EEA4C-C001-F587-88AD-BD2E53D9DB98}"/>
          </ac:spMkLst>
        </pc:spChg>
      </pc:sldChg>
      <pc:sldChg chg="addSp delSp modSp add mod ord">
        <pc:chgData name="Faruk Abdullah" userId="e52374dd587ef96a" providerId="LiveId" clId="{647D9E94-7A52-49EB-8F41-E308E549A65B}" dt="2023-02-01T04:42:22.556" v="186" actId="1076"/>
        <pc:sldMkLst>
          <pc:docMk/>
          <pc:sldMk cId="3474099780" sldId="438"/>
        </pc:sldMkLst>
        <pc:spChg chg="add mod">
          <ac:chgData name="Faruk Abdullah" userId="e52374dd587ef96a" providerId="LiveId" clId="{647D9E94-7A52-49EB-8F41-E308E549A65B}" dt="2023-02-01T04:42:22.556" v="186" actId="1076"/>
          <ac:spMkLst>
            <pc:docMk/>
            <pc:sldMk cId="3474099780" sldId="438"/>
            <ac:spMk id="3" creationId="{772F5BC5-2974-D659-69E2-0A64AB3A31D9}"/>
          </ac:spMkLst>
        </pc:spChg>
        <pc:spChg chg="del">
          <ac:chgData name="Faruk Abdullah" userId="e52374dd587ef96a" providerId="LiveId" clId="{647D9E94-7A52-49EB-8F41-E308E549A65B}" dt="2023-02-01T04:42:15.703" v="184" actId="478"/>
          <ac:spMkLst>
            <pc:docMk/>
            <pc:sldMk cId="3474099780" sldId="438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41:58.055" v="182" actId="13926"/>
          <ac:graphicFrameMkLst>
            <pc:docMk/>
            <pc:sldMk cId="3474099780" sldId="438"/>
            <ac:graphicFrameMk id="2" creationId="{12F0B17B-D7D2-B663-119E-43957E10575D}"/>
          </ac:graphicFrameMkLst>
        </pc:graphicFrameChg>
      </pc:sldChg>
      <pc:sldChg chg="addSp modSp new mod">
        <pc:chgData name="Faruk Abdullah" userId="e52374dd587ef96a" providerId="LiveId" clId="{647D9E94-7A52-49EB-8F41-E308E549A65B}" dt="2023-02-01T04:45:48.477" v="210" actId="20577"/>
        <pc:sldMkLst>
          <pc:docMk/>
          <pc:sldMk cId="2865775096" sldId="439"/>
        </pc:sldMkLst>
        <pc:spChg chg="add mod">
          <ac:chgData name="Faruk Abdullah" userId="e52374dd587ef96a" providerId="LiveId" clId="{647D9E94-7A52-49EB-8F41-E308E549A65B}" dt="2023-02-01T04:45:48.477" v="210" actId="20577"/>
          <ac:spMkLst>
            <pc:docMk/>
            <pc:sldMk cId="2865775096" sldId="439"/>
            <ac:spMk id="2" creationId="{A3A38757-9D6D-CABC-8D2C-49BB7E185633}"/>
          </ac:spMkLst>
        </pc:spChg>
        <pc:spChg chg="add mod">
          <ac:chgData name="Faruk Abdullah" userId="e52374dd587ef96a" providerId="LiveId" clId="{647D9E94-7A52-49EB-8F41-E308E549A65B}" dt="2023-02-01T04:44:36.096" v="200" actId="13926"/>
          <ac:spMkLst>
            <pc:docMk/>
            <pc:sldMk cId="2865775096" sldId="439"/>
            <ac:spMk id="3" creationId="{C691F978-8F14-A788-5D4A-107A2F716ED3}"/>
          </ac:spMkLst>
        </pc:spChg>
      </pc:sldChg>
      <pc:sldChg chg="addSp modSp new mod">
        <pc:chgData name="Faruk Abdullah" userId="e52374dd587ef96a" providerId="LiveId" clId="{647D9E94-7A52-49EB-8F41-E308E549A65B}" dt="2023-02-01T04:46:17.639" v="215" actId="1076"/>
        <pc:sldMkLst>
          <pc:docMk/>
          <pc:sldMk cId="842264258" sldId="440"/>
        </pc:sldMkLst>
        <pc:spChg chg="add mod">
          <ac:chgData name="Faruk Abdullah" userId="e52374dd587ef96a" providerId="LiveId" clId="{647D9E94-7A52-49EB-8F41-E308E549A65B}" dt="2023-02-01T04:46:17.639" v="215" actId="1076"/>
          <ac:spMkLst>
            <pc:docMk/>
            <pc:sldMk cId="842264258" sldId="440"/>
            <ac:spMk id="2" creationId="{882B14DD-A329-13BD-6731-24DAFBB09C81}"/>
          </ac:spMkLst>
        </pc:spChg>
      </pc:sldChg>
      <pc:sldChg chg="addSp modSp new mod">
        <pc:chgData name="Faruk Abdullah" userId="e52374dd587ef96a" providerId="LiveId" clId="{647D9E94-7A52-49EB-8F41-E308E549A65B}" dt="2023-02-01T04:55:48.101" v="238" actId="114"/>
        <pc:sldMkLst>
          <pc:docMk/>
          <pc:sldMk cId="822957559" sldId="441"/>
        </pc:sldMkLst>
        <pc:spChg chg="add mod">
          <ac:chgData name="Faruk Abdullah" userId="e52374dd587ef96a" providerId="LiveId" clId="{647D9E94-7A52-49EB-8F41-E308E549A65B}" dt="2023-02-01T04:55:48.101" v="238" actId="114"/>
          <ac:spMkLst>
            <pc:docMk/>
            <pc:sldMk cId="822957559" sldId="441"/>
            <ac:spMk id="2" creationId="{BA2D788F-4E1B-5486-651A-41A5D7B342C1}"/>
          </ac:spMkLst>
        </pc:spChg>
        <pc:spChg chg="add mod">
          <ac:chgData name="Faruk Abdullah" userId="e52374dd587ef96a" providerId="LiveId" clId="{647D9E94-7A52-49EB-8F41-E308E549A65B}" dt="2023-02-01T04:54:27.084" v="234" actId="1076"/>
          <ac:spMkLst>
            <pc:docMk/>
            <pc:sldMk cId="822957559" sldId="441"/>
            <ac:spMk id="3" creationId="{673BFAEE-68F9-6742-B97D-9A178111CF18}"/>
          </ac:spMkLst>
        </pc:spChg>
      </pc:sldChg>
    </pc:docChg>
  </pc:docChgLst>
  <pc:docChgLst>
    <pc:chgData name="Faruk Abdullah" userId="e52374dd587ef96a" providerId="LiveId" clId="{A696F381-4239-4178-8BF1-DD945081E2EE}"/>
    <pc:docChg chg="undo custSel addSld delSld modSld sldOrd">
      <pc:chgData name="Faruk Abdullah" userId="e52374dd587ef96a" providerId="LiveId" clId="{A696F381-4239-4178-8BF1-DD945081E2EE}" dt="2023-02-03T19:01:29.311" v="405" actId="20577"/>
      <pc:docMkLst>
        <pc:docMk/>
      </pc:docMkLst>
      <pc:sldChg chg="modSp mod">
        <pc:chgData name="Faruk Abdullah" userId="e52374dd587ef96a" providerId="LiveId" clId="{A696F381-4239-4178-8BF1-DD945081E2EE}" dt="2023-01-31T19:04:48.038" v="234" actId="1076"/>
        <pc:sldMkLst>
          <pc:docMk/>
          <pc:sldMk cId="700707328" sldId="256"/>
        </pc:sldMkLst>
        <pc:spChg chg="mod">
          <ac:chgData name="Faruk Abdullah" userId="e52374dd587ef96a" providerId="LiveId" clId="{A696F381-4239-4178-8BF1-DD945081E2EE}" dt="2023-01-31T19:04:48.038" v="234" actId="1076"/>
          <ac:spMkLst>
            <pc:docMk/>
            <pc:sldMk cId="700707328" sldId="256"/>
            <ac:spMk id="2" creationId="{00000000-0000-0000-0000-000000000000}"/>
          </ac:spMkLst>
        </pc:spChg>
      </pc:sldChg>
      <pc:sldChg chg="addSp delSp modSp mod addAnim delAnim">
        <pc:chgData name="Faruk Abdullah" userId="e52374dd587ef96a" providerId="LiveId" clId="{A696F381-4239-4178-8BF1-DD945081E2EE}" dt="2023-01-31T19:05:50.769" v="239" actId="478"/>
        <pc:sldMkLst>
          <pc:docMk/>
          <pc:sldMk cId="2823762119" sldId="258"/>
        </pc:sldMkLst>
        <pc:spChg chg="add del mod">
          <ac:chgData name="Faruk Abdullah" userId="e52374dd587ef96a" providerId="LiveId" clId="{A696F381-4239-4178-8BF1-DD945081E2EE}" dt="2023-01-31T19:05:50.769" v="239" actId="478"/>
          <ac:spMkLst>
            <pc:docMk/>
            <pc:sldMk cId="2823762119" sldId="258"/>
            <ac:spMk id="3" creationId="{81B86F7A-ACD3-4578-BBFB-CC772CACE346}"/>
          </ac:spMkLst>
        </pc:spChg>
        <pc:spChg chg="add del">
          <ac:chgData name="Faruk Abdullah" userId="e52374dd587ef96a" providerId="LiveId" clId="{A696F381-4239-4178-8BF1-DD945081E2EE}" dt="2023-01-31T19:05:50.135" v="238" actId="478"/>
          <ac:spMkLst>
            <pc:docMk/>
            <pc:sldMk cId="2823762119" sldId="258"/>
            <ac:spMk id="6" creationId="{D433B17E-AF84-4644-AA21-18C7DA3387F1}"/>
          </ac:spMkLst>
        </pc:spChg>
      </pc:sldChg>
      <pc:sldChg chg="modSp mod">
        <pc:chgData name="Faruk Abdullah" userId="e52374dd587ef96a" providerId="LiveId" clId="{A696F381-4239-4178-8BF1-DD945081E2EE}" dt="2023-02-03T19:01:29.311" v="405" actId="20577"/>
        <pc:sldMkLst>
          <pc:docMk/>
          <pc:sldMk cId="1923382373" sldId="264"/>
        </pc:sldMkLst>
        <pc:spChg chg="mod">
          <ac:chgData name="Faruk Abdullah" userId="e52374dd587ef96a" providerId="LiveId" clId="{A696F381-4239-4178-8BF1-DD945081E2EE}" dt="2023-02-03T19:01:29.311" v="405" actId="20577"/>
          <ac:spMkLst>
            <pc:docMk/>
            <pc:sldMk cId="1923382373" sldId="264"/>
            <ac:spMk id="6" creationId="{50FA72C3-99CF-46C1-96D6-7C99B71243B9}"/>
          </ac:spMkLst>
        </pc:spChg>
      </pc:sldChg>
      <pc:sldChg chg="delSp modSp mod">
        <pc:chgData name="Faruk Abdullah" userId="e52374dd587ef96a" providerId="LiveId" clId="{A696F381-4239-4178-8BF1-DD945081E2EE}" dt="2023-02-03T19:00:36.694" v="400" actId="14100"/>
        <pc:sldMkLst>
          <pc:docMk/>
          <pc:sldMk cId="3224969828" sldId="265"/>
        </pc:sldMkLst>
        <pc:spChg chg="del mod">
          <ac:chgData name="Faruk Abdullah" userId="e52374dd587ef96a" providerId="LiveId" clId="{A696F381-4239-4178-8BF1-DD945081E2EE}" dt="2023-02-03T18:59:21.021" v="373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A696F381-4239-4178-8BF1-DD945081E2EE}" dt="2023-02-03T19:00:36.694" v="400" actId="14100"/>
          <ac:spMkLst>
            <pc:docMk/>
            <pc:sldMk cId="3224969828" sldId="265"/>
            <ac:spMk id="3" creationId="{56CD2EA8-B54C-CE4F-A943-BFB367453E0E}"/>
          </ac:spMkLst>
        </pc:spChg>
        <pc:spChg chg="del mod">
          <ac:chgData name="Faruk Abdullah" userId="e52374dd587ef96a" providerId="LiveId" clId="{A696F381-4239-4178-8BF1-DD945081E2EE}" dt="2023-02-03T18:59:21.022" v="375"/>
          <ac:spMkLst>
            <pc:docMk/>
            <pc:sldMk cId="3224969828" sldId="265"/>
            <ac:spMk id="5" creationId="{9AB4EDF2-1990-4043-A440-B22959F8C618}"/>
          </ac:spMkLst>
        </pc:spChg>
        <pc:spChg chg="del mod">
          <ac:chgData name="Faruk Abdullah" userId="e52374dd587ef96a" providerId="LiveId" clId="{A696F381-4239-4178-8BF1-DD945081E2EE}" dt="2023-02-03T18:59:21.023" v="377"/>
          <ac:spMkLst>
            <pc:docMk/>
            <pc:sldMk cId="3224969828" sldId="265"/>
            <ac:spMk id="6" creationId="{978E8825-3D79-4B4E-96A9-A5802CCCCE98}"/>
          </ac:spMkLst>
        </pc:spChg>
      </pc:sldChg>
      <pc:sldChg chg="del">
        <pc:chgData name="Faruk Abdullah" userId="e52374dd587ef96a" providerId="LiveId" clId="{A696F381-4239-4178-8BF1-DD945081E2EE}" dt="2023-01-28T08:09:25.015" v="79" actId="47"/>
        <pc:sldMkLst>
          <pc:docMk/>
          <pc:sldMk cId="117459847" sldId="267"/>
        </pc:sldMkLst>
      </pc:sldChg>
      <pc:sldChg chg="modSp ord">
        <pc:chgData name="Faruk Abdullah" userId="e52374dd587ef96a" providerId="LiveId" clId="{A696F381-4239-4178-8BF1-DD945081E2EE}" dt="2023-01-28T08:10:35.412" v="85"/>
        <pc:sldMkLst>
          <pc:docMk/>
          <pc:sldMk cId="3962129296" sldId="268"/>
        </pc:sldMkLst>
        <pc:picChg chg="mod">
          <ac:chgData name="Faruk Abdullah" userId="e52374dd587ef96a" providerId="LiveId" clId="{A696F381-4239-4178-8BF1-DD945081E2EE}" dt="2023-01-28T08:04:25.896" v="0" actId="1076"/>
          <ac:picMkLst>
            <pc:docMk/>
            <pc:sldMk cId="3962129296" sldId="268"/>
            <ac:picMk id="5" creationId="{1D8CA788-1820-433B-81DD-E8442E5385BD}"/>
          </ac:picMkLst>
        </pc:picChg>
      </pc:sldChg>
      <pc:sldChg chg="addSp delSp modSp mod">
        <pc:chgData name="Faruk Abdullah" userId="e52374dd587ef96a" providerId="LiveId" clId="{A696F381-4239-4178-8BF1-DD945081E2EE}" dt="2023-01-31T19:12:08.532" v="278" actId="207"/>
        <pc:sldMkLst>
          <pc:docMk/>
          <pc:sldMk cId="217983692" sldId="269"/>
        </pc:sldMkLst>
        <pc:spChg chg="mod">
          <ac:chgData name="Faruk Abdullah" userId="e52374dd587ef96a" providerId="LiveId" clId="{A696F381-4239-4178-8BF1-DD945081E2EE}" dt="2023-01-28T08:13:34.383" v="133" actId="20577"/>
          <ac:spMkLst>
            <pc:docMk/>
            <pc:sldMk cId="217983692" sldId="269"/>
            <ac:spMk id="2" creationId="{6C9EA4F2-9D12-4FB0-A48D-CECE936E352F}"/>
          </ac:spMkLst>
        </pc:spChg>
        <pc:spChg chg="add del mod">
          <ac:chgData name="Faruk Abdullah" userId="e52374dd587ef96a" providerId="LiveId" clId="{A696F381-4239-4178-8BF1-DD945081E2EE}" dt="2023-01-28T08:11:17.904" v="87"/>
          <ac:spMkLst>
            <pc:docMk/>
            <pc:sldMk cId="217983692" sldId="269"/>
            <ac:spMk id="3" creationId="{E760A7FB-84BB-D9F7-353C-05397B20B316}"/>
          </ac:spMkLst>
        </pc:spChg>
        <pc:spChg chg="add mod">
          <ac:chgData name="Faruk Abdullah" userId="e52374dd587ef96a" providerId="LiveId" clId="{A696F381-4239-4178-8BF1-DD945081E2EE}" dt="2023-01-31T19:12:08.532" v="278" actId="207"/>
          <ac:spMkLst>
            <pc:docMk/>
            <pc:sldMk cId="217983692" sldId="269"/>
            <ac:spMk id="4" creationId="{A46F39B0-78BA-8BBE-6058-C738EF6DB4FB}"/>
          </ac:spMkLst>
        </pc:spChg>
        <pc:picChg chg="del">
          <ac:chgData name="Faruk Abdullah" userId="e52374dd587ef96a" providerId="LiveId" clId="{A696F381-4239-4178-8BF1-DD945081E2EE}" dt="2023-01-31T19:07:37.951" v="240" actId="478"/>
          <ac:picMkLst>
            <pc:docMk/>
            <pc:sldMk cId="217983692" sldId="269"/>
            <ac:picMk id="5" creationId="{F22029E1-78DC-5D53-79C3-435D78453EBD}"/>
          </ac:picMkLst>
        </pc:picChg>
      </pc:sldChg>
      <pc:sldChg chg="addSp delSp modSp add del mod ord delAnim">
        <pc:chgData name="Faruk Abdullah" userId="e52374dd587ef96a" providerId="LiveId" clId="{A696F381-4239-4178-8BF1-DD945081E2EE}" dt="2023-02-03T18:46:31.130" v="323" actId="47"/>
        <pc:sldMkLst>
          <pc:docMk/>
          <pc:sldMk cId="3620413939" sldId="270"/>
        </pc:sldMkLst>
        <pc:spChg chg="mod">
          <ac:chgData name="Faruk Abdullah" userId="e52374dd587ef96a" providerId="LiveId" clId="{A696F381-4239-4178-8BF1-DD945081E2EE}" dt="2023-01-31T19:13:31.447" v="283" actId="20577"/>
          <ac:spMkLst>
            <pc:docMk/>
            <pc:sldMk cId="3620413939" sldId="270"/>
            <ac:spMk id="2" creationId="{FBE6ED29-EE37-4360-9FDB-9BD674374D5C}"/>
          </ac:spMkLst>
        </pc:spChg>
        <pc:spChg chg="del mod">
          <ac:chgData name="Faruk Abdullah" userId="e52374dd587ef96a" providerId="LiveId" clId="{A696F381-4239-4178-8BF1-DD945081E2EE}" dt="2023-01-28T08:20:23.857" v="169" actId="478"/>
          <ac:spMkLst>
            <pc:docMk/>
            <pc:sldMk cId="3620413939" sldId="270"/>
            <ac:spMk id="3" creationId="{B14C3189-3ED8-470D-AF76-B6FFE332F104}"/>
          </ac:spMkLst>
        </pc:spChg>
        <pc:spChg chg="add mod">
          <ac:chgData name="Faruk Abdullah" userId="e52374dd587ef96a" providerId="LiveId" clId="{A696F381-4239-4178-8BF1-DD945081E2EE}" dt="2023-01-31T19:13:35.917" v="284" actId="1076"/>
          <ac:spMkLst>
            <pc:docMk/>
            <pc:sldMk cId="3620413939" sldId="270"/>
            <ac:spMk id="6" creationId="{8B481138-3C91-0476-DBCA-BF196D525D19}"/>
          </ac:spMkLst>
        </pc:spChg>
        <pc:picChg chg="del">
          <ac:chgData name="Faruk Abdullah" userId="e52374dd587ef96a" providerId="LiveId" clId="{A696F381-4239-4178-8BF1-DD945081E2EE}" dt="2023-01-28T08:20:16.634" v="167" actId="478"/>
          <ac:picMkLst>
            <pc:docMk/>
            <pc:sldMk cId="3620413939" sldId="270"/>
            <ac:picMk id="5" creationId="{AF9A7AF5-1FCF-4EDE-BBCD-DC791C0B269C}"/>
          </ac:picMkLst>
        </pc:picChg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447499832" sldId="271"/>
        </pc:sldMkLst>
        <pc:spChg chg="mod">
          <ac:chgData name="Faruk Abdullah" userId="e52374dd587ef96a" providerId="LiveId" clId="{A696F381-4239-4178-8BF1-DD945081E2EE}" dt="2023-01-28T08:21:19.173" v="202" actId="20577"/>
          <ac:spMkLst>
            <pc:docMk/>
            <pc:sldMk cId="447499832" sldId="271"/>
            <ac:spMk id="2" creationId="{FBE6ED29-EE37-4360-9FDB-9BD674374D5C}"/>
          </ac:spMkLst>
        </pc:spChg>
      </pc:sldChg>
      <pc:sldChg chg="del">
        <pc:chgData name="Faruk Abdullah" userId="e52374dd587ef96a" providerId="LiveId" clId="{A696F381-4239-4178-8BF1-DD945081E2EE}" dt="2023-01-28T08:23:42.531" v="209" actId="47"/>
        <pc:sldMkLst>
          <pc:docMk/>
          <pc:sldMk cId="211739735" sldId="274"/>
        </pc:sldMkLst>
      </pc:sldChg>
      <pc:sldChg chg="delSp add del mod delAnim">
        <pc:chgData name="Faruk Abdullah" userId="e52374dd587ef96a" providerId="LiveId" clId="{A696F381-4239-4178-8BF1-DD945081E2EE}" dt="2023-01-28T08:15:02.033" v="139" actId="47"/>
        <pc:sldMkLst>
          <pc:docMk/>
          <pc:sldMk cId="2013348419" sldId="278"/>
        </pc:sldMkLst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19" creationId="{00000000-0000-0000-0000-000000000000}"/>
          </ac:grpSpMkLst>
        </pc:grpChg>
        <pc:picChg chg="del">
          <ac:chgData name="Faruk Abdullah" userId="e52374dd587ef96a" providerId="LiveId" clId="{A696F381-4239-4178-8BF1-DD945081E2EE}" dt="2023-01-28T08:14:30.564" v="135" actId="478"/>
          <ac:picMkLst>
            <pc:docMk/>
            <pc:sldMk cId="2013348419" sldId="278"/>
            <ac:picMk id="124" creationId="{94CB5E3C-3F20-4ADA-AE6C-C47C45A690F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7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576266663" sldId="40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3335876339" sldId="40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653503319" sldId="41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3"/>
        </pc:sldMkLst>
      </pc:sldChg>
      <pc:sldChg chg="modSp mod">
        <pc:chgData name="Faruk Abdullah" userId="e52374dd587ef96a" providerId="LiveId" clId="{A696F381-4239-4178-8BF1-DD945081E2EE}" dt="2023-02-03T17:26:29.064" v="293" actId="1076"/>
        <pc:sldMkLst>
          <pc:docMk/>
          <pc:sldMk cId="3680364912" sldId="414"/>
        </pc:sldMkLst>
        <pc:spChg chg="mod">
          <ac:chgData name="Faruk Abdullah" userId="e52374dd587ef96a" providerId="LiveId" clId="{A696F381-4239-4178-8BF1-DD945081E2EE}" dt="2023-02-03T17:26:29.064" v="293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1434935863" sldId="416"/>
        </pc:sldMkLst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1503986730" sldId="417"/>
        </pc:sldMkLst>
        <pc:spChg chg="mod">
          <ac:chgData name="Faruk Abdullah" userId="e52374dd587ef96a" providerId="LiveId" clId="{A696F381-4239-4178-8BF1-DD945081E2EE}" dt="2023-01-28T08:19:00.734" v="165" actId="27636"/>
          <ac:spMkLst>
            <pc:docMk/>
            <pc:sldMk cId="1503986730" sldId="417"/>
            <ac:spMk id="2" creationId="{6C9EA4F2-9D12-4FB0-A48D-CECE936E352F}"/>
          </ac:spMkLst>
        </pc:spChg>
      </pc:sldChg>
      <pc:sldChg chg="addSp delSp modSp new add del mod ord">
        <pc:chgData name="Faruk Abdullah" userId="e52374dd587ef96a" providerId="LiveId" clId="{A696F381-4239-4178-8BF1-DD945081E2EE}" dt="2023-02-03T17:26:03.455" v="292" actId="47"/>
        <pc:sldMkLst>
          <pc:docMk/>
          <pc:sldMk cId="473464163" sldId="418"/>
        </pc:sldMkLst>
        <pc:spChg chg="add mod">
          <ac:chgData name="Faruk Abdullah" userId="e52374dd587ef96a" providerId="LiveId" clId="{A696F381-4239-4178-8BF1-DD945081E2EE}" dt="2023-01-28T08:18:07.877" v="157" actId="1076"/>
          <ac:spMkLst>
            <pc:docMk/>
            <pc:sldMk cId="473464163" sldId="418"/>
            <ac:spMk id="3" creationId="{A450687D-653F-D031-4A7E-3D9A82FC6FF4}"/>
          </ac:spMkLst>
        </pc:spChg>
        <pc:spChg chg="add mod">
          <ac:chgData name="Faruk Abdullah" userId="e52374dd587ef96a" providerId="LiveId" clId="{A696F381-4239-4178-8BF1-DD945081E2EE}" dt="2023-01-28T08:17:54.123" v="155" actId="20577"/>
          <ac:spMkLst>
            <pc:docMk/>
            <pc:sldMk cId="473464163" sldId="418"/>
            <ac:spMk id="4" creationId="{FB1944EF-F802-3E05-04B0-3A3CEB5BC028}"/>
          </ac:spMkLst>
        </pc:spChg>
        <pc:spChg chg="add del mod">
          <ac:chgData name="Faruk Abdullah" userId="e52374dd587ef96a" providerId="LiveId" clId="{A696F381-4239-4178-8BF1-DD945081E2EE}" dt="2023-01-28T08:17:59.172" v="156" actId="478"/>
          <ac:spMkLst>
            <pc:docMk/>
            <pc:sldMk cId="473464163" sldId="418"/>
            <ac:spMk id="5" creationId="{B3770E6B-0045-F034-560C-243758C0A107}"/>
          </ac:spMkLst>
        </pc:spChg>
      </pc:sldChg>
      <pc:sldChg chg="addSp delSp modSp new mod">
        <pc:chgData name="Faruk Abdullah" userId="e52374dd587ef96a" providerId="LiveId" clId="{A696F381-4239-4178-8BF1-DD945081E2EE}" dt="2023-01-28T08:13:08.531" v="121" actId="20577"/>
        <pc:sldMkLst>
          <pc:docMk/>
          <pc:sldMk cId="2920541934" sldId="419"/>
        </pc:sldMkLst>
        <pc:spChg chg="add mod">
          <ac:chgData name="Faruk Abdullah" userId="e52374dd587ef96a" providerId="LiveId" clId="{A696F381-4239-4178-8BF1-DD945081E2EE}" dt="2023-01-28T08:09:38.933" v="81" actId="14100"/>
          <ac:spMkLst>
            <pc:docMk/>
            <pc:sldMk cId="2920541934" sldId="419"/>
            <ac:spMk id="3" creationId="{EF1E23C6-AA2C-513F-0C67-5AB5B7EA6256}"/>
          </ac:spMkLst>
        </pc:spChg>
        <pc:spChg chg="add mod">
          <ac:chgData name="Faruk Abdullah" userId="e52374dd587ef96a" providerId="LiveId" clId="{A696F381-4239-4178-8BF1-DD945081E2EE}" dt="2023-01-28T08:13:08.531" v="121" actId="20577"/>
          <ac:spMkLst>
            <pc:docMk/>
            <pc:sldMk cId="2920541934" sldId="419"/>
            <ac:spMk id="4" creationId="{3FB338ED-8F77-247D-96B7-1D1ACEB1E731}"/>
          </ac:spMkLst>
        </pc:spChg>
        <pc:spChg chg="add del mod">
          <ac:chgData name="Faruk Abdullah" userId="e52374dd587ef96a" providerId="LiveId" clId="{A696F381-4239-4178-8BF1-DD945081E2EE}" dt="2023-01-28T08:08:36.003" v="78"/>
          <ac:spMkLst>
            <pc:docMk/>
            <pc:sldMk cId="2920541934" sldId="419"/>
            <ac:spMk id="5" creationId="{E7AD9D9F-AC2B-8E94-36CF-1603DEA3DC28}"/>
          </ac:spMkLst>
        </pc:spChg>
      </pc:sldChg>
      <pc:sldChg chg="addSp delSp modSp add mod modAnim">
        <pc:chgData name="Faruk Abdullah" userId="e52374dd587ef96a" providerId="LiveId" clId="{A696F381-4239-4178-8BF1-DD945081E2EE}" dt="2023-01-28T08:15:30.852" v="140" actId="14100"/>
        <pc:sldMkLst>
          <pc:docMk/>
          <pc:sldMk cId="3905083673" sldId="420"/>
        </pc:sldMkLst>
        <pc:spChg chg="mod">
          <ac:chgData name="Faruk Abdullah" userId="e52374dd587ef96a" providerId="LiveId" clId="{A696F381-4239-4178-8BF1-DD945081E2EE}" dt="2023-01-28T08:13:19.833" v="131" actId="20577"/>
          <ac:spMkLst>
            <pc:docMk/>
            <pc:sldMk cId="3905083673" sldId="420"/>
            <ac:spMk id="2" creationId="{6C9EA4F2-9D12-4FB0-A48D-CECE936E352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" creationId="{0A1D14D3-CD93-14AB-A7FB-6F5587AB9E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6" creationId="{0D84E785-4A43-B6D2-BD05-25112607E96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8" creationId="{8BD29609-68CB-26F8-3791-0DF07521A21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9" creationId="{7094D4DE-39CC-5982-CF81-31414CCCCF9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" creationId="{F601E6DE-FE67-D8A2-8759-65FF8E13833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2" creationId="{751F2B87-95DF-704F-3318-67F15977126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4" creationId="{B61B1582-2510-5EC0-7CFD-FE6766F89A5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5" creationId="{2479B99C-2D35-D8E4-0DB2-948784452D2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7" creationId="{5C8A8A74-39B8-E60B-F38C-09231299866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8" creationId="{467980C7-651F-9EB6-74D8-E6412626A91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0" creationId="{78B824BD-5F29-FBF5-7012-E53D195EC84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1" creationId="{CC1091F3-B9E2-74AF-B6B5-C1C24621732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3" creationId="{2E599F53-CFE2-4F1C-2E2A-95C8335C25D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4" creationId="{867C463F-FD29-B0CC-38B4-2787902D832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6" creationId="{A2FF132C-EF2B-0734-7A94-2D47B4C8F2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7" creationId="{E3012FE9-DCF2-5E36-6EAD-ECDDA2036EE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9" creationId="{B1BA949B-0334-5BF1-CB63-27631A8472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0" creationId="{72B58391-B228-8CF6-2511-DEA1D7A3AA9C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2" creationId="{100F98AD-C4CB-3829-01AB-DE02DF8C79D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3" creationId="{C5576E84-001B-A39A-0D32-057E41B7E3F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5" creationId="{F679A8DC-7979-9EF0-E337-00E0F3A21F8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6" creationId="{C8B0C3E3-B2E5-8FB8-B9B9-5782B5ED53F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8" creationId="{12F5E99C-BDC2-13C1-3AD4-700A980826F2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9" creationId="{64B33284-589D-910E-8407-A0CDF1E9CC7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1" creationId="{2868D111-A8FF-6E3A-0A8F-A803B68C634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2" creationId="{AE6E102E-1FFE-9008-7DA9-F063C7B768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4" creationId="{FA490861-6971-14EA-551F-57AF02C42BB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5" creationId="{E2725444-150E-433C-55FD-74B41B9E848D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7" creationId="{0E15E6A6-A965-92B8-2F8E-46DC0A127C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8" creationId="{11964E57-B50B-1038-6341-55BF6E0DD86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0" creationId="{3BF88743-413C-1C41-69A2-ACE9DD086BDA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1" creationId="{1357933E-CFA7-6802-7A91-3E9090B3AD6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3" creationId="{2F668F8C-A864-2145-98A7-537ABEBB94A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4" creationId="{0FCD90A1-5A8D-A4C1-B78F-5C330C2D1A8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6" creationId="{97C9BC39-CC11-C48A-41A5-0D8691B726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7" creationId="{207B4EED-9B06-1A57-5C3F-8AFA93D93D4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8" creationId="{F7D85D2E-3A62-8F39-F70B-69AEA661921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9" creationId="{C5B1A2D3-D541-D713-410F-08785D15D6F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0" creationId="{BD06509A-2AAF-C403-5477-A6AA1EBED03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1" creationId="{C09956ED-999C-AA95-A0B9-2E5BAE16C2D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2" creationId="{0021A66E-25D0-06FA-7A6C-09880533495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3" creationId="{EEF4417D-EADA-E5B5-2583-012370E72BD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4" creationId="{13C6263C-621D-CD3D-3B96-CE340F79930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5" creationId="{1FF71CB5-6596-5266-F45D-130C6DD7E50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6" creationId="{26AF99C3-D481-9BA6-075E-8A4AFA15D3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7" creationId="{968FDD04-816C-04F8-0267-E1D09FF6B9C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8" creationId="{52586623-9849-23B7-DCAF-E170DC34AC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9" creationId="{D6F4A40F-47DF-C510-AF0F-B0C1368E040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0" creationId="{FD318473-2B59-3653-E9AF-BC54B1859C5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1" creationId="{F4738BCA-884A-E6FC-6796-F842EED9763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2" creationId="{195183A5-B98A-6138-C209-D1CCF0C80DE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3" creationId="{F2B8EE64-332B-00A7-583A-CC1005ECB09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4" creationId="{D4D178C4-E7CB-10C9-258D-EBFAAE0EEFD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5" creationId="{E9667E12-51A9-BE79-91E8-8AE7383D2A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6" creationId="{2128977B-5D8B-E886-5ED9-B0D7F3B63A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7" creationId="{13B39D0E-BFC7-9B8A-7150-31508451C3A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8" creationId="{BE2795D7-2594-11DD-3666-B643A194F4E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9" creationId="{4C04FAE4-DBFF-B997-965A-B4AE70DEFD7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0" creationId="{B25463CE-B7C6-1240-654B-8DCD1B1B9C9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1" creationId="{ABB2E2AF-4130-2F7A-4BA5-7DD506E81BE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2" creationId="{570BD486-4CB7-1DEC-0D0C-FF26800B2F4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3" creationId="{B554000C-5E78-88AE-1B38-335F15402D5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4" creationId="{3D131FB9-857F-AA06-9379-AA70916A938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5" creationId="{F851F1FB-7261-F001-16F9-D9243F6A866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6" creationId="{05ED4428-7850-9F08-D9EB-FD54CF0595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7" creationId="{8B0B755D-133E-1C34-7C88-F266A7BF90B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8" creationId="{E29209D4-04B1-B9FC-FCD5-FA3F4EE3B4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9" creationId="{DEF12FAE-E4D6-F92E-24BE-376714A2CDB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0" creationId="{8916C1D4-37B0-BED6-4005-704737EA9D0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1" creationId="{202758F9-7DBF-0CBA-56E2-1063F3DDB43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2" creationId="{BE940A99-E8F7-09CB-8DE5-6364124A1C6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3" creationId="{C952BAD1-C91F-1145-470D-E4003E4DD3C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4" creationId="{8C0A8A00-F228-4119-AA5A-DAD294D1AAA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5" creationId="{CC4F03AC-43FF-1E78-F7EE-AA1A73339833}"/>
          </ac:spMkLst>
        </pc:spChg>
        <pc:spChg chg="add mod">
          <ac:chgData name="Faruk Abdullah" userId="e52374dd587ef96a" providerId="LiveId" clId="{A696F381-4239-4178-8BF1-DD945081E2EE}" dt="2023-01-28T08:15:30.852" v="140" actId="14100"/>
          <ac:spMkLst>
            <pc:docMk/>
            <pc:sldMk cId="3905083673" sldId="420"/>
            <ac:spMk id="96" creationId="{4B29C105-F96D-ABC3-809B-2754FF24B90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7" creationId="{16A11DAF-4175-AEB3-34E3-2E5138F7AD1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8" creationId="{56D18E3C-BCFE-5973-06B2-58D21096DA1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9" creationId="{4865D2D6-259F-DD8D-8DEA-BFA37385EDB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0" creationId="{D5F83E73-4F5D-3296-0FB7-AFBE45F45F3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1" creationId="{10610D9E-60EF-F70B-F678-8C5CEF95428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2" creationId="{82FEB9B5-5F5A-A999-BA02-91D37AE740F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3" creationId="{ED28CD9F-C032-BEEE-FEB9-B2D429F0749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4" creationId="{1DC3C6C5-0945-DC37-BCBB-131A358C13F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5" creationId="{C6E50784-13DA-8A0D-5F70-6087C97E15D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6" creationId="{BE0FC8F1-B9EC-E9ED-D856-9BF6D2E6BF2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7" creationId="{AC2B2530-5CB6-1294-261E-8C9D6F2C26B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8" creationId="{5FE378F7-092B-6613-A39A-3E992E1D835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9" creationId="{FFBB5C69-0FC8-2817-019E-172D704230E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0" creationId="{C10375D5-7170-209E-43B3-B569C2A06FD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1" creationId="{10F7C13D-0981-A520-5C1C-034343F2656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2" creationId="{71133C92-231F-6568-5F69-A4CE9E20DF2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3" creationId="{1689957D-ED76-BA6B-1430-A041375115F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4" creationId="{DD158BFC-1D0C-C699-42AB-0865620DCA1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5" creationId="{EDEFAAB5-DD1F-1D6C-446E-3A585776223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7" creationId="{61243993-6854-A5CC-0278-F5F895764F8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8" creationId="{34357F9F-1EE9-CB2F-3354-0AE032B759C7}"/>
          </ac:spMkLst>
        </pc:s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" creationId="{4E6F5BA5-C625-0AE7-CDC3-C520A86EED5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7" creationId="{574A7BC4-71D1-6D48-6476-ABC2FBF1E0A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0" creationId="{112358F7-8C88-3DED-EE0B-E6B3F40115E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3" creationId="{8572538A-F695-CB9A-C711-641CC11421A0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6" creationId="{F0B7975A-1F21-8EA1-5D05-1EA5510F57BB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9" creationId="{E0DAC822-0818-9FEC-B200-73F9E70B4F84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2" creationId="{1181EA67-BE86-F30E-A2C3-01984E89321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5" creationId="{479D563F-B375-B679-87F4-A032A14F70B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8" creationId="{42F63728-D082-8251-4FEF-0A375FF262E6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1" creationId="{573544A9-7A05-C313-9469-63F05BD7E28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4" creationId="{5C6C3EBE-BC24-209A-3028-50BE56B660F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7" creationId="{461A9CAE-3EE2-96F9-3706-8C04F8E72F0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0" creationId="{F24132ED-E648-6BC5-4D8D-31548619AA6E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3" creationId="{A3B1CBAE-2EC9-1FC8-D921-40D93E63983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6" creationId="{9D7DA37F-E0FB-6C6B-DEA7-98F0D8C3804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9" creationId="{92DFEBF7-6C8F-E6A2-A89A-6650F3F3687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2" creationId="{1EFDCB37-5044-E646-746F-DB6E7C31F8D7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5" creationId="{47224F22-7316-1D5E-BFB9-0AD2E00840B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16" creationId="{21DF63B1-5533-922E-B4A0-CA1F1E134FA2}"/>
          </ac:grpSpMkLst>
        </pc:grpChg>
        <pc:picChg chg="del">
          <ac:chgData name="Faruk Abdullah" userId="e52374dd587ef96a" providerId="LiveId" clId="{A696F381-4239-4178-8BF1-DD945081E2EE}" dt="2023-01-28T08:11:30.281" v="89" actId="478"/>
          <ac:picMkLst>
            <pc:docMk/>
            <pc:sldMk cId="3905083673" sldId="420"/>
            <ac:picMk id="5" creationId="{F22029E1-78DC-5D53-79C3-435D78453EBD}"/>
          </ac:picMkLst>
        </pc:picChg>
      </pc:sldChg>
      <pc:sldChg chg="delSp modSp add del mod ord delAnim">
        <pc:chgData name="Faruk Abdullah" userId="e52374dd587ef96a" providerId="LiveId" clId="{A696F381-4239-4178-8BF1-DD945081E2EE}" dt="2023-02-03T17:26:03.455" v="292" actId="47"/>
        <pc:sldMkLst>
          <pc:docMk/>
          <pc:sldMk cId="1912258291" sldId="421"/>
        </pc:sldMkLst>
        <pc:spChg chg="mod">
          <ac:chgData name="Faruk Abdullah" userId="e52374dd587ef96a" providerId="LiveId" clId="{A696F381-4239-4178-8BF1-DD945081E2EE}" dt="2023-01-31T19:13:24.710" v="280" actId="1076"/>
          <ac:spMkLst>
            <pc:docMk/>
            <pc:sldMk cId="1912258291" sldId="421"/>
            <ac:spMk id="3" creationId="{B14C3189-3ED8-470D-AF76-B6FFE332F104}"/>
          </ac:spMkLst>
        </pc:spChg>
        <pc:picChg chg="del">
          <ac:chgData name="Faruk Abdullah" userId="e52374dd587ef96a" providerId="LiveId" clId="{A696F381-4239-4178-8BF1-DD945081E2EE}" dt="2023-01-31T19:13:15.823" v="279" actId="478"/>
          <ac:picMkLst>
            <pc:docMk/>
            <pc:sldMk cId="1912258291" sldId="421"/>
            <ac:picMk id="5" creationId="{AF9A7AF5-1FCF-4EDE-BBCD-DC791C0B269C}"/>
          </ac:picMkLst>
        </pc:picChg>
      </pc:sldChg>
      <pc:sldChg chg="addSp delSp modSp add del mod modAnim">
        <pc:chgData name="Faruk Abdullah" userId="e52374dd587ef96a" providerId="LiveId" clId="{A696F381-4239-4178-8BF1-DD945081E2EE}" dt="2023-02-03T17:26:03.455" v="292" actId="47"/>
        <pc:sldMkLst>
          <pc:docMk/>
          <pc:sldMk cId="723296228" sldId="422"/>
        </pc:sldMkLst>
        <pc:spChg chg="mod">
          <ac:chgData name="Faruk Abdullah" userId="e52374dd587ef96a" providerId="LiveId" clId="{A696F381-4239-4178-8BF1-DD945081E2EE}" dt="2023-01-28T08:25:54.475" v="230" actId="20577"/>
          <ac:spMkLst>
            <pc:docMk/>
            <pc:sldMk cId="723296228" sldId="422"/>
            <ac:spMk id="2" creationId="{6C9EA4F2-9D12-4FB0-A48D-CECE936E352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3" creationId="{207D18E3-2B95-1BAB-9C04-A9E8E6F29CD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4" creationId="{0FB5506D-312E-D43D-2B42-40C8168990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5" creationId="{441D23AC-4189-7390-88BD-D81F3FCDE0A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6" creationId="{7C325E82-EB58-3DE8-0B34-9A285C4C153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7" creationId="{F4489A86-0DA2-B8CA-38BC-DB0CBBB7AD1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" creationId="{9D9B5E12-0871-8EAB-E778-B54695B5003A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0" creationId="{CD91B106-358B-880F-1305-8EFA7DEE768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1" creationId="{AEE544E6-3569-B2F1-43F6-E23AFFC5559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2" creationId="{905EFA64-F037-472B-DB6B-5FC26B79CDB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3" creationId="{08731351-C32C-7E06-9E67-08C0C1F089D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4" creationId="{E707209E-D5E7-D9E3-4E8F-0E9D53EAEB5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5" creationId="{BEB5A715-B693-3F4F-5648-F588AEE0F20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6" creationId="{07BC7BF3-1F17-4297-0896-D33090D6CBA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7" creationId="{E4E6B013-426E-8848-1681-FB1C3A6072B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8" creationId="{60598D34-AEEA-BDF4-838E-88D34FF7E29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9" creationId="{ED3F6551-D1FE-A793-A9B0-64BE7092F9C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0" creationId="{8CA3EAC6-C298-0697-C9A4-214989067F3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1" creationId="{C337FC88-3B64-298C-215D-00A125BB631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2" creationId="{83F2E100-674C-6CBE-4A29-86F65DEA78C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3" creationId="{933EED17-8A48-44EA-8845-9C0D18C8598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4" creationId="{F8D58375-4CA9-B483-269C-5635484576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5" creationId="{73B12B9E-0E4E-978C-1A33-FCC7880078A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6" creationId="{0047FEEC-C497-1886-2F6A-C4A3FCC5FE3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7" creationId="{83FCC61A-529E-988E-9962-C8C91186ED7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29" creationId="{835F8B73-4B51-E72C-5BF4-39EAE0F0CD38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0" creationId="{F5B3499C-DEE0-2C6C-85E4-AE959D22CA4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2" creationId="{805E92CE-3303-F989-E715-A0082096B35B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3" creationId="{7EDD7426-9BF3-B0F8-84EC-806A3262E41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5" creationId="{E04B4457-2626-BF40-8873-4E68196A29B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6" creationId="{9A0BA1D9-44AA-39D6-3338-9771A38D15E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8" creationId="{BD4F4498-A8E8-2EC0-4052-616055506B7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9" creationId="{F7C3FCC3-9CF1-AB5C-C25D-569F464FAF5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1" creationId="{A98AFFEB-9B2F-DEF0-9BAE-AAC8A087F3C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2" creationId="{281518CE-F741-D762-B7C5-7629DC7F54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4" creationId="{737636F6-88EC-BD49-F254-31DA66DAF60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5" creationId="{A22B77E2-DA52-A1E6-177D-1C9F96ACD8D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7" creationId="{D1690335-9579-7E4B-BF80-8E015ACF648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8" creationId="{B8642003-01BA-37BA-C8EF-F615D4F710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0" creationId="{205512AB-E31B-8033-9983-A2836CEF0B9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1" creationId="{FB628369-8F78-6295-E6C7-6C0C209F2D1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3" creationId="{BF584892-4AD3-64AE-0B7E-8F0EA39F92E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4" creationId="{E245C369-2B74-2010-23BF-A12F0007ABA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6" creationId="{DC09C314-F961-BA3D-ED30-475D17E3CE9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7" creationId="{5186F66B-54C7-7546-3282-0D8F7B85957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9" creationId="{DC7E6C07-51A3-D24C-7050-4E5C9C807E0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0" creationId="{C629FFFD-529E-354F-65A7-A0D1836BFD6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2" creationId="{24D7F1CF-8720-511E-DCD7-D0343DFCC9A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3" creationId="{B21CC8EF-28F9-AFB0-36EC-0529B508C85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5" creationId="{81FF0E03-AFA4-878B-7138-66E4095F446C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6" creationId="{6A6A1844-7AE9-D0E6-DD56-AEEEC3C8A2B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8" creationId="{73815E55-C5E2-41FF-B633-264FF56B9C7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9" creationId="{ABE0C6EE-CDD0-CF20-D1A3-A463F377580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1" creationId="{3FE6C10F-1E60-977E-A539-1EA642BE23E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2" creationId="{7B80BFA0-423B-AC3D-E478-44CE48AD875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4" creationId="{E83AC2F6-F282-9210-6B43-BBCEDE546C64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5" creationId="{36807089-75DE-5DA6-5D27-4857137E283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7" creationId="{5205A23B-A0AC-F321-E1CD-A2B0E5F0680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8" creationId="{3BAC4047-9FA8-2229-EDF0-4E3BE45AC8A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0" creationId="{2090DD2C-6805-FD2A-DAB0-D3531BB6701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1" creationId="{572630D9-EE7A-0218-ACA5-4488649400AB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2" creationId="{6BE00CE1-5C6D-EFC9-531D-EB1EC6D722C9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3" creationId="{FF385345-C291-23A4-EEBF-35D32E8569D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4" creationId="{37C83163-974D-48A8-5942-1C02A690854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5" creationId="{1D802706-1C3D-B950-7803-8DD96888AD5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6" creationId="{47727FE3-A667-9A69-FE48-980FFC1D742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7" creationId="{CFF9B56F-A048-C601-BB13-687921A9BA6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8" creationId="{617B8125-F13D-7377-AC23-649FB47084A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9" creationId="{165B9D40-3238-61C4-36C7-27616622684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0" creationId="{37893E74-23BB-72FB-373B-4F06FA51D7F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1" creationId="{164DB105-7B6D-B885-98C3-9AB41C6100B0}"/>
          </ac:spMkLst>
        </pc:s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28" creationId="{4EAFC4EC-5E4F-5DAE-752F-F4C6C7F5543C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1" creationId="{7A460ECF-5B95-5DC8-41D4-B5029BF3B877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4" creationId="{3535A74A-9027-8323-6D29-685B7D02B3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7" creationId="{E0FFD2B8-4065-82B6-9AA5-02644772F756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0" creationId="{1707B158-DCD8-63B8-51DD-CF4B0ACC85C0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3" creationId="{2C89CA23-10DE-3BEA-C3BF-AA584DDA654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6" creationId="{9E986019-DA6D-7756-7472-B0E92D80D73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9" creationId="{488CD60D-FF87-14F1-B860-0F552D2E523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2" creationId="{38AA590E-23C3-A3DF-66E0-74BBE9535E8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5" creationId="{EC747854-D3E1-5439-ED26-F89FAD5210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8" creationId="{1EE43305-EFF4-70A0-0D79-E0FF79CDD07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1" creationId="{1FB5BEAD-09ED-6AF9-24C9-32C4B48A4624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4" creationId="{EAD77A9C-3C65-2E31-2CD1-6C6367B1A845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7" creationId="{4F367CB1-6F92-C60A-0BF9-548B90E199F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0" creationId="{3E07BD01-7224-2BF3-BBFC-94E64BFB4342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3" creationId="{2C11BB75-FA45-2741-3B46-D163C6E14BBA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6" creationId="{89E389B7-5BEF-E7A1-D01F-2BA087A921CB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9" creationId="{5BA8407B-AF92-1B4E-32F6-7B775D5BAAD1}"/>
          </ac:grpSpMkLst>
        </pc:grpChg>
        <pc:picChg chg="del">
          <ac:chgData name="Faruk Abdullah" userId="e52374dd587ef96a" providerId="LiveId" clId="{A696F381-4239-4178-8BF1-DD945081E2EE}" dt="2023-01-28T08:25:47.613" v="211" actId="478"/>
          <ac:picMkLst>
            <pc:docMk/>
            <pc:sldMk cId="723296228" sldId="422"/>
            <ac:picMk id="9" creationId="{FF6A73AE-1FB8-F180-4DDF-BB3A1EAF1D5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1398856" sldId="42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3429056209" sldId="42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9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924400591" sldId="431"/>
        </pc:sldMkLst>
      </pc:sldChg>
      <pc:sldChg chg="add del">
        <pc:chgData name="Faruk Abdullah" userId="e52374dd587ef96a" providerId="LiveId" clId="{A696F381-4239-4178-8BF1-DD945081E2EE}" dt="2023-02-03T17:27:18.416" v="301" actId="47"/>
        <pc:sldMkLst>
          <pc:docMk/>
          <pc:sldMk cId="4050202724" sldId="442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1436227078" sldId="443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2099556308" sldId="444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586485474" sldId="445"/>
        </pc:sldMkLst>
      </pc:sldChg>
      <pc:sldChg chg="modSp add del mod">
        <pc:chgData name="Faruk Abdullah" userId="e52374dd587ef96a" providerId="LiveId" clId="{A696F381-4239-4178-8BF1-DD945081E2EE}" dt="2023-02-03T18:42:54.210" v="318" actId="13926"/>
        <pc:sldMkLst>
          <pc:docMk/>
          <pc:sldMk cId="1033968018" sldId="446"/>
        </pc:sldMkLst>
        <pc:spChg chg="mod">
          <ac:chgData name="Faruk Abdullah" userId="e52374dd587ef96a" providerId="LiveId" clId="{A696F381-4239-4178-8BF1-DD945081E2EE}" dt="2023-02-03T18:42:54.210" v="318" actId="13926"/>
          <ac:spMkLst>
            <pc:docMk/>
            <pc:sldMk cId="1033968018" sldId="446"/>
            <ac:spMk id="6" creationId="{BBE40BE7-3DE7-ADF4-43BD-6B38673C3D09}"/>
          </ac:spMkLst>
        </pc:spChg>
        <pc:graphicFrameChg chg="modGraphic">
          <ac:chgData name="Faruk Abdullah" userId="e52374dd587ef96a" providerId="LiveId" clId="{A696F381-4239-4178-8BF1-DD945081E2EE}" dt="2023-02-03T18:42:48.648" v="317" actId="13926"/>
          <ac:graphicFrameMkLst>
            <pc:docMk/>
            <pc:sldMk cId="1033968018" sldId="446"/>
            <ac:graphicFrameMk id="2" creationId="{12F0B17B-D7D2-B663-119E-43957E10575D}"/>
          </ac:graphicFrameMkLst>
        </pc:graphicFrameChg>
      </pc:sldChg>
      <pc:sldChg chg="modSp add del">
        <pc:chgData name="Faruk Abdullah" userId="e52374dd587ef96a" providerId="LiveId" clId="{A696F381-4239-4178-8BF1-DD945081E2EE}" dt="2023-02-03T18:43:51.945" v="322" actId="20577"/>
        <pc:sldMkLst>
          <pc:docMk/>
          <pc:sldMk cId="625354174" sldId="447"/>
        </pc:sldMkLst>
        <pc:spChg chg="mod">
          <ac:chgData name="Faruk Abdullah" userId="e52374dd587ef96a" providerId="LiveId" clId="{A696F381-4239-4178-8BF1-DD945081E2EE}" dt="2023-02-03T18:43:51.945" v="322" actId="20577"/>
          <ac:spMkLst>
            <pc:docMk/>
            <pc:sldMk cId="625354174" sldId="447"/>
            <ac:spMk id="2" creationId="{F59026CD-195B-9FE5-1A8B-BD3B88CA3366}"/>
          </ac:spMkLst>
        </pc:spChg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272418247" sldId="448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4158218596" sldId="449"/>
        </pc:sldMkLst>
      </pc:sldChg>
      <pc:sldChg chg="modSp add mod ord">
        <pc:chgData name="Faruk Abdullah" userId="e52374dd587ef96a" providerId="LiveId" clId="{A696F381-4239-4178-8BF1-DD945081E2EE}" dt="2023-02-03T17:27:33.180" v="312" actId="20577"/>
        <pc:sldMkLst>
          <pc:docMk/>
          <pc:sldMk cId="2177352319" sldId="450"/>
        </pc:sldMkLst>
        <pc:spChg chg="mod">
          <ac:chgData name="Faruk Abdullah" userId="e52374dd587ef96a" providerId="LiveId" clId="{A696F381-4239-4178-8BF1-DD945081E2EE}" dt="2023-02-03T17:27:33.180" v="312" actId="20577"/>
          <ac:spMkLst>
            <pc:docMk/>
            <pc:sldMk cId="2177352319" sldId="450"/>
            <ac:spMk id="2" creationId="{9596B622-1406-6BCA-A363-5BA273D80DD6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876709495" sldId="46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61861393" sldId="46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692095260" sldId="463"/>
        </pc:sldMkLst>
      </pc:sldChg>
      <pc:sldChg chg="modSp add mod">
        <pc:chgData name="Faruk Abdullah" userId="e52374dd587ef96a" providerId="LiveId" clId="{A696F381-4239-4178-8BF1-DD945081E2EE}" dt="2023-02-03T18:54:01.470" v="358" actId="20577"/>
        <pc:sldMkLst>
          <pc:docMk/>
          <pc:sldMk cId="2922498805" sldId="464"/>
        </pc:sldMkLst>
        <pc:spChg chg="mod">
          <ac:chgData name="Faruk Abdullah" userId="e52374dd587ef96a" providerId="LiveId" clId="{A696F381-4239-4178-8BF1-DD945081E2EE}" dt="2023-02-03T18:54:01.470" v="358" actId="20577"/>
          <ac:spMkLst>
            <pc:docMk/>
            <pc:sldMk cId="2922498805" sldId="464"/>
            <ac:spMk id="304139" creationId="{BCCE9AC7-CE05-4E41-904F-D4E0E87FC6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B41E63A-764E-4FB0-9035-59D0F14C99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2E852A-DF89-4B51-9C66-C92821BCEB3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C462FEF2-6AD3-4A54-9FE4-EAC328BFFCF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F85AC14-1B4D-472E-B33C-45A69A51BE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003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175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714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C560EE-2968-4C8E-8AE3-0671E4354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663B8-6C9A-45B1-9A6E-D62B9158F2B0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D2438EA-55C0-4C74-A476-7FEFE7409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1CD279B-CAB0-4470-9075-2A84B8695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06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A9E285-72AF-4A6C-B060-C05040C7A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5C4F3-4E56-4CFF-AB99-AF3409DCC054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2862200-4B67-4DDE-A9EC-EB85F2675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D885C58-09B9-4D00-AC57-704706C72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95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21F91F-E543-4296-ABCB-96ABB125E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CA210-950A-4307-BDF8-18E30EAB1E29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3FE51C5-D9EB-4C4E-A28F-56FCBDA148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B90F5CC-B4C3-4DAA-A192-66747AD9D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449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CF2C0F-51A8-47B1-88E6-9F0185027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350D0-D3D7-40A0-99A0-100C0F6C6E73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C637853-43D9-4AB1-88B3-664466AF12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BC5E529-5EE5-4E30-B49E-994294C0E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51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27A1FD-0D36-4FF9-BE05-CFBFC31B8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A3099-3747-4880-8D87-298A371ED1F6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514ACF9-5FD0-4B50-81A0-B3450E3F2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980FA91-D733-4B6C-B049-8F5CF2EBD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59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DC32E2-512A-4E1A-B4BA-27EF545C1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6B16E-2026-4BAD-B50A-AFAD18965D0B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9E58BFF-0FC7-4124-B008-93AFA0EDF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4FEE6A4-D060-4272-92AD-5E5292469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58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651B33-F39B-4AC7-B4DF-FDB0B4008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A3DA-39F5-4E31-B5F3-3240FA264DA0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C561FA3-2735-4773-B110-826526BAA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54797D0-B5D4-4A86-8ABB-EA39B8266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1521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B0A338-C837-4861-BC27-542BC5A66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21100-04F1-4C47-BED0-21721EF88E6A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39EAE54-B53B-450C-A5AD-B9EF6EA11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FC6A0A8-6C47-42E1-A6C9-446637E2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865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A159E2-5223-417B-9B76-5D2F8940A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4490A-2B73-429C-B441-159701279801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0AEA4C51-AC00-4350-B7AC-963771AFD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9BBA71-8F97-4928-8FDD-AD08839D6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89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16" y="723172"/>
            <a:ext cx="7808976" cy="7078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Merge Sort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9772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Nyme Ahmed [nyme.ahmed@aiub.edu]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65DCADF3-99D1-48AE-9E04-350CB7378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FDE37651-E1F5-40DF-B72C-CD763376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931F5B39-B729-4A2B-926D-94636894D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795C9303-4235-49B5-A2E5-69243EA2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77C459EC-558C-402B-AFF9-A2C061E7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9A97854E-5414-4885-8491-05293251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3BF5C196-0CA5-4B8C-8C6E-51972FAF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9E375850-BE39-46C7-BC0C-7117524D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FB86D535-DE5E-41A6-891D-332180197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D42C2181-5FAE-4174-8799-91F7C90B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0CE38EB0-F831-449E-BDF3-FD4787C68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0214DE72-64BC-4586-B572-5066A5D4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A420A2C2-FE11-426F-82F5-58F68D70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F5637C25-4D41-4939-AF75-8FB7FD2C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A51FA-D8F0-4B2A-A9AE-00A4FEF89B18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F65488-8830-47CE-8119-6C8A0937DA5D}"/>
              </a:ext>
            </a:extLst>
          </p:cNvPr>
          <p:cNvCxnSpPr/>
          <p:nvPr/>
        </p:nvCxnSpPr>
        <p:spPr>
          <a:xfrm>
            <a:off x="6406704" y="3728275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79CC5A-0F15-43AD-9185-49617F84089F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5D0A71-8A36-43C3-8CEB-343EAFEB8CE0}"/>
              </a:ext>
            </a:extLst>
          </p:cNvPr>
          <p:cNvSpPr txBox="1"/>
          <p:nvPr/>
        </p:nvSpPr>
        <p:spPr>
          <a:xfrm>
            <a:off x="6231025" y="3438903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895D1-DAB8-4E46-9110-9806243A70B6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129DD0-07A3-474E-951D-822FE7D55173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B39B0-0D79-46E7-B4BD-050BC1AD7E40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B785E2-DA5D-4F92-80AD-11B97DEDC9FC}"/>
              </a:ext>
            </a:extLst>
          </p:cNvPr>
          <p:cNvCxnSpPr>
            <a:cxnSpLocks/>
          </p:cNvCxnSpPr>
          <p:nvPr/>
        </p:nvCxnSpPr>
        <p:spPr>
          <a:xfrm flipV="1">
            <a:off x="5264739" y="5047586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A9A8FF-1454-4927-AEAD-AF36813F105A}"/>
              </a:ext>
            </a:extLst>
          </p:cNvPr>
          <p:cNvSpPr txBox="1"/>
          <p:nvPr/>
        </p:nvSpPr>
        <p:spPr>
          <a:xfrm>
            <a:off x="5084303" y="551552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2872AA-F18B-4289-A059-15D9879C4B7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1166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DA56D-6676-48BC-BADE-7499C77BF3E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106828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DA56D-6676-48BC-BADE-7499C77BF3E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(i&lt; nL &amp;&amp; j&lt; nR)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994C097D-42C8-46CE-AC3A-C7DF12EB6477}"/>
              </a:ext>
            </a:extLst>
          </p:cNvPr>
          <p:cNvSpPr/>
          <p:nvPr/>
        </p:nvSpPr>
        <p:spPr>
          <a:xfrm>
            <a:off x="4147534" y="1423763"/>
            <a:ext cx="1181054" cy="121281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8290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429ED-D4BC-444D-8001-02DE91890FA2}"/>
              </a:ext>
            </a:extLst>
          </p:cNvPr>
          <p:cNvSpPr txBox="1"/>
          <p:nvPr/>
        </p:nvSpPr>
        <p:spPr>
          <a:xfrm>
            <a:off x="1200150" y="1198147"/>
            <a:ext cx="3429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 i&lt;nL)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i=i+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j=j+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53725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312F2075-F1E1-4EE6-8C52-EF2B57E5B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607CEB6B-058B-4FE1-9D9A-B99F39079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78446CED-CB99-4AAC-A1A0-369BB300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1A32B5B8-D3D9-4E0D-A1FB-29342A49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D6761475-79DF-448A-8E44-C18006D55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C68F7B07-49A6-49FC-8FD1-219ED1F38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E9A84EC9-3981-4665-B770-D50661EB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48229A9D-0AE7-4B90-846E-13790A338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76B3A664-1DAC-4596-AEA4-35CC033B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DE2C4BEB-34F8-48D2-94D5-6D808A83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97" name="Text Box 13">
            <a:extLst>
              <a:ext uri="{FF2B5EF4-FFF2-40B4-BE49-F238E27FC236}">
                <a16:creationId xmlns:a16="http://schemas.microsoft.com/office/drawing/2014/main" id="{EE01BA47-BC48-4455-A403-207F304D0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08ED1E30-453A-459C-B51A-57751A869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78503473-606D-4DA9-A172-7C1AC8AC5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 dirty="0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584CDD98-CD11-4EA3-849C-48CB547B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A9BED059-552A-4255-92AB-9CE62873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6C4A3562-A0FB-4BFA-BEE1-917EFEBDD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313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DF0AAC-9CB6-47E1-8839-753258400FFD}"/>
              </a:ext>
            </a:extLst>
          </p:cNvPr>
          <p:cNvCxnSpPr>
            <a:cxnSpLocks/>
          </p:cNvCxnSpPr>
          <p:nvPr/>
        </p:nvCxnSpPr>
        <p:spPr>
          <a:xfrm>
            <a:off x="4444926" y="374418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087EFC-7F97-43D8-8A62-37B54FA6EB1A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FF8EAE-8691-4C15-9DF2-2691DA1C8C6F}"/>
              </a:ext>
            </a:extLst>
          </p:cNvPr>
          <p:cNvSpPr txBox="1"/>
          <p:nvPr/>
        </p:nvSpPr>
        <p:spPr>
          <a:xfrm>
            <a:off x="4297347" y="3454816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20A057-ECEF-4028-A3CC-03731A300281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FEB727-86E5-4228-8127-79072C34B462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1BAE2-AE15-4083-92B9-EB686F6589A3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8AF7B3-CF9C-4717-8169-EECCE2B8C30F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C9A07-3FF2-443C-93D9-A80F1B7E6912}"/>
              </a:ext>
            </a:extLst>
          </p:cNvPr>
          <p:cNvCxnSpPr>
            <a:cxnSpLocks/>
          </p:cNvCxnSpPr>
          <p:nvPr/>
        </p:nvCxnSpPr>
        <p:spPr>
          <a:xfrm flipV="1">
            <a:off x="6100644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3637805-ED58-4089-B61C-35906DB0ACCD}"/>
              </a:ext>
            </a:extLst>
          </p:cNvPr>
          <p:cNvSpPr txBox="1"/>
          <p:nvPr/>
        </p:nvSpPr>
        <p:spPr>
          <a:xfrm>
            <a:off x="5920208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6D872C-E65A-416C-8D91-7D5F86592541}"/>
              </a:ext>
            </a:extLst>
          </p:cNvPr>
          <p:cNvSpPr txBox="1"/>
          <p:nvPr/>
        </p:nvSpPr>
        <p:spPr>
          <a:xfrm>
            <a:off x="1200150" y="1198147"/>
            <a:ext cx="3429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j=j+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06997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CD50D-B193-C737-3F64-EC3763F6A498}"/>
              </a:ext>
            </a:extLst>
          </p:cNvPr>
          <p:cNvSpPr txBox="1"/>
          <p:nvPr/>
        </p:nvSpPr>
        <p:spPr>
          <a:xfrm>
            <a:off x="721422" y="686263"/>
            <a:ext cx="753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3"/>
                </a:solidFill>
              </a:rPr>
              <a:t>Merge sort simulation: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ADACC90-84A8-55FC-0F22-0FE7E4E72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69000"/>
              </p:ext>
            </p:extLst>
          </p:nvPr>
        </p:nvGraphicFramePr>
        <p:xfrm>
          <a:off x="2060716" y="1251623"/>
          <a:ext cx="50060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23">
                  <a:extLst>
                    <a:ext uri="{9D8B030D-6E8A-4147-A177-3AD203B41FA5}">
                      <a16:colId xmlns:a16="http://schemas.microsoft.com/office/drawing/2014/main" val="69695330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818557334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342470577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754580069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3049559631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04255872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739777868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595181112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09714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9483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275562-3BF6-B982-56D1-FC307B60D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32829"/>
              </p:ext>
            </p:extLst>
          </p:nvPr>
        </p:nvGraphicFramePr>
        <p:xfrm>
          <a:off x="1484245" y="2152203"/>
          <a:ext cx="2789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17">
                  <a:extLst>
                    <a:ext uri="{9D8B030D-6E8A-4147-A177-3AD203B41FA5}">
                      <a16:colId xmlns:a16="http://schemas.microsoft.com/office/drawing/2014/main" val="24841637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41053606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2130652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5519260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7720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9625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E1E0BF-5AF3-7D05-48A5-C866D17DA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41979"/>
              </p:ext>
            </p:extLst>
          </p:nvPr>
        </p:nvGraphicFramePr>
        <p:xfrm>
          <a:off x="5181602" y="2152203"/>
          <a:ext cx="2232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48">
                  <a:extLst>
                    <a:ext uri="{9D8B030D-6E8A-4147-A177-3AD203B41FA5}">
                      <a16:colId xmlns:a16="http://schemas.microsoft.com/office/drawing/2014/main" val="23687682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333386575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1657351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5386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0779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9358A52-8EA3-3075-7779-FD5D43790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73383"/>
              </p:ext>
            </p:extLst>
          </p:nvPr>
        </p:nvGraphicFramePr>
        <p:xfrm>
          <a:off x="1143000" y="2960138"/>
          <a:ext cx="1636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48">
                  <a:extLst>
                    <a:ext uri="{9D8B030D-6E8A-4147-A177-3AD203B41FA5}">
                      <a16:colId xmlns:a16="http://schemas.microsoft.com/office/drawing/2014/main" val="2677003257"/>
                    </a:ext>
                  </a:extLst>
                </a:gridCol>
                <a:gridCol w="545548">
                  <a:extLst>
                    <a:ext uri="{9D8B030D-6E8A-4147-A177-3AD203B41FA5}">
                      <a16:colId xmlns:a16="http://schemas.microsoft.com/office/drawing/2014/main" val="195381132"/>
                    </a:ext>
                  </a:extLst>
                </a:gridCol>
                <a:gridCol w="545548">
                  <a:extLst>
                    <a:ext uri="{9D8B030D-6E8A-4147-A177-3AD203B41FA5}">
                      <a16:colId xmlns:a16="http://schemas.microsoft.com/office/drawing/2014/main" val="223928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168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100FB3-A6AC-4D9A-D487-2F774E045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61112"/>
              </p:ext>
            </p:extLst>
          </p:nvPr>
        </p:nvGraphicFramePr>
        <p:xfrm>
          <a:off x="3210338" y="2965158"/>
          <a:ext cx="1063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085667757"/>
                    </a:ext>
                  </a:extLst>
                </a:gridCol>
                <a:gridCol w="531746">
                  <a:extLst>
                    <a:ext uri="{9D8B030D-6E8A-4147-A177-3AD203B41FA5}">
                      <a16:colId xmlns:a16="http://schemas.microsoft.com/office/drawing/2014/main" val="148803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090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4EFFA0-CE37-AAB1-A99E-9B61821E1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390750"/>
              </p:ext>
            </p:extLst>
          </p:nvPr>
        </p:nvGraphicFramePr>
        <p:xfrm>
          <a:off x="4992755" y="2932138"/>
          <a:ext cx="1063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085667757"/>
                    </a:ext>
                  </a:extLst>
                </a:gridCol>
                <a:gridCol w="531746">
                  <a:extLst>
                    <a:ext uri="{9D8B030D-6E8A-4147-A177-3AD203B41FA5}">
                      <a16:colId xmlns:a16="http://schemas.microsoft.com/office/drawing/2014/main" val="148803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09031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95753FB1-ED57-B441-24E7-4B6CF584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52103"/>
              </p:ext>
            </p:extLst>
          </p:nvPr>
        </p:nvGraphicFramePr>
        <p:xfrm>
          <a:off x="6775172" y="2907119"/>
          <a:ext cx="1063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085667757"/>
                    </a:ext>
                  </a:extLst>
                </a:gridCol>
                <a:gridCol w="531746">
                  <a:extLst>
                    <a:ext uri="{9D8B030D-6E8A-4147-A177-3AD203B41FA5}">
                      <a16:colId xmlns:a16="http://schemas.microsoft.com/office/drawing/2014/main" val="148803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09031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FCD33327-A7AF-B109-21D0-85F8D83C0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084726"/>
              </p:ext>
            </p:extLst>
          </p:nvPr>
        </p:nvGraphicFramePr>
        <p:xfrm>
          <a:off x="775252" y="3768073"/>
          <a:ext cx="1063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085667757"/>
                    </a:ext>
                  </a:extLst>
                </a:gridCol>
                <a:gridCol w="531746">
                  <a:extLst>
                    <a:ext uri="{9D8B030D-6E8A-4147-A177-3AD203B41FA5}">
                      <a16:colId xmlns:a16="http://schemas.microsoft.com/office/drawing/2014/main" val="148803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09031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33C7DA2-E36E-2E4E-8898-DEBB0A2AC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5541"/>
              </p:ext>
            </p:extLst>
          </p:nvPr>
        </p:nvGraphicFramePr>
        <p:xfrm>
          <a:off x="2347291" y="3768073"/>
          <a:ext cx="5317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295142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75807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B0C9930-1658-CD94-9946-444CFAF14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9749"/>
              </p:ext>
            </p:extLst>
          </p:nvPr>
        </p:nvGraphicFramePr>
        <p:xfrm>
          <a:off x="3028126" y="3756075"/>
          <a:ext cx="5317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295142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758071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0039485D-A8DE-FA45-DFC5-E55B1EAC9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55251"/>
              </p:ext>
            </p:extLst>
          </p:nvPr>
        </p:nvGraphicFramePr>
        <p:xfrm>
          <a:off x="3957430" y="3762591"/>
          <a:ext cx="5317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295142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758071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3BCC7928-4BC3-E74F-A982-8C2C06197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00013"/>
              </p:ext>
            </p:extLst>
          </p:nvPr>
        </p:nvGraphicFramePr>
        <p:xfrm>
          <a:off x="4749254" y="3756075"/>
          <a:ext cx="5317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295142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758071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D25E8D2F-AB15-A8AF-7A59-B8A00BE5B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69094"/>
              </p:ext>
            </p:extLst>
          </p:nvPr>
        </p:nvGraphicFramePr>
        <p:xfrm>
          <a:off x="5719969" y="3770250"/>
          <a:ext cx="5317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295142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758071"/>
                  </a:ext>
                </a:extLst>
              </a:tr>
            </a:tbl>
          </a:graphicData>
        </a:graphic>
      </p:graphicFrame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AFA2A760-5466-152E-B4DF-1DDDB3785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62724"/>
              </p:ext>
            </p:extLst>
          </p:nvPr>
        </p:nvGraphicFramePr>
        <p:xfrm>
          <a:off x="6511793" y="3754016"/>
          <a:ext cx="5317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295142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758071"/>
                  </a:ext>
                </a:extLst>
              </a:tr>
            </a:tbl>
          </a:graphicData>
        </a:graphic>
      </p:graphicFrame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D1D68F82-E8BC-4C49-0A41-4D3216CCE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288997"/>
              </p:ext>
            </p:extLst>
          </p:nvPr>
        </p:nvGraphicFramePr>
        <p:xfrm>
          <a:off x="7572791" y="3734950"/>
          <a:ext cx="5317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295142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758071"/>
                  </a:ext>
                </a:extLst>
              </a:tr>
            </a:tbl>
          </a:graphicData>
        </a:graphic>
      </p:graphicFrame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5BFD9E41-52FC-95CC-5B08-8977B994D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25501"/>
              </p:ext>
            </p:extLst>
          </p:nvPr>
        </p:nvGraphicFramePr>
        <p:xfrm>
          <a:off x="509379" y="4550647"/>
          <a:ext cx="5317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295142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758071"/>
                  </a:ext>
                </a:extLst>
              </a:tr>
            </a:tbl>
          </a:graphicData>
        </a:graphic>
      </p:graphicFrame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54FD9766-96F4-A734-039F-82E03A490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00389"/>
              </p:ext>
            </p:extLst>
          </p:nvPr>
        </p:nvGraphicFramePr>
        <p:xfrm>
          <a:off x="1572871" y="4560586"/>
          <a:ext cx="5317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295142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758071"/>
                  </a:ext>
                </a:extLst>
              </a:tr>
            </a:tbl>
          </a:graphicData>
        </a:graphic>
      </p:graphicFrame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C8B56A18-9826-ECE5-037E-A1562E8B1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14270"/>
              </p:ext>
            </p:extLst>
          </p:nvPr>
        </p:nvGraphicFramePr>
        <p:xfrm>
          <a:off x="775252" y="5333221"/>
          <a:ext cx="1063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085667757"/>
                    </a:ext>
                  </a:extLst>
                </a:gridCol>
                <a:gridCol w="531746">
                  <a:extLst>
                    <a:ext uri="{9D8B030D-6E8A-4147-A177-3AD203B41FA5}">
                      <a16:colId xmlns:a16="http://schemas.microsoft.com/office/drawing/2014/main" val="148803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09031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67848A-8B1B-3B14-8513-444E8DA9CE0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879037" y="1615960"/>
            <a:ext cx="680835" cy="5362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8FFEB2-98A7-CD74-61FD-B7FC7E14758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668622" y="1622463"/>
            <a:ext cx="629476" cy="5297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D0D9C6-3285-024D-504B-5A6A5DE1D60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961322" y="2523043"/>
            <a:ext cx="430696" cy="4370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47C90F-BEC1-C4B5-59AB-329A52BC0B7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405395" y="2523043"/>
            <a:ext cx="336689" cy="4421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0D9C0B-FD8E-9212-A8BF-95B3A36187F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306998" y="3329495"/>
            <a:ext cx="422408" cy="43857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5D9D83-9491-2918-5BAD-DD62981EF90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176670" y="3329495"/>
            <a:ext cx="436494" cy="43857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5FB3505-0516-A575-DBAE-3BCE3A4E5DC6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775252" y="4138913"/>
            <a:ext cx="531746" cy="4117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657" name="Straight Arrow Connector 70656">
            <a:extLst>
              <a:ext uri="{FF2B5EF4-FFF2-40B4-BE49-F238E27FC236}">
                <a16:creationId xmlns:a16="http://schemas.microsoft.com/office/drawing/2014/main" id="{F22FD2A5-B1C4-D356-3371-AF0C3A7A2092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1306998" y="4138913"/>
            <a:ext cx="531746" cy="4216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661" name="Straight Arrow Connector 70660">
            <a:extLst>
              <a:ext uri="{FF2B5EF4-FFF2-40B4-BE49-F238E27FC236}">
                <a16:creationId xmlns:a16="http://schemas.microsoft.com/office/drawing/2014/main" id="{E7ADA716-AB21-97ED-0439-2202029C3F8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75252" y="4921487"/>
            <a:ext cx="265873" cy="4117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664" name="Straight Arrow Connector 70663">
            <a:extLst>
              <a:ext uri="{FF2B5EF4-FFF2-40B4-BE49-F238E27FC236}">
                <a16:creationId xmlns:a16="http://schemas.microsoft.com/office/drawing/2014/main" id="{DE614F91-9319-F066-122E-6AB5CBDBCDB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518202" y="4931426"/>
            <a:ext cx="320542" cy="4017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0667" name="Table 6">
            <a:extLst>
              <a:ext uri="{FF2B5EF4-FFF2-40B4-BE49-F238E27FC236}">
                <a16:creationId xmlns:a16="http://schemas.microsoft.com/office/drawing/2014/main" id="{FB9B4F65-BE04-59A6-8737-F0EC979EB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87135"/>
              </p:ext>
            </p:extLst>
          </p:nvPr>
        </p:nvGraphicFramePr>
        <p:xfrm>
          <a:off x="1143000" y="6115795"/>
          <a:ext cx="1636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48">
                  <a:extLst>
                    <a:ext uri="{9D8B030D-6E8A-4147-A177-3AD203B41FA5}">
                      <a16:colId xmlns:a16="http://schemas.microsoft.com/office/drawing/2014/main" val="2677003257"/>
                    </a:ext>
                  </a:extLst>
                </a:gridCol>
                <a:gridCol w="545548">
                  <a:extLst>
                    <a:ext uri="{9D8B030D-6E8A-4147-A177-3AD203B41FA5}">
                      <a16:colId xmlns:a16="http://schemas.microsoft.com/office/drawing/2014/main" val="195381132"/>
                    </a:ext>
                  </a:extLst>
                </a:gridCol>
                <a:gridCol w="545548">
                  <a:extLst>
                    <a:ext uri="{9D8B030D-6E8A-4147-A177-3AD203B41FA5}">
                      <a16:colId xmlns:a16="http://schemas.microsoft.com/office/drawing/2014/main" val="223928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1682"/>
                  </a:ext>
                </a:extLst>
              </a:tr>
            </a:tbl>
          </a:graphicData>
        </a:graphic>
      </p:graphicFrame>
      <p:cxnSp>
        <p:nvCxnSpPr>
          <p:cNvPr id="70668" name="Straight Arrow Connector 70667">
            <a:extLst>
              <a:ext uri="{FF2B5EF4-FFF2-40B4-BE49-F238E27FC236}">
                <a16:creationId xmlns:a16="http://schemas.microsoft.com/office/drawing/2014/main" id="{A63F2742-BDD8-30D5-BCC2-874531CF7E42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306998" y="5704061"/>
            <a:ext cx="371475" cy="4117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671" name="Straight Arrow Connector 70670">
            <a:extLst>
              <a:ext uri="{FF2B5EF4-FFF2-40B4-BE49-F238E27FC236}">
                <a16:creationId xmlns:a16="http://schemas.microsoft.com/office/drawing/2014/main" id="{73F500E8-4C9A-3325-693C-6477C46D3B1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236302" y="4138913"/>
            <a:ext cx="376862" cy="19768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0675" name="Table 7">
            <a:extLst>
              <a:ext uri="{FF2B5EF4-FFF2-40B4-BE49-F238E27FC236}">
                <a16:creationId xmlns:a16="http://schemas.microsoft.com/office/drawing/2014/main" id="{15C9AB61-7860-4AF0-D9C8-39E1223BE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27145"/>
              </p:ext>
            </p:extLst>
          </p:nvPr>
        </p:nvGraphicFramePr>
        <p:xfrm>
          <a:off x="3207027" y="6115795"/>
          <a:ext cx="1063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085667757"/>
                    </a:ext>
                  </a:extLst>
                </a:gridCol>
                <a:gridCol w="531746">
                  <a:extLst>
                    <a:ext uri="{9D8B030D-6E8A-4147-A177-3AD203B41FA5}">
                      <a16:colId xmlns:a16="http://schemas.microsoft.com/office/drawing/2014/main" val="148803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09031"/>
                  </a:ext>
                </a:extLst>
              </a:tr>
            </a:tbl>
          </a:graphicData>
        </a:graphic>
      </p:graphicFrame>
      <p:graphicFrame>
        <p:nvGraphicFramePr>
          <p:cNvPr id="70677" name="Table 7">
            <a:extLst>
              <a:ext uri="{FF2B5EF4-FFF2-40B4-BE49-F238E27FC236}">
                <a16:creationId xmlns:a16="http://schemas.microsoft.com/office/drawing/2014/main" id="{72BD6889-3324-AB93-1FC3-AE1253857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72736"/>
              </p:ext>
            </p:extLst>
          </p:nvPr>
        </p:nvGraphicFramePr>
        <p:xfrm>
          <a:off x="4992755" y="6110649"/>
          <a:ext cx="1063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085667757"/>
                    </a:ext>
                  </a:extLst>
                </a:gridCol>
                <a:gridCol w="531746">
                  <a:extLst>
                    <a:ext uri="{9D8B030D-6E8A-4147-A177-3AD203B41FA5}">
                      <a16:colId xmlns:a16="http://schemas.microsoft.com/office/drawing/2014/main" val="148803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09031"/>
                  </a:ext>
                </a:extLst>
              </a:tr>
            </a:tbl>
          </a:graphicData>
        </a:graphic>
      </p:graphicFrame>
      <p:graphicFrame>
        <p:nvGraphicFramePr>
          <p:cNvPr id="70678" name="Table 7">
            <a:extLst>
              <a:ext uri="{FF2B5EF4-FFF2-40B4-BE49-F238E27FC236}">
                <a16:creationId xmlns:a16="http://schemas.microsoft.com/office/drawing/2014/main" id="{192FF404-9398-0E2B-2176-8CFC2A101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4578"/>
              </p:ext>
            </p:extLst>
          </p:nvPr>
        </p:nvGraphicFramePr>
        <p:xfrm>
          <a:off x="6773510" y="6110649"/>
          <a:ext cx="1063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085667757"/>
                    </a:ext>
                  </a:extLst>
                </a:gridCol>
                <a:gridCol w="531746">
                  <a:extLst>
                    <a:ext uri="{9D8B030D-6E8A-4147-A177-3AD203B41FA5}">
                      <a16:colId xmlns:a16="http://schemas.microsoft.com/office/drawing/2014/main" val="148803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09031"/>
                  </a:ext>
                </a:extLst>
              </a:tr>
            </a:tbl>
          </a:graphicData>
        </a:graphic>
      </p:graphicFrame>
      <p:cxnSp>
        <p:nvCxnSpPr>
          <p:cNvPr id="70679" name="Straight Arrow Connector 70678">
            <a:extLst>
              <a:ext uri="{FF2B5EF4-FFF2-40B4-BE49-F238E27FC236}">
                <a16:creationId xmlns:a16="http://schemas.microsoft.com/office/drawing/2014/main" id="{F8C4507A-6B25-9570-CA5A-ADE9F863CBE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293999" y="4126915"/>
            <a:ext cx="222792" cy="19939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682" name="Straight Arrow Connector 70681">
            <a:extLst>
              <a:ext uri="{FF2B5EF4-FFF2-40B4-BE49-F238E27FC236}">
                <a16:creationId xmlns:a16="http://schemas.microsoft.com/office/drawing/2014/main" id="{BB50C4BD-0315-0E5F-5B83-CEA79E41EC2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957430" y="4133431"/>
            <a:ext cx="265873" cy="19873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685" name="Straight Arrow Connector 70684">
            <a:extLst>
              <a:ext uri="{FF2B5EF4-FFF2-40B4-BE49-F238E27FC236}">
                <a16:creationId xmlns:a16="http://schemas.microsoft.com/office/drawing/2014/main" id="{F72B5129-033E-CBDE-9564-B3FA5B8BC07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3293999" y="3335998"/>
            <a:ext cx="448085" cy="4200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688" name="Straight Arrow Connector 70687">
            <a:extLst>
              <a:ext uri="{FF2B5EF4-FFF2-40B4-BE49-F238E27FC236}">
                <a16:creationId xmlns:a16="http://schemas.microsoft.com/office/drawing/2014/main" id="{9F951DBA-0E04-61A4-C282-5647C196229D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3742084" y="3335998"/>
            <a:ext cx="481219" cy="4265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693" name="Straight Arrow Connector 70692">
            <a:extLst>
              <a:ext uri="{FF2B5EF4-FFF2-40B4-BE49-F238E27FC236}">
                <a16:creationId xmlns:a16="http://schemas.microsoft.com/office/drawing/2014/main" id="{9193D3F4-7905-2E34-9722-E1FA08B7F9C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5015127" y="3302978"/>
            <a:ext cx="509374" cy="45309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696" name="Straight Arrow Connector 70695">
            <a:extLst>
              <a:ext uri="{FF2B5EF4-FFF2-40B4-BE49-F238E27FC236}">
                <a16:creationId xmlns:a16="http://schemas.microsoft.com/office/drawing/2014/main" id="{27EBDA28-14C5-D8EA-084D-0C0DA36D2A69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524501" y="3302978"/>
            <a:ext cx="461341" cy="4672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701" name="Straight Arrow Connector 70700">
            <a:extLst>
              <a:ext uri="{FF2B5EF4-FFF2-40B4-BE49-F238E27FC236}">
                <a16:creationId xmlns:a16="http://schemas.microsoft.com/office/drawing/2014/main" id="{31A041B7-025C-7E20-6390-1C3CCEE20C4F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6777666" y="3277959"/>
            <a:ext cx="529252" cy="47605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704" name="Straight Arrow Connector 70703">
            <a:extLst>
              <a:ext uri="{FF2B5EF4-FFF2-40B4-BE49-F238E27FC236}">
                <a16:creationId xmlns:a16="http://schemas.microsoft.com/office/drawing/2014/main" id="{76200794-5716-163F-8D0E-C0E48D722B13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7306918" y="3277959"/>
            <a:ext cx="531746" cy="4569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707" name="Straight Arrow Connector 70706">
            <a:extLst>
              <a:ext uri="{FF2B5EF4-FFF2-40B4-BE49-F238E27FC236}">
                <a16:creationId xmlns:a16="http://schemas.microsoft.com/office/drawing/2014/main" id="{22A4F8A5-C38D-B7B5-3C35-E955D40D867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524501" y="2502612"/>
            <a:ext cx="224462" cy="42952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710" name="Straight Arrow Connector 70709">
            <a:extLst>
              <a:ext uri="{FF2B5EF4-FFF2-40B4-BE49-F238E27FC236}">
                <a16:creationId xmlns:a16="http://schemas.microsoft.com/office/drawing/2014/main" id="{EBCBF14B-DB9B-E889-D971-4BAB599FA0A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887819" y="2523043"/>
            <a:ext cx="419099" cy="3840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717" name="Straight Arrow Connector 70716">
            <a:extLst>
              <a:ext uri="{FF2B5EF4-FFF2-40B4-BE49-F238E27FC236}">
                <a16:creationId xmlns:a16="http://schemas.microsoft.com/office/drawing/2014/main" id="{7116A5F0-AD7A-9AC9-DD43-2A81C8650E1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015127" y="4126915"/>
            <a:ext cx="296504" cy="19939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720" name="Straight Arrow Connector 70719">
            <a:extLst>
              <a:ext uri="{FF2B5EF4-FFF2-40B4-BE49-F238E27FC236}">
                <a16:creationId xmlns:a16="http://schemas.microsoft.com/office/drawing/2014/main" id="{535BC924-500C-DBD6-508C-F395E7B57F82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748963" y="4141090"/>
            <a:ext cx="236879" cy="19553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723" name="Straight Arrow Connector 70722">
            <a:extLst>
              <a:ext uri="{FF2B5EF4-FFF2-40B4-BE49-F238E27FC236}">
                <a16:creationId xmlns:a16="http://schemas.microsoft.com/office/drawing/2014/main" id="{3CBFDA13-77FD-49BF-C062-92FB2D9CFFB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777666" y="4124856"/>
            <a:ext cx="319702" cy="19857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726" name="Straight Arrow Connector 70725">
            <a:extLst>
              <a:ext uri="{FF2B5EF4-FFF2-40B4-BE49-F238E27FC236}">
                <a16:creationId xmlns:a16="http://schemas.microsoft.com/office/drawing/2014/main" id="{3165A75F-5A88-FD54-6DCA-25D8F63A5793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569490" y="4105790"/>
            <a:ext cx="269174" cy="19906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08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CD50D-B193-C737-3F64-EC3763F6A498}"/>
              </a:ext>
            </a:extLst>
          </p:cNvPr>
          <p:cNvSpPr txBox="1"/>
          <p:nvPr/>
        </p:nvSpPr>
        <p:spPr>
          <a:xfrm>
            <a:off x="721422" y="686263"/>
            <a:ext cx="753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3"/>
                </a:solidFill>
              </a:rPr>
              <a:t>Merge sort simulation: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0230774B-6936-9624-4247-2A03AFACA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63101"/>
              </p:ext>
            </p:extLst>
          </p:nvPr>
        </p:nvGraphicFramePr>
        <p:xfrm>
          <a:off x="1023730" y="1374829"/>
          <a:ext cx="1636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48">
                  <a:extLst>
                    <a:ext uri="{9D8B030D-6E8A-4147-A177-3AD203B41FA5}">
                      <a16:colId xmlns:a16="http://schemas.microsoft.com/office/drawing/2014/main" val="2677003257"/>
                    </a:ext>
                  </a:extLst>
                </a:gridCol>
                <a:gridCol w="545548">
                  <a:extLst>
                    <a:ext uri="{9D8B030D-6E8A-4147-A177-3AD203B41FA5}">
                      <a16:colId xmlns:a16="http://schemas.microsoft.com/office/drawing/2014/main" val="195381132"/>
                    </a:ext>
                  </a:extLst>
                </a:gridCol>
                <a:gridCol w="545548">
                  <a:extLst>
                    <a:ext uri="{9D8B030D-6E8A-4147-A177-3AD203B41FA5}">
                      <a16:colId xmlns:a16="http://schemas.microsoft.com/office/drawing/2014/main" val="223928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1682"/>
                  </a:ext>
                </a:extLst>
              </a:tr>
            </a:tbl>
          </a:graphicData>
        </a:graphic>
      </p:graphicFrame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47C17B57-6783-69C0-F11A-15CDB8E47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88717"/>
              </p:ext>
            </p:extLst>
          </p:nvPr>
        </p:nvGraphicFramePr>
        <p:xfrm>
          <a:off x="3087757" y="1374829"/>
          <a:ext cx="1063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085667757"/>
                    </a:ext>
                  </a:extLst>
                </a:gridCol>
                <a:gridCol w="531746">
                  <a:extLst>
                    <a:ext uri="{9D8B030D-6E8A-4147-A177-3AD203B41FA5}">
                      <a16:colId xmlns:a16="http://schemas.microsoft.com/office/drawing/2014/main" val="148803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09031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1F8945F0-296F-A870-7976-95FA9C181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901579"/>
              </p:ext>
            </p:extLst>
          </p:nvPr>
        </p:nvGraphicFramePr>
        <p:xfrm>
          <a:off x="4873485" y="1369683"/>
          <a:ext cx="1063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085667757"/>
                    </a:ext>
                  </a:extLst>
                </a:gridCol>
                <a:gridCol w="531746">
                  <a:extLst>
                    <a:ext uri="{9D8B030D-6E8A-4147-A177-3AD203B41FA5}">
                      <a16:colId xmlns:a16="http://schemas.microsoft.com/office/drawing/2014/main" val="148803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09031"/>
                  </a:ext>
                </a:extLst>
              </a:tr>
            </a:tbl>
          </a:graphicData>
        </a:graphic>
      </p:graphicFrame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FE8FFFF0-FC29-8891-F4F4-AA70A86A9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3066"/>
              </p:ext>
            </p:extLst>
          </p:nvPr>
        </p:nvGraphicFramePr>
        <p:xfrm>
          <a:off x="6654240" y="1369683"/>
          <a:ext cx="1063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46">
                  <a:extLst>
                    <a:ext uri="{9D8B030D-6E8A-4147-A177-3AD203B41FA5}">
                      <a16:colId xmlns:a16="http://schemas.microsoft.com/office/drawing/2014/main" val="3085667757"/>
                    </a:ext>
                  </a:extLst>
                </a:gridCol>
                <a:gridCol w="531746">
                  <a:extLst>
                    <a:ext uri="{9D8B030D-6E8A-4147-A177-3AD203B41FA5}">
                      <a16:colId xmlns:a16="http://schemas.microsoft.com/office/drawing/2014/main" val="148803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09031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DEA1FFAE-9038-44B5-C462-7352AE279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87645"/>
              </p:ext>
            </p:extLst>
          </p:nvPr>
        </p:nvGraphicFramePr>
        <p:xfrm>
          <a:off x="1265581" y="2337623"/>
          <a:ext cx="2789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17">
                  <a:extLst>
                    <a:ext uri="{9D8B030D-6E8A-4147-A177-3AD203B41FA5}">
                      <a16:colId xmlns:a16="http://schemas.microsoft.com/office/drawing/2014/main" val="24841637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41053606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2130652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5519260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7720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96258"/>
                  </a:ext>
                </a:extLst>
              </a:tr>
            </a:tbl>
          </a:graphicData>
        </a:graphic>
      </p:graphicFrame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DE08CF52-598F-6355-FE19-BFA9AC8B5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97013"/>
              </p:ext>
            </p:extLst>
          </p:nvPr>
        </p:nvGraphicFramePr>
        <p:xfrm>
          <a:off x="5088836" y="2337623"/>
          <a:ext cx="2232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48">
                  <a:extLst>
                    <a:ext uri="{9D8B030D-6E8A-4147-A177-3AD203B41FA5}">
                      <a16:colId xmlns:a16="http://schemas.microsoft.com/office/drawing/2014/main" val="23687682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333386575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1657351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5386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07795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468C1A-F2AC-B038-A61B-666E8D622F62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842052" y="1745669"/>
            <a:ext cx="314739" cy="5919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8029C8-814C-8BDF-C68D-ACEE0BF1B1C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260035" y="1745669"/>
            <a:ext cx="359468" cy="5919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2A8B63-F5A0-88D0-CCAF-FD288FA81D07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405231" y="1740523"/>
            <a:ext cx="531746" cy="5971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E97609-391C-E5F7-77FE-2A60F9B87F3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483628" y="1740523"/>
            <a:ext cx="702358" cy="5971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C6EE5-66EE-0695-3193-7B04786DF90A}"/>
              </a:ext>
            </a:extLst>
          </p:cNvPr>
          <p:cNvSpPr txBox="1"/>
          <p:nvPr/>
        </p:nvSpPr>
        <p:spPr>
          <a:xfrm>
            <a:off x="777725" y="2847585"/>
            <a:ext cx="746015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Let, </a:t>
            </a:r>
          </a:p>
          <a:p>
            <a:r>
              <a:rPr lang="en-US" sz="2000" dirty="0"/>
              <a:t>left = [1,3,5,6,9]; length(left) = 5  </a:t>
            </a:r>
          </a:p>
          <a:p>
            <a:r>
              <a:rPr lang="en-US" sz="2000" dirty="0"/>
              <a:t>right = [2,4,7,8]; length(right) = 4</a:t>
            </a:r>
          </a:p>
          <a:p>
            <a:r>
              <a:rPr lang="en-US" sz="2000" dirty="0"/>
              <a:t>new = []; length(New) = length(left) + length(right) = 5 + 4 = 9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 = j = k = 0</a:t>
            </a:r>
          </a:p>
          <a:p>
            <a:r>
              <a:rPr lang="en-US" sz="2000" dirty="0"/>
              <a:t>left[</a:t>
            </a:r>
            <a:r>
              <a:rPr lang="en-US" sz="2000" dirty="0" err="1"/>
              <a:t>i</a:t>
            </a:r>
            <a:r>
              <a:rPr lang="en-US" sz="2000" dirty="0"/>
              <a:t>] = 1; right[j] = 2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2C00E75B-7C8A-7613-0430-A4E722634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45089"/>
              </p:ext>
            </p:extLst>
          </p:nvPr>
        </p:nvGraphicFramePr>
        <p:xfrm>
          <a:off x="1557125" y="4908852"/>
          <a:ext cx="2789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17">
                  <a:extLst>
                    <a:ext uri="{9D8B030D-6E8A-4147-A177-3AD203B41FA5}">
                      <a16:colId xmlns:a16="http://schemas.microsoft.com/office/drawing/2014/main" val="24841637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41053606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2130652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5519260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7720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96258"/>
                  </a:ext>
                </a:extLst>
              </a:tr>
            </a:tbl>
          </a:graphicData>
        </a:graphic>
      </p:graphicFrame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C2941A9F-92C9-C932-BC05-7C1ECCD8E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02350"/>
              </p:ext>
            </p:extLst>
          </p:nvPr>
        </p:nvGraphicFramePr>
        <p:xfrm>
          <a:off x="5799471" y="4907356"/>
          <a:ext cx="2232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48">
                  <a:extLst>
                    <a:ext uri="{9D8B030D-6E8A-4147-A177-3AD203B41FA5}">
                      <a16:colId xmlns:a16="http://schemas.microsoft.com/office/drawing/2014/main" val="23687682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333386575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1657351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5386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07795"/>
                  </a:ext>
                </a:extLst>
              </a:tr>
            </a:tbl>
          </a:graphicData>
        </a:graphic>
      </p:graphicFrame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AFBAC9DE-83F1-3285-2EC9-7A56A7989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96634"/>
              </p:ext>
            </p:extLst>
          </p:nvPr>
        </p:nvGraphicFramePr>
        <p:xfrm>
          <a:off x="2736569" y="5797476"/>
          <a:ext cx="50060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23">
                  <a:extLst>
                    <a:ext uri="{9D8B030D-6E8A-4147-A177-3AD203B41FA5}">
                      <a16:colId xmlns:a16="http://schemas.microsoft.com/office/drawing/2014/main" val="69695330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818557334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342470577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754580069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3049559631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04255872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739777868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595181112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09714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9483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DB57958E-9624-BB28-AE06-FC64F1B8ED1F}"/>
              </a:ext>
            </a:extLst>
          </p:cNvPr>
          <p:cNvSpPr txBox="1"/>
          <p:nvPr/>
        </p:nvSpPr>
        <p:spPr>
          <a:xfrm>
            <a:off x="1673910" y="5168561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D71F52-78E1-BE75-8DE1-1092EE26E2A5}"/>
              </a:ext>
            </a:extLst>
          </p:cNvPr>
          <p:cNvSpPr txBox="1"/>
          <p:nvPr/>
        </p:nvSpPr>
        <p:spPr>
          <a:xfrm>
            <a:off x="5907565" y="5196689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C99E8E-D38C-2384-A633-F4642403CB8C}"/>
              </a:ext>
            </a:extLst>
          </p:cNvPr>
          <p:cNvSpPr txBox="1"/>
          <p:nvPr/>
        </p:nvSpPr>
        <p:spPr>
          <a:xfrm>
            <a:off x="2778810" y="6093053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B0BFE3-3DAD-669A-1452-1D868A009423}"/>
              </a:ext>
            </a:extLst>
          </p:cNvPr>
          <p:cNvSpPr txBox="1"/>
          <p:nvPr/>
        </p:nvSpPr>
        <p:spPr>
          <a:xfrm>
            <a:off x="777725" y="4902985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=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A24373-5B0D-9860-F3A2-8E12BC4859BB}"/>
              </a:ext>
            </a:extLst>
          </p:cNvPr>
          <p:cNvSpPr txBox="1"/>
          <p:nvPr/>
        </p:nvSpPr>
        <p:spPr>
          <a:xfrm>
            <a:off x="5004341" y="4907356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1C29B7-CD4F-CE17-B7E7-17C5F7F946A3}"/>
              </a:ext>
            </a:extLst>
          </p:cNvPr>
          <p:cNvSpPr txBox="1"/>
          <p:nvPr/>
        </p:nvSpPr>
        <p:spPr>
          <a:xfrm>
            <a:off x="1941439" y="5797476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=</a:t>
            </a:r>
          </a:p>
        </p:txBody>
      </p:sp>
    </p:spTree>
    <p:extLst>
      <p:ext uri="{BB962C8B-B14F-4D97-AF65-F5344CB8AC3E}">
        <p14:creationId xmlns:p14="http://schemas.microsoft.com/office/powerpoint/2010/main" val="375656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CD50D-B193-C737-3F64-EC3763F6A498}"/>
              </a:ext>
            </a:extLst>
          </p:cNvPr>
          <p:cNvSpPr txBox="1"/>
          <p:nvPr/>
        </p:nvSpPr>
        <p:spPr>
          <a:xfrm>
            <a:off x="721422" y="686263"/>
            <a:ext cx="753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3"/>
                </a:solidFill>
              </a:rPr>
              <a:t>Merge sort simulation: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3C6EE5-66EE-0695-3193-7B04786DF90A}"/>
              </a:ext>
            </a:extLst>
          </p:cNvPr>
          <p:cNvSpPr txBox="1"/>
          <p:nvPr/>
        </p:nvSpPr>
        <p:spPr>
          <a:xfrm>
            <a:off x="721422" y="1219423"/>
            <a:ext cx="74601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1:</a:t>
            </a:r>
          </a:p>
          <a:p>
            <a:r>
              <a:rPr lang="en-US" sz="2000" dirty="0"/>
              <a:t>	0 &lt; 5 &amp;&amp; 0 &lt; 4     </a:t>
            </a:r>
            <a:r>
              <a:rPr lang="en-US" sz="2000" dirty="0">
                <a:highlight>
                  <a:srgbClr val="FFFF00"/>
                </a:highlight>
              </a:rPr>
              <a:t>[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 &lt; length(left) &amp;&amp; j &lt; length(right)]</a:t>
            </a:r>
          </a:p>
          <a:p>
            <a:r>
              <a:rPr lang="en-US" sz="2000" dirty="0"/>
              <a:t>	right[j] &gt; left[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  <a:p>
            <a:r>
              <a:rPr lang="en-US" sz="2000" dirty="0"/>
              <a:t>		new[k] = left[</a:t>
            </a:r>
            <a:r>
              <a:rPr lang="en-US" sz="2000" dirty="0" err="1"/>
              <a:t>i</a:t>
            </a:r>
            <a:r>
              <a:rPr lang="en-US" sz="2000" dirty="0"/>
              <a:t>] = 1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dirty="0"/>
              <a:t> + 1 = 0 + 1 = 1</a:t>
            </a:r>
          </a:p>
          <a:p>
            <a:r>
              <a:rPr lang="en-US" sz="2000" dirty="0"/>
              <a:t>		k = k + 1 = 0 + 1 = 1	</a:t>
            </a:r>
          </a:p>
          <a:p>
            <a:r>
              <a:rPr lang="en-US" sz="2000" dirty="0"/>
              <a:t>	So, left[</a:t>
            </a:r>
            <a:r>
              <a:rPr lang="en-US" sz="2000" dirty="0" err="1"/>
              <a:t>i</a:t>
            </a:r>
            <a:r>
              <a:rPr lang="en-US" sz="2000" dirty="0"/>
              <a:t>] =  left[1] = 3; right[j] = right[0] = 2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3C086F0-4AE2-714D-F318-AABA0E61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34606"/>
              </p:ext>
            </p:extLst>
          </p:nvPr>
        </p:nvGraphicFramePr>
        <p:xfrm>
          <a:off x="1500822" y="4120714"/>
          <a:ext cx="2789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17">
                  <a:extLst>
                    <a:ext uri="{9D8B030D-6E8A-4147-A177-3AD203B41FA5}">
                      <a16:colId xmlns:a16="http://schemas.microsoft.com/office/drawing/2014/main" val="24841637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41053606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2130652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5519260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7720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9625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CE073A-68A1-6BFE-7A4D-45F9D898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78108"/>
              </p:ext>
            </p:extLst>
          </p:nvPr>
        </p:nvGraphicFramePr>
        <p:xfrm>
          <a:off x="5743168" y="4119218"/>
          <a:ext cx="2232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48">
                  <a:extLst>
                    <a:ext uri="{9D8B030D-6E8A-4147-A177-3AD203B41FA5}">
                      <a16:colId xmlns:a16="http://schemas.microsoft.com/office/drawing/2014/main" val="23687682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333386575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1657351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5386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07795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4E1E6D6-E485-3759-328D-226578AB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7895"/>
              </p:ext>
            </p:extLst>
          </p:nvPr>
        </p:nvGraphicFramePr>
        <p:xfrm>
          <a:off x="2680266" y="5009338"/>
          <a:ext cx="50060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23">
                  <a:extLst>
                    <a:ext uri="{9D8B030D-6E8A-4147-A177-3AD203B41FA5}">
                      <a16:colId xmlns:a16="http://schemas.microsoft.com/office/drawing/2014/main" val="69695330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818557334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342470577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754580069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3049559631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04255872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739777868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595181112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09714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948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23DA92-0638-2379-267D-52F77795BA07}"/>
              </a:ext>
            </a:extLst>
          </p:cNvPr>
          <p:cNvSpPr txBox="1"/>
          <p:nvPr/>
        </p:nvSpPr>
        <p:spPr>
          <a:xfrm>
            <a:off x="2174183" y="4408551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531C-9148-80C6-9E48-FFB2E0DD32A6}"/>
              </a:ext>
            </a:extLst>
          </p:cNvPr>
          <p:cNvSpPr txBox="1"/>
          <p:nvPr/>
        </p:nvSpPr>
        <p:spPr>
          <a:xfrm>
            <a:off x="5851262" y="4408551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8A120-7D66-FCA4-209C-20A32E16A580}"/>
              </a:ext>
            </a:extLst>
          </p:cNvPr>
          <p:cNvSpPr txBox="1"/>
          <p:nvPr/>
        </p:nvSpPr>
        <p:spPr>
          <a:xfrm>
            <a:off x="3332948" y="5379771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81BC4-513A-3813-42E1-884CEDF9F58B}"/>
              </a:ext>
            </a:extLst>
          </p:cNvPr>
          <p:cNvSpPr txBox="1"/>
          <p:nvPr/>
        </p:nvSpPr>
        <p:spPr>
          <a:xfrm>
            <a:off x="721422" y="4114847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4E2C9-7976-91E1-1BAD-180BAA6F32AC}"/>
              </a:ext>
            </a:extLst>
          </p:cNvPr>
          <p:cNvSpPr txBox="1"/>
          <p:nvPr/>
        </p:nvSpPr>
        <p:spPr>
          <a:xfrm>
            <a:off x="4948038" y="411921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B4D4F-B43C-B6BC-CC4D-A02F7042CDD6}"/>
              </a:ext>
            </a:extLst>
          </p:cNvPr>
          <p:cNvSpPr txBox="1"/>
          <p:nvPr/>
        </p:nvSpPr>
        <p:spPr>
          <a:xfrm>
            <a:off x="1885136" y="500933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=</a:t>
            </a:r>
          </a:p>
        </p:txBody>
      </p:sp>
    </p:spTree>
    <p:extLst>
      <p:ext uri="{BB962C8B-B14F-4D97-AF65-F5344CB8AC3E}">
        <p14:creationId xmlns:p14="http://schemas.microsoft.com/office/powerpoint/2010/main" val="46314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CD50D-B193-C737-3F64-EC3763F6A498}"/>
              </a:ext>
            </a:extLst>
          </p:cNvPr>
          <p:cNvSpPr txBox="1"/>
          <p:nvPr/>
        </p:nvSpPr>
        <p:spPr>
          <a:xfrm>
            <a:off x="721422" y="686263"/>
            <a:ext cx="753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3"/>
                </a:solidFill>
              </a:rPr>
              <a:t>Merge sort simulation: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3C6EE5-66EE-0695-3193-7B04786DF90A}"/>
              </a:ext>
            </a:extLst>
          </p:cNvPr>
          <p:cNvSpPr txBox="1"/>
          <p:nvPr/>
        </p:nvSpPr>
        <p:spPr>
          <a:xfrm>
            <a:off x="721422" y="1219423"/>
            <a:ext cx="74601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2:</a:t>
            </a:r>
          </a:p>
          <a:p>
            <a:r>
              <a:rPr lang="en-US" sz="2000" dirty="0"/>
              <a:t>	1 &lt; 5 &amp;&amp; 0 &lt; 4     </a:t>
            </a:r>
            <a:r>
              <a:rPr lang="en-US" sz="2000" dirty="0">
                <a:highlight>
                  <a:srgbClr val="FFFF00"/>
                </a:highlight>
              </a:rPr>
              <a:t>[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 &lt; length(left) &amp;&amp; j &lt; length(right)]</a:t>
            </a:r>
          </a:p>
          <a:p>
            <a:r>
              <a:rPr lang="en-US" sz="2000" dirty="0"/>
              <a:t>	left[i] &gt; right[j]</a:t>
            </a:r>
          </a:p>
          <a:p>
            <a:r>
              <a:rPr lang="en-US" sz="2000" dirty="0"/>
              <a:t>		new[k] = right[j] = 2</a:t>
            </a:r>
          </a:p>
          <a:p>
            <a:r>
              <a:rPr lang="en-US" sz="2000" dirty="0"/>
              <a:t>		j = j + 1 = 0 + 1 = 1</a:t>
            </a:r>
          </a:p>
          <a:p>
            <a:r>
              <a:rPr lang="en-US" sz="2000" dirty="0"/>
              <a:t>		k = k + 1 = 1 + 1 = 2	</a:t>
            </a:r>
          </a:p>
          <a:p>
            <a:r>
              <a:rPr lang="en-US" sz="2000" dirty="0"/>
              <a:t>	So, left[</a:t>
            </a:r>
            <a:r>
              <a:rPr lang="en-US" sz="2000" dirty="0" err="1"/>
              <a:t>i</a:t>
            </a:r>
            <a:r>
              <a:rPr lang="en-US" sz="2000" dirty="0"/>
              <a:t>] =  left[1] = 3; right[j] = right[1] = 4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3C086F0-4AE2-714D-F318-AABA0E61992D}"/>
              </a:ext>
            </a:extLst>
          </p:cNvPr>
          <p:cNvGraphicFramePr>
            <a:graphicFrameLocks noGrp="1"/>
          </p:cNvGraphicFramePr>
          <p:nvPr/>
        </p:nvGraphicFramePr>
        <p:xfrm>
          <a:off x="1500822" y="4120714"/>
          <a:ext cx="2789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17">
                  <a:extLst>
                    <a:ext uri="{9D8B030D-6E8A-4147-A177-3AD203B41FA5}">
                      <a16:colId xmlns:a16="http://schemas.microsoft.com/office/drawing/2014/main" val="24841637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41053606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2130652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5519260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7720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9625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CE073A-68A1-6BFE-7A4D-45F9D898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185297"/>
              </p:ext>
            </p:extLst>
          </p:nvPr>
        </p:nvGraphicFramePr>
        <p:xfrm>
          <a:off x="5743168" y="4119218"/>
          <a:ext cx="2232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48">
                  <a:extLst>
                    <a:ext uri="{9D8B030D-6E8A-4147-A177-3AD203B41FA5}">
                      <a16:colId xmlns:a16="http://schemas.microsoft.com/office/drawing/2014/main" val="23687682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333386575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1657351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5386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07795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4E1E6D6-E485-3759-328D-226578AB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81899"/>
              </p:ext>
            </p:extLst>
          </p:nvPr>
        </p:nvGraphicFramePr>
        <p:xfrm>
          <a:off x="2680266" y="5009338"/>
          <a:ext cx="50060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23">
                  <a:extLst>
                    <a:ext uri="{9D8B030D-6E8A-4147-A177-3AD203B41FA5}">
                      <a16:colId xmlns:a16="http://schemas.microsoft.com/office/drawing/2014/main" val="69695330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818557334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342470577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754580069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3049559631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04255872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739777868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595181112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09714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948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23DA92-0638-2379-267D-52F77795BA07}"/>
              </a:ext>
            </a:extLst>
          </p:cNvPr>
          <p:cNvSpPr txBox="1"/>
          <p:nvPr/>
        </p:nvSpPr>
        <p:spPr>
          <a:xfrm>
            <a:off x="2174183" y="4408551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531C-9148-80C6-9E48-FFB2E0DD32A6}"/>
              </a:ext>
            </a:extLst>
          </p:cNvPr>
          <p:cNvSpPr txBox="1"/>
          <p:nvPr/>
        </p:nvSpPr>
        <p:spPr>
          <a:xfrm>
            <a:off x="6400799" y="4464876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8A120-7D66-FCA4-209C-20A32E16A580}"/>
              </a:ext>
            </a:extLst>
          </p:cNvPr>
          <p:cNvSpPr txBox="1"/>
          <p:nvPr/>
        </p:nvSpPr>
        <p:spPr>
          <a:xfrm>
            <a:off x="3869661" y="5379771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81BC4-513A-3813-42E1-884CEDF9F58B}"/>
              </a:ext>
            </a:extLst>
          </p:cNvPr>
          <p:cNvSpPr txBox="1"/>
          <p:nvPr/>
        </p:nvSpPr>
        <p:spPr>
          <a:xfrm>
            <a:off x="721422" y="4114847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4E2C9-7976-91E1-1BAD-180BAA6F32AC}"/>
              </a:ext>
            </a:extLst>
          </p:cNvPr>
          <p:cNvSpPr txBox="1"/>
          <p:nvPr/>
        </p:nvSpPr>
        <p:spPr>
          <a:xfrm>
            <a:off x="4948038" y="411921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B4D4F-B43C-B6BC-CC4D-A02F7042CDD6}"/>
              </a:ext>
            </a:extLst>
          </p:cNvPr>
          <p:cNvSpPr txBox="1"/>
          <p:nvPr/>
        </p:nvSpPr>
        <p:spPr>
          <a:xfrm>
            <a:off x="1885136" y="500933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=</a:t>
            </a:r>
          </a:p>
        </p:txBody>
      </p:sp>
    </p:spTree>
    <p:extLst>
      <p:ext uri="{BB962C8B-B14F-4D97-AF65-F5344CB8AC3E}">
        <p14:creationId xmlns:p14="http://schemas.microsoft.com/office/powerpoint/2010/main" val="370175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CD50D-B193-C737-3F64-EC3763F6A498}"/>
              </a:ext>
            </a:extLst>
          </p:cNvPr>
          <p:cNvSpPr txBox="1"/>
          <p:nvPr/>
        </p:nvSpPr>
        <p:spPr>
          <a:xfrm>
            <a:off x="721422" y="686263"/>
            <a:ext cx="753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3"/>
                </a:solidFill>
              </a:rPr>
              <a:t>Merge sort simulation: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3C6EE5-66EE-0695-3193-7B04786DF90A}"/>
              </a:ext>
            </a:extLst>
          </p:cNvPr>
          <p:cNvSpPr txBox="1"/>
          <p:nvPr/>
        </p:nvSpPr>
        <p:spPr>
          <a:xfrm>
            <a:off x="721422" y="1219423"/>
            <a:ext cx="74601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3:</a:t>
            </a:r>
          </a:p>
          <a:p>
            <a:r>
              <a:rPr lang="en-US" sz="2000" dirty="0"/>
              <a:t>	1 &lt; 5 &amp;&amp; 1 &lt; 4     </a:t>
            </a:r>
            <a:r>
              <a:rPr lang="en-US" sz="2000" dirty="0">
                <a:highlight>
                  <a:srgbClr val="FFFF00"/>
                </a:highlight>
              </a:rPr>
              <a:t>[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 &lt; length(left) &amp;&amp; j &lt; length(right)]</a:t>
            </a:r>
          </a:p>
          <a:p>
            <a:r>
              <a:rPr lang="en-US" sz="2000" dirty="0"/>
              <a:t>	right[j] &gt; left[i]</a:t>
            </a:r>
          </a:p>
          <a:p>
            <a:r>
              <a:rPr lang="en-US" sz="2000" dirty="0"/>
              <a:t>		new[k] = left[i] = 3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dirty="0"/>
              <a:t> + 1 = 1 + 1 = 2</a:t>
            </a:r>
          </a:p>
          <a:p>
            <a:r>
              <a:rPr lang="en-US" sz="2000" dirty="0"/>
              <a:t>		k = k + 1 = 2 + 1 = 3	</a:t>
            </a:r>
          </a:p>
          <a:p>
            <a:r>
              <a:rPr lang="en-US" sz="2000" dirty="0"/>
              <a:t>	So, left[</a:t>
            </a:r>
            <a:r>
              <a:rPr lang="en-US" sz="2000" dirty="0" err="1"/>
              <a:t>i</a:t>
            </a:r>
            <a:r>
              <a:rPr lang="en-US" sz="2000" dirty="0"/>
              <a:t>] =  left[2] = 5; right[j] = right[1] = 4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3C086F0-4AE2-714D-F318-AABA0E61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84088"/>
              </p:ext>
            </p:extLst>
          </p:nvPr>
        </p:nvGraphicFramePr>
        <p:xfrm>
          <a:off x="1500822" y="4120714"/>
          <a:ext cx="2789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17">
                  <a:extLst>
                    <a:ext uri="{9D8B030D-6E8A-4147-A177-3AD203B41FA5}">
                      <a16:colId xmlns:a16="http://schemas.microsoft.com/office/drawing/2014/main" val="24841637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41053606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2130652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5519260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7720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9625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CE073A-68A1-6BFE-7A4D-45F9D898605A}"/>
              </a:ext>
            </a:extLst>
          </p:cNvPr>
          <p:cNvGraphicFramePr>
            <a:graphicFrameLocks noGrp="1"/>
          </p:cNvGraphicFramePr>
          <p:nvPr/>
        </p:nvGraphicFramePr>
        <p:xfrm>
          <a:off x="5743168" y="4119218"/>
          <a:ext cx="2232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48">
                  <a:extLst>
                    <a:ext uri="{9D8B030D-6E8A-4147-A177-3AD203B41FA5}">
                      <a16:colId xmlns:a16="http://schemas.microsoft.com/office/drawing/2014/main" val="23687682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333386575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1657351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5386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07795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4E1E6D6-E485-3759-328D-226578AB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645757"/>
              </p:ext>
            </p:extLst>
          </p:nvPr>
        </p:nvGraphicFramePr>
        <p:xfrm>
          <a:off x="2680266" y="5009338"/>
          <a:ext cx="50060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23">
                  <a:extLst>
                    <a:ext uri="{9D8B030D-6E8A-4147-A177-3AD203B41FA5}">
                      <a16:colId xmlns:a16="http://schemas.microsoft.com/office/drawing/2014/main" val="69695330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818557334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342470577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754580069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3049559631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04255872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739777868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595181112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09714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948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23DA92-0638-2379-267D-52F77795BA07}"/>
              </a:ext>
            </a:extLst>
          </p:cNvPr>
          <p:cNvSpPr txBox="1"/>
          <p:nvPr/>
        </p:nvSpPr>
        <p:spPr>
          <a:xfrm>
            <a:off x="2680266" y="4434126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531C-9148-80C6-9E48-FFB2E0DD32A6}"/>
              </a:ext>
            </a:extLst>
          </p:cNvPr>
          <p:cNvSpPr txBox="1"/>
          <p:nvPr/>
        </p:nvSpPr>
        <p:spPr>
          <a:xfrm>
            <a:off x="6400799" y="4464876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8A120-7D66-FCA4-209C-20A32E16A580}"/>
              </a:ext>
            </a:extLst>
          </p:cNvPr>
          <p:cNvSpPr txBox="1"/>
          <p:nvPr/>
        </p:nvSpPr>
        <p:spPr>
          <a:xfrm>
            <a:off x="4397236" y="5407744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81BC4-513A-3813-42E1-884CEDF9F58B}"/>
              </a:ext>
            </a:extLst>
          </p:cNvPr>
          <p:cNvSpPr txBox="1"/>
          <p:nvPr/>
        </p:nvSpPr>
        <p:spPr>
          <a:xfrm>
            <a:off x="721422" y="4114847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4E2C9-7976-91E1-1BAD-180BAA6F32AC}"/>
              </a:ext>
            </a:extLst>
          </p:cNvPr>
          <p:cNvSpPr txBox="1"/>
          <p:nvPr/>
        </p:nvSpPr>
        <p:spPr>
          <a:xfrm>
            <a:off x="4948038" y="411921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B4D4F-B43C-B6BC-CC4D-A02F7042CDD6}"/>
              </a:ext>
            </a:extLst>
          </p:cNvPr>
          <p:cNvSpPr txBox="1"/>
          <p:nvPr/>
        </p:nvSpPr>
        <p:spPr>
          <a:xfrm>
            <a:off x="1885136" y="500933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=</a:t>
            </a:r>
          </a:p>
        </p:txBody>
      </p:sp>
    </p:spTree>
    <p:extLst>
      <p:ext uri="{BB962C8B-B14F-4D97-AF65-F5344CB8AC3E}">
        <p14:creationId xmlns:p14="http://schemas.microsoft.com/office/powerpoint/2010/main" val="117719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A0F7C05-927F-4E48-99D5-3AACF662F716}"/>
              </a:ext>
            </a:extLst>
          </p:cNvPr>
          <p:cNvSpPr txBox="1"/>
          <p:nvPr/>
        </p:nvSpPr>
        <p:spPr>
          <a:xfrm>
            <a:off x="524930" y="1214755"/>
            <a:ext cx="34290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(L,R,A)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i= j = k = 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j= j+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[i]; i=i+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[i]; j=j+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CD50D-B193-C737-3F64-EC3763F6A498}"/>
              </a:ext>
            </a:extLst>
          </p:cNvPr>
          <p:cNvSpPr txBox="1"/>
          <p:nvPr/>
        </p:nvSpPr>
        <p:spPr>
          <a:xfrm>
            <a:off x="721422" y="686263"/>
            <a:ext cx="753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3"/>
                </a:solidFill>
              </a:rPr>
              <a:t>Merge sort simulation: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3C6EE5-66EE-0695-3193-7B04786DF90A}"/>
              </a:ext>
            </a:extLst>
          </p:cNvPr>
          <p:cNvSpPr txBox="1"/>
          <p:nvPr/>
        </p:nvSpPr>
        <p:spPr>
          <a:xfrm>
            <a:off x="721422" y="1219423"/>
            <a:ext cx="74601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4:</a:t>
            </a:r>
          </a:p>
          <a:p>
            <a:r>
              <a:rPr lang="en-US" sz="2000" dirty="0"/>
              <a:t>	2 &lt; 5 &amp;&amp; 1 &lt; 4     </a:t>
            </a:r>
            <a:r>
              <a:rPr lang="en-US" sz="2000" dirty="0">
                <a:highlight>
                  <a:srgbClr val="FFFF00"/>
                </a:highlight>
              </a:rPr>
              <a:t>[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 &lt; length(left) &amp;&amp; j &lt; length(right)]</a:t>
            </a:r>
          </a:p>
          <a:p>
            <a:r>
              <a:rPr lang="en-US" sz="2000" dirty="0"/>
              <a:t>	left[i] &gt; right[j]</a:t>
            </a:r>
          </a:p>
          <a:p>
            <a:r>
              <a:rPr lang="en-US" sz="2000" dirty="0"/>
              <a:t>		new[k] = right[j] = 4</a:t>
            </a:r>
          </a:p>
          <a:p>
            <a:r>
              <a:rPr lang="en-US" sz="2000" dirty="0"/>
              <a:t>		j = j + 1 = 1 + 1 = 2</a:t>
            </a:r>
          </a:p>
          <a:p>
            <a:r>
              <a:rPr lang="en-US" sz="2000" dirty="0"/>
              <a:t>		k = k + 1 = 3 + 1 = 4	</a:t>
            </a:r>
          </a:p>
          <a:p>
            <a:r>
              <a:rPr lang="en-US" sz="2000" dirty="0"/>
              <a:t>	So, left[</a:t>
            </a:r>
            <a:r>
              <a:rPr lang="en-US" sz="2000" dirty="0" err="1"/>
              <a:t>i</a:t>
            </a:r>
            <a:r>
              <a:rPr lang="en-US" sz="2000" dirty="0"/>
              <a:t>] =  left[2] = 5; right[j] = right[2] = 7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3C086F0-4AE2-714D-F318-AABA0E61992D}"/>
              </a:ext>
            </a:extLst>
          </p:cNvPr>
          <p:cNvGraphicFramePr>
            <a:graphicFrameLocks noGrp="1"/>
          </p:cNvGraphicFramePr>
          <p:nvPr/>
        </p:nvGraphicFramePr>
        <p:xfrm>
          <a:off x="1500822" y="4120714"/>
          <a:ext cx="2789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17">
                  <a:extLst>
                    <a:ext uri="{9D8B030D-6E8A-4147-A177-3AD203B41FA5}">
                      <a16:colId xmlns:a16="http://schemas.microsoft.com/office/drawing/2014/main" val="24841637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41053606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2130652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5519260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7720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9625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CE073A-68A1-6BFE-7A4D-45F9D898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89613"/>
              </p:ext>
            </p:extLst>
          </p:nvPr>
        </p:nvGraphicFramePr>
        <p:xfrm>
          <a:off x="5743168" y="4119218"/>
          <a:ext cx="2232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48">
                  <a:extLst>
                    <a:ext uri="{9D8B030D-6E8A-4147-A177-3AD203B41FA5}">
                      <a16:colId xmlns:a16="http://schemas.microsoft.com/office/drawing/2014/main" val="23687682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333386575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1657351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5386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07795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4E1E6D6-E485-3759-328D-226578AB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34592"/>
              </p:ext>
            </p:extLst>
          </p:nvPr>
        </p:nvGraphicFramePr>
        <p:xfrm>
          <a:off x="2680266" y="5009338"/>
          <a:ext cx="50060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23">
                  <a:extLst>
                    <a:ext uri="{9D8B030D-6E8A-4147-A177-3AD203B41FA5}">
                      <a16:colId xmlns:a16="http://schemas.microsoft.com/office/drawing/2014/main" val="69695330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818557334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342470577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754580069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3049559631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04255872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739777868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595181112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09714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948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23DA92-0638-2379-267D-52F77795BA07}"/>
              </a:ext>
            </a:extLst>
          </p:cNvPr>
          <p:cNvSpPr txBox="1"/>
          <p:nvPr/>
        </p:nvSpPr>
        <p:spPr>
          <a:xfrm>
            <a:off x="2680266" y="4434126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531C-9148-80C6-9E48-FFB2E0DD32A6}"/>
              </a:ext>
            </a:extLst>
          </p:cNvPr>
          <p:cNvSpPr txBox="1"/>
          <p:nvPr/>
        </p:nvSpPr>
        <p:spPr>
          <a:xfrm>
            <a:off x="7017025" y="4467227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8A120-7D66-FCA4-209C-20A32E16A580}"/>
              </a:ext>
            </a:extLst>
          </p:cNvPr>
          <p:cNvSpPr txBox="1"/>
          <p:nvPr/>
        </p:nvSpPr>
        <p:spPr>
          <a:xfrm>
            <a:off x="4948038" y="5380178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81BC4-513A-3813-42E1-884CEDF9F58B}"/>
              </a:ext>
            </a:extLst>
          </p:cNvPr>
          <p:cNvSpPr txBox="1"/>
          <p:nvPr/>
        </p:nvSpPr>
        <p:spPr>
          <a:xfrm>
            <a:off x="721422" y="4114847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4E2C9-7976-91E1-1BAD-180BAA6F32AC}"/>
              </a:ext>
            </a:extLst>
          </p:cNvPr>
          <p:cNvSpPr txBox="1"/>
          <p:nvPr/>
        </p:nvSpPr>
        <p:spPr>
          <a:xfrm>
            <a:off x="4948038" y="411921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B4D4F-B43C-B6BC-CC4D-A02F7042CDD6}"/>
              </a:ext>
            </a:extLst>
          </p:cNvPr>
          <p:cNvSpPr txBox="1"/>
          <p:nvPr/>
        </p:nvSpPr>
        <p:spPr>
          <a:xfrm>
            <a:off x="1885136" y="500933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=</a:t>
            </a:r>
          </a:p>
        </p:txBody>
      </p:sp>
    </p:spTree>
    <p:extLst>
      <p:ext uri="{BB962C8B-B14F-4D97-AF65-F5344CB8AC3E}">
        <p14:creationId xmlns:p14="http://schemas.microsoft.com/office/powerpoint/2010/main" val="163799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CD50D-B193-C737-3F64-EC3763F6A498}"/>
              </a:ext>
            </a:extLst>
          </p:cNvPr>
          <p:cNvSpPr txBox="1"/>
          <p:nvPr/>
        </p:nvSpPr>
        <p:spPr>
          <a:xfrm>
            <a:off x="721422" y="686263"/>
            <a:ext cx="753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3"/>
                </a:solidFill>
              </a:rPr>
              <a:t>Merge sort simulation: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3C6EE5-66EE-0695-3193-7B04786DF90A}"/>
              </a:ext>
            </a:extLst>
          </p:cNvPr>
          <p:cNvSpPr txBox="1"/>
          <p:nvPr/>
        </p:nvSpPr>
        <p:spPr>
          <a:xfrm>
            <a:off x="721422" y="1219423"/>
            <a:ext cx="74601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5:</a:t>
            </a:r>
          </a:p>
          <a:p>
            <a:r>
              <a:rPr lang="en-US" sz="2000" dirty="0"/>
              <a:t>	2 &lt; 5 &amp;&amp; 2 &lt; 4     </a:t>
            </a:r>
            <a:r>
              <a:rPr lang="en-US" sz="2000" dirty="0">
                <a:highlight>
                  <a:srgbClr val="FFFF00"/>
                </a:highlight>
              </a:rPr>
              <a:t>[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 &lt; length(left) &amp;&amp; j &lt; length(right)]</a:t>
            </a:r>
          </a:p>
          <a:p>
            <a:r>
              <a:rPr lang="en-US" sz="2000" dirty="0"/>
              <a:t>	right[j] &gt; left[i]</a:t>
            </a:r>
          </a:p>
          <a:p>
            <a:r>
              <a:rPr lang="en-US" sz="2000" dirty="0"/>
              <a:t>		new[k] = left[i] = 5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dirty="0"/>
              <a:t> + 1 = 2 + 1 = 3</a:t>
            </a:r>
          </a:p>
          <a:p>
            <a:r>
              <a:rPr lang="en-US" sz="2000" dirty="0"/>
              <a:t>		k = k + 1 = 4 + 1 = 5	</a:t>
            </a:r>
          </a:p>
          <a:p>
            <a:r>
              <a:rPr lang="en-US" sz="2000" dirty="0"/>
              <a:t>	So, left[</a:t>
            </a:r>
            <a:r>
              <a:rPr lang="en-US" sz="2000" dirty="0" err="1"/>
              <a:t>i</a:t>
            </a:r>
            <a:r>
              <a:rPr lang="en-US" sz="2000" dirty="0"/>
              <a:t>] =  left[3] = 6; right[j] = right[2] = 7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3C086F0-4AE2-714D-F318-AABA0E61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7495"/>
              </p:ext>
            </p:extLst>
          </p:nvPr>
        </p:nvGraphicFramePr>
        <p:xfrm>
          <a:off x="1500822" y="4120714"/>
          <a:ext cx="2789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17">
                  <a:extLst>
                    <a:ext uri="{9D8B030D-6E8A-4147-A177-3AD203B41FA5}">
                      <a16:colId xmlns:a16="http://schemas.microsoft.com/office/drawing/2014/main" val="24841637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41053606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2130652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5519260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7720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9625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CE073A-68A1-6BFE-7A4D-45F9D898605A}"/>
              </a:ext>
            </a:extLst>
          </p:cNvPr>
          <p:cNvGraphicFramePr>
            <a:graphicFrameLocks noGrp="1"/>
          </p:cNvGraphicFramePr>
          <p:nvPr/>
        </p:nvGraphicFramePr>
        <p:xfrm>
          <a:off x="5743168" y="4119218"/>
          <a:ext cx="2232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48">
                  <a:extLst>
                    <a:ext uri="{9D8B030D-6E8A-4147-A177-3AD203B41FA5}">
                      <a16:colId xmlns:a16="http://schemas.microsoft.com/office/drawing/2014/main" val="23687682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333386575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1657351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5386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07795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4E1E6D6-E485-3759-328D-226578AB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34675"/>
              </p:ext>
            </p:extLst>
          </p:nvPr>
        </p:nvGraphicFramePr>
        <p:xfrm>
          <a:off x="2680266" y="5009338"/>
          <a:ext cx="50060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23">
                  <a:extLst>
                    <a:ext uri="{9D8B030D-6E8A-4147-A177-3AD203B41FA5}">
                      <a16:colId xmlns:a16="http://schemas.microsoft.com/office/drawing/2014/main" val="69695330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818557334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342470577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754580069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3049559631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04255872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739777868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595181112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09714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948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23DA92-0638-2379-267D-52F77795BA07}"/>
              </a:ext>
            </a:extLst>
          </p:cNvPr>
          <p:cNvSpPr txBox="1"/>
          <p:nvPr/>
        </p:nvSpPr>
        <p:spPr>
          <a:xfrm>
            <a:off x="3280332" y="4449995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531C-9148-80C6-9E48-FFB2E0DD32A6}"/>
              </a:ext>
            </a:extLst>
          </p:cNvPr>
          <p:cNvSpPr txBox="1"/>
          <p:nvPr/>
        </p:nvSpPr>
        <p:spPr>
          <a:xfrm>
            <a:off x="7017025" y="4467227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8A120-7D66-FCA4-209C-20A32E16A580}"/>
              </a:ext>
            </a:extLst>
          </p:cNvPr>
          <p:cNvSpPr txBox="1"/>
          <p:nvPr/>
        </p:nvSpPr>
        <p:spPr>
          <a:xfrm>
            <a:off x="5568404" y="5379322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81BC4-513A-3813-42E1-884CEDF9F58B}"/>
              </a:ext>
            </a:extLst>
          </p:cNvPr>
          <p:cNvSpPr txBox="1"/>
          <p:nvPr/>
        </p:nvSpPr>
        <p:spPr>
          <a:xfrm>
            <a:off x="721422" y="4114847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4E2C9-7976-91E1-1BAD-180BAA6F32AC}"/>
              </a:ext>
            </a:extLst>
          </p:cNvPr>
          <p:cNvSpPr txBox="1"/>
          <p:nvPr/>
        </p:nvSpPr>
        <p:spPr>
          <a:xfrm>
            <a:off x="4948038" y="411921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B4D4F-B43C-B6BC-CC4D-A02F7042CDD6}"/>
              </a:ext>
            </a:extLst>
          </p:cNvPr>
          <p:cNvSpPr txBox="1"/>
          <p:nvPr/>
        </p:nvSpPr>
        <p:spPr>
          <a:xfrm>
            <a:off x="1885136" y="500933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=</a:t>
            </a:r>
          </a:p>
        </p:txBody>
      </p:sp>
    </p:spTree>
    <p:extLst>
      <p:ext uri="{BB962C8B-B14F-4D97-AF65-F5344CB8AC3E}">
        <p14:creationId xmlns:p14="http://schemas.microsoft.com/office/powerpoint/2010/main" val="1673531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CD50D-B193-C737-3F64-EC3763F6A498}"/>
              </a:ext>
            </a:extLst>
          </p:cNvPr>
          <p:cNvSpPr txBox="1"/>
          <p:nvPr/>
        </p:nvSpPr>
        <p:spPr>
          <a:xfrm>
            <a:off x="721422" y="686263"/>
            <a:ext cx="753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3"/>
                </a:solidFill>
              </a:rPr>
              <a:t>Merge sort simulation: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3C6EE5-66EE-0695-3193-7B04786DF90A}"/>
              </a:ext>
            </a:extLst>
          </p:cNvPr>
          <p:cNvSpPr txBox="1"/>
          <p:nvPr/>
        </p:nvSpPr>
        <p:spPr>
          <a:xfrm>
            <a:off x="721422" y="1219423"/>
            <a:ext cx="74601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6:</a:t>
            </a:r>
          </a:p>
          <a:p>
            <a:r>
              <a:rPr lang="en-US" sz="2000" dirty="0"/>
              <a:t>	3 &lt; 5 &amp;&amp; 2 &lt; 4     </a:t>
            </a:r>
            <a:r>
              <a:rPr lang="en-US" sz="2000" dirty="0">
                <a:highlight>
                  <a:srgbClr val="FFFF00"/>
                </a:highlight>
              </a:rPr>
              <a:t>[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 &lt; length(left) &amp;&amp; j &lt; length(right)]</a:t>
            </a:r>
          </a:p>
          <a:p>
            <a:r>
              <a:rPr lang="en-US" sz="2000" dirty="0"/>
              <a:t>	right[j] &gt; left[i]</a:t>
            </a:r>
          </a:p>
          <a:p>
            <a:r>
              <a:rPr lang="en-US" sz="2000" dirty="0"/>
              <a:t>		new[k] = left[i] = 6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dirty="0"/>
              <a:t> + 1 = 3 + 1 = 4</a:t>
            </a:r>
          </a:p>
          <a:p>
            <a:r>
              <a:rPr lang="en-US" sz="2000" dirty="0"/>
              <a:t>		k = k + 1 = 5 + 1 = 6	</a:t>
            </a:r>
          </a:p>
          <a:p>
            <a:r>
              <a:rPr lang="en-US" sz="2000" dirty="0"/>
              <a:t>	So, left[</a:t>
            </a:r>
            <a:r>
              <a:rPr lang="en-US" sz="2000" dirty="0" err="1"/>
              <a:t>i</a:t>
            </a:r>
            <a:r>
              <a:rPr lang="en-US" sz="2000" dirty="0"/>
              <a:t>] =  left[4] = 9; right[j] = right[2] = 7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3C086F0-4AE2-714D-F318-AABA0E61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32650"/>
              </p:ext>
            </p:extLst>
          </p:nvPr>
        </p:nvGraphicFramePr>
        <p:xfrm>
          <a:off x="1500822" y="4120714"/>
          <a:ext cx="2789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17">
                  <a:extLst>
                    <a:ext uri="{9D8B030D-6E8A-4147-A177-3AD203B41FA5}">
                      <a16:colId xmlns:a16="http://schemas.microsoft.com/office/drawing/2014/main" val="24841637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41053606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2130652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5519260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7720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9625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CE073A-68A1-6BFE-7A4D-45F9D898605A}"/>
              </a:ext>
            </a:extLst>
          </p:cNvPr>
          <p:cNvGraphicFramePr>
            <a:graphicFrameLocks noGrp="1"/>
          </p:cNvGraphicFramePr>
          <p:nvPr/>
        </p:nvGraphicFramePr>
        <p:xfrm>
          <a:off x="5743168" y="4119218"/>
          <a:ext cx="2232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48">
                  <a:extLst>
                    <a:ext uri="{9D8B030D-6E8A-4147-A177-3AD203B41FA5}">
                      <a16:colId xmlns:a16="http://schemas.microsoft.com/office/drawing/2014/main" val="23687682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333386575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1657351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5386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07795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4E1E6D6-E485-3759-328D-226578AB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47079"/>
              </p:ext>
            </p:extLst>
          </p:nvPr>
        </p:nvGraphicFramePr>
        <p:xfrm>
          <a:off x="2680266" y="5009338"/>
          <a:ext cx="50060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23">
                  <a:extLst>
                    <a:ext uri="{9D8B030D-6E8A-4147-A177-3AD203B41FA5}">
                      <a16:colId xmlns:a16="http://schemas.microsoft.com/office/drawing/2014/main" val="69695330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818557334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342470577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754580069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3049559631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04255872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739777868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595181112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09714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948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23DA92-0638-2379-267D-52F77795BA07}"/>
              </a:ext>
            </a:extLst>
          </p:cNvPr>
          <p:cNvSpPr txBox="1"/>
          <p:nvPr/>
        </p:nvSpPr>
        <p:spPr>
          <a:xfrm>
            <a:off x="3846436" y="4449995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531C-9148-80C6-9E48-FFB2E0DD32A6}"/>
              </a:ext>
            </a:extLst>
          </p:cNvPr>
          <p:cNvSpPr txBox="1"/>
          <p:nvPr/>
        </p:nvSpPr>
        <p:spPr>
          <a:xfrm>
            <a:off x="7017025" y="4467227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8A120-7D66-FCA4-209C-20A32E16A580}"/>
              </a:ext>
            </a:extLst>
          </p:cNvPr>
          <p:cNvSpPr txBox="1"/>
          <p:nvPr/>
        </p:nvSpPr>
        <p:spPr>
          <a:xfrm>
            <a:off x="6118357" y="5379322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81BC4-513A-3813-42E1-884CEDF9F58B}"/>
              </a:ext>
            </a:extLst>
          </p:cNvPr>
          <p:cNvSpPr txBox="1"/>
          <p:nvPr/>
        </p:nvSpPr>
        <p:spPr>
          <a:xfrm>
            <a:off x="721422" y="4114847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4E2C9-7976-91E1-1BAD-180BAA6F32AC}"/>
              </a:ext>
            </a:extLst>
          </p:cNvPr>
          <p:cNvSpPr txBox="1"/>
          <p:nvPr/>
        </p:nvSpPr>
        <p:spPr>
          <a:xfrm>
            <a:off x="4948038" y="411921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B4D4F-B43C-B6BC-CC4D-A02F7042CDD6}"/>
              </a:ext>
            </a:extLst>
          </p:cNvPr>
          <p:cNvSpPr txBox="1"/>
          <p:nvPr/>
        </p:nvSpPr>
        <p:spPr>
          <a:xfrm>
            <a:off x="1885136" y="500933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=</a:t>
            </a:r>
          </a:p>
        </p:txBody>
      </p:sp>
    </p:spTree>
    <p:extLst>
      <p:ext uri="{BB962C8B-B14F-4D97-AF65-F5344CB8AC3E}">
        <p14:creationId xmlns:p14="http://schemas.microsoft.com/office/powerpoint/2010/main" val="3746461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CD50D-B193-C737-3F64-EC3763F6A498}"/>
              </a:ext>
            </a:extLst>
          </p:cNvPr>
          <p:cNvSpPr txBox="1"/>
          <p:nvPr/>
        </p:nvSpPr>
        <p:spPr>
          <a:xfrm>
            <a:off x="721422" y="686263"/>
            <a:ext cx="753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3"/>
                </a:solidFill>
              </a:rPr>
              <a:t>Merge sort simulation: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3C6EE5-66EE-0695-3193-7B04786DF90A}"/>
              </a:ext>
            </a:extLst>
          </p:cNvPr>
          <p:cNvSpPr txBox="1"/>
          <p:nvPr/>
        </p:nvSpPr>
        <p:spPr>
          <a:xfrm>
            <a:off x="721422" y="1219423"/>
            <a:ext cx="74601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7:</a:t>
            </a:r>
          </a:p>
          <a:p>
            <a:r>
              <a:rPr lang="en-US" sz="2000" dirty="0"/>
              <a:t>	4 &lt; 5 &amp;&amp; 2 &lt; 4     </a:t>
            </a:r>
            <a:r>
              <a:rPr lang="en-US" sz="2000" dirty="0">
                <a:highlight>
                  <a:srgbClr val="FFFF00"/>
                </a:highlight>
              </a:rPr>
              <a:t>[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 &lt; length(left) &amp;&amp; j &lt; length(right)]</a:t>
            </a:r>
          </a:p>
          <a:p>
            <a:r>
              <a:rPr lang="en-US" sz="2000" dirty="0"/>
              <a:t>	left[i] &gt; right[j]</a:t>
            </a:r>
          </a:p>
          <a:p>
            <a:r>
              <a:rPr lang="en-US" sz="2000" dirty="0"/>
              <a:t>		new[k] = right[j] = 7</a:t>
            </a:r>
          </a:p>
          <a:p>
            <a:r>
              <a:rPr lang="en-US" sz="2000" dirty="0"/>
              <a:t>		j = j + 1 = 2 + 1 = 3</a:t>
            </a:r>
          </a:p>
          <a:p>
            <a:r>
              <a:rPr lang="en-US" sz="2000" dirty="0"/>
              <a:t>		k = k + 1 = 6 + 1 = 7	</a:t>
            </a:r>
          </a:p>
          <a:p>
            <a:r>
              <a:rPr lang="en-US" sz="2000" dirty="0"/>
              <a:t>	So, left[</a:t>
            </a:r>
            <a:r>
              <a:rPr lang="en-US" sz="2000" dirty="0" err="1"/>
              <a:t>i</a:t>
            </a:r>
            <a:r>
              <a:rPr lang="en-US" sz="2000" dirty="0"/>
              <a:t>] =  left[4] = 9; right[j] = right[3] = 8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3C086F0-4AE2-714D-F318-AABA0E61992D}"/>
              </a:ext>
            </a:extLst>
          </p:cNvPr>
          <p:cNvGraphicFramePr>
            <a:graphicFrameLocks noGrp="1"/>
          </p:cNvGraphicFramePr>
          <p:nvPr/>
        </p:nvGraphicFramePr>
        <p:xfrm>
          <a:off x="1500822" y="4120714"/>
          <a:ext cx="2789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17">
                  <a:extLst>
                    <a:ext uri="{9D8B030D-6E8A-4147-A177-3AD203B41FA5}">
                      <a16:colId xmlns:a16="http://schemas.microsoft.com/office/drawing/2014/main" val="24841637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41053606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2130652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5519260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7720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9625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CE073A-68A1-6BFE-7A4D-45F9D898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1701"/>
              </p:ext>
            </p:extLst>
          </p:nvPr>
        </p:nvGraphicFramePr>
        <p:xfrm>
          <a:off x="5743168" y="4119218"/>
          <a:ext cx="2232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48">
                  <a:extLst>
                    <a:ext uri="{9D8B030D-6E8A-4147-A177-3AD203B41FA5}">
                      <a16:colId xmlns:a16="http://schemas.microsoft.com/office/drawing/2014/main" val="23687682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333386575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1657351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5386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07795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4E1E6D6-E485-3759-328D-226578AB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23858"/>
              </p:ext>
            </p:extLst>
          </p:nvPr>
        </p:nvGraphicFramePr>
        <p:xfrm>
          <a:off x="2680266" y="5009338"/>
          <a:ext cx="50060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23">
                  <a:extLst>
                    <a:ext uri="{9D8B030D-6E8A-4147-A177-3AD203B41FA5}">
                      <a16:colId xmlns:a16="http://schemas.microsoft.com/office/drawing/2014/main" val="69695330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818557334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342470577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754580069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3049559631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04255872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739777868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595181112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09714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948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23DA92-0638-2379-267D-52F77795BA07}"/>
              </a:ext>
            </a:extLst>
          </p:cNvPr>
          <p:cNvSpPr txBox="1"/>
          <p:nvPr/>
        </p:nvSpPr>
        <p:spPr>
          <a:xfrm>
            <a:off x="3846436" y="4449995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531C-9148-80C6-9E48-FFB2E0DD32A6}"/>
              </a:ext>
            </a:extLst>
          </p:cNvPr>
          <p:cNvSpPr txBox="1"/>
          <p:nvPr/>
        </p:nvSpPr>
        <p:spPr>
          <a:xfrm>
            <a:off x="7511509" y="4449994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8A120-7D66-FCA4-209C-20A32E16A580}"/>
              </a:ext>
            </a:extLst>
          </p:cNvPr>
          <p:cNvSpPr txBox="1"/>
          <p:nvPr/>
        </p:nvSpPr>
        <p:spPr>
          <a:xfrm>
            <a:off x="6684900" y="5380178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81BC4-513A-3813-42E1-884CEDF9F58B}"/>
              </a:ext>
            </a:extLst>
          </p:cNvPr>
          <p:cNvSpPr txBox="1"/>
          <p:nvPr/>
        </p:nvSpPr>
        <p:spPr>
          <a:xfrm>
            <a:off x="721422" y="4114847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4E2C9-7976-91E1-1BAD-180BAA6F32AC}"/>
              </a:ext>
            </a:extLst>
          </p:cNvPr>
          <p:cNvSpPr txBox="1"/>
          <p:nvPr/>
        </p:nvSpPr>
        <p:spPr>
          <a:xfrm>
            <a:off x="4948038" y="411921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B4D4F-B43C-B6BC-CC4D-A02F7042CDD6}"/>
              </a:ext>
            </a:extLst>
          </p:cNvPr>
          <p:cNvSpPr txBox="1"/>
          <p:nvPr/>
        </p:nvSpPr>
        <p:spPr>
          <a:xfrm>
            <a:off x="1885136" y="500933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=</a:t>
            </a:r>
          </a:p>
        </p:txBody>
      </p:sp>
    </p:spTree>
    <p:extLst>
      <p:ext uri="{BB962C8B-B14F-4D97-AF65-F5344CB8AC3E}">
        <p14:creationId xmlns:p14="http://schemas.microsoft.com/office/powerpoint/2010/main" val="3148280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CD50D-B193-C737-3F64-EC3763F6A498}"/>
              </a:ext>
            </a:extLst>
          </p:cNvPr>
          <p:cNvSpPr txBox="1"/>
          <p:nvPr/>
        </p:nvSpPr>
        <p:spPr>
          <a:xfrm>
            <a:off x="721422" y="686263"/>
            <a:ext cx="753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3"/>
                </a:solidFill>
              </a:rPr>
              <a:t>Merge sort simulation: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3C6EE5-66EE-0695-3193-7B04786DF90A}"/>
              </a:ext>
            </a:extLst>
          </p:cNvPr>
          <p:cNvSpPr txBox="1"/>
          <p:nvPr/>
        </p:nvSpPr>
        <p:spPr>
          <a:xfrm>
            <a:off x="721422" y="1219423"/>
            <a:ext cx="74601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8:</a:t>
            </a:r>
          </a:p>
          <a:p>
            <a:r>
              <a:rPr lang="en-US" sz="2000" dirty="0"/>
              <a:t>	4 &lt; 5 &amp;&amp; 3 &lt; 4     </a:t>
            </a:r>
            <a:r>
              <a:rPr lang="en-US" sz="2000" dirty="0">
                <a:highlight>
                  <a:srgbClr val="FFFF00"/>
                </a:highlight>
              </a:rPr>
              <a:t>[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 &lt; length(left) &amp;&amp; j &lt; length(right)]</a:t>
            </a:r>
          </a:p>
          <a:p>
            <a:r>
              <a:rPr lang="en-US" sz="2000" dirty="0"/>
              <a:t>	left[i] &gt; right[j]</a:t>
            </a:r>
          </a:p>
          <a:p>
            <a:r>
              <a:rPr lang="en-US" sz="2000" dirty="0"/>
              <a:t>		new[k] = right[j] = 8</a:t>
            </a:r>
          </a:p>
          <a:p>
            <a:r>
              <a:rPr lang="en-US" sz="2000" dirty="0"/>
              <a:t>		j = j + 1 = 3 + 1 = 4</a:t>
            </a:r>
          </a:p>
          <a:p>
            <a:r>
              <a:rPr lang="en-US" sz="2000" dirty="0"/>
              <a:t>		k = k + 1 = 7 + 1 = 8	</a:t>
            </a:r>
          </a:p>
          <a:p>
            <a:r>
              <a:rPr lang="en-US" sz="2000" dirty="0"/>
              <a:t>	So, left[</a:t>
            </a:r>
            <a:r>
              <a:rPr lang="en-US" sz="2000" dirty="0" err="1"/>
              <a:t>i</a:t>
            </a:r>
            <a:r>
              <a:rPr lang="en-US" sz="2000" dirty="0"/>
              <a:t>] =  left[4] = 9; right[j] = right[4] = </a:t>
            </a:r>
            <a:r>
              <a:rPr lang="en-US" sz="2000" dirty="0">
                <a:solidFill>
                  <a:srgbClr val="FF0000"/>
                </a:solidFill>
              </a:rPr>
              <a:t>invalid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3C086F0-4AE2-714D-F318-AABA0E61992D}"/>
              </a:ext>
            </a:extLst>
          </p:cNvPr>
          <p:cNvGraphicFramePr>
            <a:graphicFrameLocks noGrp="1"/>
          </p:cNvGraphicFramePr>
          <p:nvPr/>
        </p:nvGraphicFramePr>
        <p:xfrm>
          <a:off x="1500822" y="4120714"/>
          <a:ext cx="2789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17">
                  <a:extLst>
                    <a:ext uri="{9D8B030D-6E8A-4147-A177-3AD203B41FA5}">
                      <a16:colId xmlns:a16="http://schemas.microsoft.com/office/drawing/2014/main" val="24841637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41053606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2130652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5519260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7720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9625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CE073A-68A1-6BFE-7A4D-45F9D898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29543"/>
              </p:ext>
            </p:extLst>
          </p:nvPr>
        </p:nvGraphicFramePr>
        <p:xfrm>
          <a:off x="5743168" y="4119218"/>
          <a:ext cx="2232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48">
                  <a:extLst>
                    <a:ext uri="{9D8B030D-6E8A-4147-A177-3AD203B41FA5}">
                      <a16:colId xmlns:a16="http://schemas.microsoft.com/office/drawing/2014/main" val="23687682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333386575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1657351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5386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07795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4E1E6D6-E485-3759-328D-226578AB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21890"/>
              </p:ext>
            </p:extLst>
          </p:nvPr>
        </p:nvGraphicFramePr>
        <p:xfrm>
          <a:off x="2680266" y="5009338"/>
          <a:ext cx="50060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23">
                  <a:extLst>
                    <a:ext uri="{9D8B030D-6E8A-4147-A177-3AD203B41FA5}">
                      <a16:colId xmlns:a16="http://schemas.microsoft.com/office/drawing/2014/main" val="69695330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818557334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342470577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754580069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3049559631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04255872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739777868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595181112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09714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948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23DA92-0638-2379-267D-52F77795BA07}"/>
              </a:ext>
            </a:extLst>
          </p:cNvPr>
          <p:cNvSpPr txBox="1"/>
          <p:nvPr/>
        </p:nvSpPr>
        <p:spPr>
          <a:xfrm>
            <a:off x="3846436" y="4449995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531C-9148-80C6-9E48-FFB2E0DD32A6}"/>
              </a:ext>
            </a:extLst>
          </p:cNvPr>
          <p:cNvSpPr txBox="1"/>
          <p:nvPr/>
        </p:nvSpPr>
        <p:spPr>
          <a:xfrm>
            <a:off x="7976160" y="4449995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8A120-7D66-FCA4-209C-20A32E16A580}"/>
              </a:ext>
            </a:extLst>
          </p:cNvPr>
          <p:cNvSpPr txBox="1"/>
          <p:nvPr/>
        </p:nvSpPr>
        <p:spPr>
          <a:xfrm>
            <a:off x="7258864" y="5371634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81BC4-513A-3813-42E1-884CEDF9F58B}"/>
              </a:ext>
            </a:extLst>
          </p:cNvPr>
          <p:cNvSpPr txBox="1"/>
          <p:nvPr/>
        </p:nvSpPr>
        <p:spPr>
          <a:xfrm>
            <a:off x="721422" y="4114847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4E2C9-7976-91E1-1BAD-180BAA6F32AC}"/>
              </a:ext>
            </a:extLst>
          </p:cNvPr>
          <p:cNvSpPr txBox="1"/>
          <p:nvPr/>
        </p:nvSpPr>
        <p:spPr>
          <a:xfrm>
            <a:off x="4948038" y="411921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B4D4F-B43C-B6BC-CC4D-A02F7042CDD6}"/>
              </a:ext>
            </a:extLst>
          </p:cNvPr>
          <p:cNvSpPr txBox="1"/>
          <p:nvPr/>
        </p:nvSpPr>
        <p:spPr>
          <a:xfrm>
            <a:off x="1885136" y="500933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=</a:t>
            </a:r>
          </a:p>
        </p:txBody>
      </p:sp>
    </p:spTree>
    <p:extLst>
      <p:ext uri="{BB962C8B-B14F-4D97-AF65-F5344CB8AC3E}">
        <p14:creationId xmlns:p14="http://schemas.microsoft.com/office/powerpoint/2010/main" val="1679109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CD50D-B193-C737-3F64-EC3763F6A498}"/>
              </a:ext>
            </a:extLst>
          </p:cNvPr>
          <p:cNvSpPr txBox="1"/>
          <p:nvPr/>
        </p:nvSpPr>
        <p:spPr>
          <a:xfrm>
            <a:off x="721422" y="686263"/>
            <a:ext cx="753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3"/>
                </a:solidFill>
              </a:rPr>
              <a:t>Merge sort simulation: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3C6EE5-66EE-0695-3193-7B04786DF90A}"/>
              </a:ext>
            </a:extLst>
          </p:cNvPr>
          <p:cNvSpPr txBox="1"/>
          <p:nvPr/>
        </p:nvSpPr>
        <p:spPr>
          <a:xfrm>
            <a:off x="721422" y="1219423"/>
            <a:ext cx="74601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9:</a:t>
            </a:r>
          </a:p>
          <a:p>
            <a:r>
              <a:rPr lang="en-US" sz="2000" dirty="0"/>
              <a:t>	4 &lt; 5    </a:t>
            </a:r>
            <a:r>
              <a:rPr lang="en-US" sz="2000" dirty="0">
                <a:highlight>
                  <a:srgbClr val="FFFF00"/>
                </a:highlight>
              </a:rPr>
              <a:t>[</a:t>
            </a:r>
            <a:r>
              <a:rPr lang="en-US" sz="2000" dirty="0" err="1">
                <a:highlight>
                  <a:srgbClr val="FFFF00"/>
                </a:highlight>
              </a:rPr>
              <a:t>i</a:t>
            </a:r>
            <a:r>
              <a:rPr lang="en-US" sz="2000" dirty="0">
                <a:highlight>
                  <a:srgbClr val="FFFF00"/>
                </a:highlight>
              </a:rPr>
              <a:t> &lt; length(left)]</a:t>
            </a:r>
          </a:p>
          <a:p>
            <a:r>
              <a:rPr lang="en-US" sz="2000" dirty="0"/>
              <a:t>		new[k] = left[i] = 9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dirty="0"/>
              <a:t> + 1 = 4 + 1 = 5</a:t>
            </a:r>
          </a:p>
          <a:p>
            <a:r>
              <a:rPr lang="en-US" sz="2000" dirty="0"/>
              <a:t>		k = k + 1 = 8 + 1 = 9	</a:t>
            </a:r>
          </a:p>
          <a:p>
            <a:r>
              <a:rPr lang="en-US" sz="2000" dirty="0"/>
              <a:t>	So, left[</a:t>
            </a:r>
            <a:r>
              <a:rPr lang="en-US" sz="2000" dirty="0" err="1"/>
              <a:t>i</a:t>
            </a:r>
            <a:r>
              <a:rPr lang="en-US" sz="2000" dirty="0"/>
              <a:t>] =  left[5] = </a:t>
            </a:r>
            <a:r>
              <a:rPr lang="en-US" sz="2000" dirty="0">
                <a:solidFill>
                  <a:srgbClr val="FF0000"/>
                </a:solidFill>
              </a:rPr>
              <a:t>invalid</a:t>
            </a:r>
            <a:r>
              <a:rPr lang="en-US" sz="2000" dirty="0"/>
              <a:t>; right[j] = right[4] = </a:t>
            </a:r>
            <a:r>
              <a:rPr lang="en-US" sz="2000" dirty="0">
                <a:solidFill>
                  <a:srgbClr val="FF0000"/>
                </a:solidFill>
              </a:rPr>
              <a:t>invalid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3C086F0-4AE2-714D-F318-AABA0E61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8299"/>
              </p:ext>
            </p:extLst>
          </p:nvPr>
        </p:nvGraphicFramePr>
        <p:xfrm>
          <a:off x="1500822" y="4120714"/>
          <a:ext cx="2789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17">
                  <a:extLst>
                    <a:ext uri="{9D8B030D-6E8A-4147-A177-3AD203B41FA5}">
                      <a16:colId xmlns:a16="http://schemas.microsoft.com/office/drawing/2014/main" val="24841637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410536061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2130652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3855192605"/>
                    </a:ext>
                  </a:extLst>
                </a:gridCol>
                <a:gridCol w="557917">
                  <a:extLst>
                    <a:ext uri="{9D8B030D-6E8A-4147-A177-3AD203B41FA5}">
                      <a16:colId xmlns:a16="http://schemas.microsoft.com/office/drawing/2014/main" val="7720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9625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CE073A-68A1-6BFE-7A4D-45F9D898605A}"/>
              </a:ext>
            </a:extLst>
          </p:cNvPr>
          <p:cNvGraphicFramePr>
            <a:graphicFrameLocks noGrp="1"/>
          </p:cNvGraphicFramePr>
          <p:nvPr/>
        </p:nvGraphicFramePr>
        <p:xfrm>
          <a:off x="5743168" y="4119218"/>
          <a:ext cx="2232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48">
                  <a:extLst>
                    <a:ext uri="{9D8B030D-6E8A-4147-A177-3AD203B41FA5}">
                      <a16:colId xmlns:a16="http://schemas.microsoft.com/office/drawing/2014/main" val="23687682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333386575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165735128"/>
                    </a:ext>
                  </a:extLst>
                </a:gridCol>
                <a:gridCol w="558248">
                  <a:extLst>
                    <a:ext uri="{9D8B030D-6E8A-4147-A177-3AD203B41FA5}">
                      <a16:colId xmlns:a16="http://schemas.microsoft.com/office/drawing/2014/main" val="25386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07795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4E1E6D6-E485-3759-328D-226578AB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69518"/>
              </p:ext>
            </p:extLst>
          </p:nvPr>
        </p:nvGraphicFramePr>
        <p:xfrm>
          <a:off x="2680266" y="5009338"/>
          <a:ext cx="50060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23">
                  <a:extLst>
                    <a:ext uri="{9D8B030D-6E8A-4147-A177-3AD203B41FA5}">
                      <a16:colId xmlns:a16="http://schemas.microsoft.com/office/drawing/2014/main" val="69695330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818557334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342470577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754580069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3049559631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042558725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739777868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1595181112"/>
                    </a:ext>
                  </a:extLst>
                </a:gridCol>
                <a:gridCol w="556223">
                  <a:extLst>
                    <a:ext uri="{9D8B030D-6E8A-4147-A177-3AD203B41FA5}">
                      <a16:colId xmlns:a16="http://schemas.microsoft.com/office/drawing/2014/main" val="209714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948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23DA92-0638-2379-267D-52F77795BA07}"/>
              </a:ext>
            </a:extLst>
          </p:cNvPr>
          <p:cNvSpPr txBox="1"/>
          <p:nvPr/>
        </p:nvSpPr>
        <p:spPr>
          <a:xfrm>
            <a:off x="4290407" y="4485687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8531C-9148-80C6-9E48-FFB2E0DD32A6}"/>
              </a:ext>
            </a:extLst>
          </p:cNvPr>
          <p:cNvSpPr txBox="1"/>
          <p:nvPr/>
        </p:nvSpPr>
        <p:spPr>
          <a:xfrm>
            <a:off x="7976160" y="4449995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8A120-7D66-FCA4-209C-20A32E16A580}"/>
              </a:ext>
            </a:extLst>
          </p:cNvPr>
          <p:cNvSpPr txBox="1"/>
          <p:nvPr/>
        </p:nvSpPr>
        <p:spPr>
          <a:xfrm>
            <a:off x="7711107" y="5371634"/>
            <a:ext cx="3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81BC4-513A-3813-42E1-884CEDF9F58B}"/>
              </a:ext>
            </a:extLst>
          </p:cNvPr>
          <p:cNvSpPr txBox="1"/>
          <p:nvPr/>
        </p:nvSpPr>
        <p:spPr>
          <a:xfrm>
            <a:off x="721422" y="4114847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4E2C9-7976-91E1-1BAD-180BAA6F32AC}"/>
              </a:ext>
            </a:extLst>
          </p:cNvPr>
          <p:cNvSpPr txBox="1"/>
          <p:nvPr/>
        </p:nvSpPr>
        <p:spPr>
          <a:xfrm>
            <a:off x="4948038" y="411921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B4D4F-B43C-B6BC-CC4D-A02F7042CDD6}"/>
              </a:ext>
            </a:extLst>
          </p:cNvPr>
          <p:cNvSpPr txBox="1"/>
          <p:nvPr/>
        </p:nvSpPr>
        <p:spPr>
          <a:xfrm>
            <a:off x="1885136" y="5009338"/>
            <a:ext cx="79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=</a:t>
            </a:r>
          </a:p>
        </p:txBody>
      </p:sp>
    </p:spTree>
    <p:extLst>
      <p:ext uri="{BB962C8B-B14F-4D97-AF65-F5344CB8AC3E}">
        <p14:creationId xmlns:p14="http://schemas.microsoft.com/office/powerpoint/2010/main" val="114202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3BDBB73-E584-416B-9560-05DFE70E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00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87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50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25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99FFB2F-9922-4617-917E-228E0E33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62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13D0B95-7325-48C0-B096-FE9B86E2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37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 dirty="0">
                <a:latin typeface="Courier New" pitchFamily="49" charset="0"/>
              </a:rPr>
              <a:t>33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12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7CA23B0-7054-4745-BD83-03DE4B7E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75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B4F3F-B2EE-4D69-9ECF-A5CB192DA071}"/>
              </a:ext>
            </a:extLst>
          </p:cNvPr>
          <p:cNvSpPr txBox="1"/>
          <p:nvPr/>
        </p:nvSpPr>
        <p:spPr>
          <a:xfrm>
            <a:off x="3360746" y="1142832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Exercise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58119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4DCF9401-FF1E-42E3-9FAE-8BE4CD32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75796FDF-11F4-4094-B640-169D9565E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471A31E6-D4F1-4EF7-A411-B3ECC5E6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C9D91508-37AF-4409-A87A-388372D28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1F920032-C6E3-4803-9B5E-642CF42B9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DDC28666-523C-415E-9880-61C5E7429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6A0E26F9-D0BA-4B1B-9C5C-539B9F4D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AA2295F7-E755-48D0-BCA7-3F2C113BC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928CCD-B59C-447C-BD4F-A53A75D15951}"/>
              </a:ext>
            </a:extLst>
          </p:cNvPr>
          <p:cNvCxnSpPr>
            <a:cxnSpLocks/>
            <a:endCxn id="49154" idx="0"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6FA5B3-60EE-4689-9A0A-14900BFC71DA}"/>
              </a:ext>
            </a:extLst>
          </p:cNvPr>
          <p:cNvCxnSpPr/>
          <p:nvPr/>
        </p:nvCxnSpPr>
        <p:spPr>
          <a:xfrm>
            <a:off x="5097915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6F42CD-364C-4357-92CE-11ADECAD632A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A45FB-5B40-40DC-8886-1CE7F8F96EA3}"/>
              </a:ext>
            </a:extLst>
          </p:cNvPr>
          <p:cNvSpPr txBox="1"/>
          <p:nvPr/>
        </p:nvSpPr>
        <p:spPr>
          <a:xfrm>
            <a:off x="4922236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7BE3D-279A-4DFC-9969-25C89C26F8AE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5A730-0112-44AF-B71E-34EF6B120EB5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15FE1-4B83-40FC-A309-8BC255894CAA}"/>
              </a:ext>
            </a:extLst>
          </p:cNvPr>
          <p:cNvSpPr txBox="1"/>
          <p:nvPr/>
        </p:nvSpPr>
        <p:spPr>
          <a:xfrm>
            <a:off x="1354666" y="1098205"/>
            <a:ext cx="3429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j = k = </a:t>
            </a:r>
            <a:r>
              <a:rPr lang="en-US" sz="21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endParaRPr lang="en-US" sz="21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2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820A4F41-ACF9-42C9-BDA1-A53582DE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0C4C1136-6CEA-483B-911E-F7F6AE42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7A8355FD-DE32-4FDC-884B-3F09AD40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E73BEDB9-A77D-4DDA-BA21-75865712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682CBC46-D0E3-4F49-B361-AF924243A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B8B5E2AE-5F1E-4AC5-A542-9AE2669E7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2646A586-0DFF-4441-8097-BC86B786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35AE13E6-5B2A-4BFC-B637-3C43A4625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92758-B98E-4985-B739-6C39090CC53A}"/>
              </a:ext>
            </a:extLst>
          </p:cNvPr>
          <p:cNvCxnSpPr>
            <a:cxnSpLocks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00499-35EF-45AE-8C00-80A32C6CD94F}"/>
              </a:ext>
            </a:extLst>
          </p:cNvPr>
          <p:cNvCxnSpPr/>
          <p:nvPr/>
        </p:nvCxnSpPr>
        <p:spPr>
          <a:xfrm>
            <a:off x="5097915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1D0843-7636-4D9E-BC44-9B6AE589B7F3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B660-7288-4D21-AA2B-E25899F62B8D}"/>
              </a:ext>
            </a:extLst>
          </p:cNvPr>
          <p:cNvSpPr txBox="1"/>
          <p:nvPr/>
        </p:nvSpPr>
        <p:spPr>
          <a:xfrm>
            <a:off x="4922236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3D06D-3573-4FE2-8B86-5F4375C5C31A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CB226-908C-42E4-9025-B191AF981D4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F2624-7FAE-4BED-8850-252D7CD05F8D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7E638-5E67-4560-AEEB-D2158421EAF5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(i&lt; nL &amp;&amp; j&lt; nR)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26421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>
            <a:extLst>
              <a:ext uri="{FF2B5EF4-FFF2-40B4-BE49-F238E27FC236}">
                <a16:creationId xmlns:a16="http://schemas.microsoft.com/office/drawing/2014/main" id="{90A2E555-F666-4D1A-86C1-A979F2A3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C634CBCE-523D-462F-8B58-5181B94F6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1F7C5C2F-EF11-4BD1-B2B1-56E2EB34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398227A1-9422-46DF-93B4-8215C70A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1BFBDF0E-D442-45EB-A81E-CABAB7DC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51D0EDC6-09B2-4B8A-BAD3-6C863825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E96EC2E5-6394-4A37-8065-EE85C339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46A3979B-3A2F-47E4-B5DE-55B25B2D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84CF6206-7B95-4E64-8F87-11C4577B0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697C41-8B49-4B61-9D74-0A90B8E1A4BE}"/>
              </a:ext>
            </a:extLst>
          </p:cNvPr>
          <p:cNvCxnSpPr>
            <a:cxnSpLocks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7C3BC-5FCB-4CBC-832A-0ABDB6F026D8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27815B-E742-4D4F-A870-AE412F41A9C2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D4E32-99EE-4808-8235-2319A395FD2B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EFA1F-80F9-43BD-A7AE-2DBD99982CF4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AFDBD-62B6-4486-82C0-5560C99B2276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C48B60-B777-47FD-AC27-8428D7BB01A9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41BC4-7FCB-4F70-803D-9DFE8BC28932}"/>
              </a:ext>
            </a:extLst>
          </p:cNvPr>
          <p:cNvCxnSpPr>
            <a:cxnSpLocks/>
            <a:endCxn id="53257" idx="2"/>
          </p:cNvCxnSpPr>
          <p:nvPr/>
        </p:nvCxnSpPr>
        <p:spPr>
          <a:xfrm flipV="1">
            <a:off x="3037287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394DEC-FDF0-4370-8E6F-9CECE0F32EB2}"/>
              </a:ext>
            </a:extLst>
          </p:cNvPr>
          <p:cNvSpPr txBox="1"/>
          <p:nvPr/>
        </p:nvSpPr>
        <p:spPr>
          <a:xfrm>
            <a:off x="2856851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E7752-248B-4E8C-8B05-E9F1F6100BAF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415327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>
            <a:extLst>
              <a:ext uri="{FF2B5EF4-FFF2-40B4-BE49-F238E27FC236}">
                <a16:creationId xmlns:a16="http://schemas.microsoft.com/office/drawing/2014/main" id="{3EA8723D-D41E-4A97-8999-38899BE2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02C26ABE-3E40-4B91-93DB-9A38B68FD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3B67B88A-525F-459A-8968-2E86FAC7D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DE1C71DA-1516-4DF0-9468-0DDFFA3B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77765B81-C838-4C77-B94E-B59DC4D2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69759640-1C33-4D6B-8120-9D60702B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9EAD2C09-68B0-4894-9862-CB312F63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CCBD0F0B-80E9-4BC8-9CFC-64BC92E5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70D7F6CD-C8AF-4C02-9663-D37243EA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C7E22A25-56E0-4BA0-8107-24C90C7F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09D1B5-59B6-42E3-A38A-765D5AFD0776}"/>
              </a:ext>
            </a:extLst>
          </p:cNvPr>
          <p:cNvCxnSpPr>
            <a:cxnSpLocks/>
          </p:cNvCxnSpPr>
          <p:nvPr/>
        </p:nvCxnSpPr>
        <p:spPr>
          <a:xfrm>
            <a:off x="3140385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50D996-4AFD-40F6-9762-519BB0C3738D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80E793-4174-443F-8264-FA334EB4A57F}"/>
              </a:ext>
            </a:extLst>
          </p:cNvPr>
          <p:cNvSpPr txBox="1"/>
          <p:nvPr/>
        </p:nvSpPr>
        <p:spPr>
          <a:xfrm>
            <a:off x="299280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4E2AE4-84F8-4691-A24A-6531E5BD3014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2738D9-2A01-4F95-A049-20ABAA8001EE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2112C-65E5-4CE8-B7B7-04A4A80C72FC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D3588E-476E-49A4-BB8F-B1F321803D72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CC98F7-D24D-47FF-92D0-8D1F70458B60}"/>
              </a:ext>
            </a:extLst>
          </p:cNvPr>
          <p:cNvCxnSpPr>
            <a:cxnSpLocks/>
          </p:cNvCxnSpPr>
          <p:nvPr/>
        </p:nvCxnSpPr>
        <p:spPr>
          <a:xfrm flipV="1">
            <a:off x="3456265" y="5061727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9A0C5A-C0E9-4DF4-85F5-2EF935A4BA1B}"/>
              </a:ext>
            </a:extLst>
          </p:cNvPr>
          <p:cNvSpPr txBox="1"/>
          <p:nvPr/>
        </p:nvSpPr>
        <p:spPr>
          <a:xfrm>
            <a:off x="3275829" y="552966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EEC67E-6F6E-41F9-9370-E1AFC54C5CF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29337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B06162C8-1B94-451C-8478-48F180E3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90C98BA7-D92C-4F5B-BC7B-F16D56CE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E6B682D2-9B2F-4FB0-91B0-30BE040DF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C6123AA-A3DD-41F9-9EE2-8DC0A0117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A2193F5D-B3F7-4DF6-A3DD-FBF11485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2C0AF540-4DCF-4B4B-9C56-DE50D5F85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2974B657-F3B9-4DA5-80BD-FB7A9E6A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AD79CD50-8C8A-4E72-8980-44ECE935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F4DCAA34-C9F3-4296-9656-1F23FD353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A965A221-F324-4360-B8EF-0A77253A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ED2976E-8727-4A52-8E5A-9BB6C2F2B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F2D2CC-0B06-43B3-9BA2-3E2D6E931430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F28BDB-E477-44CA-97D5-E1C7E6638697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B3E7B3-30E5-4520-AEB3-1263CF9733A7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34717-1E06-453F-A545-E721D67DDCF8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5F2B4-87C0-41E4-8514-61E0569C9677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BB799-DEA8-45A2-9D14-BB76AECEF3AA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3C5C1-8710-4448-9BC2-76D749ECA8E6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DBE3C9-38A2-4441-9E8B-81E4D15EC7CD}"/>
              </a:ext>
            </a:extLst>
          </p:cNvPr>
          <p:cNvCxnSpPr>
            <a:cxnSpLocks/>
          </p:cNvCxnSpPr>
          <p:nvPr/>
        </p:nvCxnSpPr>
        <p:spPr>
          <a:xfrm flipV="1">
            <a:off x="3921529" y="5041111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9E0D10-5595-45B9-830C-58426F6A769C}"/>
              </a:ext>
            </a:extLst>
          </p:cNvPr>
          <p:cNvSpPr txBox="1"/>
          <p:nvPr/>
        </p:nvSpPr>
        <p:spPr>
          <a:xfrm>
            <a:off x="3741093" y="5509045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7FDC38-BAE4-4DD4-9458-196041EC572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143194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>
            <a:extLst>
              <a:ext uri="{FF2B5EF4-FFF2-40B4-BE49-F238E27FC236}">
                <a16:creationId xmlns:a16="http://schemas.microsoft.com/office/drawing/2014/main" id="{1E1E2A29-60B5-40FB-842E-B29928A7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50297130-2CE5-4CAB-98C1-58A75106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F7578EC1-296D-47AA-8F81-FDD768B9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56473284-6542-40E0-9388-FB33A8F8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9D5CDDC9-4C20-4EFC-808E-D57B08C4F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1E6EB793-0A41-41A9-A925-BF5A13B1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35F83F44-096D-454D-8615-CD5395CB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402" name="Text Box 10">
            <a:extLst>
              <a:ext uri="{FF2B5EF4-FFF2-40B4-BE49-F238E27FC236}">
                <a16:creationId xmlns:a16="http://schemas.microsoft.com/office/drawing/2014/main" id="{FDCAD371-71F7-4FE6-AA77-5A1E4C84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C7C4DBAC-F2F6-4E8C-9C48-3E427F4C2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03FE082A-AA70-4A6C-B5AA-2895FFD9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A6D0E9AB-80FF-47EE-BFA8-22DEB4FF3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524FF78B-9E0F-4BDB-8DF3-4B9E2F03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E6BE39-D54A-49E6-8627-8C29B4D61698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CA6EB-7AF3-4219-AD14-9C821BE75E01}"/>
              </a:ext>
            </a:extLst>
          </p:cNvPr>
          <p:cNvCxnSpPr/>
          <p:nvPr/>
        </p:nvCxnSpPr>
        <p:spPr>
          <a:xfrm>
            <a:off x="5954820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09236-9CA3-4DAB-87BE-BF8E9EC31AE3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27F55-4EDB-4EA2-9AD8-3A88BB4A307B}"/>
              </a:ext>
            </a:extLst>
          </p:cNvPr>
          <p:cNvSpPr txBox="1"/>
          <p:nvPr/>
        </p:nvSpPr>
        <p:spPr>
          <a:xfrm>
            <a:off x="5779141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F1EE3-43BD-407F-9A78-F6B35721F326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E6427-7A6E-40AF-9152-C1DC815505C9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0772-9CFF-4167-938E-1053DC1EE77C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0B2953-918B-494A-B530-B7D4F1A46510}"/>
              </a:ext>
            </a:extLst>
          </p:cNvPr>
          <p:cNvCxnSpPr>
            <a:cxnSpLocks/>
          </p:cNvCxnSpPr>
          <p:nvPr/>
        </p:nvCxnSpPr>
        <p:spPr>
          <a:xfrm flipV="1">
            <a:off x="4347192" y="5064876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45C17F-1F67-4684-ACB0-0C66018213F9}"/>
              </a:ext>
            </a:extLst>
          </p:cNvPr>
          <p:cNvSpPr txBox="1"/>
          <p:nvPr/>
        </p:nvSpPr>
        <p:spPr>
          <a:xfrm>
            <a:off x="4166756" y="5532810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EC883-C8FF-4F32-954B-0A906E66B691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62277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74C1D463-91C6-4DB9-A85E-8C1F11D97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7018E6D-08A4-4180-8F39-B28DBFFF7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0244C452-90F8-4E1E-949A-1D282A6BE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2820E112-858C-40F7-BE13-504EF9A7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D692E223-A877-4C51-9A4D-DBE8228F9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45A08A88-10CE-4794-82B8-089C1D297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2D37A679-9AEF-4F33-A39F-88E043EBE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id="{8B17945D-004D-4F9C-95EE-DD71735B5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1D683D8F-EB47-4B69-8496-5C43EE41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5931006C-E1D1-4A9D-9425-DA584822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FB8C4B94-2FB1-429C-9C8C-FFB69734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54" name="Text Box 14">
            <a:extLst>
              <a:ext uri="{FF2B5EF4-FFF2-40B4-BE49-F238E27FC236}">
                <a16:creationId xmlns:a16="http://schemas.microsoft.com/office/drawing/2014/main" id="{1358109C-E3D3-4D17-831A-0A396E60A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005F4587-506B-4E46-BAF1-FA9E1302B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2CD55-22A7-4672-913D-C466889A49B9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7280D-8EF4-40E2-A96A-337F4E9EA034}"/>
              </a:ext>
            </a:extLst>
          </p:cNvPr>
          <p:cNvCxnSpPr/>
          <p:nvPr/>
        </p:nvCxnSpPr>
        <p:spPr>
          <a:xfrm>
            <a:off x="6371354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DFF4-7479-4BCE-9FD8-7C05A595AE6C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A3E5FF-0BE4-4D95-8A2F-228310260EC1}"/>
              </a:ext>
            </a:extLst>
          </p:cNvPr>
          <p:cNvSpPr txBox="1"/>
          <p:nvPr/>
        </p:nvSpPr>
        <p:spPr>
          <a:xfrm>
            <a:off x="6195675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98BD2-81BF-4521-9CB7-ED4F85D2BB57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1248C-EB12-46A5-8298-B6962D1D31F9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701D8-77D1-48EA-9FF1-B2F6FDC9ABF9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808D03-BE9C-4850-BF5D-E327ED63A43E}"/>
              </a:ext>
            </a:extLst>
          </p:cNvPr>
          <p:cNvCxnSpPr>
            <a:cxnSpLocks/>
          </p:cNvCxnSpPr>
          <p:nvPr/>
        </p:nvCxnSpPr>
        <p:spPr>
          <a:xfrm flipV="1">
            <a:off x="4777859" y="5068797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386E51-E65B-4AED-AFFA-0FC470D61AAF}"/>
              </a:ext>
            </a:extLst>
          </p:cNvPr>
          <p:cNvSpPr txBox="1"/>
          <p:nvPr/>
        </p:nvSpPr>
        <p:spPr>
          <a:xfrm>
            <a:off x="4597423" y="553673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81C10D-A5D3-4B25-BE69-CBA37553ECA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9118553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1186</TotalTime>
  <Words>2580</Words>
  <Application>Microsoft Office PowerPoint</Application>
  <PresentationFormat>On-screen Show (4:3)</PresentationFormat>
  <Paragraphs>699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Corbel</vt:lpstr>
      <vt:lpstr>Courier New</vt:lpstr>
      <vt:lpstr>Wingdings</vt:lpstr>
      <vt:lpstr>Spectrum</vt:lpstr>
      <vt:lpstr>Merge Sort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157</cp:revision>
  <dcterms:created xsi:type="dcterms:W3CDTF">2018-12-10T17:20:29Z</dcterms:created>
  <dcterms:modified xsi:type="dcterms:W3CDTF">2023-02-16T20:08:01Z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