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2" r:id="rId4"/>
    <p:sldId id="287" r:id="rId5"/>
    <p:sldId id="283" r:id="rId6"/>
    <p:sldId id="291" r:id="rId7"/>
    <p:sldId id="288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987F4-11E6-4146-982E-EA19FF1E4CB1}" v="177" dt="2023-02-18T16:40:30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4E4D9658-3FD8-4D12-B02D-6A4DF6FF3FF7}"/>
    <pc:docChg chg="undo custSel addSld delSld modSld sldOrd">
      <pc:chgData name="Faruk Abdullah" userId="e52374dd587ef96a" providerId="LiveId" clId="{4E4D9658-3FD8-4D12-B02D-6A4DF6FF3FF7}" dt="2023-02-14T04:40:41.738" v="269" actId="20577"/>
      <pc:docMkLst>
        <pc:docMk/>
      </pc:docMkLst>
      <pc:sldChg chg="modSp mod">
        <pc:chgData name="Faruk Abdullah" userId="e52374dd587ef96a" providerId="LiveId" clId="{4E4D9658-3FD8-4D12-B02D-6A4DF6FF3FF7}" dt="2023-02-14T03:59:33.126" v="131" actId="20577"/>
        <pc:sldMkLst>
          <pc:docMk/>
          <pc:sldMk cId="700707328" sldId="256"/>
        </pc:sldMkLst>
        <pc:spChg chg="mod">
          <ac:chgData name="Faruk Abdullah" userId="e52374dd587ef96a" providerId="LiveId" clId="{4E4D9658-3FD8-4D12-B02D-6A4DF6FF3FF7}" dt="2023-02-14T03:58:45.998" v="64" actId="20577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Faruk Abdullah" userId="e52374dd587ef96a" providerId="LiveId" clId="{4E4D9658-3FD8-4D12-B02D-6A4DF6FF3FF7}" dt="2023-02-14T03:59:16.512" v="103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Faruk Abdullah" userId="e52374dd587ef96a" providerId="LiveId" clId="{4E4D9658-3FD8-4D12-B02D-6A4DF6FF3FF7}" dt="2023-02-14T03:58:58.350" v="9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Faruk Abdullah" userId="e52374dd587ef96a" providerId="LiveId" clId="{4E4D9658-3FD8-4D12-B02D-6A4DF6FF3FF7}" dt="2023-02-14T03:59:33.12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Faruk Abdullah" userId="e52374dd587ef96a" providerId="LiveId" clId="{4E4D9658-3FD8-4D12-B02D-6A4DF6FF3FF7}" dt="2023-02-14T03:58:00.170" v="17" actId="20577"/>
        <pc:sldMkLst>
          <pc:docMk/>
          <pc:sldMk cId="424874041" sldId="257"/>
        </pc:sldMkLst>
        <pc:spChg chg="mod">
          <ac:chgData name="Faruk Abdullah" userId="e52374dd587ef96a" providerId="LiveId" clId="{4E4D9658-3FD8-4D12-B02D-6A4DF6FF3FF7}" dt="2023-02-14T03:58:00.170" v="1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Faruk Abdullah" userId="e52374dd587ef96a" providerId="LiveId" clId="{4E4D9658-3FD8-4D12-B02D-6A4DF6FF3FF7}" dt="2023-02-14T03:58:04.464" v="18" actId="47"/>
        <pc:sldMkLst>
          <pc:docMk/>
          <pc:sldMk cId="3535171704" sldId="268"/>
        </pc:sldMkLst>
      </pc:sldChg>
      <pc:sldChg chg="del">
        <pc:chgData name="Faruk Abdullah" userId="e52374dd587ef96a" providerId="LiveId" clId="{4E4D9658-3FD8-4D12-B02D-6A4DF6FF3FF7}" dt="2023-02-14T03:58:06.274" v="20" actId="47"/>
        <pc:sldMkLst>
          <pc:docMk/>
          <pc:sldMk cId="2015084550" sldId="277"/>
        </pc:sldMkLst>
      </pc:sldChg>
      <pc:sldChg chg="del">
        <pc:chgData name="Faruk Abdullah" userId="e52374dd587ef96a" providerId="LiveId" clId="{4E4D9658-3FD8-4D12-B02D-6A4DF6FF3FF7}" dt="2023-02-14T03:58:05.163" v="19" actId="47"/>
        <pc:sldMkLst>
          <pc:docMk/>
          <pc:sldMk cId="2013348419" sldId="278"/>
        </pc:sldMkLst>
      </pc:sldChg>
      <pc:sldChg chg="del">
        <pc:chgData name="Faruk Abdullah" userId="e52374dd587ef96a" providerId="LiveId" clId="{4E4D9658-3FD8-4D12-B02D-6A4DF6FF3FF7}" dt="2023-02-14T03:58:07.346" v="21" actId="47"/>
        <pc:sldMkLst>
          <pc:docMk/>
          <pc:sldMk cId="1615558158" sldId="279"/>
        </pc:sldMkLst>
      </pc:sldChg>
      <pc:sldChg chg="modSp mod">
        <pc:chgData name="Faruk Abdullah" userId="e52374dd587ef96a" providerId="LiveId" clId="{4E4D9658-3FD8-4D12-B02D-6A4DF6FF3FF7}" dt="2023-02-14T04:02:04.500" v="159" actId="1076"/>
        <pc:sldMkLst>
          <pc:docMk/>
          <pc:sldMk cId="3665434093" sldId="282"/>
        </pc:sldMkLst>
        <pc:spChg chg="mod">
          <ac:chgData name="Faruk Abdullah" userId="e52374dd587ef96a" providerId="LiveId" clId="{4E4D9658-3FD8-4D12-B02D-6A4DF6FF3FF7}" dt="2023-02-14T04:01:57.179" v="158" actId="20577"/>
          <ac:spMkLst>
            <pc:docMk/>
            <pc:sldMk cId="3665434093" sldId="282"/>
            <ac:spMk id="5" creationId="{3322CB79-31E6-2043-9768-6699756B1FD4}"/>
          </ac:spMkLst>
        </pc:spChg>
        <pc:spChg chg="mod">
          <ac:chgData name="Faruk Abdullah" userId="e52374dd587ef96a" providerId="LiveId" clId="{4E4D9658-3FD8-4D12-B02D-6A4DF6FF3FF7}" dt="2023-02-14T04:02:04.500" v="159" actId="1076"/>
          <ac:spMkLst>
            <pc:docMk/>
            <pc:sldMk cId="3665434093" sldId="282"/>
            <ac:spMk id="6" creationId="{37C26D19-85DA-834B-9600-C9820C508897}"/>
          </ac:spMkLst>
        </pc:spChg>
      </pc:sldChg>
      <pc:sldChg chg="modSp add del mod">
        <pc:chgData name="Faruk Abdullah" userId="e52374dd587ef96a" providerId="LiveId" clId="{4E4D9658-3FD8-4D12-B02D-6A4DF6FF3FF7}" dt="2023-02-14T04:40:00.435" v="244" actId="47"/>
        <pc:sldMkLst>
          <pc:docMk/>
          <pc:sldMk cId="1471263032" sldId="286"/>
        </pc:sldMkLst>
        <pc:spChg chg="mod">
          <ac:chgData name="Faruk Abdullah" userId="e52374dd587ef96a" providerId="LiveId" clId="{4E4D9658-3FD8-4D12-B02D-6A4DF6FF3FF7}" dt="2023-02-14T04:02:17.677" v="179" actId="20577"/>
          <ac:spMkLst>
            <pc:docMk/>
            <pc:sldMk cId="1471263032" sldId="286"/>
            <ac:spMk id="5" creationId="{3322CB79-31E6-2043-9768-6699756B1FD4}"/>
          </ac:spMkLst>
        </pc:spChg>
        <pc:spChg chg="mod">
          <ac:chgData name="Faruk Abdullah" userId="e52374dd587ef96a" providerId="LiveId" clId="{4E4D9658-3FD8-4D12-B02D-6A4DF6FF3FF7}" dt="2023-02-14T04:29:23.470" v="212" actId="20577"/>
          <ac:spMkLst>
            <pc:docMk/>
            <pc:sldMk cId="1471263032" sldId="286"/>
            <ac:spMk id="6" creationId="{37C26D19-85DA-834B-9600-C9820C508897}"/>
          </ac:spMkLst>
        </pc:spChg>
      </pc:sldChg>
      <pc:sldChg chg="new del">
        <pc:chgData name="Faruk Abdullah" userId="e52374dd587ef96a" providerId="LiveId" clId="{4E4D9658-3FD8-4D12-B02D-6A4DF6FF3FF7}" dt="2023-02-14T04:29:04.144" v="207" actId="680"/>
        <pc:sldMkLst>
          <pc:docMk/>
          <pc:sldMk cId="2717806400" sldId="287"/>
        </pc:sldMkLst>
      </pc:sldChg>
      <pc:sldChg chg="addSp modSp new mod">
        <pc:chgData name="Faruk Abdullah" userId="e52374dd587ef96a" providerId="LiveId" clId="{4E4D9658-3FD8-4D12-B02D-6A4DF6FF3FF7}" dt="2023-02-14T04:31:53.283" v="243" actId="1076"/>
        <pc:sldMkLst>
          <pc:docMk/>
          <pc:sldMk cId="3956587826" sldId="287"/>
        </pc:sldMkLst>
        <pc:spChg chg="add mod">
          <ac:chgData name="Faruk Abdullah" userId="e52374dd587ef96a" providerId="LiveId" clId="{4E4D9658-3FD8-4D12-B02D-6A4DF6FF3FF7}" dt="2023-02-14T04:30:20.744" v="220" actId="1076"/>
          <ac:spMkLst>
            <pc:docMk/>
            <pc:sldMk cId="3956587826" sldId="287"/>
            <ac:spMk id="2" creationId="{161F10C6-2EB1-E7AF-8AB2-ABCBEFAB5F0F}"/>
          </ac:spMkLst>
        </pc:spChg>
        <pc:spChg chg="add mod">
          <ac:chgData name="Faruk Abdullah" userId="e52374dd587ef96a" providerId="LiveId" clId="{4E4D9658-3FD8-4D12-B02D-6A4DF6FF3FF7}" dt="2023-02-14T04:30:30.611" v="221"/>
          <ac:spMkLst>
            <pc:docMk/>
            <pc:sldMk cId="3956587826" sldId="287"/>
            <ac:spMk id="3" creationId="{EB882D88-8414-5B67-69F9-6C1A41462D48}"/>
          </ac:spMkLst>
        </pc:spChg>
        <pc:spChg chg="add mod">
          <ac:chgData name="Faruk Abdullah" userId="e52374dd587ef96a" providerId="LiveId" clId="{4E4D9658-3FD8-4D12-B02D-6A4DF6FF3FF7}" dt="2023-02-14T04:31:53.283" v="243" actId="1076"/>
          <ac:spMkLst>
            <pc:docMk/>
            <pc:sldMk cId="3956587826" sldId="287"/>
            <ac:spMk id="4" creationId="{12D33B9C-68B3-F499-5F23-E63003D2C384}"/>
          </ac:spMkLst>
        </pc:spChg>
      </pc:sldChg>
      <pc:sldChg chg="new del">
        <pc:chgData name="Faruk Abdullah" userId="e52374dd587ef96a" providerId="LiveId" clId="{4E4D9658-3FD8-4D12-B02D-6A4DF6FF3FF7}" dt="2023-02-14T04:40:17.041" v="246" actId="680"/>
        <pc:sldMkLst>
          <pc:docMk/>
          <pc:sldMk cId="22347092" sldId="288"/>
        </pc:sldMkLst>
      </pc:sldChg>
      <pc:sldChg chg="addSp modSp new mod ord">
        <pc:chgData name="Faruk Abdullah" userId="e52374dd587ef96a" providerId="LiveId" clId="{4E4D9658-3FD8-4D12-B02D-6A4DF6FF3FF7}" dt="2023-02-14T04:40:41.738" v="269" actId="20577"/>
        <pc:sldMkLst>
          <pc:docMk/>
          <pc:sldMk cId="1830886829" sldId="288"/>
        </pc:sldMkLst>
        <pc:spChg chg="add mod">
          <ac:chgData name="Faruk Abdullah" userId="e52374dd587ef96a" providerId="LiveId" clId="{4E4D9658-3FD8-4D12-B02D-6A4DF6FF3FF7}" dt="2023-02-14T04:40:41.738" v="269" actId="20577"/>
          <ac:spMkLst>
            <pc:docMk/>
            <pc:sldMk cId="1830886829" sldId="288"/>
            <ac:spMk id="2" creationId="{73422A9A-E5EA-301B-5607-0C69C663A42F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Faruk Abdullah" userId="e52374dd587ef96a" providerId="LiveId" clId="{47B987F4-11E6-4146-982E-EA19FF1E4CB1}"/>
    <pc:docChg chg="undo custSel addSld delSld modSld sldOrd">
      <pc:chgData name="Faruk Abdullah" userId="e52374dd587ef96a" providerId="LiveId" clId="{47B987F4-11E6-4146-982E-EA19FF1E4CB1}" dt="2023-02-18T17:38:43.640" v="1018" actId="20577"/>
      <pc:docMkLst>
        <pc:docMk/>
      </pc:docMkLst>
      <pc:sldChg chg="modSp mod">
        <pc:chgData name="Faruk Abdullah" userId="e52374dd587ef96a" providerId="LiveId" clId="{47B987F4-11E6-4146-982E-EA19FF1E4CB1}" dt="2023-02-18T17:38:14.126" v="1008" actId="5793"/>
        <pc:sldMkLst>
          <pc:docMk/>
          <pc:sldMk cId="936297045" sldId="284"/>
        </pc:sldMkLst>
        <pc:spChg chg="mod">
          <ac:chgData name="Faruk Abdullah" userId="e52374dd587ef96a" providerId="LiveId" clId="{47B987F4-11E6-4146-982E-EA19FF1E4CB1}" dt="2023-02-18T17:38:14.126" v="1008" actId="5793"/>
          <ac:spMkLst>
            <pc:docMk/>
            <pc:sldMk cId="936297045" sldId="284"/>
            <ac:spMk id="6" creationId="{37C26D19-85DA-834B-9600-C9820C508897}"/>
          </ac:spMkLst>
        </pc:spChg>
      </pc:sldChg>
      <pc:sldChg chg="addSp delSp modSp mod">
        <pc:chgData name="Faruk Abdullah" userId="e52374dd587ef96a" providerId="LiveId" clId="{47B987F4-11E6-4146-982E-EA19FF1E4CB1}" dt="2023-02-18T17:38:43.640" v="1018" actId="20577"/>
        <pc:sldMkLst>
          <pc:docMk/>
          <pc:sldMk cId="1830886829" sldId="288"/>
        </pc:sldMkLst>
        <pc:spChg chg="mod">
          <ac:chgData name="Faruk Abdullah" userId="e52374dd587ef96a" providerId="LiveId" clId="{47B987F4-11E6-4146-982E-EA19FF1E4CB1}" dt="2023-02-18T17:38:43.640" v="1018" actId="20577"/>
          <ac:spMkLst>
            <pc:docMk/>
            <pc:sldMk cId="1830886829" sldId="288"/>
            <ac:spMk id="2" creationId="{73422A9A-E5EA-301B-5607-0C69C663A42F}"/>
          </ac:spMkLst>
        </pc:spChg>
        <pc:spChg chg="add del mod">
          <ac:chgData name="Faruk Abdullah" userId="e52374dd587ef96a" providerId="LiveId" clId="{47B987F4-11E6-4146-982E-EA19FF1E4CB1}" dt="2023-02-18T16:40:49.201" v="764"/>
          <ac:spMkLst>
            <pc:docMk/>
            <pc:sldMk cId="1830886829" sldId="288"/>
            <ac:spMk id="3" creationId="{EBA8D2AE-89A0-A679-DD71-6B2EC95D36C0}"/>
          </ac:spMkLst>
        </pc:spChg>
      </pc:sldChg>
      <pc:sldChg chg="addSp modSp new mod ord">
        <pc:chgData name="Faruk Abdullah" userId="e52374dd587ef96a" providerId="LiveId" clId="{47B987F4-11E6-4146-982E-EA19FF1E4CB1}" dt="2023-02-18T16:44:36.579" v="973" actId="1076"/>
        <pc:sldMkLst>
          <pc:docMk/>
          <pc:sldMk cId="1062557886" sldId="289"/>
        </pc:sldMkLst>
        <pc:spChg chg="add mod">
          <ac:chgData name="Faruk Abdullah" userId="e52374dd587ef96a" providerId="LiveId" clId="{47B987F4-11E6-4146-982E-EA19FF1E4CB1}" dt="2023-02-18T04:01:39.890" v="15" actId="20577"/>
          <ac:spMkLst>
            <pc:docMk/>
            <pc:sldMk cId="1062557886" sldId="289"/>
            <ac:spMk id="2" creationId="{53BF4091-2A85-7FDE-2423-49329BA9D66B}"/>
          </ac:spMkLst>
        </pc:spChg>
        <pc:spChg chg="add mod">
          <ac:chgData name="Faruk Abdullah" userId="e52374dd587ef96a" providerId="LiveId" clId="{47B987F4-11E6-4146-982E-EA19FF1E4CB1}" dt="2023-02-18T16:44:36.579" v="973" actId="1076"/>
          <ac:spMkLst>
            <pc:docMk/>
            <pc:sldMk cId="1062557886" sldId="289"/>
            <ac:spMk id="5" creationId="{EDA8EE2B-D56E-F7E4-D9F1-3658D012F8A4}"/>
          </ac:spMkLst>
        </pc:spChg>
        <pc:graphicFrameChg chg="add mod modGraphic">
          <ac:chgData name="Faruk Abdullah" userId="e52374dd587ef96a" providerId="LiveId" clId="{47B987F4-11E6-4146-982E-EA19FF1E4CB1}" dt="2023-02-18T16:11:14.123" v="247" actId="13926"/>
          <ac:graphicFrameMkLst>
            <pc:docMk/>
            <pc:sldMk cId="1062557886" sldId="289"/>
            <ac:graphicFrameMk id="3" creationId="{294DFBE8-0B84-A749-C702-42DEDD1CAECF}"/>
          </ac:graphicFrameMkLst>
        </pc:graphicFrameChg>
      </pc:sldChg>
      <pc:sldChg chg="addSp modSp new mod">
        <pc:chgData name="Faruk Abdullah" userId="e52374dd587ef96a" providerId="LiveId" clId="{47B987F4-11E6-4146-982E-EA19FF1E4CB1}" dt="2023-02-18T16:03:12.293" v="60" actId="207"/>
        <pc:sldMkLst>
          <pc:docMk/>
          <pc:sldMk cId="693232510" sldId="290"/>
        </pc:sldMkLst>
        <pc:spChg chg="add mod">
          <ac:chgData name="Faruk Abdullah" userId="e52374dd587ef96a" providerId="LiveId" clId="{47B987F4-11E6-4146-982E-EA19FF1E4CB1}" dt="2023-02-18T15:57:59.160" v="40" actId="20577"/>
          <ac:spMkLst>
            <pc:docMk/>
            <pc:sldMk cId="693232510" sldId="290"/>
            <ac:spMk id="2" creationId="{3608F7F7-A151-5732-66B5-160B2E27768D}"/>
          </ac:spMkLst>
        </pc:spChg>
        <pc:spChg chg="add mod">
          <ac:chgData name="Faruk Abdullah" userId="e52374dd587ef96a" providerId="LiveId" clId="{47B987F4-11E6-4146-982E-EA19FF1E4CB1}" dt="2023-02-18T16:03:12.293" v="60" actId="207"/>
          <ac:spMkLst>
            <pc:docMk/>
            <pc:sldMk cId="693232510" sldId="290"/>
            <ac:spMk id="4" creationId="{C822A618-FE85-6B8C-CD0E-3FC48D06A04D}"/>
          </ac:spMkLst>
        </pc:spChg>
      </pc:sldChg>
      <pc:sldChg chg="addSp delSp modSp new mod ord">
        <pc:chgData name="Faruk Abdullah" userId="e52374dd587ef96a" providerId="LiveId" clId="{47B987F4-11E6-4146-982E-EA19FF1E4CB1}" dt="2023-02-18T16:59:41.860" v="984" actId="20577"/>
        <pc:sldMkLst>
          <pc:docMk/>
          <pc:sldMk cId="2383958337" sldId="291"/>
        </pc:sldMkLst>
        <pc:spChg chg="add mod">
          <ac:chgData name="Faruk Abdullah" userId="e52374dd587ef96a" providerId="LiveId" clId="{47B987F4-11E6-4146-982E-EA19FF1E4CB1}" dt="2023-02-18T16:20:59.716" v="460" actId="21"/>
          <ac:spMkLst>
            <pc:docMk/>
            <pc:sldMk cId="2383958337" sldId="291"/>
            <ac:spMk id="3" creationId="{5DB940C9-0F46-9278-5AE0-BA5040E436EF}"/>
          </ac:spMkLst>
        </pc:spChg>
        <pc:spChg chg="add mod">
          <ac:chgData name="Faruk Abdullah" userId="e52374dd587ef96a" providerId="LiveId" clId="{47B987F4-11E6-4146-982E-EA19FF1E4CB1}" dt="2023-02-18T16:12:15.572" v="271" actId="20577"/>
          <ac:spMkLst>
            <pc:docMk/>
            <pc:sldMk cId="2383958337" sldId="291"/>
            <ac:spMk id="4" creationId="{7B3B01C4-713D-657E-F290-39E5D2920471}"/>
          </ac:spMkLst>
        </pc:spChg>
        <pc:spChg chg="add del">
          <ac:chgData name="Faruk Abdullah" userId="e52374dd587ef96a" providerId="LiveId" clId="{47B987F4-11E6-4146-982E-EA19FF1E4CB1}" dt="2023-02-18T16:17:09.150" v="325"/>
          <ac:spMkLst>
            <pc:docMk/>
            <pc:sldMk cId="2383958337" sldId="291"/>
            <ac:spMk id="6" creationId="{DC706E24-F2AC-6F3A-BF96-0050D821D4BC}"/>
          </ac:spMkLst>
        </pc:spChg>
        <pc:spChg chg="add del">
          <ac:chgData name="Faruk Abdullah" userId="e52374dd587ef96a" providerId="LiveId" clId="{47B987F4-11E6-4146-982E-EA19FF1E4CB1}" dt="2023-02-18T16:17:17.887" v="330"/>
          <ac:spMkLst>
            <pc:docMk/>
            <pc:sldMk cId="2383958337" sldId="291"/>
            <ac:spMk id="7" creationId="{D3DF3C15-B985-4B39-4F63-1C83B2C11FF7}"/>
          </ac:spMkLst>
        </pc:spChg>
        <pc:spChg chg="add mod">
          <ac:chgData name="Faruk Abdullah" userId="e52374dd587ef96a" providerId="LiveId" clId="{47B987F4-11E6-4146-982E-EA19FF1E4CB1}" dt="2023-02-18T16:59:41.860" v="984" actId="20577"/>
          <ac:spMkLst>
            <pc:docMk/>
            <pc:sldMk cId="2383958337" sldId="291"/>
            <ac:spMk id="8" creationId="{1222E0CC-CE13-C533-3A5C-84E70BBCB346}"/>
          </ac:spMkLst>
        </pc:spChg>
        <pc:graphicFrameChg chg="add mod modGraphic">
          <ac:chgData name="Faruk Abdullah" userId="e52374dd587ef96a" providerId="LiveId" clId="{47B987F4-11E6-4146-982E-EA19FF1E4CB1}" dt="2023-02-18T16:59:36.461" v="983" actId="20577"/>
          <ac:graphicFrameMkLst>
            <pc:docMk/>
            <pc:sldMk cId="2383958337" sldId="291"/>
            <ac:graphicFrameMk id="5" creationId="{2229EA7E-F0C7-EC71-F7AC-F2DEB633AC6C}"/>
          </ac:graphicFrameMkLst>
        </pc:graphicFrameChg>
      </pc:sldChg>
      <pc:sldChg chg="addSp modSp new del mod">
        <pc:chgData name="Faruk Abdullah" userId="e52374dd587ef96a" providerId="LiveId" clId="{47B987F4-11E6-4146-982E-EA19FF1E4CB1}" dt="2023-02-18T16:40:22.975" v="728" actId="47"/>
        <pc:sldMkLst>
          <pc:docMk/>
          <pc:sldMk cId="2717528322" sldId="292"/>
        </pc:sldMkLst>
        <pc:spChg chg="add mod">
          <ac:chgData name="Faruk Abdullah" userId="e52374dd587ef96a" providerId="LiveId" clId="{47B987F4-11E6-4146-982E-EA19FF1E4CB1}" dt="2023-02-18T16:30:50.290" v="655"/>
          <ac:spMkLst>
            <pc:docMk/>
            <pc:sldMk cId="2717528322" sldId="292"/>
            <ac:spMk id="2" creationId="{E37676CD-1E51-9BEE-6409-611C3CB57362}"/>
          </ac:spMkLst>
        </pc:spChg>
        <pc:spChg chg="add mod">
          <ac:chgData name="Faruk Abdullah" userId="e52374dd587ef96a" providerId="LiveId" clId="{47B987F4-11E6-4146-982E-EA19FF1E4CB1}" dt="2023-02-18T16:32:50.438" v="697" actId="14100"/>
          <ac:spMkLst>
            <pc:docMk/>
            <pc:sldMk cId="2717528322" sldId="292"/>
            <ac:spMk id="4" creationId="{4769B060-0835-FA67-A681-18C2799CFC44}"/>
          </ac:spMkLst>
        </pc:spChg>
        <pc:spChg chg="add mod">
          <ac:chgData name="Faruk Abdullah" userId="e52374dd587ef96a" providerId="LiveId" clId="{47B987F4-11E6-4146-982E-EA19FF1E4CB1}" dt="2023-02-18T16:33:14.401" v="725" actId="20577"/>
          <ac:spMkLst>
            <pc:docMk/>
            <pc:sldMk cId="2717528322" sldId="292"/>
            <ac:spMk id="5" creationId="{1C956B4E-4460-DD71-DAAC-BCA0B7C64710}"/>
          </ac:spMkLst>
        </pc:spChg>
      </pc:sldChg>
      <pc:sldChg chg="new del ord">
        <pc:chgData name="Faruk Abdullah" userId="e52374dd587ef96a" providerId="LiveId" clId="{47B987F4-11E6-4146-982E-EA19FF1E4CB1}" dt="2023-02-18T16:44:48.693" v="974" actId="47"/>
        <pc:sldMkLst>
          <pc:docMk/>
          <pc:sldMk cId="1008738473" sldId="2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83371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Nyme Ahmed [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nyme.ahmed@aiub.edu]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Searching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Binary Search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Pseudocode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277498"/>
            <a:ext cx="7634642" cy="373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 with 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f_index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l_index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size-1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value of 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m_index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be 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f_index+l_index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)/2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the value of 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m_index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arenBoth"/>
            </a:pP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item &lt; </a:t>
            </a:r>
            <a:r>
              <a:rPr lang="en-U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m_index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], 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l_index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be 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m_index-1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arenBoth"/>
            </a:pP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 if item &gt; </a:t>
            </a:r>
            <a:r>
              <a:rPr lang="en-U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m_index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], 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f_index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be 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m_index+1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arenBoth"/>
            </a:pP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Else, 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position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be 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m_index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Exit.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Repeat (2), (3) till 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f_index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&lt;= 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l_index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3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1F10C6-2EB1-E7AF-8AB2-ABCBEFAB5F0F}"/>
              </a:ext>
            </a:extLst>
          </p:cNvPr>
          <p:cNvSpPr txBox="1"/>
          <p:nvPr/>
        </p:nvSpPr>
        <p:spPr>
          <a:xfrm>
            <a:off x="421341" y="1651297"/>
            <a:ext cx="786453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position=-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,l_index=size-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f_index+l_index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/)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(item&lt;</a:t>
            </a:r>
            <a:r>
              <a:rPr lang="en-US" sz="20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=m_index-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(item&gt;</a:t>
            </a:r>
            <a:r>
              <a:rPr lang="en-US" sz="20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=m_index+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position=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just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882D88-8414-5B67-69F9-6C1A41462D48}"/>
              </a:ext>
            </a:extLst>
          </p:cNvPr>
          <p:cNvSpPr txBox="1">
            <a:spLocks/>
          </p:cNvSpPr>
          <p:nvPr/>
        </p:nvSpPr>
        <p:spPr>
          <a:xfrm>
            <a:off x="421341" y="449005"/>
            <a:ext cx="7808976" cy="108813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Binary Search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D33B9C-68B3-F499-5F23-E63003D2C384}"/>
              </a:ext>
            </a:extLst>
          </p:cNvPr>
          <p:cNvSpPr txBox="1">
            <a:spLocks/>
          </p:cNvSpPr>
          <p:nvPr/>
        </p:nvSpPr>
        <p:spPr>
          <a:xfrm>
            <a:off x="222049" y="660729"/>
            <a:ext cx="7808976" cy="66468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>
                <a:solidFill>
                  <a:schemeClr val="tx1"/>
                </a:solidFill>
              </a:rPr>
              <a:t>Binary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395658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Simulation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437672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8" name="Rectangle 7"/>
          <p:cNvSpPr/>
          <p:nvPr/>
        </p:nvSpPr>
        <p:spPr>
          <a:xfrm>
            <a:off x="4968024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9" name="Rectangle 8"/>
          <p:cNvSpPr/>
          <p:nvPr/>
        </p:nvSpPr>
        <p:spPr>
          <a:xfrm>
            <a:off x="6028728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68224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98576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8928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7822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98176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98376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59280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1480" y="2968304"/>
            <a:ext cx="980044" cy="780017"/>
            <a:chOff x="5420754" y="4472223"/>
            <a:chExt cx="1960092" cy="682484"/>
          </a:xfrm>
        </p:grpSpPr>
        <p:sp>
          <p:nvSpPr>
            <p:cNvPr id="18" name="Down Arrow 1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20754" y="4472223"/>
              <a:ext cx="1960092" cy="26253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80094" y="2492048"/>
            <a:ext cx="890949" cy="1259977"/>
            <a:chOff x="5509850" y="4472223"/>
            <a:chExt cx="1781902" cy="682484"/>
          </a:xfrm>
        </p:grpSpPr>
        <p:sp>
          <p:nvSpPr>
            <p:cNvPr id="21" name="Down Arrow 2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364247" y="4197179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17145" y="4197179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32251" y="4197959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07223" y="419795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71381" y="419560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07424" y="4197959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41405" y="4195606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89544" y="4197959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18911" y="4197179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60679" y="4194825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2082" y="4126084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2082" y="3381874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2081" y="3756752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78155" y="4126084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78154" y="3381691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78154" y="3756752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79815" y="4122823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79815" y="3382159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579815" y="3757063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79815" y="4122823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79815" y="3382159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79815" y="3757063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79815" y="4122823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79815" y="3382159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79815" y="3757063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297671" y="2488344"/>
            <a:ext cx="890949" cy="1259977"/>
            <a:chOff x="5509850" y="4472223"/>
            <a:chExt cx="1781902" cy="682484"/>
          </a:xfrm>
        </p:grpSpPr>
        <p:sp>
          <p:nvSpPr>
            <p:cNvPr id="49" name="Down Arrow 4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383859" y="2968304"/>
            <a:ext cx="980044" cy="780017"/>
            <a:chOff x="5420754" y="4472223"/>
            <a:chExt cx="1960092" cy="422507"/>
          </a:xfrm>
        </p:grpSpPr>
        <p:sp>
          <p:nvSpPr>
            <p:cNvPr id="52" name="Down Arrow 51"/>
            <p:cNvSpPr/>
            <p:nvPr/>
          </p:nvSpPr>
          <p:spPr>
            <a:xfrm>
              <a:off x="6353908" y="4634754"/>
              <a:ext cx="222880" cy="259976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20754" y="4472223"/>
              <a:ext cx="196009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</a:p>
          </p:txBody>
        </p:sp>
      </p:grpSp>
      <p:sp>
        <p:nvSpPr>
          <p:cNvPr id="54" name="Rectangle 53"/>
          <p:cNvSpPr/>
          <p:nvPr/>
        </p:nvSpPr>
        <p:spPr>
          <a:xfrm>
            <a:off x="442082" y="2737859"/>
            <a:ext cx="1136073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78155" y="2735562"/>
            <a:ext cx="58189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816393" y="2968304"/>
            <a:ext cx="980044" cy="780017"/>
            <a:chOff x="5420754" y="4472223"/>
            <a:chExt cx="1960092" cy="682484"/>
          </a:xfrm>
        </p:grpSpPr>
        <p:sp>
          <p:nvSpPr>
            <p:cNvPr id="57" name="Down Arrow 5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420754" y="4472223"/>
              <a:ext cx="1960092" cy="2770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5235823" y="4409119"/>
            <a:ext cx="1078048" cy="766403"/>
            <a:chOff x="5322750" y="4472223"/>
            <a:chExt cx="2156100" cy="415133"/>
          </a:xfrm>
        </p:grpSpPr>
        <p:sp>
          <p:nvSpPr>
            <p:cNvPr id="60" name="Down Arrow 59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10800000">
            <a:off x="6834505" y="4395503"/>
            <a:ext cx="1078048" cy="761581"/>
            <a:chOff x="5322750" y="4472223"/>
            <a:chExt cx="2156100" cy="412521"/>
          </a:xfrm>
        </p:grpSpPr>
        <p:sp>
          <p:nvSpPr>
            <p:cNvPr id="63" name="Down Arrow 62"/>
            <p:cNvSpPr/>
            <p:nvPr/>
          </p:nvSpPr>
          <p:spPr>
            <a:xfrm>
              <a:off x="6302190" y="4634754"/>
              <a:ext cx="206190" cy="24999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 rot="10800000">
            <a:off x="6286809" y="4409120"/>
            <a:ext cx="1078048" cy="766403"/>
            <a:chOff x="5322750" y="4472223"/>
            <a:chExt cx="2156100" cy="415133"/>
          </a:xfrm>
        </p:grpSpPr>
        <p:sp>
          <p:nvSpPr>
            <p:cNvPr id="66" name="Down Arrow 65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 rot="10800000">
            <a:off x="5755985" y="4405985"/>
            <a:ext cx="1078048" cy="766403"/>
            <a:chOff x="5322752" y="4472223"/>
            <a:chExt cx="2156100" cy="415133"/>
          </a:xfrm>
        </p:grpSpPr>
        <p:sp>
          <p:nvSpPr>
            <p:cNvPr id="69" name="Down Arrow 68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10800000">
              <a:off x="5322752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487424" y="4806628"/>
            <a:ext cx="1620348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87424" y="4808623"/>
            <a:ext cx="1620348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found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578150" y="2735557"/>
            <a:ext cx="58189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579815" y="3382159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79815" y="3757063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27129" y="2488344"/>
            <a:ext cx="890949" cy="1259977"/>
            <a:chOff x="5509850" y="4472223"/>
            <a:chExt cx="1781902" cy="682484"/>
          </a:xfrm>
        </p:grpSpPr>
        <p:sp>
          <p:nvSpPr>
            <p:cNvPr id="77" name="Down Arrow 7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41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5" grpId="0" animBg="1"/>
      <p:bldP spid="55" grpId="1" animBg="1"/>
      <p:bldP spid="71" grpId="0" animBg="1"/>
      <p:bldP spid="71" grpId="1" animBg="1"/>
      <p:bldP spid="72" grpId="0" animBg="1"/>
      <p:bldP spid="73" grpId="0" animBg="1"/>
      <p:bldP spid="74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3B01C4-713D-657E-F290-39E5D2920471}"/>
              </a:ext>
            </a:extLst>
          </p:cNvPr>
          <p:cNvSpPr txBox="1">
            <a:spLocks/>
          </p:cNvSpPr>
          <p:nvPr/>
        </p:nvSpPr>
        <p:spPr>
          <a:xfrm>
            <a:off x="222049" y="660729"/>
            <a:ext cx="7808976" cy="66468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>
                <a:solidFill>
                  <a:schemeClr val="tx1"/>
                </a:solidFill>
              </a:rPr>
              <a:t>Binary Search Complexity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29EA7E-F0C7-EC71-F7AC-F2DEB633A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41731"/>
              </p:ext>
            </p:extLst>
          </p:nvPr>
        </p:nvGraphicFramePr>
        <p:xfrm>
          <a:off x="354637" y="1397000"/>
          <a:ext cx="813622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293">
                  <a:extLst>
                    <a:ext uri="{9D8B030D-6E8A-4147-A177-3AD203B41FA5}">
                      <a16:colId xmlns:a16="http://schemas.microsoft.com/office/drawing/2014/main" val="3948981150"/>
                    </a:ext>
                  </a:extLst>
                </a:gridCol>
                <a:gridCol w="2437927">
                  <a:extLst>
                    <a:ext uri="{9D8B030D-6E8A-4147-A177-3AD203B41FA5}">
                      <a16:colId xmlns:a16="http://schemas.microsoft.com/office/drawing/2014/main" val="2025335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Binary Search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55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</a:rPr>
                        <a:t>bSearch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x, first, last)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T(n), </a:t>
                      </a: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to sort n elements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28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if first &gt; last</a:t>
                      </a:r>
                    </a:p>
                    <a:p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1800" b="0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False </a:t>
                      </a:r>
                    </a:p>
                    <a:p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</a:p>
                    <a:p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mid = (first + last) /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325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if x == </a:t>
                      </a:r>
                      <a:r>
                        <a:rPr lang="en-GB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[mid]</a:t>
                      </a:r>
                    </a:p>
                    <a:p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1800" b="0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else if x &gt; </a:t>
                      </a:r>
                      <a:r>
                        <a:rPr lang="en-GB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[mid]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1800" b="0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</a:rPr>
                        <a:t>bSearch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x, mid + 1, last)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T(n/2)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0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</a:p>
                    <a:p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1800" b="0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</a:rPr>
                        <a:t>bSearch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x, first, mid - 1) 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T(n/2)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385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22E0CC-CE13-C533-3A5C-84E70BBCB346}"/>
              </a:ext>
            </a:extLst>
          </p:cNvPr>
          <p:cNvSpPr txBox="1"/>
          <p:nvPr/>
        </p:nvSpPr>
        <p:spPr>
          <a:xfrm>
            <a:off x="805543" y="5782706"/>
            <a:ext cx="7421521" cy="40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754166">
              <a:lnSpc>
                <a:spcPct val="120000"/>
              </a:lnSpc>
              <a:tabLst>
                <a:tab pos="1585913" algn="l"/>
                <a:tab pos="3082529" algn="l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So, 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</a:rPr>
              <a:t>T(n) = T(n/2) + 1 + C1 = T(n/2) + 1</a:t>
            </a:r>
            <a:endParaRPr lang="en-US" alt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  <a:ea typeface="Cambria" panose="020405030504060302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395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2A9A-E5EA-301B-5607-0C69C663A42F}"/>
              </a:ext>
            </a:extLst>
          </p:cNvPr>
          <p:cNvSpPr txBox="1">
            <a:spLocks/>
          </p:cNvSpPr>
          <p:nvPr/>
        </p:nvSpPr>
        <p:spPr>
          <a:xfrm>
            <a:off x="222049" y="660729"/>
            <a:ext cx="8519180" cy="415075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>
                <a:solidFill>
                  <a:schemeClr val="tx1"/>
                </a:solidFill>
              </a:rPr>
              <a:t>Class work</a:t>
            </a:r>
          </a:p>
          <a:p>
            <a:pPr algn="l"/>
            <a:endParaRPr lang="en-US" sz="3200" dirty="0">
              <a:solidFill>
                <a:schemeClr val="tx1"/>
              </a:solidFill>
            </a:endParaRPr>
          </a:p>
          <a:p>
            <a:pPr algn="l"/>
            <a:endParaRPr lang="en-US" sz="32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the complexity using the following methods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substitution method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val="183088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2496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641</TotalTime>
  <Words>596</Words>
  <Application>Microsoft Office PowerPoint</Application>
  <PresentationFormat>On-screen Show (4:3)</PresentationFormat>
  <Paragraphs>130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</vt:lpstr>
      <vt:lpstr>Consolas</vt:lpstr>
      <vt:lpstr>Corbel</vt:lpstr>
      <vt:lpstr>Courier New</vt:lpstr>
      <vt:lpstr>Times New Roman</vt:lpstr>
      <vt:lpstr>Wingdings</vt:lpstr>
      <vt:lpstr>Spectrum</vt:lpstr>
      <vt:lpstr>Binary Search</vt:lpstr>
      <vt:lpstr>Lecture Outline</vt:lpstr>
      <vt:lpstr>Binary Search</vt:lpstr>
      <vt:lpstr>PowerPoint Presentation</vt:lpstr>
      <vt:lpstr>Binary Search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Nyme Ahmed</cp:lastModifiedBy>
  <cp:revision>75</cp:revision>
  <dcterms:created xsi:type="dcterms:W3CDTF">2018-12-10T17:20:29Z</dcterms:created>
  <dcterms:modified xsi:type="dcterms:W3CDTF">2023-02-24T20:09:43Z</dcterms:modified>
</cp:coreProperties>
</file>