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66" r:id="rId4"/>
    <p:sldId id="267" r:id="rId5"/>
    <p:sldId id="258" r:id="rId6"/>
    <p:sldId id="269" r:id="rId7"/>
    <p:sldId id="272" r:id="rId8"/>
    <p:sldId id="273" r:id="rId9"/>
    <p:sldId id="274" r:id="rId10"/>
    <p:sldId id="275" r:id="rId11"/>
    <p:sldId id="261" r:id="rId12"/>
    <p:sldId id="262" r:id="rId13"/>
    <p:sldId id="263" r:id="rId14"/>
    <p:sldId id="277" r:id="rId15"/>
    <p:sldId id="278" r:id="rId16"/>
    <p:sldId id="270" r:id="rId17"/>
    <p:sldId id="279" r:id="rId18"/>
    <p:sldId id="313" r:id="rId19"/>
    <p:sldId id="271" r:id="rId20"/>
    <p:sldId id="314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280" r:id="rId49"/>
    <p:sldId id="306" r:id="rId50"/>
    <p:sldId id="281" r:id="rId51"/>
    <p:sldId id="305" r:id="rId52"/>
    <p:sldId id="301" r:id="rId53"/>
    <p:sldId id="282" r:id="rId54"/>
    <p:sldId id="302" r:id="rId55"/>
    <p:sldId id="283" r:id="rId56"/>
    <p:sldId id="303" r:id="rId57"/>
    <p:sldId id="284" r:id="rId58"/>
    <p:sldId id="304" r:id="rId59"/>
    <p:sldId id="285" r:id="rId60"/>
    <p:sldId id="345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264" r:id="rId76"/>
    <p:sldId id="26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727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D8284-6061-4958-A821-C1BF3C6866F8}"/>
</file>

<file path=customXml/itemProps2.xml><?xml version="1.0" encoding="utf-8"?>
<ds:datastoreItem xmlns:ds="http://schemas.openxmlformats.org/officeDocument/2006/customXml" ds:itemID="{9651951D-8799-48B9-A57C-B04FA9E17DD1}"/>
</file>

<file path=customXml/itemProps3.xml><?xml version="1.0" encoding="utf-8"?>
<ds:datastoreItem xmlns:ds="http://schemas.openxmlformats.org/officeDocument/2006/customXml" ds:itemID="{AB4ED6AC-F5E4-44A0-BF75-C8F8A55C7BD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349</TotalTime>
  <Words>3592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SimSun</vt:lpstr>
      <vt:lpstr>Arial</vt:lpstr>
      <vt:lpstr>Calibri</vt:lpstr>
      <vt:lpstr>Cambria Math</vt:lpstr>
      <vt:lpstr>Corbel</vt:lpstr>
      <vt:lpstr>Courier New</vt:lpstr>
      <vt:lpstr>Symbol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Mahbubul Syeed</cp:lastModifiedBy>
  <cp:revision>22</cp:revision>
  <dcterms:created xsi:type="dcterms:W3CDTF">2018-12-10T17:20:29Z</dcterms:created>
  <dcterms:modified xsi:type="dcterms:W3CDTF">2020-04-26T14:45:33Z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