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4"/>
  </p:notesMasterIdLst>
  <p:sldIdLst>
    <p:sldId id="256" r:id="rId5"/>
    <p:sldId id="257" r:id="rId6"/>
    <p:sldId id="258" r:id="rId7"/>
    <p:sldId id="414" r:id="rId8"/>
    <p:sldId id="266" r:id="rId9"/>
    <p:sldId id="267" r:id="rId10"/>
    <p:sldId id="268" r:id="rId11"/>
    <p:sldId id="269" r:id="rId12"/>
    <p:sldId id="270" r:id="rId13"/>
    <p:sldId id="417" r:id="rId14"/>
    <p:sldId id="415" r:id="rId15"/>
    <p:sldId id="276" r:id="rId16"/>
    <p:sldId id="275" r:id="rId17"/>
    <p:sldId id="274" r:id="rId18"/>
    <p:sldId id="273" r:id="rId19"/>
    <p:sldId id="272" r:id="rId20"/>
    <p:sldId id="277" r:id="rId21"/>
    <p:sldId id="278" r:id="rId22"/>
    <p:sldId id="406" r:id="rId23"/>
    <p:sldId id="281" r:id="rId24"/>
    <p:sldId id="408" r:id="rId25"/>
    <p:sldId id="413" r:id="rId26"/>
    <p:sldId id="409" r:id="rId27"/>
    <p:sldId id="410" r:id="rId28"/>
    <p:sldId id="411" r:id="rId29"/>
    <p:sldId id="412" r:id="rId30"/>
    <p:sldId id="279" r:id="rId31"/>
    <p:sldId id="280" r:id="rId32"/>
    <p:sldId id="282" r:id="rId33"/>
    <p:sldId id="416" r:id="rId34"/>
    <p:sldId id="305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400" r:id="rId45"/>
    <p:sldId id="399" r:id="rId46"/>
    <p:sldId id="401" r:id="rId47"/>
    <p:sldId id="402" r:id="rId48"/>
    <p:sldId id="403" r:id="rId49"/>
    <p:sldId id="404" r:id="rId50"/>
    <p:sldId id="405" r:id="rId51"/>
    <p:sldId id="264" r:id="rId52"/>
    <p:sldId id="265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0710" autoAdjust="0"/>
  </p:normalViewPr>
  <p:slideViewPr>
    <p:cSldViewPr snapToGrid="0" snapToObjects="1">
      <p:cViewPr varScale="1">
        <p:scale>
          <a:sx n="62" d="100"/>
          <a:sy n="62" d="100"/>
        </p:scale>
        <p:origin x="1568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27F20-652E-4F2A-B5A8-4DF59C361B4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DC100-D538-4D9D-B9C7-6ECEFBB6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276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root </a:t>
            </a:r>
            <a:r>
              <a:rPr lang="en-US" dirty="0" err="1"/>
              <a:t>cn</a:t>
            </a:r>
            <a:r>
              <a:rPr lang="en-US" dirty="0"/>
              <a:t> is counted which makes the levels lg n + 1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DC100-D538-4D9D-B9C7-6ECEFBB67F0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30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Cumulative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DC100-D538-4D9D-B9C7-6ECEFBB67F0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5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viewcake.com/concept/java/counting-sort" TargetMode="External"/><Relationship Id="rId2" Type="http://schemas.openxmlformats.org/officeDocument/2006/relationships/hyperlink" Target="https://www.google.com/search?q=bubble+sort+step+by+step&amp;sxsrf=ALeKk01uxzgfT3Oy6k1Q3WxVnSpiIN8_4g:1587999728942&amp;tbm=isch&amp;source=iu&amp;ictx=1&amp;fir=vRwFsGwVfJ6pJM%253A%252CSzhhze6MPQr4cM%252C_&amp;vet=1&amp;usg=AI4_-kSrEEXqwRL-PkHhVUtn7jNfF9dB6g&amp;sa=X&amp;ved=2ahUKEwje0Pz974jpAhXRAnIKHWhMD2UQ_h0wAXoECAcQBg#imgrc=EN4Sdu7veOWVoM&amp;imgdii=eOqvCu85p9-eBM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hackerearth.com/practice/algorithms/sorting/quick-sort/tutorial/" TargetMode="External"/><Relationship Id="rId4" Type="http://schemas.openxmlformats.org/officeDocument/2006/relationships/hyperlink" Target="https://www.geeksforgeeks.org/counting-sor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259" y="392733"/>
            <a:ext cx="7808976" cy="10881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Complexity of conventional Sorting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5794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BE6ED29-EE37-4360-9FDB-9BD674374D5C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Bubble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D2CB1F6C-BD0A-4D24-B7BD-74F2EE2040F7}"/>
              </a:ext>
            </a:extLst>
          </p:cNvPr>
          <p:cNvSpPr txBox="1">
            <a:spLocks noChangeArrowheads="1"/>
          </p:cNvSpPr>
          <p:nvPr/>
        </p:nvSpPr>
        <p:spPr>
          <a:xfrm>
            <a:off x="5860" y="1195760"/>
            <a:ext cx="9194408" cy="56552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int </a:t>
            </a:r>
            <a:r>
              <a:rPr lang="en-US" altLang="ja-JP" sz="2400" b="1" dirty="0" err="1">
                <a:latin typeface="Courier New" charset="0"/>
                <a:ea typeface="MS PGothic" charset="0"/>
              </a:rPr>
              <a:t>i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, j, temp;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bool swapped;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for(</a:t>
            </a:r>
            <a:r>
              <a:rPr lang="en-US" altLang="ja-JP" sz="2400" b="1" dirty="0" err="1">
                <a:latin typeface="Courier New" charset="0"/>
                <a:ea typeface="MS PGothic" charset="0"/>
              </a:rPr>
              <a:t>i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=0;</a:t>
            </a:r>
            <a:r>
              <a:rPr lang="en-US" altLang="ja-JP" sz="2400" b="1" dirty="0">
                <a:solidFill>
                  <a:srgbClr val="0000FF"/>
                </a:solidFill>
                <a:latin typeface="Courier New" charset="0"/>
                <a:ea typeface="MS PGothic" charset="0"/>
              </a:rPr>
              <a:t>i&lt;n-1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;i++) {</a:t>
            </a:r>
            <a:endParaRPr lang="en-US" altLang="ja-JP" sz="2400" b="1" dirty="0">
              <a:solidFill>
                <a:schemeClr val="bg1">
                  <a:lumMod val="50000"/>
                </a:schemeClr>
              </a:solidFill>
              <a:latin typeface="Courier New" charset="0"/>
              <a:ea typeface="MS PGothic" charset="0"/>
            </a:endParaRPr>
          </a:p>
          <a:p>
            <a:pPr>
              <a:buFontTx/>
              <a:buNone/>
              <a:defRPr/>
            </a:pPr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		</a:t>
            </a:r>
            <a:r>
              <a:rPr lang="en-US" altLang="ja-JP" sz="2400" b="1" dirty="0">
                <a:solidFill>
                  <a:srgbClr val="0000FF"/>
                </a:solidFill>
                <a:latin typeface="Courier New" charset="0"/>
                <a:ea typeface="MS PGothic" charset="0"/>
              </a:rPr>
              <a:t>swapped = false;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		for(j=0;</a:t>
            </a:r>
            <a:r>
              <a:rPr lang="en-US" altLang="ja-JP" sz="2400" b="1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j&lt;(n-i-1)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;</a:t>
            </a:r>
            <a:r>
              <a:rPr lang="en-US" altLang="ja-JP" sz="2400" b="1" dirty="0" err="1">
                <a:latin typeface="Courier New" charset="0"/>
                <a:ea typeface="MS PGothic" charset="0"/>
              </a:rPr>
              <a:t>j++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) {</a:t>
            </a:r>
            <a:endParaRPr lang="en-US" altLang="ja-JP" sz="2400" b="1" dirty="0">
              <a:solidFill>
                <a:schemeClr val="bg1">
                  <a:lumMod val="50000"/>
                </a:schemeClr>
              </a:solidFill>
              <a:latin typeface="Courier New" charset="0"/>
              <a:ea typeface="MS PGothic" charset="0"/>
            </a:endParaRP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      	if( a[j]&gt;a[j+1] ) {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				temp = a[j];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				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a[j] = a[j+1];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				a[j+1] = temp;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				</a:t>
            </a:r>
            <a:r>
              <a:rPr lang="en-US" altLang="ja-JP" sz="2400" b="1" dirty="0">
                <a:solidFill>
                  <a:srgbClr val="0000FF"/>
                </a:solidFill>
                <a:latin typeface="Courier New" charset="0"/>
                <a:ea typeface="MS PGothic" charset="0"/>
              </a:rPr>
              <a:t>swapped = true;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      }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		if (!swapped) { break; }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    }  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}    </a:t>
            </a:r>
          </a:p>
        </p:txBody>
      </p:sp>
    </p:spTree>
    <p:extLst>
      <p:ext uri="{BB962C8B-B14F-4D97-AF65-F5344CB8AC3E}">
        <p14:creationId xmlns:p14="http://schemas.microsoft.com/office/powerpoint/2010/main" val="202859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525532-B0EF-445F-B913-58A26E059E73}"/>
              </a:ext>
            </a:extLst>
          </p:cNvPr>
          <p:cNvSpPr txBox="1"/>
          <p:nvPr/>
        </p:nvSpPr>
        <p:spPr>
          <a:xfrm>
            <a:off x="1012874" y="2039816"/>
            <a:ext cx="6406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Sorting Algorithms with n(</a:t>
            </a:r>
            <a:r>
              <a:rPr lang="en-US" sz="3200" b="1" dirty="0" err="1"/>
              <a:t>logn</a:t>
            </a:r>
            <a:r>
              <a:rPr lang="en-US" sz="3200" b="1" dirty="0"/>
              <a:t>) time</a:t>
            </a:r>
          </a:p>
        </p:txBody>
      </p:sp>
    </p:spTree>
    <p:extLst>
      <p:ext uri="{BB962C8B-B14F-4D97-AF65-F5344CB8AC3E}">
        <p14:creationId xmlns:p14="http://schemas.microsoft.com/office/powerpoint/2010/main" val="317375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b="1" dirty="0"/>
              <a:t>Divide and Conquer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55576" y="1713525"/>
            <a:ext cx="8462214" cy="5237163"/>
          </a:xfrm>
        </p:spPr>
        <p:txBody>
          <a:bodyPr/>
          <a:lstStyle/>
          <a:p>
            <a:r>
              <a:rPr lang="en-US" altLang="en-US" sz="2800" dirty="0"/>
              <a:t>Recursive in structure  </a:t>
            </a:r>
          </a:p>
          <a:p>
            <a:endParaRPr lang="en-US" altLang="en-US" sz="1600" dirty="0"/>
          </a:p>
          <a:p>
            <a:pPr lvl="1" algn="just">
              <a:spcBef>
                <a:spcPts val="1800"/>
              </a:spcBef>
            </a:pPr>
            <a:r>
              <a:rPr lang="en-US" altLang="en-US" b="1" i="1" dirty="0">
                <a:solidFill>
                  <a:srgbClr val="CC3300"/>
                </a:solidFill>
              </a:rPr>
              <a:t>Divide</a:t>
            </a:r>
            <a:r>
              <a:rPr lang="en-US" altLang="en-US" dirty="0"/>
              <a:t> the problem into independent sub-problems that are similar to the original but smaller in size</a:t>
            </a:r>
          </a:p>
          <a:p>
            <a:pPr lvl="1" algn="just">
              <a:spcBef>
                <a:spcPts val="1800"/>
              </a:spcBef>
            </a:pPr>
            <a:r>
              <a:rPr lang="en-US" altLang="en-US" b="1" i="1" dirty="0">
                <a:solidFill>
                  <a:srgbClr val="CC3300"/>
                </a:solidFill>
              </a:rPr>
              <a:t>Conquer</a:t>
            </a:r>
            <a:r>
              <a:rPr lang="en-US" altLang="en-US" dirty="0"/>
              <a:t> the sub-problems by solving them </a:t>
            </a:r>
            <a:r>
              <a:rPr lang="en-US" altLang="en-US" dirty="0">
                <a:solidFill>
                  <a:schemeClr val="hlink"/>
                </a:solidFill>
              </a:rPr>
              <a:t>recursively</a:t>
            </a:r>
            <a:r>
              <a:rPr lang="en-US" altLang="en-US" dirty="0"/>
              <a:t>.  If they are small enough, just solve them in a straightforward manner. </a:t>
            </a:r>
          </a:p>
          <a:p>
            <a:pPr marL="457200" lvl="1" indent="0" algn="just">
              <a:spcBef>
                <a:spcPts val="1800"/>
              </a:spcBef>
              <a:buNone/>
            </a:pPr>
            <a:r>
              <a:rPr lang="en-US" dirty="0"/>
              <a:t>	This can be done by reducing the problem until it reaches the 	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base case</a:t>
            </a:r>
            <a:r>
              <a:rPr lang="en-US" dirty="0"/>
              <a:t>, which is the solution.</a:t>
            </a:r>
            <a:endParaRPr lang="en-US" altLang="en-US" dirty="0"/>
          </a:p>
          <a:p>
            <a:pPr lvl="1" algn="just">
              <a:spcBef>
                <a:spcPts val="1800"/>
              </a:spcBef>
            </a:pPr>
            <a:r>
              <a:rPr lang="en-US" altLang="en-US" b="1" i="1" dirty="0">
                <a:solidFill>
                  <a:srgbClr val="CC3300"/>
                </a:solidFill>
              </a:rPr>
              <a:t>Combine</a:t>
            </a:r>
            <a:r>
              <a:rPr lang="en-US" altLang="en-US" dirty="0"/>
              <a:t> the solutions of the sub-problems to create a solution to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386400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17B1748-3778-4735-9C3C-47493536B267}"/>
              </a:ext>
            </a:extLst>
          </p:cNvPr>
          <p:cNvSpPr txBox="1">
            <a:spLocks/>
          </p:cNvSpPr>
          <p:nvPr/>
        </p:nvSpPr>
        <p:spPr>
          <a:xfrm>
            <a:off x="335494" y="49200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1027">
            <a:extLst>
              <a:ext uri="{FF2B5EF4-FFF2-40B4-BE49-F238E27FC236}">
                <a16:creationId xmlns:a16="http://schemas.microsoft.com/office/drawing/2014/main" id="{9C44507D-8CD2-4820-AA73-C5774219B807}"/>
              </a:ext>
            </a:extLst>
          </p:cNvPr>
          <p:cNvSpPr txBox="1">
            <a:spLocks noChangeArrowheads="1"/>
          </p:cNvSpPr>
          <p:nvPr/>
        </p:nvSpPr>
        <p:spPr>
          <a:xfrm>
            <a:off x="190079" y="1130060"/>
            <a:ext cx="8582983" cy="504690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b="1" i="1" u="sng" dirty="0">
                <a:solidFill>
                  <a:srgbClr val="CC3300"/>
                </a:solidFill>
              </a:rPr>
              <a:t>Sorting Problem</a:t>
            </a:r>
            <a:r>
              <a:rPr lang="en-US" altLang="en-US" b="1" u="sng" dirty="0">
                <a:solidFill>
                  <a:srgbClr val="CC3300"/>
                </a:solidFill>
              </a:rPr>
              <a:t>:</a:t>
            </a:r>
            <a:r>
              <a:rPr lang="en-US" altLang="en-US" dirty="0">
                <a:solidFill>
                  <a:srgbClr val="CC99FF"/>
                </a:solidFill>
              </a:rPr>
              <a:t> </a:t>
            </a:r>
            <a:r>
              <a:rPr lang="en-US" altLang="en-US" dirty="0"/>
              <a:t>Sort a sequence of </a:t>
            </a:r>
            <a:r>
              <a:rPr lang="en-US" altLang="en-US" i="1" dirty="0"/>
              <a:t>n</a:t>
            </a:r>
            <a:r>
              <a:rPr lang="en-US" altLang="en-US" dirty="0"/>
              <a:t> elements into non-decreasing order.</a:t>
            </a:r>
          </a:p>
          <a:p>
            <a:r>
              <a:rPr lang="en-US" altLang="en-US" b="1" i="1" dirty="0">
                <a:solidFill>
                  <a:srgbClr val="CC3300"/>
                </a:solidFill>
              </a:rPr>
              <a:t>Divide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/>
              <a:t>  Divide the </a:t>
            </a:r>
            <a:r>
              <a:rPr lang="en-US" altLang="en-US" i="1" dirty="0"/>
              <a:t>n</a:t>
            </a:r>
            <a:r>
              <a:rPr lang="en-US" altLang="en-US" dirty="0"/>
              <a:t>-element sequence to be sorted into two subsequences of </a:t>
            </a:r>
            <a:r>
              <a:rPr lang="en-US" altLang="en-US" i="1" dirty="0"/>
              <a:t>n/2</a:t>
            </a:r>
            <a:r>
              <a:rPr lang="en-US" altLang="en-US" dirty="0"/>
              <a:t> elements each</a:t>
            </a:r>
          </a:p>
          <a:p>
            <a:r>
              <a:rPr lang="en-US" altLang="en-US" b="1" i="1" dirty="0">
                <a:solidFill>
                  <a:srgbClr val="CC3300"/>
                </a:solidFill>
              </a:rPr>
              <a:t>Conquer:</a:t>
            </a:r>
            <a:r>
              <a:rPr lang="en-US" altLang="en-US" dirty="0"/>
              <a:t>  Sort the two subsequences recursively using merge sort.</a:t>
            </a:r>
          </a:p>
          <a:p>
            <a:r>
              <a:rPr lang="en-US" altLang="en-US" b="1" i="1" dirty="0">
                <a:solidFill>
                  <a:srgbClr val="CC3300"/>
                </a:solidFill>
              </a:rPr>
              <a:t>Combine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>
                <a:solidFill>
                  <a:srgbClr val="CC99FF"/>
                </a:solidFill>
              </a:rPr>
              <a:t> </a:t>
            </a:r>
            <a:r>
              <a:rPr lang="en-US" altLang="en-US" dirty="0"/>
              <a:t> Merge the two sorted subsequences to produce the sorted answer.</a:t>
            </a:r>
          </a:p>
        </p:txBody>
      </p:sp>
    </p:spTree>
    <p:extLst>
      <p:ext uri="{BB962C8B-B14F-4D97-AF65-F5344CB8AC3E}">
        <p14:creationId xmlns:p14="http://schemas.microsoft.com/office/powerpoint/2010/main" val="391593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 141">
            <a:extLst>
              <a:ext uri="{FF2B5EF4-FFF2-40B4-BE49-F238E27FC236}">
                <a16:creationId xmlns:a16="http://schemas.microsoft.com/office/drawing/2014/main" id="{61F85DD0-AD7F-4AF4-8573-7A057DCDA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6570" y="5434385"/>
            <a:ext cx="307975" cy="542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 Box 23">
            <a:extLst>
              <a:ext uri="{FF2B5EF4-FFF2-40B4-BE49-F238E27FC236}">
                <a16:creationId xmlns:a16="http://schemas.microsoft.com/office/drawing/2014/main" id="{CCD6E56D-3081-4CD8-858B-A8348150B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919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3" name="Text Box 24">
            <a:extLst>
              <a:ext uri="{FF2B5EF4-FFF2-40B4-BE49-F238E27FC236}">
                <a16:creationId xmlns:a16="http://schemas.microsoft.com/office/drawing/2014/main" id="{6C351507-E2D8-4CF7-B542-F5EED5AC9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657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4" name="Text Box 25">
            <a:extLst>
              <a:ext uri="{FF2B5EF4-FFF2-40B4-BE49-F238E27FC236}">
                <a16:creationId xmlns:a16="http://schemas.microsoft.com/office/drawing/2014/main" id="{63F70339-469C-4223-B487-9D22E0D2E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982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5" name="Text Box 26">
            <a:extLst>
              <a:ext uri="{FF2B5EF4-FFF2-40B4-BE49-F238E27FC236}">
                <a16:creationId xmlns:a16="http://schemas.microsoft.com/office/drawing/2014/main" id="{5EF1BC54-A3FC-4606-9C38-10380675A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719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6" name="Text Box 27">
            <a:extLst>
              <a:ext uri="{FF2B5EF4-FFF2-40B4-BE49-F238E27FC236}">
                <a16:creationId xmlns:a16="http://schemas.microsoft.com/office/drawing/2014/main" id="{2FBCA996-E4C7-4DEF-B42D-2BD535313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7044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7" name="Text Box 28">
            <a:extLst>
              <a:ext uri="{FF2B5EF4-FFF2-40B4-BE49-F238E27FC236}">
                <a16:creationId xmlns:a16="http://schemas.microsoft.com/office/drawing/2014/main" id="{1694EAE0-066C-442C-B198-C9091311A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782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8" name="Text Box 29">
            <a:extLst>
              <a:ext uri="{FF2B5EF4-FFF2-40B4-BE49-F238E27FC236}">
                <a16:creationId xmlns:a16="http://schemas.microsoft.com/office/drawing/2014/main" id="{4FF05953-02CB-43D4-BC39-6DA310BE1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07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9" name="Text Box 30">
            <a:extLst>
              <a:ext uri="{FF2B5EF4-FFF2-40B4-BE49-F238E27FC236}">
                <a16:creationId xmlns:a16="http://schemas.microsoft.com/office/drawing/2014/main" id="{3DFED941-657C-4C8A-A1D9-6DF23C6FD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844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10" name="Text Box 31">
            <a:extLst>
              <a:ext uri="{FF2B5EF4-FFF2-40B4-BE49-F238E27FC236}">
                <a16:creationId xmlns:a16="http://schemas.microsoft.com/office/drawing/2014/main" id="{8EEAF57A-DD83-4024-9313-A1807D35E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7169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7225EC6D-7FB8-4775-A1E4-BF9A32FC8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907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2" name="Text Box 33">
            <a:extLst>
              <a:ext uri="{FF2B5EF4-FFF2-40B4-BE49-F238E27FC236}">
                <a16:creationId xmlns:a16="http://schemas.microsoft.com/office/drawing/2014/main" id="{69363F8D-FB3A-494F-8EE2-4BC4AC8FC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2232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13" name="Text Box 34">
            <a:extLst>
              <a:ext uri="{FF2B5EF4-FFF2-40B4-BE49-F238E27FC236}">
                <a16:creationId xmlns:a16="http://schemas.microsoft.com/office/drawing/2014/main" id="{8EDE67F7-233B-41EC-BDA5-B5A00F0BE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0557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14" name="Text Box 35">
            <a:extLst>
              <a:ext uri="{FF2B5EF4-FFF2-40B4-BE49-F238E27FC236}">
                <a16:creationId xmlns:a16="http://schemas.microsoft.com/office/drawing/2014/main" id="{A954A110-FAA1-430C-9997-C9EDBD66D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5" name="Text Box 36">
            <a:extLst>
              <a:ext uri="{FF2B5EF4-FFF2-40B4-BE49-F238E27FC236}">
                <a16:creationId xmlns:a16="http://schemas.microsoft.com/office/drawing/2014/main" id="{45CAE0A5-B43E-4E65-9947-98B865476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6" name="Text Box 37">
            <a:extLst>
              <a:ext uri="{FF2B5EF4-FFF2-40B4-BE49-F238E27FC236}">
                <a16:creationId xmlns:a16="http://schemas.microsoft.com/office/drawing/2014/main" id="{BB18338C-93C2-49EF-8F72-333E579E4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9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7" name="Text Box 38">
            <a:extLst>
              <a:ext uri="{FF2B5EF4-FFF2-40B4-BE49-F238E27FC236}">
                <a16:creationId xmlns:a16="http://schemas.microsoft.com/office/drawing/2014/main" id="{0CC220D5-3374-44DC-BF27-CB203DCD4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9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8" name="Text Box 39">
            <a:extLst>
              <a:ext uri="{FF2B5EF4-FFF2-40B4-BE49-F238E27FC236}">
                <a16:creationId xmlns:a16="http://schemas.microsoft.com/office/drawing/2014/main" id="{45A10E1C-87A0-4FA8-AB9E-AF6DB13B6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0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9" name="Text Box 40">
            <a:extLst>
              <a:ext uri="{FF2B5EF4-FFF2-40B4-BE49-F238E27FC236}">
                <a16:creationId xmlns:a16="http://schemas.microsoft.com/office/drawing/2014/main" id="{854BCD76-CAE4-42AD-A2A8-B81ABFFE4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0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20" name="Text Box 41">
            <a:extLst>
              <a:ext uri="{FF2B5EF4-FFF2-40B4-BE49-F238E27FC236}">
                <a16:creationId xmlns:a16="http://schemas.microsoft.com/office/drawing/2014/main" id="{996330D6-137E-4D0A-8230-9F83D66D7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31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21" name="Text Box 42">
            <a:extLst>
              <a:ext uri="{FF2B5EF4-FFF2-40B4-BE49-F238E27FC236}">
                <a16:creationId xmlns:a16="http://schemas.microsoft.com/office/drawing/2014/main" id="{6FA811D3-BAB2-40A1-BB57-CF31197CC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01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22" name="Text Box 43">
            <a:extLst>
              <a:ext uri="{FF2B5EF4-FFF2-40B4-BE49-F238E27FC236}">
                <a16:creationId xmlns:a16="http://schemas.microsoft.com/office/drawing/2014/main" id="{8E32526C-3C24-4F9A-AC8B-6F4570B85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72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23" name="Text Box 44">
            <a:extLst>
              <a:ext uri="{FF2B5EF4-FFF2-40B4-BE49-F238E27FC236}">
                <a16:creationId xmlns:a16="http://schemas.microsoft.com/office/drawing/2014/main" id="{F0BA1E06-AAF6-4879-99E7-46A33C4BE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42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24" name="Text Box 45">
            <a:extLst>
              <a:ext uri="{FF2B5EF4-FFF2-40B4-BE49-F238E27FC236}">
                <a16:creationId xmlns:a16="http://schemas.microsoft.com/office/drawing/2014/main" id="{6AE88A52-5D4D-4EAE-985A-D49D6E78A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13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25" name="Text Box 46">
            <a:extLst>
              <a:ext uri="{FF2B5EF4-FFF2-40B4-BE49-F238E27FC236}">
                <a16:creationId xmlns:a16="http://schemas.microsoft.com/office/drawing/2014/main" id="{698FC5C2-553D-4C2D-AF19-F546C31C3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83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26" name="Text Box 47">
            <a:extLst>
              <a:ext uri="{FF2B5EF4-FFF2-40B4-BE49-F238E27FC236}">
                <a16:creationId xmlns:a16="http://schemas.microsoft.com/office/drawing/2014/main" id="{C4430287-1F97-43C7-8630-02356631E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54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27" name="Text Box 48">
            <a:extLst>
              <a:ext uri="{FF2B5EF4-FFF2-40B4-BE49-F238E27FC236}">
                <a16:creationId xmlns:a16="http://schemas.microsoft.com/office/drawing/2014/main" id="{91930965-0C6B-437C-A4D7-CCA40C1A5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4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28" name="Text Box 49">
            <a:extLst>
              <a:ext uri="{FF2B5EF4-FFF2-40B4-BE49-F238E27FC236}">
                <a16:creationId xmlns:a16="http://schemas.microsoft.com/office/drawing/2014/main" id="{462FE428-2DBE-4B61-92BD-7CF7AD9AC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95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29" name="Text Box 50">
            <a:extLst>
              <a:ext uri="{FF2B5EF4-FFF2-40B4-BE49-F238E27FC236}">
                <a16:creationId xmlns:a16="http://schemas.microsoft.com/office/drawing/2014/main" id="{56591FDB-3989-4C18-86D5-10FFBC0FC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8145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30" name="Text Box 51">
            <a:extLst>
              <a:ext uri="{FF2B5EF4-FFF2-40B4-BE49-F238E27FC236}">
                <a16:creationId xmlns:a16="http://schemas.microsoft.com/office/drawing/2014/main" id="{C50BFF00-5F23-4290-9276-E33B0AA9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4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31" name="Text Box 52">
            <a:extLst>
              <a:ext uri="{FF2B5EF4-FFF2-40B4-BE49-F238E27FC236}">
                <a16:creationId xmlns:a16="http://schemas.microsoft.com/office/drawing/2014/main" id="{912C62C1-0087-4516-A1D9-FAA918A3A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99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32" name="Text Box 53">
            <a:extLst>
              <a:ext uri="{FF2B5EF4-FFF2-40B4-BE49-F238E27FC236}">
                <a16:creationId xmlns:a16="http://schemas.microsoft.com/office/drawing/2014/main" id="{950F6DA2-A08B-4F01-A1A7-18BCEE0FD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04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33" name="Text Box 54">
            <a:extLst>
              <a:ext uri="{FF2B5EF4-FFF2-40B4-BE49-F238E27FC236}">
                <a16:creationId xmlns:a16="http://schemas.microsoft.com/office/drawing/2014/main" id="{52BFEE9A-7133-41C7-8A24-6BEC964C9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209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34" name="Text Box 55">
            <a:extLst>
              <a:ext uri="{FF2B5EF4-FFF2-40B4-BE49-F238E27FC236}">
                <a16:creationId xmlns:a16="http://schemas.microsoft.com/office/drawing/2014/main" id="{3EEC328B-7720-49E8-B6F6-C5E727810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14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35" name="Text Box 56">
            <a:extLst>
              <a:ext uri="{FF2B5EF4-FFF2-40B4-BE49-F238E27FC236}">
                <a16:creationId xmlns:a16="http://schemas.microsoft.com/office/drawing/2014/main" id="{7FD6A124-F7BB-4BEB-9488-BF9394FA6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619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36" name="Text Box 57">
            <a:extLst>
              <a:ext uri="{FF2B5EF4-FFF2-40B4-BE49-F238E27FC236}">
                <a16:creationId xmlns:a16="http://schemas.microsoft.com/office/drawing/2014/main" id="{A0986C45-3F34-4F48-9893-BAD0E9F71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24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37" name="Text Box 58">
            <a:extLst>
              <a:ext uri="{FF2B5EF4-FFF2-40B4-BE49-F238E27FC236}">
                <a16:creationId xmlns:a16="http://schemas.microsoft.com/office/drawing/2014/main" id="{87960D19-9455-4B17-B591-FB01E03D4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29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38" name="Text Box 59">
            <a:extLst>
              <a:ext uri="{FF2B5EF4-FFF2-40B4-BE49-F238E27FC236}">
                <a16:creationId xmlns:a16="http://schemas.microsoft.com/office/drawing/2014/main" id="{F600A3E2-B1D9-4A0A-AD0E-D37B06F32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148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39" name="Text Box 60">
            <a:extLst>
              <a:ext uri="{FF2B5EF4-FFF2-40B4-BE49-F238E27FC236}">
                <a16:creationId xmlns:a16="http://schemas.microsoft.com/office/drawing/2014/main" id="{5F92E8C1-96AF-4EF1-922C-0C1928C1A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853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40" name="Text Box 61">
            <a:extLst>
              <a:ext uri="{FF2B5EF4-FFF2-40B4-BE49-F238E27FC236}">
                <a16:creationId xmlns:a16="http://schemas.microsoft.com/office/drawing/2014/main" id="{25627AF9-6D24-40A0-8991-B7468A50E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558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41" name="Text Box 62">
            <a:extLst>
              <a:ext uri="{FF2B5EF4-FFF2-40B4-BE49-F238E27FC236}">
                <a16:creationId xmlns:a16="http://schemas.microsoft.com/office/drawing/2014/main" id="{0D39516C-3292-4718-8F55-BB0BFA5C1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63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42" name="Text Box 63">
            <a:extLst>
              <a:ext uri="{FF2B5EF4-FFF2-40B4-BE49-F238E27FC236}">
                <a16:creationId xmlns:a16="http://schemas.microsoft.com/office/drawing/2014/main" id="{7167F685-453E-45E9-A3DF-40258604E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68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43" name="Text Box 64">
            <a:extLst>
              <a:ext uri="{FF2B5EF4-FFF2-40B4-BE49-F238E27FC236}">
                <a16:creationId xmlns:a16="http://schemas.microsoft.com/office/drawing/2014/main" id="{B68AD015-1F7C-4340-9FF0-C571E5B89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73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44" name="Text Box 65">
            <a:extLst>
              <a:ext uri="{FF2B5EF4-FFF2-40B4-BE49-F238E27FC236}">
                <a16:creationId xmlns:a16="http://schemas.microsoft.com/office/drawing/2014/main" id="{3185345C-FD74-4363-A168-09A558CE4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78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45" name="Text Box 66">
            <a:extLst>
              <a:ext uri="{FF2B5EF4-FFF2-40B4-BE49-F238E27FC236}">
                <a16:creationId xmlns:a16="http://schemas.microsoft.com/office/drawing/2014/main" id="{219E8F43-5AB6-4017-98A0-91ED6BA2F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2420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46" name="Line 67">
            <a:extLst>
              <a:ext uri="{FF2B5EF4-FFF2-40B4-BE49-F238E27FC236}">
                <a16:creationId xmlns:a16="http://schemas.microsoft.com/office/drawing/2014/main" id="{6D77D7BC-0C48-40B0-A7BB-E6EAF547E6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2183" y="1937123"/>
            <a:ext cx="2087562" cy="852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68">
            <a:extLst>
              <a:ext uri="{FF2B5EF4-FFF2-40B4-BE49-F238E27FC236}">
                <a16:creationId xmlns:a16="http://schemas.microsoft.com/office/drawing/2014/main" id="{D5E76BCC-BA11-411A-8828-39E3EE058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7045" y="1937123"/>
            <a:ext cx="2027238" cy="877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87">
            <a:extLst>
              <a:ext uri="{FF2B5EF4-FFF2-40B4-BE49-F238E27FC236}">
                <a16:creationId xmlns:a16="http://schemas.microsoft.com/office/drawing/2014/main" id="{9874DF9B-B438-40CA-A024-57BE905AE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4808" y="28007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89">
            <a:extLst>
              <a:ext uri="{FF2B5EF4-FFF2-40B4-BE49-F238E27FC236}">
                <a16:creationId xmlns:a16="http://schemas.microsoft.com/office/drawing/2014/main" id="{75A559D7-A95F-4DD8-84DE-402F76BA3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9570" y="38929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99">
            <a:extLst>
              <a:ext uri="{FF2B5EF4-FFF2-40B4-BE49-F238E27FC236}">
                <a16:creationId xmlns:a16="http://schemas.microsoft.com/office/drawing/2014/main" id="{99732A39-6A57-4927-AD2D-DA917A7F59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4695" y="504544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69">
            <a:extLst>
              <a:ext uri="{FF2B5EF4-FFF2-40B4-BE49-F238E27FC236}">
                <a16:creationId xmlns:a16="http://schemas.microsoft.com/office/drawing/2014/main" id="{9173158D-4C60-475F-B7D0-381920597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8" y="39310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52" name="Text Box 70">
            <a:extLst>
              <a:ext uri="{FF2B5EF4-FFF2-40B4-BE49-F238E27FC236}">
                <a16:creationId xmlns:a16="http://schemas.microsoft.com/office/drawing/2014/main" id="{F983F833-189F-411C-A33E-264086DAC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58" y="39310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dirty="0"/>
              <a:t>26</a:t>
            </a:r>
          </a:p>
        </p:txBody>
      </p:sp>
      <p:sp>
        <p:nvSpPr>
          <p:cNvPr id="53" name="Text Box 71">
            <a:extLst>
              <a:ext uri="{FF2B5EF4-FFF2-40B4-BE49-F238E27FC236}">
                <a16:creationId xmlns:a16="http://schemas.microsoft.com/office/drawing/2014/main" id="{EAD91412-B221-4456-A482-B9E89CC23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108" y="39310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dirty="0"/>
              <a:t>32</a:t>
            </a:r>
          </a:p>
        </p:txBody>
      </p:sp>
      <p:sp>
        <p:nvSpPr>
          <p:cNvPr id="54" name="Text Box 72">
            <a:extLst>
              <a:ext uri="{FF2B5EF4-FFF2-40B4-BE49-F238E27FC236}">
                <a16:creationId xmlns:a16="http://schemas.microsoft.com/office/drawing/2014/main" id="{EA36909E-E33F-4AFD-A2BF-678340510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158" y="39310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55" name="Text Box 73">
            <a:extLst>
              <a:ext uri="{FF2B5EF4-FFF2-40B4-BE49-F238E27FC236}">
                <a16:creationId xmlns:a16="http://schemas.microsoft.com/office/drawing/2014/main" id="{3D97C483-BAF4-4897-985C-97967B7CF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108" y="39199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56" name="Text Box 74">
            <a:extLst>
              <a:ext uri="{FF2B5EF4-FFF2-40B4-BE49-F238E27FC236}">
                <a16:creationId xmlns:a16="http://schemas.microsoft.com/office/drawing/2014/main" id="{2B6736CE-940C-4EF1-8ED4-4903F4B6E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0158" y="39199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57" name="Text Box 75">
            <a:extLst>
              <a:ext uri="{FF2B5EF4-FFF2-40B4-BE49-F238E27FC236}">
                <a16:creationId xmlns:a16="http://schemas.microsoft.com/office/drawing/2014/main" id="{C0090A15-CAD6-430C-9CC6-45C59BBFD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7208" y="39199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58" name="Text Box 76">
            <a:extLst>
              <a:ext uri="{FF2B5EF4-FFF2-40B4-BE49-F238E27FC236}">
                <a16:creationId xmlns:a16="http://schemas.microsoft.com/office/drawing/2014/main" id="{F932CA89-4EBE-4F3C-9E25-BD3D93E2D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4258" y="39199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59" name="Line 88">
            <a:extLst>
              <a:ext uri="{FF2B5EF4-FFF2-40B4-BE49-F238E27FC236}">
                <a16:creationId xmlns:a16="http://schemas.microsoft.com/office/drawing/2014/main" id="{01EE70FE-CCFA-4F1C-9401-3E2FCB398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5483" y="394054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14">
            <a:extLst>
              <a:ext uri="{FF2B5EF4-FFF2-40B4-BE49-F238E27FC236}">
                <a16:creationId xmlns:a16="http://schemas.microsoft.com/office/drawing/2014/main" id="{E19AB0B1-11D3-433C-9EDD-51F7122825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7883" y="3308723"/>
            <a:ext cx="1173162" cy="593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15">
            <a:extLst>
              <a:ext uri="{FF2B5EF4-FFF2-40B4-BE49-F238E27FC236}">
                <a16:creationId xmlns:a16="http://schemas.microsoft.com/office/drawing/2014/main" id="{C7E6720F-1702-423E-B529-EAE82B8AF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933" y="3334123"/>
            <a:ext cx="1038225" cy="555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77">
            <a:extLst>
              <a:ext uri="{FF2B5EF4-FFF2-40B4-BE49-F238E27FC236}">
                <a16:creationId xmlns:a16="http://schemas.microsoft.com/office/drawing/2014/main" id="{765AF0F8-B32B-4C67-810B-EA1D2255F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645" y="39072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63" name="Text Box 78">
            <a:extLst>
              <a:ext uri="{FF2B5EF4-FFF2-40B4-BE49-F238E27FC236}">
                <a16:creationId xmlns:a16="http://schemas.microsoft.com/office/drawing/2014/main" id="{E8A81251-C251-4CA4-A6F4-C33DA77F0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695" y="39072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64" name="Text Box 79">
            <a:extLst>
              <a:ext uri="{FF2B5EF4-FFF2-40B4-BE49-F238E27FC236}">
                <a16:creationId xmlns:a16="http://schemas.microsoft.com/office/drawing/2014/main" id="{ABE35A00-3825-43F6-BCD1-A37670AD2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745" y="39072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65" name="Text Box 80">
            <a:extLst>
              <a:ext uri="{FF2B5EF4-FFF2-40B4-BE49-F238E27FC236}">
                <a16:creationId xmlns:a16="http://schemas.microsoft.com/office/drawing/2014/main" id="{CD09ACE5-FBE5-483F-A6B2-9738FC97A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795" y="39072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66" name="Text Box 81">
            <a:extLst>
              <a:ext uri="{FF2B5EF4-FFF2-40B4-BE49-F238E27FC236}">
                <a16:creationId xmlns:a16="http://schemas.microsoft.com/office/drawing/2014/main" id="{0BA5DA71-FCD8-420A-B166-BA208465D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558" y="38833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67" name="Text Box 82">
            <a:extLst>
              <a:ext uri="{FF2B5EF4-FFF2-40B4-BE49-F238E27FC236}">
                <a16:creationId xmlns:a16="http://schemas.microsoft.com/office/drawing/2014/main" id="{A24376A3-0918-4822-93B2-2732BA385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608" y="38833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68" name="Text Box 83">
            <a:extLst>
              <a:ext uri="{FF2B5EF4-FFF2-40B4-BE49-F238E27FC236}">
                <a16:creationId xmlns:a16="http://schemas.microsoft.com/office/drawing/2014/main" id="{CA33BAD5-D063-4A14-B4B5-8B9A9D7C9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658" y="38833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69" name="Text Box 84">
            <a:extLst>
              <a:ext uri="{FF2B5EF4-FFF2-40B4-BE49-F238E27FC236}">
                <a16:creationId xmlns:a16="http://schemas.microsoft.com/office/drawing/2014/main" id="{DB5FAF1E-ECF2-4266-97ED-F69DD081B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5295" y="38833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70" name="Line 90">
            <a:extLst>
              <a:ext uri="{FF2B5EF4-FFF2-40B4-BE49-F238E27FC236}">
                <a16:creationId xmlns:a16="http://schemas.microsoft.com/office/drawing/2014/main" id="{906A5ABB-F996-4791-A573-5A7B4FE64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9058" y="38802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16">
            <a:extLst>
              <a:ext uri="{FF2B5EF4-FFF2-40B4-BE49-F238E27FC236}">
                <a16:creationId xmlns:a16="http://schemas.microsoft.com/office/drawing/2014/main" id="{62EE4E5A-1640-438D-8C39-577A1D348D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4158" y="3283323"/>
            <a:ext cx="1025525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117">
            <a:extLst>
              <a:ext uri="{FF2B5EF4-FFF2-40B4-BE49-F238E27FC236}">
                <a16:creationId xmlns:a16="http://schemas.microsoft.com/office/drawing/2014/main" id="{1AD2BE93-6D88-42F1-A861-06414F458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0795" y="3283323"/>
            <a:ext cx="1211263" cy="581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120">
            <a:extLst>
              <a:ext uri="{FF2B5EF4-FFF2-40B4-BE49-F238E27FC236}">
                <a16:creationId xmlns:a16="http://schemas.microsoft.com/office/drawing/2014/main" id="{2DF6E932-891C-460E-A73C-774B5E594D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3645" y="4396160"/>
            <a:ext cx="555625" cy="593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Text Box 95">
            <a:extLst>
              <a:ext uri="{FF2B5EF4-FFF2-40B4-BE49-F238E27FC236}">
                <a16:creationId xmlns:a16="http://schemas.microsoft.com/office/drawing/2014/main" id="{57FB17B5-E4A0-44DB-9F9B-ACB859A48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2320" y="50121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75" name="Text Box 96">
            <a:extLst>
              <a:ext uri="{FF2B5EF4-FFF2-40B4-BE49-F238E27FC236}">
                <a16:creationId xmlns:a16="http://schemas.microsoft.com/office/drawing/2014/main" id="{BC6E836B-8ED0-4664-A194-1DD112E67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9370" y="50121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76" name="Text Box 97">
            <a:extLst>
              <a:ext uri="{FF2B5EF4-FFF2-40B4-BE49-F238E27FC236}">
                <a16:creationId xmlns:a16="http://schemas.microsoft.com/office/drawing/2014/main" id="{02AB87B5-E0BE-40C0-BA09-B44724685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5633" y="50121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77" name="Text Box 98">
            <a:extLst>
              <a:ext uri="{FF2B5EF4-FFF2-40B4-BE49-F238E27FC236}">
                <a16:creationId xmlns:a16="http://schemas.microsoft.com/office/drawing/2014/main" id="{566AB460-D73A-412D-813D-64B0A645C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683" y="50121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78" name="Line 100">
            <a:extLst>
              <a:ext uri="{FF2B5EF4-FFF2-40B4-BE49-F238E27FC236}">
                <a16:creationId xmlns:a16="http://schemas.microsoft.com/office/drawing/2014/main" id="{34204E1D-CF08-4219-ACB9-1946155A0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4833" y="49978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121">
            <a:extLst>
              <a:ext uri="{FF2B5EF4-FFF2-40B4-BE49-F238E27FC236}">
                <a16:creationId xmlns:a16="http://schemas.microsoft.com/office/drawing/2014/main" id="{85463574-2B08-4B4E-980F-950CD9165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1970" y="4421560"/>
            <a:ext cx="568325" cy="579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101">
            <a:extLst>
              <a:ext uri="{FF2B5EF4-FFF2-40B4-BE49-F238E27FC236}">
                <a16:creationId xmlns:a16="http://schemas.microsoft.com/office/drawing/2014/main" id="{0F5AC4F3-267E-415C-A9AA-D76029A75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570" y="50105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81" name="Text Box 102">
            <a:extLst>
              <a:ext uri="{FF2B5EF4-FFF2-40B4-BE49-F238E27FC236}">
                <a16:creationId xmlns:a16="http://schemas.microsoft.com/office/drawing/2014/main" id="{45AA5FFE-05DE-4C89-AAA3-3BC81005A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620" y="50105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82" name="Text Box 103">
            <a:extLst>
              <a:ext uri="{FF2B5EF4-FFF2-40B4-BE49-F238E27FC236}">
                <a16:creationId xmlns:a16="http://schemas.microsoft.com/office/drawing/2014/main" id="{D3198510-70FE-4DBA-AC5D-6FD5DA9C7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4170" y="50105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83" name="Text Box 104">
            <a:extLst>
              <a:ext uri="{FF2B5EF4-FFF2-40B4-BE49-F238E27FC236}">
                <a16:creationId xmlns:a16="http://schemas.microsoft.com/office/drawing/2014/main" id="{993D6878-901B-4F45-8A0F-AAAC43C07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1220" y="50105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84" name="Line 110">
            <a:extLst>
              <a:ext uri="{FF2B5EF4-FFF2-40B4-BE49-F238E27FC236}">
                <a16:creationId xmlns:a16="http://schemas.microsoft.com/office/drawing/2014/main" id="{32F0EB40-205C-4C23-AE00-FF5460662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9420" y="501528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111">
            <a:extLst>
              <a:ext uri="{FF2B5EF4-FFF2-40B4-BE49-F238E27FC236}">
                <a16:creationId xmlns:a16="http://schemas.microsoft.com/office/drawing/2014/main" id="{BDB32980-6D61-43E8-816F-407A94EE3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5433" y="500734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112">
            <a:extLst>
              <a:ext uri="{FF2B5EF4-FFF2-40B4-BE49-F238E27FC236}">
                <a16:creationId xmlns:a16="http://schemas.microsoft.com/office/drawing/2014/main" id="{7E5446D0-5D2F-43EA-8547-E82A6AE39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4145" y="498671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122">
            <a:extLst>
              <a:ext uri="{FF2B5EF4-FFF2-40B4-BE49-F238E27FC236}">
                <a16:creationId xmlns:a16="http://schemas.microsoft.com/office/drawing/2014/main" id="{8115CAC4-4A47-4022-9132-35099ECAF2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0433" y="4396160"/>
            <a:ext cx="593725" cy="604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123">
            <a:extLst>
              <a:ext uri="{FF2B5EF4-FFF2-40B4-BE49-F238E27FC236}">
                <a16:creationId xmlns:a16="http://schemas.microsoft.com/office/drawing/2014/main" id="{739B2D92-1ED4-4409-A7D9-4D920BBE2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4158" y="4383460"/>
            <a:ext cx="530225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 Box 105">
            <a:extLst>
              <a:ext uri="{FF2B5EF4-FFF2-40B4-BE49-F238E27FC236}">
                <a16:creationId xmlns:a16="http://schemas.microsoft.com/office/drawing/2014/main" id="{A4A4EAC3-147E-41DE-B66A-C727CE52D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1770" y="49994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90" name="Text Box 106">
            <a:extLst>
              <a:ext uri="{FF2B5EF4-FFF2-40B4-BE49-F238E27FC236}">
                <a16:creationId xmlns:a16="http://schemas.microsoft.com/office/drawing/2014/main" id="{780C0433-3FFB-4A82-AC2F-626115BB1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8820" y="49994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91" name="Text Box 107">
            <a:extLst>
              <a:ext uri="{FF2B5EF4-FFF2-40B4-BE49-F238E27FC236}">
                <a16:creationId xmlns:a16="http://schemas.microsoft.com/office/drawing/2014/main" id="{19E00F78-4D62-4BE0-8D7B-E0782E859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7783" y="49994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92" name="Text Box 108">
            <a:extLst>
              <a:ext uri="{FF2B5EF4-FFF2-40B4-BE49-F238E27FC236}">
                <a16:creationId xmlns:a16="http://schemas.microsoft.com/office/drawing/2014/main" id="{8EB8E5E9-620D-43E1-B690-BF626216B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6420" y="49994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93" name="Line 113">
            <a:extLst>
              <a:ext uri="{FF2B5EF4-FFF2-40B4-BE49-F238E27FC236}">
                <a16:creationId xmlns:a16="http://schemas.microsoft.com/office/drawing/2014/main" id="{ED991D54-4017-4AF4-829D-5EAF759F8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2858" y="500417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124">
            <a:extLst>
              <a:ext uri="{FF2B5EF4-FFF2-40B4-BE49-F238E27FC236}">
                <a16:creationId xmlns:a16="http://schemas.microsoft.com/office/drawing/2014/main" id="{9F7B4369-CBD1-487D-A2EF-66A904FA5A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99920" y="4321548"/>
            <a:ext cx="555625" cy="668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125">
            <a:extLst>
              <a:ext uri="{FF2B5EF4-FFF2-40B4-BE49-F238E27FC236}">
                <a16:creationId xmlns:a16="http://schemas.microsoft.com/office/drawing/2014/main" id="{E0BBA984-7F0E-440C-9737-45EE8820D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5545" y="4310435"/>
            <a:ext cx="568325" cy="690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130">
            <a:extLst>
              <a:ext uri="{FF2B5EF4-FFF2-40B4-BE49-F238E27FC236}">
                <a16:creationId xmlns:a16="http://schemas.microsoft.com/office/drawing/2014/main" id="{4764A2C8-3526-41A7-8F87-AB5134819C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6783" y="5458198"/>
            <a:ext cx="271462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131">
            <a:extLst>
              <a:ext uri="{FF2B5EF4-FFF2-40B4-BE49-F238E27FC236}">
                <a16:creationId xmlns:a16="http://schemas.microsoft.com/office/drawing/2014/main" id="{34786679-7FC1-4F49-A87C-C0365F9CF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945" y="5496298"/>
            <a:ext cx="2968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132">
            <a:extLst>
              <a:ext uri="{FF2B5EF4-FFF2-40B4-BE49-F238E27FC236}">
                <a16:creationId xmlns:a16="http://schemas.microsoft.com/office/drawing/2014/main" id="{56C77B53-8532-4DB2-9126-BC001E3A4A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2320" y="5496298"/>
            <a:ext cx="284163" cy="469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133">
            <a:extLst>
              <a:ext uri="{FF2B5EF4-FFF2-40B4-BE49-F238E27FC236}">
                <a16:creationId xmlns:a16="http://schemas.microsoft.com/office/drawing/2014/main" id="{EFBA89C9-1F75-468C-BCA0-6207AEB2E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0295" y="5496298"/>
            <a:ext cx="2968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134">
            <a:extLst>
              <a:ext uri="{FF2B5EF4-FFF2-40B4-BE49-F238E27FC236}">
                <a16:creationId xmlns:a16="http://schemas.microsoft.com/office/drawing/2014/main" id="{ABD3FA85-9814-4479-9683-C92E6EC626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8970" y="5458198"/>
            <a:ext cx="271463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35">
            <a:extLst>
              <a:ext uri="{FF2B5EF4-FFF2-40B4-BE49-F238E27FC236}">
                <a16:creationId xmlns:a16="http://schemas.microsoft.com/office/drawing/2014/main" id="{3C512068-29E6-4A0C-8B5E-7926EB0EC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3133" y="5470898"/>
            <a:ext cx="307975" cy="495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136">
            <a:extLst>
              <a:ext uri="{FF2B5EF4-FFF2-40B4-BE49-F238E27FC236}">
                <a16:creationId xmlns:a16="http://schemas.microsoft.com/office/drawing/2014/main" id="{26C82E28-AC71-4EDD-A4C9-2D6441B7C8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2920" y="5496298"/>
            <a:ext cx="2714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137">
            <a:extLst>
              <a:ext uri="{FF2B5EF4-FFF2-40B4-BE49-F238E27FC236}">
                <a16:creationId xmlns:a16="http://schemas.microsoft.com/office/drawing/2014/main" id="{871338FC-3D87-4E75-BD3C-9CC2CB309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9783" y="5508998"/>
            <a:ext cx="296862" cy="468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38">
            <a:extLst>
              <a:ext uri="{FF2B5EF4-FFF2-40B4-BE49-F238E27FC236}">
                <a16:creationId xmlns:a16="http://schemas.microsoft.com/office/drawing/2014/main" id="{8B3AB01F-EDAF-4386-9B37-D6565700CA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52270" y="5447085"/>
            <a:ext cx="258763" cy="519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139">
            <a:extLst>
              <a:ext uri="{FF2B5EF4-FFF2-40B4-BE49-F238E27FC236}">
                <a16:creationId xmlns:a16="http://schemas.microsoft.com/office/drawing/2014/main" id="{DEEB62CD-E392-4DC8-9FA4-9CDB767CF0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1033" y="5470898"/>
            <a:ext cx="346075" cy="4937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140">
            <a:extLst>
              <a:ext uri="{FF2B5EF4-FFF2-40B4-BE49-F238E27FC236}">
                <a16:creationId xmlns:a16="http://schemas.microsoft.com/office/drawing/2014/main" id="{A2E28515-E6BB-4A62-A018-43E1BC8F8F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2408" y="5458198"/>
            <a:ext cx="246062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Text Box 21">
            <a:extLst>
              <a:ext uri="{FF2B5EF4-FFF2-40B4-BE49-F238E27FC236}">
                <a16:creationId xmlns:a16="http://schemas.microsoft.com/office/drawing/2014/main" id="{A920DCDF-C276-4249-9FB2-15B710954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857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09" name="Text Box 22">
            <a:extLst>
              <a:ext uri="{FF2B5EF4-FFF2-40B4-BE49-F238E27FC236}">
                <a16:creationId xmlns:a16="http://schemas.microsoft.com/office/drawing/2014/main" id="{1897060D-8ACE-4632-97D6-C21DB5149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594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10" name="Line 128">
            <a:extLst>
              <a:ext uri="{FF2B5EF4-FFF2-40B4-BE49-F238E27FC236}">
                <a16:creationId xmlns:a16="http://schemas.microsoft.com/office/drawing/2014/main" id="{8C1BF764-3425-4DA9-92C8-F54CA2EB6E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8220" y="5470898"/>
            <a:ext cx="358775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29">
            <a:extLst>
              <a:ext uri="{FF2B5EF4-FFF2-40B4-BE49-F238E27FC236}">
                <a16:creationId xmlns:a16="http://schemas.microsoft.com/office/drawing/2014/main" id="{7A725DC8-BE15-4E11-BE6D-51D53C472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9695" y="5458198"/>
            <a:ext cx="258763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44">
            <a:extLst>
              <a:ext uri="{FF2B5EF4-FFF2-40B4-BE49-F238E27FC236}">
                <a16:creationId xmlns:a16="http://schemas.microsoft.com/office/drawing/2014/main" id="{3A7DE679-E580-4CA9-AB9C-4A1AB160A1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2082" y="597096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45">
            <a:extLst>
              <a:ext uri="{FF2B5EF4-FFF2-40B4-BE49-F238E27FC236}">
                <a16:creationId xmlns:a16="http://schemas.microsoft.com/office/drawing/2014/main" id="{D51B216B-DF0C-4D0E-8FB8-E8AAEAAD1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3582" y="59630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46">
            <a:extLst>
              <a:ext uri="{FF2B5EF4-FFF2-40B4-BE49-F238E27FC236}">
                <a16:creationId xmlns:a16="http://schemas.microsoft.com/office/drawing/2014/main" id="{263608B2-9DA7-436B-BFDD-A9BA9671B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1907" y="596143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47">
            <a:extLst>
              <a:ext uri="{FF2B5EF4-FFF2-40B4-BE49-F238E27FC236}">
                <a16:creationId xmlns:a16="http://schemas.microsoft.com/office/drawing/2014/main" id="{52B397CC-EE47-4576-98FD-69EF2ACBE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6107" y="599159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48">
            <a:extLst>
              <a:ext uri="{FF2B5EF4-FFF2-40B4-BE49-F238E27FC236}">
                <a16:creationId xmlns:a16="http://schemas.microsoft.com/office/drawing/2014/main" id="{332F5309-E8BA-4189-A592-AE5B337DC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3319" y="599001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49">
            <a:extLst>
              <a:ext uri="{FF2B5EF4-FFF2-40B4-BE49-F238E27FC236}">
                <a16:creationId xmlns:a16="http://schemas.microsoft.com/office/drawing/2014/main" id="{716693E1-25E4-4D88-8197-2CF1194B9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3707" y="599477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50">
            <a:extLst>
              <a:ext uri="{FF2B5EF4-FFF2-40B4-BE49-F238E27FC236}">
                <a16:creationId xmlns:a16="http://schemas.microsoft.com/office/drawing/2014/main" id="{949618F3-0E06-48CE-8793-55C8257B1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5207" y="599794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51">
            <a:extLst>
              <a:ext uri="{FF2B5EF4-FFF2-40B4-BE49-F238E27FC236}">
                <a16:creationId xmlns:a16="http://schemas.microsoft.com/office/drawing/2014/main" id="{1B59A02A-F2EE-4D57-84C4-093979914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5594" y="596461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Line 152">
            <a:extLst>
              <a:ext uri="{FF2B5EF4-FFF2-40B4-BE49-F238E27FC236}">
                <a16:creationId xmlns:a16="http://schemas.microsoft.com/office/drawing/2014/main" id="{1EBCFBFC-DB2B-430C-BC1F-08DC50232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5982" y="596937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Line 153">
            <a:extLst>
              <a:ext uri="{FF2B5EF4-FFF2-40B4-BE49-F238E27FC236}">
                <a16:creationId xmlns:a16="http://schemas.microsoft.com/office/drawing/2014/main" id="{AF634F5D-E69E-42D9-9E48-EE0839F8E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9069" y="597413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Line 154">
            <a:extLst>
              <a:ext uri="{FF2B5EF4-FFF2-40B4-BE49-F238E27FC236}">
                <a16:creationId xmlns:a16="http://schemas.microsoft.com/office/drawing/2014/main" id="{B9C90BC5-F023-47DE-AC4D-A0C0F7326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3269" y="599159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Line 155">
            <a:extLst>
              <a:ext uri="{FF2B5EF4-FFF2-40B4-BE49-F238E27FC236}">
                <a16:creationId xmlns:a16="http://schemas.microsoft.com/office/drawing/2014/main" id="{0E4B82C7-B76B-4916-8DA8-A336E6A52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7782" y="597889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Line 156">
            <a:extLst>
              <a:ext uri="{FF2B5EF4-FFF2-40B4-BE49-F238E27FC236}">
                <a16:creationId xmlns:a16="http://schemas.microsoft.com/office/drawing/2014/main" id="{AD6A1DE5-FC27-4DD6-A8C9-2F1D56938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0869" y="600747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Subtitle 2">
            <a:extLst>
              <a:ext uri="{FF2B5EF4-FFF2-40B4-BE49-F238E27FC236}">
                <a16:creationId xmlns:a16="http://schemas.microsoft.com/office/drawing/2014/main" id="{71A65474-A0FE-43FA-AA4F-CE4ABB57147A}"/>
              </a:ext>
            </a:extLst>
          </p:cNvPr>
          <p:cNvSpPr txBox="1">
            <a:spLocks/>
          </p:cNvSpPr>
          <p:nvPr/>
        </p:nvSpPr>
        <p:spPr>
          <a:xfrm>
            <a:off x="335494" y="56234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Example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126" name="Text Box 71">
            <a:extLst>
              <a:ext uri="{FF2B5EF4-FFF2-40B4-BE49-F238E27FC236}">
                <a16:creationId xmlns:a16="http://schemas.microsoft.com/office/drawing/2014/main" id="{00FE9574-8157-4C7C-BC2E-D3841D51B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145" y="503116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dirty="0"/>
              <a:t>32</a:t>
            </a:r>
          </a:p>
        </p:txBody>
      </p:sp>
      <p:sp>
        <p:nvSpPr>
          <p:cNvPr id="127" name="Text Box 72">
            <a:extLst>
              <a:ext uri="{FF2B5EF4-FFF2-40B4-BE49-F238E27FC236}">
                <a16:creationId xmlns:a16="http://schemas.microsoft.com/office/drawing/2014/main" id="{B0FC85D7-579E-4FE1-BC69-50BEF8DD2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3195" y="503116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28" name="Text Box 69">
            <a:extLst>
              <a:ext uri="{FF2B5EF4-FFF2-40B4-BE49-F238E27FC236}">
                <a16:creationId xmlns:a16="http://schemas.microsoft.com/office/drawing/2014/main" id="{A02CCA1D-FBFC-4F59-9F99-01867E38C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70" y="503116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29" name="Text Box 70">
            <a:extLst>
              <a:ext uri="{FF2B5EF4-FFF2-40B4-BE49-F238E27FC236}">
                <a16:creationId xmlns:a16="http://schemas.microsoft.com/office/drawing/2014/main" id="{A3DC7D1D-00B8-4F07-9FE6-33B06C65D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520" y="503116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dirty="0"/>
              <a:t>26</a:t>
            </a:r>
          </a:p>
        </p:txBody>
      </p:sp>
      <p:sp>
        <p:nvSpPr>
          <p:cNvPr id="130" name="Line 99">
            <a:extLst>
              <a:ext uri="{FF2B5EF4-FFF2-40B4-BE49-F238E27FC236}">
                <a16:creationId xmlns:a16="http://schemas.microsoft.com/office/drawing/2014/main" id="{A75D7582-BC98-4CF0-AA52-C229EC5360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9925" y="503116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Text Box 69">
            <a:extLst>
              <a:ext uri="{FF2B5EF4-FFF2-40B4-BE49-F238E27FC236}">
                <a16:creationId xmlns:a16="http://schemas.microsoft.com/office/drawing/2014/main" id="{E354886A-F80A-4A06-84A7-0AAD71DF5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68" y="595768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32" name="Text Box 70">
            <a:extLst>
              <a:ext uri="{FF2B5EF4-FFF2-40B4-BE49-F238E27FC236}">
                <a16:creationId xmlns:a16="http://schemas.microsoft.com/office/drawing/2014/main" id="{3D904FB6-21B5-4BEE-9F59-432101667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44" y="595768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dirty="0"/>
              <a:t>26</a:t>
            </a:r>
          </a:p>
        </p:txBody>
      </p:sp>
      <p:sp>
        <p:nvSpPr>
          <p:cNvPr id="133" name="Line 99">
            <a:extLst>
              <a:ext uri="{FF2B5EF4-FFF2-40B4-BE49-F238E27FC236}">
                <a16:creationId xmlns:a16="http://schemas.microsoft.com/office/drawing/2014/main" id="{7C3EB417-1F1E-47CC-B863-E23FCE3D26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587" y="592466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99">
            <a:extLst>
              <a:ext uri="{FF2B5EF4-FFF2-40B4-BE49-F238E27FC236}">
                <a16:creationId xmlns:a16="http://schemas.microsoft.com/office/drawing/2014/main" id="{A2DA4C3F-4007-4B3B-BC96-B442FE3AB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4049" y="593545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9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AC378437-4E9D-439A-BCA7-5766BE6300B7}"/>
              </a:ext>
            </a:extLst>
          </p:cNvPr>
          <p:cNvSpPr txBox="1">
            <a:spLocks/>
          </p:cNvSpPr>
          <p:nvPr/>
        </p:nvSpPr>
        <p:spPr>
          <a:xfrm>
            <a:off x="335494" y="57641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Example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grpSp>
        <p:nvGrpSpPr>
          <p:cNvPr id="3" name="Group 242">
            <a:extLst>
              <a:ext uri="{FF2B5EF4-FFF2-40B4-BE49-F238E27FC236}">
                <a16:creationId xmlns:a16="http://schemas.microsoft.com/office/drawing/2014/main" id="{BE528449-4D80-443F-91D4-C0A6213CEF4D}"/>
              </a:ext>
            </a:extLst>
          </p:cNvPr>
          <p:cNvGrpSpPr>
            <a:grpSpLocks/>
          </p:cNvGrpSpPr>
          <p:nvPr/>
        </p:nvGrpSpPr>
        <p:grpSpPr bwMode="auto">
          <a:xfrm>
            <a:off x="288925" y="1786625"/>
            <a:ext cx="4197350" cy="476250"/>
            <a:chOff x="182" y="833"/>
            <a:chExt cx="2644" cy="300"/>
          </a:xfrm>
        </p:grpSpPr>
        <p:sp>
          <p:nvSpPr>
            <p:cNvPr id="4" name="Text Box 31">
              <a:extLst>
                <a:ext uri="{FF2B5EF4-FFF2-40B4-BE49-F238E27FC236}">
                  <a16:creationId xmlns:a16="http://schemas.microsoft.com/office/drawing/2014/main" id="{CFA0CE9A-AC25-463C-9146-382D9E0C8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5" name="Text Box 32">
              <a:extLst>
                <a:ext uri="{FF2B5EF4-FFF2-40B4-BE49-F238E27FC236}">
                  <a16:creationId xmlns:a16="http://schemas.microsoft.com/office/drawing/2014/main" id="{E8D4E6EE-F3AA-40FA-9049-3B70BD343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6" name="Text Box 33">
              <a:extLst>
                <a:ext uri="{FF2B5EF4-FFF2-40B4-BE49-F238E27FC236}">
                  <a16:creationId xmlns:a16="http://schemas.microsoft.com/office/drawing/2014/main" id="{4B07BDA6-1B53-4A26-BF3A-885030A63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7" name="Text Box 34">
              <a:extLst>
                <a:ext uri="{FF2B5EF4-FFF2-40B4-BE49-F238E27FC236}">
                  <a16:creationId xmlns:a16="http://schemas.microsoft.com/office/drawing/2014/main" id="{E62B1CDD-BB7E-4399-9BD9-BC4197311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8" name="Text Box 35">
              <a:extLst>
                <a:ext uri="{FF2B5EF4-FFF2-40B4-BE49-F238E27FC236}">
                  <a16:creationId xmlns:a16="http://schemas.microsoft.com/office/drawing/2014/main" id="{6C0FD391-C1E5-4148-B054-F4E7B4FE8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9" name="Text Box 36">
              <a:extLst>
                <a:ext uri="{FF2B5EF4-FFF2-40B4-BE49-F238E27FC236}">
                  <a16:creationId xmlns:a16="http://schemas.microsoft.com/office/drawing/2014/main" id="{A0DC906A-53C8-4AA8-9DF2-003A41351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0" name="Text Box 37">
              <a:extLst>
                <a:ext uri="{FF2B5EF4-FFF2-40B4-BE49-F238E27FC236}">
                  <a16:creationId xmlns:a16="http://schemas.microsoft.com/office/drawing/2014/main" id="{6DC17344-4FEE-4B63-A140-B2ADFC2D0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11" name="Text Box 38">
              <a:extLst>
                <a:ext uri="{FF2B5EF4-FFF2-40B4-BE49-F238E27FC236}">
                  <a16:creationId xmlns:a16="http://schemas.microsoft.com/office/drawing/2014/main" id="{616D84A7-667D-4724-BA72-077A7D0C7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</p:grpSp>
      <p:grpSp>
        <p:nvGrpSpPr>
          <p:cNvPr id="12" name="Group 243">
            <a:extLst>
              <a:ext uri="{FF2B5EF4-FFF2-40B4-BE49-F238E27FC236}">
                <a16:creationId xmlns:a16="http://schemas.microsoft.com/office/drawing/2014/main" id="{DCB002C9-8E06-44C4-9CA5-7956A217F8C4}"/>
              </a:ext>
            </a:extLst>
          </p:cNvPr>
          <p:cNvGrpSpPr>
            <a:grpSpLocks/>
          </p:cNvGrpSpPr>
          <p:nvPr/>
        </p:nvGrpSpPr>
        <p:grpSpPr bwMode="auto">
          <a:xfrm>
            <a:off x="153988" y="2266050"/>
            <a:ext cx="2205037" cy="1098550"/>
            <a:chOff x="97" y="1135"/>
            <a:chExt cx="1389" cy="692"/>
          </a:xfrm>
        </p:grpSpPr>
        <p:sp>
          <p:nvSpPr>
            <p:cNvPr id="13" name="Text Box 52">
              <a:extLst>
                <a:ext uri="{FF2B5EF4-FFF2-40B4-BE49-F238E27FC236}">
                  <a16:creationId xmlns:a16="http://schemas.microsoft.com/office/drawing/2014/main" id="{A0CEEFFB-C2F4-4948-948B-7A142668F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14" name="Text Box 53">
              <a:extLst>
                <a:ext uri="{FF2B5EF4-FFF2-40B4-BE49-F238E27FC236}">
                  <a16:creationId xmlns:a16="http://schemas.microsoft.com/office/drawing/2014/main" id="{019E8042-F4A2-48B0-9D5B-8F065915B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15" name="Text Box 54">
              <a:extLst>
                <a:ext uri="{FF2B5EF4-FFF2-40B4-BE49-F238E27FC236}">
                  <a16:creationId xmlns:a16="http://schemas.microsoft.com/office/drawing/2014/main" id="{636E36FF-260F-40AC-A7EE-932712020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16" name="Text Box 55">
              <a:extLst>
                <a:ext uri="{FF2B5EF4-FFF2-40B4-BE49-F238E27FC236}">
                  <a16:creationId xmlns:a16="http://schemas.microsoft.com/office/drawing/2014/main" id="{9126D58C-F76F-47E7-9218-574510327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17" name="Line 61">
              <a:extLst>
                <a:ext uri="{FF2B5EF4-FFF2-40B4-BE49-F238E27FC236}">
                  <a16:creationId xmlns:a16="http://schemas.microsoft.com/office/drawing/2014/main" id="{2D7DD9FF-1367-4B84-8F3E-EE261DA836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244">
            <a:extLst>
              <a:ext uri="{FF2B5EF4-FFF2-40B4-BE49-F238E27FC236}">
                <a16:creationId xmlns:a16="http://schemas.microsoft.com/office/drawing/2014/main" id="{E17FA6D6-1F6F-4814-B832-E14DB7241A1F}"/>
              </a:ext>
            </a:extLst>
          </p:cNvPr>
          <p:cNvGrpSpPr>
            <a:grpSpLocks/>
          </p:cNvGrpSpPr>
          <p:nvPr/>
        </p:nvGrpSpPr>
        <p:grpSpPr bwMode="auto">
          <a:xfrm>
            <a:off x="2303463" y="2291450"/>
            <a:ext cx="2136775" cy="1127125"/>
            <a:chOff x="1451" y="1151"/>
            <a:chExt cx="1346" cy="710"/>
          </a:xfrm>
        </p:grpSpPr>
        <p:sp>
          <p:nvSpPr>
            <p:cNvPr id="19" name="Text Box 56">
              <a:extLst>
                <a:ext uri="{FF2B5EF4-FFF2-40B4-BE49-F238E27FC236}">
                  <a16:creationId xmlns:a16="http://schemas.microsoft.com/office/drawing/2014/main" id="{22FAC22F-AC78-41E7-B270-3B589BF5DD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20" name="Text Box 57">
              <a:extLst>
                <a:ext uri="{FF2B5EF4-FFF2-40B4-BE49-F238E27FC236}">
                  <a16:creationId xmlns:a16="http://schemas.microsoft.com/office/drawing/2014/main" id="{F033047A-7EBA-45B3-8E23-5DF3D8D5A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21" name="Text Box 58">
              <a:extLst>
                <a:ext uri="{FF2B5EF4-FFF2-40B4-BE49-F238E27FC236}">
                  <a16:creationId xmlns:a16="http://schemas.microsoft.com/office/drawing/2014/main" id="{5DB740F8-9BF8-40A2-868D-EBFF1B454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22" name="Text Box 59">
              <a:extLst>
                <a:ext uri="{FF2B5EF4-FFF2-40B4-BE49-F238E27FC236}">
                  <a16:creationId xmlns:a16="http://schemas.microsoft.com/office/drawing/2014/main" id="{DA6BA4C6-A567-404A-BCDA-8DF1DFBC2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23" name="Line 60">
              <a:extLst>
                <a:ext uri="{FF2B5EF4-FFF2-40B4-BE49-F238E27FC236}">
                  <a16:creationId xmlns:a16="http://schemas.microsoft.com/office/drawing/2014/main" id="{2713C1FC-EB56-4A98-92FB-DF3AB3345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62">
              <a:extLst>
                <a:ext uri="{FF2B5EF4-FFF2-40B4-BE49-F238E27FC236}">
                  <a16:creationId xmlns:a16="http://schemas.microsoft.com/office/drawing/2014/main" id="{4B267780-9486-4D15-8F7F-6685CCE9D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5">
            <a:extLst>
              <a:ext uri="{FF2B5EF4-FFF2-40B4-BE49-F238E27FC236}">
                <a16:creationId xmlns:a16="http://schemas.microsoft.com/office/drawing/2014/main" id="{825156A4-785F-4751-90C2-7B130DA022F8}"/>
              </a:ext>
            </a:extLst>
          </p:cNvPr>
          <p:cNvGrpSpPr>
            <a:grpSpLocks/>
          </p:cNvGrpSpPr>
          <p:nvPr/>
        </p:nvGrpSpPr>
        <p:grpSpPr bwMode="auto">
          <a:xfrm>
            <a:off x="84138" y="3378887"/>
            <a:ext cx="1089025" cy="1098550"/>
            <a:chOff x="53" y="1836"/>
            <a:chExt cx="686" cy="692"/>
          </a:xfrm>
        </p:grpSpPr>
        <p:sp>
          <p:nvSpPr>
            <p:cNvPr id="26" name="Text Box 75">
              <a:extLst>
                <a:ext uri="{FF2B5EF4-FFF2-40B4-BE49-F238E27FC236}">
                  <a16:creationId xmlns:a16="http://schemas.microsoft.com/office/drawing/2014/main" id="{AC31F0AA-7492-47C9-B657-2E72788439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27" name="Text Box 76">
              <a:extLst>
                <a:ext uri="{FF2B5EF4-FFF2-40B4-BE49-F238E27FC236}">
                  <a16:creationId xmlns:a16="http://schemas.microsoft.com/office/drawing/2014/main" id="{605F29AD-CF0E-4354-802A-C2297F7C5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28" name="Line 79">
              <a:extLst>
                <a:ext uri="{FF2B5EF4-FFF2-40B4-BE49-F238E27FC236}">
                  <a16:creationId xmlns:a16="http://schemas.microsoft.com/office/drawing/2014/main" id="{0222BC16-9AF0-4E6D-8DC7-A678DBA97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80">
              <a:extLst>
                <a:ext uri="{FF2B5EF4-FFF2-40B4-BE49-F238E27FC236}">
                  <a16:creationId xmlns:a16="http://schemas.microsoft.com/office/drawing/2014/main" id="{A897CA76-B4ED-4E20-85AD-7E1BE7C2F0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46">
            <a:extLst>
              <a:ext uri="{FF2B5EF4-FFF2-40B4-BE49-F238E27FC236}">
                <a16:creationId xmlns:a16="http://schemas.microsoft.com/office/drawing/2014/main" id="{E20F9431-F2DC-4005-B977-1088ED9BEEC4}"/>
              </a:ext>
            </a:extLst>
          </p:cNvPr>
          <p:cNvGrpSpPr>
            <a:grpSpLocks/>
          </p:cNvGrpSpPr>
          <p:nvPr/>
        </p:nvGrpSpPr>
        <p:grpSpPr bwMode="auto">
          <a:xfrm>
            <a:off x="1160463" y="3378887"/>
            <a:ext cx="1076325" cy="1065213"/>
            <a:chOff x="731" y="1836"/>
            <a:chExt cx="678" cy="671"/>
          </a:xfrm>
        </p:grpSpPr>
        <p:sp>
          <p:nvSpPr>
            <p:cNvPr id="31" name="Text Box 77">
              <a:extLst>
                <a:ext uri="{FF2B5EF4-FFF2-40B4-BE49-F238E27FC236}">
                  <a16:creationId xmlns:a16="http://schemas.microsoft.com/office/drawing/2014/main" id="{20D23DBD-9865-4D5C-AA4B-0B479E6B2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32" name="Text Box 78">
              <a:extLst>
                <a:ext uri="{FF2B5EF4-FFF2-40B4-BE49-F238E27FC236}">
                  <a16:creationId xmlns:a16="http://schemas.microsoft.com/office/drawing/2014/main" id="{F3188225-AC76-4673-AF47-B6F29799C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33" name="Line 81">
              <a:extLst>
                <a:ext uri="{FF2B5EF4-FFF2-40B4-BE49-F238E27FC236}">
                  <a16:creationId xmlns:a16="http://schemas.microsoft.com/office/drawing/2014/main" id="{41761B06-4126-42EF-AAB3-2CAE2237B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286">
            <a:extLst>
              <a:ext uri="{FF2B5EF4-FFF2-40B4-BE49-F238E27FC236}">
                <a16:creationId xmlns:a16="http://schemas.microsoft.com/office/drawing/2014/main" id="{0BE8863E-94F5-47A5-B9FC-E1DB9CD8C538}"/>
              </a:ext>
            </a:extLst>
          </p:cNvPr>
          <p:cNvGrpSpPr>
            <a:grpSpLocks/>
          </p:cNvGrpSpPr>
          <p:nvPr/>
        </p:nvGrpSpPr>
        <p:grpSpPr bwMode="auto">
          <a:xfrm>
            <a:off x="2317750" y="3353487"/>
            <a:ext cx="1079500" cy="1122363"/>
            <a:chOff x="1460" y="1820"/>
            <a:chExt cx="680" cy="707"/>
          </a:xfrm>
        </p:grpSpPr>
        <p:sp>
          <p:nvSpPr>
            <p:cNvPr id="35" name="Line 82">
              <a:extLst>
                <a:ext uri="{FF2B5EF4-FFF2-40B4-BE49-F238E27FC236}">
                  <a16:creationId xmlns:a16="http://schemas.microsoft.com/office/drawing/2014/main" id="{1AF76876-12D5-4562-9378-3E3C0F0EC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83">
              <a:extLst>
                <a:ext uri="{FF2B5EF4-FFF2-40B4-BE49-F238E27FC236}">
                  <a16:creationId xmlns:a16="http://schemas.microsoft.com/office/drawing/2014/main" id="{ED71EA0A-0ED4-4935-96E5-11A456D7A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37" name="Text Box 84">
              <a:extLst>
                <a:ext uri="{FF2B5EF4-FFF2-40B4-BE49-F238E27FC236}">
                  <a16:creationId xmlns:a16="http://schemas.microsoft.com/office/drawing/2014/main" id="{5E6277E4-2D14-43BD-8BB5-24F33057C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38" name="Line 87">
              <a:extLst>
                <a:ext uri="{FF2B5EF4-FFF2-40B4-BE49-F238E27FC236}">
                  <a16:creationId xmlns:a16="http://schemas.microsoft.com/office/drawing/2014/main" id="{BB1F212D-27F1-4788-A1E4-C8AEE2481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287">
            <a:extLst>
              <a:ext uri="{FF2B5EF4-FFF2-40B4-BE49-F238E27FC236}">
                <a16:creationId xmlns:a16="http://schemas.microsoft.com/office/drawing/2014/main" id="{1B68C7A3-99CF-4A33-827B-7B9954C08757}"/>
              </a:ext>
            </a:extLst>
          </p:cNvPr>
          <p:cNvGrpSpPr>
            <a:grpSpLocks/>
          </p:cNvGrpSpPr>
          <p:nvPr/>
        </p:nvGrpSpPr>
        <p:grpSpPr bwMode="auto">
          <a:xfrm>
            <a:off x="3409950" y="3378887"/>
            <a:ext cx="1046163" cy="1066800"/>
            <a:chOff x="2148" y="1836"/>
            <a:chExt cx="659" cy="672"/>
          </a:xfrm>
        </p:grpSpPr>
        <p:sp>
          <p:nvSpPr>
            <p:cNvPr id="40" name="Text Box 85">
              <a:extLst>
                <a:ext uri="{FF2B5EF4-FFF2-40B4-BE49-F238E27FC236}">
                  <a16:creationId xmlns:a16="http://schemas.microsoft.com/office/drawing/2014/main" id="{F09F3CEC-CE02-4201-A76B-97E2C8227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1" name="Text Box 86">
              <a:extLst>
                <a:ext uri="{FF2B5EF4-FFF2-40B4-BE49-F238E27FC236}">
                  <a16:creationId xmlns:a16="http://schemas.microsoft.com/office/drawing/2014/main" id="{7898D1F7-B6FA-4308-900E-7206CF99D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" name="Line 88">
              <a:extLst>
                <a:ext uri="{FF2B5EF4-FFF2-40B4-BE49-F238E27FC236}">
                  <a16:creationId xmlns:a16="http://schemas.microsoft.com/office/drawing/2014/main" id="{BF7E62FA-E374-4FFC-8F75-7A6701BA8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250">
            <a:extLst>
              <a:ext uri="{FF2B5EF4-FFF2-40B4-BE49-F238E27FC236}">
                <a16:creationId xmlns:a16="http://schemas.microsoft.com/office/drawing/2014/main" id="{3F1E0F0E-E154-449A-8B3E-6EF01125D228}"/>
              </a:ext>
            </a:extLst>
          </p:cNvPr>
          <p:cNvGrpSpPr>
            <a:grpSpLocks/>
          </p:cNvGrpSpPr>
          <p:nvPr/>
        </p:nvGrpSpPr>
        <p:grpSpPr bwMode="auto">
          <a:xfrm>
            <a:off x="604838" y="4415525"/>
            <a:ext cx="508000" cy="992187"/>
            <a:chOff x="381" y="2489"/>
            <a:chExt cx="320" cy="625"/>
          </a:xfrm>
        </p:grpSpPr>
        <p:sp>
          <p:nvSpPr>
            <p:cNvPr id="44" name="Text Box 119">
              <a:extLst>
                <a:ext uri="{FF2B5EF4-FFF2-40B4-BE49-F238E27FC236}">
                  <a16:creationId xmlns:a16="http://schemas.microsoft.com/office/drawing/2014/main" id="{89C5BF63-3C2D-4F47-97D9-3A840C0A1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5" name="Line 121">
              <a:extLst>
                <a:ext uri="{FF2B5EF4-FFF2-40B4-BE49-F238E27FC236}">
                  <a16:creationId xmlns:a16="http://schemas.microsoft.com/office/drawing/2014/main" id="{4B9F0FF8-75C2-43DF-A2F7-F3F19E322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489"/>
              <a:ext cx="12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249">
            <a:extLst>
              <a:ext uri="{FF2B5EF4-FFF2-40B4-BE49-F238E27FC236}">
                <a16:creationId xmlns:a16="http://schemas.microsoft.com/office/drawing/2014/main" id="{32DBAAD5-B741-412C-BF88-1F7C6D8FABDF}"/>
              </a:ext>
            </a:extLst>
          </p:cNvPr>
          <p:cNvGrpSpPr>
            <a:grpSpLocks/>
          </p:cNvGrpSpPr>
          <p:nvPr/>
        </p:nvGrpSpPr>
        <p:grpSpPr bwMode="auto">
          <a:xfrm>
            <a:off x="38100" y="4404412"/>
            <a:ext cx="566738" cy="1052513"/>
            <a:chOff x="24" y="2482"/>
            <a:chExt cx="357" cy="663"/>
          </a:xfrm>
        </p:grpSpPr>
        <p:sp>
          <p:nvSpPr>
            <p:cNvPr id="47" name="Text Box 118">
              <a:extLst>
                <a:ext uri="{FF2B5EF4-FFF2-40B4-BE49-F238E27FC236}">
                  <a16:creationId xmlns:a16="http://schemas.microsoft.com/office/drawing/2014/main" id="{66E2AA28-A8FE-40F3-B158-9FF73CC31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8" name="Line 120">
              <a:extLst>
                <a:ext uri="{FF2B5EF4-FFF2-40B4-BE49-F238E27FC236}">
                  <a16:creationId xmlns:a16="http://schemas.microsoft.com/office/drawing/2014/main" id="{FC3CEAA5-39AE-42E4-9C1C-11144B198A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" y="2482"/>
              <a:ext cx="226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22">
              <a:extLst>
                <a:ext uri="{FF2B5EF4-FFF2-40B4-BE49-F238E27FC236}">
                  <a16:creationId xmlns:a16="http://schemas.microsoft.com/office/drawing/2014/main" id="{65ED0178-1A4D-4A18-AF71-012DFA69C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" y="2817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265">
            <a:extLst>
              <a:ext uri="{FF2B5EF4-FFF2-40B4-BE49-F238E27FC236}">
                <a16:creationId xmlns:a16="http://schemas.microsoft.com/office/drawing/2014/main" id="{6D50EC90-1BE4-4816-81A5-3F285BB34574}"/>
              </a:ext>
            </a:extLst>
          </p:cNvPr>
          <p:cNvGrpSpPr>
            <a:grpSpLocks/>
          </p:cNvGrpSpPr>
          <p:nvPr/>
        </p:nvGrpSpPr>
        <p:grpSpPr bwMode="auto">
          <a:xfrm>
            <a:off x="1717675" y="4415525"/>
            <a:ext cx="530225" cy="992187"/>
            <a:chOff x="1082" y="2489"/>
            <a:chExt cx="334" cy="625"/>
          </a:xfrm>
        </p:grpSpPr>
        <p:sp>
          <p:nvSpPr>
            <p:cNvPr id="51" name="Text Box 125">
              <a:extLst>
                <a:ext uri="{FF2B5EF4-FFF2-40B4-BE49-F238E27FC236}">
                  <a16:creationId xmlns:a16="http://schemas.microsoft.com/office/drawing/2014/main" id="{AC16DF69-32AF-4E66-8BB6-5EAACF348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52" name="Line 127">
              <a:extLst>
                <a:ext uri="{FF2B5EF4-FFF2-40B4-BE49-F238E27FC236}">
                  <a16:creationId xmlns:a16="http://schemas.microsoft.com/office/drawing/2014/main" id="{8555315E-356A-4CE6-9B2F-7D75D5069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2" y="2489"/>
              <a:ext cx="163" cy="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" name="Group 269">
            <a:extLst>
              <a:ext uri="{FF2B5EF4-FFF2-40B4-BE49-F238E27FC236}">
                <a16:creationId xmlns:a16="http://schemas.microsoft.com/office/drawing/2014/main" id="{20975D91-C2AD-4352-92EB-94231FED0170}"/>
              </a:ext>
            </a:extLst>
          </p:cNvPr>
          <p:cNvGrpSpPr>
            <a:grpSpLocks/>
          </p:cNvGrpSpPr>
          <p:nvPr/>
        </p:nvGrpSpPr>
        <p:grpSpPr bwMode="auto">
          <a:xfrm>
            <a:off x="1173163" y="4428225"/>
            <a:ext cx="531812" cy="1020762"/>
            <a:chOff x="739" y="2497"/>
            <a:chExt cx="335" cy="643"/>
          </a:xfrm>
        </p:grpSpPr>
        <p:sp>
          <p:nvSpPr>
            <p:cNvPr id="54" name="Text Box 124">
              <a:extLst>
                <a:ext uri="{FF2B5EF4-FFF2-40B4-BE49-F238E27FC236}">
                  <a16:creationId xmlns:a16="http://schemas.microsoft.com/office/drawing/2014/main" id="{9BDABE74-D840-4114-ACA4-17FBDC409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55" name="Line 126">
              <a:extLst>
                <a:ext uri="{FF2B5EF4-FFF2-40B4-BE49-F238E27FC236}">
                  <a16:creationId xmlns:a16="http://schemas.microsoft.com/office/drawing/2014/main" id="{A6E1D207-53B8-489C-BDC6-9915E823D0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8" y="2497"/>
              <a:ext cx="226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28">
              <a:extLst>
                <a:ext uri="{FF2B5EF4-FFF2-40B4-BE49-F238E27FC236}">
                  <a16:creationId xmlns:a16="http://schemas.microsoft.com/office/drawing/2014/main" id="{2CDD9F75-A68A-4E61-B48F-AB1BACF30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3" y="2812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" name="Group 289">
            <a:extLst>
              <a:ext uri="{FF2B5EF4-FFF2-40B4-BE49-F238E27FC236}">
                <a16:creationId xmlns:a16="http://schemas.microsoft.com/office/drawing/2014/main" id="{C71E508E-2136-4961-82FE-B022EF8B33BD}"/>
              </a:ext>
            </a:extLst>
          </p:cNvPr>
          <p:cNvGrpSpPr>
            <a:grpSpLocks/>
          </p:cNvGrpSpPr>
          <p:nvPr/>
        </p:nvGrpSpPr>
        <p:grpSpPr bwMode="auto">
          <a:xfrm>
            <a:off x="2828925" y="4453625"/>
            <a:ext cx="554038" cy="954087"/>
            <a:chOff x="1782" y="2513"/>
            <a:chExt cx="349" cy="601"/>
          </a:xfrm>
        </p:grpSpPr>
        <p:sp>
          <p:nvSpPr>
            <p:cNvPr id="58" name="Text Box 4">
              <a:extLst>
                <a:ext uri="{FF2B5EF4-FFF2-40B4-BE49-F238E27FC236}">
                  <a16:creationId xmlns:a16="http://schemas.microsoft.com/office/drawing/2014/main" id="{56FBBC6D-234F-403E-A08E-FCF675DD8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59" name="Line 106">
              <a:extLst>
                <a:ext uri="{FF2B5EF4-FFF2-40B4-BE49-F238E27FC236}">
                  <a16:creationId xmlns:a16="http://schemas.microsoft.com/office/drawing/2014/main" id="{432FE686-7067-46F4-A8AB-E22293C86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2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" name="Group 288">
            <a:extLst>
              <a:ext uri="{FF2B5EF4-FFF2-40B4-BE49-F238E27FC236}">
                <a16:creationId xmlns:a16="http://schemas.microsoft.com/office/drawing/2014/main" id="{4B58E512-7A18-4CEB-95D8-47E95890B964}"/>
              </a:ext>
            </a:extLst>
          </p:cNvPr>
          <p:cNvGrpSpPr>
            <a:grpSpLocks/>
          </p:cNvGrpSpPr>
          <p:nvPr/>
        </p:nvGrpSpPr>
        <p:grpSpPr bwMode="auto">
          <a:xfrm>
            <a:off x="2308225" y="4415525"/>
            <a:ext cx="534988" cy="1023937"/>
            <a:chOff x="1454" y="2489"/>
            <a:chExt cx="337" cy="645"/>
          </a:xfrm>
        </p:grpSpPr>
        <p:sp>
          <p:nvSpPr>
            <p:cNvPr id="61" name="Text Box 3">
              <a:extLst>
                <a:ext uri="{FF2B5EF4-FFF2-40B4-BE49-F238E27FC236}">
                  <a16:creationId xmlns:a16="http://schemas.microsoft.com/office/drawing/2014/main" id="{765B50B7-208D-40B3-B643-6A6A1A01A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62" name="Line 105">
              <a:extLst>
                <a:ext uri="{FF2B5EF4-FFF2-40B4-BE49-F238E27FC236}">
                  <a16:creationId xmlns:a16="http://schemas.microsoft.com/office/drawing/2014/main" id="{DC77D3B1-BCBE-4F60-A845-FD8963A716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3" y="2489"/>
              <a:ext cx="171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130">
              <a:extLst>
                <a:ext uri="{FF2B5EF4-FFF2-40B4-BE49-F238E27FC236}">
                  <a16:creationId xmlns:a16="http://schemas.microsoft.com/office/drawing/2014/main" id="{DA8CFCFF-67A2-4FA6-BE18-A80875EAE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806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" name="Group 305">
            <a:extLst>
              <a:ext uri="{FF2B5EF4-FFF2-40B4-BE49-F238E27FC236}">
                <a16:creationId xmlns:a16="http://schemas.microsoft.com/office/drawing/2014/main" id="{320BE476-FD36-429A-AE7B-970F3FB76340}"/>
              </a:ext>
            </a:extLst>
          </p:cNvPr>
          <p:cNvGrpSpPr>
            <a:grpSpLocks/>
          </p:cNvGrpSpPr>
          <p:nvPr/>
        </p:nvGrpSpPr>
        <p:grpSpPr bwMode="auto">
          <a:xfrm>
            <a:off x="3978275" y="4453625"/>
            <a:ext cx="539750" cy="954087"/>
            <a:chOff x="2506" y="2513"/>
            <a:chExt cx="340" cy="601"/>
          </a:xfrm>
        </p:grpSpPr>
        <p:sp>
          <p:nvSpPr>
            <p:cNvPr id="65" name="Text Box 6">
              <a:extLst>
                <a:ext uri="{FF2B5EF4-FFF2-40B4-BE49-F238E27FC236}">
                  <a16:creationId xmlns:a16="http://schemas.microsoft.com/office/drawing/2014/main" id="{4CDEE13D-0AC8-4693-AA4F-086BBE0FF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66" name="Line 108">
              <a:extLst>
                <a:ext uri="{FF2B5EF4-FFF2-40B4-BE49-F238E27FC236}">
                  <a16:creationId xmlns:a16="http://schemas.microsoft.com/office/drawing/2014/main" id="{60DB3ED2-DBFF-43D0-BA25-BE76DE85D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6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Group 339">
            <a:extLst>
              <a:ext uri="{FF2B5EF4-FFF2-40B4-BE49-F238E27FC236}">
                <a16:creationId xmlns:a16="http://schemas.microsoft.com/office/drawing/2014/main" id="{516CBF16-BFF9-49B3-86B9-97402F0EF60B}"/>
              </a:ext>
            </a:extLst>
          </p:cNvPr>
          <p:cNvGrpSpPr>
            <a:grpSpLocks/>
          </p:cNvGrpSpPr>
          <p:nvPr/>
        </p:nvGrpSpPr>
        <p:grpSpPr bwMode="auto">
          <a:xfrm>
            <a:off x="3443288" y="4453625"/>
            <a:ext cx="541337" cy="1014412"/>
            <a:chOff x="2169" y="2513"/>
            <a:chExt cx="341" cy="639"/>
          </a:xfrm>
        </p:grpSpPr>
        <p:grpSp>
          <p:nvGrpSpPr>
            <p:cNvPr id="68" name="Group 304">
              <a:extLst>
                <a:ext uri="{FF2B5EF4-FFF2-40B4-BE49-F238E27FC236}">
                  <a16:creationId xmlns:a16="http://schemas.microsoft.com/office/drawing/2014/main" id="{AB3E70BA-7136-46EE-91FE-E038985C4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2513"/>
              <a:ext cx="322" cy="601"/>
              <a:chOff x="2169" y="2513"/>
              <a:chExt cx="322" cy="601"/>
            </a:xfrm>
          </p:grpSpPr>
          <p:sp>
            <p:nvSpPr>
              <p:cNvPr id="70" name="Text Box 5">
                <a:extLst>
                  <a:ext uri="{FF2B5EF4-FFF2-40B4-BE49-F238E27FC236}">
                    <a16:creationId xmlns:a16="http://schemas.microsoft.com/office/drawing/2014/main" id="{6B295D9A-2B04-4B44-982F-E3327A12F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9" y="2814"/>
                <a:ext cx="320" cy="30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/>
                  <a:t> 9 </a:t>
                </a:r>
              </a:p>
            </p:txBody>
          </p:sp>
          <p:sp>
            <p:nvSpPr>
              <p:cNvPr id="71" name="Line 107">
                <a:extLst>
                  <a:ext uri="{FF2B5EF4-FFF2-40B4-BE49-F238E27FC236}">
                    <a16:creationId xmlns:a16="http://schemas.microsoft.com/office/drawing/2014/main" id="{53453BF6-120D-40CB-B795-A13B4EE7F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12" y="2513"/>
                <a:ext cx="179" cy="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" name="Line 132">
              <a:extLst>
                <a:ext uri="{FF2B5EF4-FFF2-40B4-BE49-F238E27FC236}">
                  <a16:creationId xmlns:a16="http://schemas.microsoft.com/office/drawing/2014/main" id="{E9ABE095-0EC9-4860-984F-C3444FC18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0" y="2824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2" name="Group 251">
            <a:extLst>
              <a:ext uri="{FF2B5EF4-FFF2-40B4-BE49-F238E27FC236}">
                <a16:creationId xmlns:a16="http://schemas.microsoft.com/office/drawing/2014/main" id="{6435EDBC-EB1B-4CDD-B73A-634BA4162B2B}"/>
              </a:ext>
            </a:extLst>
          </p:cNvPr>
          <p:cNvGrpSpPr>
            <a:grpSpLocks/>
          </p:cNvGrpSpPr>
          <p:nvPr/>
        </p:nvGrpSpPr>
        <p:grpSpPr bwMode="auto">
          <a:xfrm>
            <a:off x="569913" y="5423587"/>
            <a:ext cx="508000" cy="758825"/>
            <a:chOff x="359" y="3124"/>
            <a:chExt cx="320" cy="478"/>
          </a:xfrm>
        </p:grpSpPr>
        <p:sp>
          <p:nvSpPr>
            <p:cNvPr id="73" name="Text Box 152">
              <a:extLst>
                <a:ext uri="{FF2B5EF4-FFF2-40B4-BE49-F238E27FC236}">
                  <a16:creationId xmlns:a16="http://schemas.microsoft.com/office/drawing/2014/main" id="{1F5A629A-C401-4098-99A2-9944C3B14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74" name="Line 160">
              <a:extLst>
                <a:ext uri="{FF2B5EF4-FFF2-40B4-BE49-F238E27FC236}">
                  <a16:creationId xmlns:a16="http://schemas.microsoft.com/office/drawing/2014/main" id="{D2855D13-80A0-4ADF-B832-36D1C66AF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" y="3124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266">
            <a:extLst>
              <a:ext uri="{FF2B5EF4-FFF2-40B4-BE49-F238E27FC236}">
                <a16:creationId xmlns:a16="http://schemas.microsoft.com/office/drawing/2014/main" id="{8A7D49C3-DD9D-47F2-BC6B-1FD163E4CCA1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5426762"/>
            <a:ext cx="508000" cy="755650"/>
            <a:chOff x="719" y="3126"/>
            <a:chExt cx="320" cy="476"/>
          </a:xfrm>
        </p:grpSpPr>
        <p:sp>
          <p:nvSpPr>
            <p:cNvPr id="76" name="Text Box 153">
              <a:extLst>
                <a:ext uri="{FF2B5EF4-FFF2-40B4-BE49-F238E27FC236}">
                  <a16:creationId xmlns:a16="http://schemas.microsoft.com/office/drawing/2014/main" id="{7B87CD8A-1801-495E-A40D-581EEF6ED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77" name="Line 161">
              <a:extLst>
                <a:ext uri="{FF2B5EF4-FFF2-40B4-BE49-F238E27FC236}">
                  <a16:creationId xmlns:a16="http://schemas.microsoft.com/office/drawing/2014/main" id="{BCD89C1F-B550-4F26-8FD3-BEE3CC8F0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" y="3126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" name="Group 267">
            <a:extLst>
              <a:ext uri="{FF2B5EF4-FFF2-40B4-BE49-F238E27FC236}">
                <a16:creationId xmlns:a16="http://schemas.microsoft.com/office/drawing/2014/main" id="{AFCCBC53-7128-42C5-960A-010E7F38D166}"/>
              </a:ext>
            </a:extLst>
          </p:cNvPr>
          <p:cNvGrpSpPr>
            <a:grpSpLocks/>
          </p:cNvGrpSpPr>
          <p:nvPr/>
        </p:nvGrpSpPr>
        <p:grpSpPr bwMode="auto">
          <a:xfrm>
            <a:off x="1712913" y="5406125"/>
            <a:ext cx="508000" cy="776287"/>
            <a:chOff x="1079" y="3113"/>
            <a:chExt cx="320" cy="489"/>
          </a:xfrm>
        </p:grpSpPr>
        <p:sp>
          <p:nvSpPr>
            <p:cNvPr id="79" name="Text Box 154">
              <a:extLst>
                <a:ext uri="{FF2B5EF4-FFF2-40B4-BE49-F238E27FC236}">
                  <a16:creationId xmlns:a16="http://schemas.microsoft.com/office/drawing/2014/main" id="{643C6E30-EBBD-4703-AB0B-5E80805E2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80" name="Line 162">
              <a:extLst>
                <a:ext uri="{FF2B5EF4-FFF2-40B4-BE49-F238E27FC236}">
                  <a16:creationId xmlns:a16="http://schemas.microsoft.com/office/drawing/2014/main" id="{4CD96C8A-4BAF-4577-9E10-77D9541D8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290">
            <a:extLst>
              <a:ext uri="{FF2B5EF4-FFF2-40B4-BE49-F238E27FC236}">
                <a16:creationId xmlns:a16="http://schemas.microsoft.com/office/drawing/2014/main" id="{C4495EA9-1A30-4F8F-9EB3-57F475E47C17}"/>
              </a:ext>
            </a:extLst>
          </p:cNvPr>
          <p:cNvGrpSpPr>
            <a:grpSpLocks/>
          </p:cNvGrpSpPr>
          <p:nvPr/>
        </p:nvGrpSpPr>
        <p:grpSpPr bwMode="auto">
          <a:xfrm>
            <a:off x="2284413" y="5434700"/>
            <a:ext cx="508000" cy="747712"/>
            <a:chOff x="1439" y="3131"/>
            <a:chExt cx="320" cy="471"/>
          </a:xfrm>
        </p:grpSpPr>
        <p:sp>
          <p:nvSpPr>
            <p:cNvPr id="82" name="Text Box 155">
              <a:extLst>
                <a:ext uri="{FF2B5EF4-FFF2-40B4-BE49-F238E27FC236}">
                  <a16:creationId xmlns:a16="http://schemas.microsoft.com/office/drawing/2014/main" id="{15485751-6CAF-4E9D-B9DD-F6CDCFDBF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83" name="Line 163">
              <a:extLst>
                <a:ext uri="{FF2B5EF4-FFF2-40B4-BE49-F238E27FC236}">
                  <a16:creationId xmlns:a16="http://schemas.microsoft.com/office/drawing/2014/main" id="{8FFA95C1-9199-4DB9-AC78-DA8036CBD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5" y="313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" name="Group 291">
            <a:extLst>
              <a:ext uri="{FF2B5EF4-FFF2-40B4-BE49-F238E27FC236}">
                <a16:creationId xmlns:a16="http://schemas.microsoft.com/office/drawing/2014/main" id="{988E3A5A-B235-45AB-94A2-C7BCDF83DA81}"/>
              </a:ext>
            </a:extLst>
          </p:cNvPr>
          <p:cNvGrpSpPr>
            <a:grpSpLocks/>
          </p:cNvGrpSpPr>
          <p:nvPr/>
        </p:nvGrpSpPr>
        <p:grpSpPr bwMode="auto">
          <a:xfrm>
            <a:off x="2855913" y="5414062"/>
            <a:ext cx="508000" cy="768350"/>
            <a:chOff x="1799" y="3118"/>
            <a:chExt cx="320" cy="484"/>
          </a:xfrm>
        </p:grpSpPr>
        <p:sp>
          <p:nvSpPr>
            <p:cNvPr id="85" name="Text Box 156">
              <a:extLst>
                <a:ext uri="{FF2B5EF4-FFF2-40B4-BE49-F238E27FC236}">
                  <a16:creationId xmlns:a16="http://schemas.microsoft.com/office/drawing/2014/main" id="{E6138F38-21BE-4BF7-9D30-AF8BDD1CE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86" name="Line 164">
              <a:extLst>
                <a:ext uri="{FF2B5EF4-FFF2-40B4-BE49-F238E27FC236}">
                  <a16:creationId xmlns:a16="http://schemas.microsoft.com/office/drawing/2014/main" id="{14D978AD-B588-443A-B150-9DF7898A6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18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" name="Group 292">
            <a:extLst>
              <a:ext uri="{FF2B5EF4-FFF2-40B4-BE49-F238E27FC236}">
                <a16:creationId xmlns:a16="http://schemas.microsoft.com/office/drawing/2014/main" id="{968B74F8-A03E-440F-8A5D-DAAB7E3441F8}"/>
              </a:ext>
            </a:extLst>
          </p:cNvPr>
          <p:cNvGrpSpPr>
            <a:grpSpLocks/>
          </p:cNvGrpSpPr>
          <p:nvPr/>
        </p:nvGrpSpPr>
        <p:grpSpPr bwMode="auto">
          <a:xfrm>
            <a:off x="3427413" y="5406125"/>
            <a:ext cx="508000" cy="776287"/>
            <a:chOff x="2159" y="3113"/>
            <a:chExt cx="320" cy="489"/>
          </a:xfrm>
        </p:grpSpPr>
        <p:sp>
          <p:nvSpPr>
            <p:cNvPr id="88" name="Text Box 157">
              <a:extLst>
                <a:ext uri="{FF2B5EF4-FFF2-40B4-BE49-F238E27FC236}">
                  <a16:creationId xmlns:a16="http://schemas.microsoft.com/office/drawing/2014/main" id="{914D0666-A119-4C85-AC8D-952EA9487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89" name="Line 165">
              <a:extLst>
                <a:ext uri="{FF2B5EF4-FFF2-40B4-BE49-F238E27FC236}">
                  <a16:creationId xmlns:a16="http://schemas.microsoft.com/office/drawing/2014/main" id="{8DF8AC68-4A8D-4EE9-B17D-C9F1FC89B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" name="Group 268">
            <a:extLst>
              <a:ext uri="{FF2B5EF4-FFF2-40B4-BE49-F238E27FC236}">
                <a16:creationId xmlns:a16="http://schemas.microsoft.com/office/drawing/2014/main" id="{54CEE257-2C1E-4E65-887C-F69287BE47B6}"/>
              </a:ext>
            </a:extLst>
          </p:cNvPr>
          <p:cNvGrpSpPr>
            <a:grpSpLocks/>
          </p:cNvGrpSpPr>
          <p:nvPr/>
        </p:nvGrpSpPr>
        <p:grpSpPr bwMode="auto">
          <a:xfrm>
            <a:off x="3998913" y="5422000"/>
            <a:ext cx="508000" cy="760412"/>
            <a:chOff x="2519" y="3123"/>
            <a:chExt cx="320" cy="479"/>
          </a:xfrm>
        </p:grpSpPr>
        <p:sp>
          <p:nvSpPr>
            <p:cNvPr id="91" name="Text Box 158">
              <a:extLst>
                <a:ext uri="{FF2B5EF4-FFF2-40B4-BE49-F238E27FC236}">
                  <a16:creationId xmlns:a16="http://schemas.microsoft.com/office/drawing/2014/main" id="{7976F980-93BB-49C1-9A8F-4896B5C08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92" name="Line 166">
              <a:extLst>
                <a:ext uri="{FF2B5EF4-FFF2-40B4-BE49-F238E27FC236}">
                  <a16:creationId xmlns:a16="http://schemas.microsoft.com/office/drawing/2014/main" id="{98CD5983-233A-4B5A-9019-877726A2D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9" y="312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" name="Text Box 175">
            <a:extLst>
              <a:ext uri="{FF2B5EF4-FFF2-40B4-BE49-F238E27FC236}">
                <a16:creationId xmlns:a16="http://schemas.microsoft.com/office/drawing/2014/main" id="{2E141946-F30F-4674-BD74-570212DD2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088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94" name="Text Box 176">
            <a:extLst>
              <a:ext uri="{FF2B5EF4-FFF2-40B4-BE49-F238E27FC236}">
                <a16:creationId xmlns:a16="http://schemas.microsoft.com/office/drawing/2014/main" id="{48F33D28-3990-46C0-8AB1-AD67AE56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95" name="Text Box 177">
            <a:extLst>
              <a:ext uri="{FF2B5EF4-FFF2-40B4-BE49-F238E27FC236}">
                <a16:creationId xmlns:a16="http://schemas.microsoft.com/office/drawing/2014/main" id="{09955D1B-C5D5-4DE6-8C9D-1A9FD42DA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96" name="Text Box 178">
            <a:extLst>
              <a:ext uri="{FF2B5EF4-FFF2-40B4-BE49-F238E27FC236}">
                <a16:creationId xmlns:a16="http://schemas.microsoft.com/office/drawing/2014/main" id="{9B8C82C9-5751-473C-BA0C-2FA27EBBF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97" name="Text Box 179">
            <a:extLst>
              <a:ext uri="{FF2B5EF4-FFF2-40B4-BE49-F238E27FC236}">
                <a16:creationId xmlns:a16="http://schemas.microsoft.com/office/drawing/2014/main" id="{87E051C5-3823-42F2-9BAE-C0BE758B2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98" name="Text Box 180">
            <a:extLst>
              <a:ext uri="{FF2B5EF4-FFF2-40B4-BE49-F238E27FC236}">
                <a16:creationId xmlns:a16="http://schemas.microsoft.com/office/drawing/2014/main" id="{B49C400C-FA05-4A6D-BD45-BF1CED489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99" name="Text Box 181">
            <a:extLst>
              <a:ext uri="{FF2B5EF4-FFF2-40B4-BE49-F238E27FC236}">
                <a16:creationId xmlns:a16="http://schemas.microsoft.com/office/drawing/2014/main" id="{2FB6642E-7B58-4828-A2F8-6B4F2EE19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00" name="Text Box 182">
            <a:extLst>
              <a:ext uri="{FF2B5EF4-FFF2-40B4-BE49-F238E27FC236}">
                <a16:creationId xmlns:a16="http://schemas.microsoft.com/office/drawing/2014/main" id="{75F8F4F6-7B18-45A5-8E14-7FC1320A0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01" name="Text Box 191">
            <a:extLst>
              <a:ext uri="{FF2B5EF4-FFF2-40B4-BE49-F238E27FC236}">
                <a16:creationId xmlns:a16="http://schemas.microsoft.com/office/drawing/2014/main" id="{0FE74B15-9CF4-454F-9531-1ADD63552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9853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02" name="Text Box 192">
            <a:extLst>
              <a:ext uri="{FF2B5EF4-FFF2-40B4-BE49-F238E27FC236}">
                <a16:creationId xmlns:a16="http://schemas.microsoft.com/office/drawing/2014/main" id="{661698FE-C9C3-4C89-AB36-5E7888D65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50" y="39853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03" name="Text Box 196">
            <a:extLst>
              <a:ext uri="{FF2B5EF4-FFF2-40B4-BE49-F238E27FC236}">
                <a16:creationId xmlns:a16="http://schemas.microsoft.com/office/drawing/2014/main" id="{ADBD6CF3-45A5-4528-87E4-EB0180A60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75" y="39853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04" name="Text Box 197">
            <a:extLst>
              <a:ext uri="{FF2B5EF4-FFF2-40B4-BE49-F238E27FC236}">
                <a16:creationId xmlns:a16="http://schemas.microsoft.com/office/drawing/2014/main" id="{FEE51944-154A-4169-AE33-70DA629DA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39853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05" name="Text Box 200">
            <a:extLst>
              <a:ext uri="{FF2B5EF4-FFF2-40B4-BE49-F238E27FC236}">
                <a16:creationId xmlns:a16="http://schemas.microsoft.com/office/drawing/2014/main" id="{22748317-4BF3-4FD9-B62C-0C48AAEDB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0" y="3985312"/>
            <a:ext cx="582613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106" name="Text Box 201">
            <a:extLst>
              <a:ext uri="{FF2B5EF4-FFF2-40B4-BE49-F238E27FC236}">
                <a16:creationId xmlns:a16="http://schemas.microsoft.com/office/drawing/2014/main" id="{81DB89FE-AF55-4F1D-9E8C-8C3164962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188" y="3985312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07" name="Text Box 204">
            <a:extLst>
              <a:ext uri="{FF2B5EF4-FFF2-40B4-BE49-F238E27FC236}">
                <a16:creationId xmlns:a16="http://schemas.microsoft.com/office/drawing/2014/main" id="{3EB3052A-E728-4CD4-A7FA-2FE65E5A9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175" y="39980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08" name="Text Box 205">
            <a:extLst>
              <a:ext uri="{FF2B5EF4-FFF2-40B4-BE49-F238E27FC236}">
                <a16:creationId xmlns:a16="http://schemas.microsoft.com/office/drawing/2014/main" id="{263D706E-3E15-450C-9C19-9D915D378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0" y="39980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09" name="Text Box 211">
            <a:extLst>
              <a:ext uri="{FF2B5EF4-FFF2-40B4-BE49-F238E27FC236}">
                <a16:creationId xmlns:a16="http://schemas.microsoft.com/office/drawing/2014/main" id="{0B0033BF-A4DA-4DF1-8BAF-9DCF65AA6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063" y="29153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10" name="Text Box 212">
            <a:extLst>
              <a:ext uri="{FF2B5EF4-FFF2-40B4-BE49-F238E27FC236}">
                <a16:creationId xmlns:a16="http://schemas.microsoft.com/office/drawing/2014/main" id="{00438CD5-3C6E-4998-BE0D-F48FC2F63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29153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11" name="Text Box 213">
            <a:extLst>
              <a:ext uri="{FF2B5EF4-FFF2-40B4-BE49-F238E27FC236}">
                <a16:creationId xmlns:a16="http://schemas.microsoft.com/office/drawing/2014/main" id="{46FB0CB2-929E-46DA-AE86-0FC1548F7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29137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12" name="Text Box 214">
            <a:extLst>
              <a:ext uri="{FF2B5EF4-FFF2-40B4-BE49-F238E27FC236}">
                <a16:creationId xmlns:a16="http://schemas.microsoft.com/office/drawing/2014/main" id="{27F80044-6920-4AF8-B279-439375FDA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29137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grpSp>
        <p:nvGrpSpPr>
          <p:cNvPr id="113" name="Group 279">
            <a:extLst>
              <a:ext uri="{FF2B5EF4-FFF2-40B4-BE49-F238E27FC236}">
                <a16:creationId xmlns:a16="http://schemas.microsoft.com/office/drawing/2014/main" id="{8195FBD5-0B19-4A6D-BE33-6E99748F8C30}"/>
              </a:ext>
            </a:extLst>
          </p:cNvPr>
          <p:cNvGrpSpPr>
            <a:grpSpLocks/>
          </p:cNvGrpSpPr>
          <p:nvPr/>
        </p:nvGrpSpPr>
        <p:grpSpPr bwMode="auto">
          <a:xfrm>
            <a:off x="5165725" y="3369362"/>
            <a:ext cx="1098550" cy="506413"/>
            <a:chOff x="3254" y="1830"/>
            <a:chExt cx="692" cy="319"/>
          </a:xfrm>
        </p:grpSpPr>
        <p:sp>
          <p:nvSpPr>
            <p:cNvPr id="114" name="Line 215">
              <a:extLst>
                <a:ext uri="{FF2B5EF4-FFF2-40B4-BE49-F238E27FC236}">
                  <a16:creationId xmlns:a16="http://schemas.microsoft.com/office/drawing/2014/main" id="{5677EF64-C980-4B73-B841-FD9479F9D8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4" y="1830"/>
              <a:ext cx="334" cy="3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16">
              <a:extLst>
                <a:ext uri="{FF2B5EF4-FFF2-40B4-BE49-F238E27FC236}">
                  <a16:creationId xmlns:a16="http://schemas.microsoft.com/office/drawing/2014/main" id="{7F310EBB-763A-4D78-BCB6-6EE25E315B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81" y="1837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" name="Text Box 217">
            <a:extLst>
              <a:ext uri="{FF2B5EF4-FFF2-40B4-BE49-F238E27FC236}">
                <a16:creationId xmlns:a16="http://schemas.microsoft.com/office/drawing/2014/main" id="{FB397369-BA1D-4E71-8231-A13BC067D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29264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17" name="Text Box 218">
            <a:extLst>
              <a:ext uri="{FF2B5EF4-FFF2-40B4-BE49-F238E27FC236}">
                <a16:creationId xmlns:a16="http://schemas.microsoft.com/office/drawing/2014/main" id="{4F8EFEFF-8856-4F57-AD73-9D0F37DB0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538" y="29264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18" name="Text Box 219">
            <a:extLst>
              <a:ext uri="{FF2B5EF4-FFF2-40B4-BE49-F238E27FC236}">
                <a16:creationId xmlns:a16="http://schemas.microsoft.com/office/drawing/2014/main" id="{CFCD07B5-0453-4A16-B0B3-0206EF391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0363" y="2926450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119" name="Text Box 220">
            <a:extLst>
              <a:ext uri="{FF2B5EF4-FFF2-40B4-BE49-F238E27FC236}">
                <a16:creationId xmlns:a16="http://schemas.microsoft.com/office/drawing/2014/main" id="{9333448E-7248-4622-A533-3AE75D7C0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3288" y="2926450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grpSp>
        <p:nvGrpSpPr>
          <p:cNvPr id="120" name="Group 314">
            <a:extLst>
              <a:ext uri="{FF2B5EF4-FFF2-40B4-BE49-F238E27FC236}">
                <a16:creationId xmlns:a16="http://schemas.microsoft.com/office/drawing/2014/main" id="{D7855FC6-61A2-40AC-AA7B-AA01C26A0A84}"/>
              </a:ext>
            </a:extLst>
          </p:cNvPr>
          <p:cNvGrpSpPr>
            <a:grpSpLocks/>
          </p:cNvGrpSpPr>
          <p:nvPr/>
        </p:nvGrpSpPr>
        <p:grpSpPr bwMode="auto">
          <a:xfrm>
            <a:off x="7469188" y="3372537"/>
            <a:ext cx="1060450" cy="495300"/>
            <a:chOff x="4705" y="1832"/>
            <a:chExt cx="668" cy="312"/>
          </a:xfrm>
        </p:grpSpPr>
        <p:sp>
          <p:nvSpPr>
            <p:cNvPr id="121" name="Line 221">
              <a:extLst>
                <a:ext uri="{FF2B5EF4-FFF2-40B4-BE49-F238E27FC236}">
                  <a16:creationId xmlns:a16="http://schemas.microsoft.com/office/drawing/2014/main" id="{43E86317-FE6F-4B69-848F-AA9BF6C08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5" y="1840"/>
              <a:ext cx="319" cy="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222">
              <a:extLst>
                <a:ext uri="{FF2B5EF4-FFF2-40B4-BE49-F238E27FC236}">
                  <a16:creationId xmlns:a16="http://schemas.microsoft.com/office/drawing/2014/main" id="{04C980AD-E947-4749-B02B-3AE831BF17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08" y="1832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" name="Text Box 223">
            <a:extLst>
              <a:ext uri="{FF2B5EF4-FFF2-40B4-BE49-F238E27FC236}">
                <a16:creationId xmlns:a16="http://schemas.microsoft.com/office/drawing/2014/main" id="{1C5EC0B4-71BC-4D89-ACD4-C1F0E9E1C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75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24" name="Text Box 224">
            <a:extLst>
              <a:ext uri="{FF2B5EF4-FFF2-40B4-BE49-F238E27FC236}">
                <a16:creationId xmlns:a16="http://schemas.microsoft.com/office/drawing/2014/main" id="{E8DA6314-78C3-493C-865D-CFEAC6C37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25" name="Text Box 225">
            <a:extLst>
              <a:ext uri="{FF2B5EF4-FFF2-40B4-BE49-F238E27FC236}">
                <a16:creationId xmlns:a16="http://schemas.microsoft.com/office/drawing/2014/main" id="{F12B230D-39F6-4B5C-B59F-8C7E6FB2A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38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26" name="Text Box 226">
            <a:extLst>
              <a:ext uri="{FF2B5EF4-FFF2-40B4-BE49-F238E27FC236}">
                <a16:creationId xmlns:a16="http://schemas.microsoft.com/office/drawing/2014/main" id="{AAEAC02D-7414-409B-88D2-EF3764DCC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663" y="1807262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127" name="Text Box 227">
            <a:extLst>
              <a:ext uri="{FF2B5EF4-FFF2-40B4-BE49-F238E27FC236}">
                <a16:creationId xmlns:a16="http://schemas.microsoft.com/office/drawing/2014/main" id="{2C57E836-B833-4C5B-9393-B336935CA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28" name="Text Box 228">
            <a:extLst>
              <a:ext uri="{FF2B5EF4-FFF2-40B4-BE49-F238E27FC236}">
                <a16:creationId xmlns:a16="http://schemas.microsoft.com/office/drawing/2014/main" id="{2D27D328-5E5F-4EA3-8EFA-488F2D960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0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29" name="Text Box 229">
            <a:extLst>
              <a:ext uri="{FF2B5EF4-FFF2-40B4-BE49-F238E27FC236}">
                <a16:creationId xmlns:a16="http://schemas.microsoft.com/office/drawing/2014/main" id="{03C083A1-3AB8-49BA-9E98-0E64C14E4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0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30" name="Text Box 230">
            <a:extLst>
              <a:ext uri="{FF2B5EF4-FFF2-40B4-BE49-F238E27FC236}">
                <a16:creationId xmlns:a16="http://schemas.microsoft.com/office/drawing/2014/main" id="{66F6D4E8-3243-4212-8F4F-D6E1F0B4C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9938" y="1807262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grpSp>
        <p:nvGrpSpPr>
          <p:cNvPr id="131" name="Group 322">
            <a:extLst>
              <a:ext uri="{FF2B5EF4-FFF2-40B4-BE49-F238E27FC236}">
                <a16:creationId xmlns:a16="http://schemas.microsoft.com/office/drawing/2014/main" id="{35D388F8-4F68-4707-B302-46EF970C33D2}"/>
              </a:ext>
            </a:extLst>
          </p:cNvPr>
          <p:cNvGrpSpPr>
            <a:grpSpLocks/>
          </p:cNvGrpSpPr>
          <p:nvPr/>
        </p:nvGrpSpPr>
        <p:grpSpPr bwMode="auto">
          <a:xfrm>
            <a:off x="5695950" y="2281925"/>
            <a:ext cx="2286000" cy="641350"/>
            <a:chOff x="3588" y="1145"/>
            <a:chExt cx="1440" cy="404"/>
          </a:xfrm>
        </p:grpSpPr>
        <p:sp>
          <p:nvSpPr>
            <p:cNvPr id="132" name="Line 231">
              <a:extLst>
                <a:ext uri="{FF2B5EF4-FFF2-40B4-BE49-F238E27FC236}">
                  <a16:creationId xmlns:a16="http://schemas.microsoft.com/office/drawing/2014/main" id="{D8A7F364-4F73-43D1-8F3A-B4912C469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8" y="1145"/>
              <a:ext cx="755" cy="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233">
              <a:extLst>
                <a:ext uri="{FF2B5EF4-FFF2-40B4-BE49-F238E27FC236}">
                  <a16:creationId xmlns:a16="http://schemas.microsoft.com/office/drawing/2014/main" id="{E343D71C-BF42-43C9-8378-F5E3302B0C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52" y="1145"/>
              <a:ext cx="676" cy="4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4" name="Group 252">
            <a:extLst>
              <a:ext uri="{FF2B5EF4-FFF2-40B4-BE49-F238E27FC236}">
                <a16:creationId xmlns:a16="http://schemas.microsoft.com/office/drawing/2014/main" id="{D608744A-52CA-4C2B-91ED-0246BE934AC4}"/>
              </a:ext>
            </a:extLst>
          </p:cNvPr>
          <p:cNvGrpSpPr>
            <a:grpSpLocks/>
          </p:cNvGrpSpPr>
          <p:nvPr/>
        </p:nvGrpSpPr>
        <p:grpSpPr bwMode="auto">
          <a:xfrm>
            <a:off x="4856163" y="4467912"/>
            <a:ext cx="617537" cy="457200"/>
            <a:chOff x="3059" y="2522"/>
            <a:chExt cx="389" cy="288"/>
          </a:xfrm>
        </p:grpSpPr>
        <p:sp>
          <p:nvSpPr>
            <p:cNvPr id="135" name="Line 234">
              <a:extLst>
                <a:ext uri="{FF2B5EF4-FFF2-40B4-BE49-F238E27FC236}">
                  <a16:creationId xmlns:a16="http://schemas.microsoft.com/office/drawing/2014/main" id="{E6D878E2-49B6-4F02-922D-DDC435B849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9" y="2522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235">
              <a:extLst>
                <a:ext uri="{FF2B5EF4-FFF2-40B4-BE49-F238E27FC236}">
                  <a16:creationId xmlns:a16="http://schemas.microsoft.com/office/drawing/2014/main" id="{A0AC7084-54F3-4698-8AF7-27C1A8FA4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77" y="2522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7" name="Group 274">
            <a:extLst>
              <a:ext uri="{FF2B5EF4-FFF2-40B4-BE49-F238E27FC236}">
                <a16:creationId xmlns:a16="http://schemas.microsoft.com/office/drawing/2014/main" id="{63247F2E-85BD-494C-98DE-4585FDEB74AE}"/>
              </a:ext>
            </a:extLst>
          </p:cNvPr>
          <p:cNvGrpSpPr>
            <a:grpSpLocks/>
          </p:cNvGrpSpPr>
          <p:nvPr/>
        </p:nvGrpSpPr>
        <p:grpSpPr bwMode="auto">
          <a:xfrm>
            <a:off x="5972175" y="4421875"/>
            <a:ext cx="628650" cy="469900"/>
            <a:chOff x="3762" y="2493"/>
            <a:chExt cx="396" cy="296"/>
          </a:xfrm>
        </p:grpSpPr>
        <p:sp>
          <p:nvSpPr>
            <p:cNvPr id="138" name="Line 236">
              <a:extLst>
                <a:ext uri="{FF2B5EF4-FFF2-40B4-BE49-F238E27FC236}">
                  <a16:creationId xmlns:a16="http://schemas.microsoft.com/office/drawing/2014/main" id="{4EE4B2AE-9D0C-403D-B44A-3D1978985D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2" y="249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237">
              <a:extLst>
                <a:ext uri="{FF2B5EF4-FFF2-40B4-BE49-F238E27FC236}">
                  <a16:creationId xmlns:a16="http://schemas.microsoft.com/office/drawing/2014/main" id="{BC443426-7E5F-4FDA-9972-D2D535D58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7" y="250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297">
            <a:extLst>
              <a:ext uri="{FF2B5EF4-FFF2-40B4-BE49-F238E27FC236}">
                <a16:creationId xmlns:a16="http://schemas.microsoft.com/office/drawing/2014/main" id="{480496E2-0649-4F91-A258-9D70CF6AF6C7}"/>
              </a:ext>
            </a:extLst>
          </p:cNvPr>
          <p:cNvGrpSpPr>
            <a:grpSpLocks/>
          </p:cNvGrpSpPr>
          <p:nvPr/>
        </p:nvGrpSpPr>
        <p:grpSpPr bwMode="auto">
          <a:xfrm>
            <a:off x="7075488" y="4437750"/>
            <a:ext cx="666750" cy="484187"/>
            <a:chOff x="4457" y="2503"/>
            <a:chExt cx="420" cy="305"/>
          </a:xfrm>
        </p:grpSpPr>
        <p:sp>
          <p:nvSpPr>
            <p:cNvPr id="141" name="Line 238">
              <a:extLst>
                <a:ext uri="{FF2B5EF4-FFF2-40B4-BE49-F238E27FC236}">
                  <a16:creationId xmlns:a16="http://schemas.microsoft.com/office/drawing/2014/main" id="{BD1871B8-AA8D-496C-AAAC-E92C97FDC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7" y="250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239">
              <a:extLst>
                <a:ext uri="{FF2B5EF4-FFF2-40B4-BE49-F238E27FC236}">
                  <a16:creationId xmlns:a16="http://schemas.microsoft.com/office/drawing/2014/main" id="{D6B7D2F5-2390-4711-8DA4-C3AC9448B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6" y="2520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" name="Group 298">
            <a:extLst>
              <a:ext uri="{FF2B5EF4-FFF2-40B4-BE49-F238E27FC236}">
                <a16:creationId xmlns:a16="http://schemas.microsoft.com/office/drawing/2014/main" id="{54634B14-9710-43DF-8224-03A8F875D8A5}"/>
              </a:ext>
            </a:extLst>
          </p:cNvPr>
          <p:cNvGrpSpPr>
            <a:grpSpLocks/>
          </p:cNvGrpSpPr>
          <p:nvPr/>
        </p:nvGrpSpPr>
        <p:grpSpPr bwMode="auto">
          <a:xfrm>
            <a:off x="8266113" y="4440925"/>
            <a:ext cx="628650" cy="498475"/>
            <a:chOff x="5207" y="2505"/>
            <a:chExt cx="396" cy="314"/>
          </a:xfrm>
        </p:grpSpPr>
        <p:sp>
          <p:nvSpPr>
            <p:cNvPr id="144" name="Line 240">
              <a:extLst>
                <a:ext uri="{FF2B5EF4-FFF2-40B4-BE49-F238E27FC236}">
                  <a16:creationId xmlns:a16="http://schemas.microsoft.com/office/drawing/2014/main" id="{7A244884-1D57-4354-9F6D-C6EEAAC316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7" y="2505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241">
              <a:extLst>
                <a:ext uri="{FF2B5EF4-FFF2-40B4-BE49-F238E27FC236}">
                  <a16:creationId xmlns:a16="http://schemas.microsoft.com/office/drawing/2014/main" id="{C091BC68-90B6-4D81-A08C-6EC347FE2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32" y="253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6" name="Text Box 254">
            <a:extLst>
              <a:ext uri="{FF2B5EF4-FFF2-40B4-BE49-F238E27FC236}">
                <a16:creationId xmlns:a16="http://schemas.microsoft.com/office/drawing/2014/main" id="{6F789761-62B0-4936-924E-1C40BC320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5693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dirty="0"/>
              <a:t>26</a:t>
            </a:r>
          </a:p>
        </p:txBody>
      </p:sp>
      <p:sp>
        <p:nvSpPr>
          <p:cNvPr id="147" name="Text Box 256">
            <a:extLst>
              <a:ext uri="{FF2B5EF4-FFF2-40B4-BE49-F238E27FC236}">
                <a16:creationId xmlns:a16="http://schemas.microsoft.com/office/drawing/2014/main" id="{56B2C510-A2BA-40B1-A757-D25F86D8A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4931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grpSp>
        <p:nvGrpSpPr>
          <p:cNvPr id="148" name="Group 259">
            <a:extLst>
              <a:ext uri="{FF2B5EF4-FFF2-40B4-BE49-F238E27FC236}">
                <a16:creationId xmlns:a16="http://schemas.microsoft.com/office/drawing/2014/main" id="{2A90B0B8-A965-4CCE-8DFB-79C5CC83EA66}"/>
              </a:ext>
            </a:extLst>
          </p:cNvPr>
          <p:cNvGrpSpPr>
            <a:grpSpLocks/>
          </p:cNvGrpSpPr>
          <p:nvPr/>
        </p:nvGrpSpPr>
        <p:grpSpPr bwMode="auto">
          <a:xfrm>
            <a:off x="100013" y="3370950"/>
            <a:ext cx="1089025" cy="1098550"/>
            <a:chOff x="53" y="1836"/>
            <a:chExt cx="686" cy="692"/>
          </a:xfrm>
        </p:grpSpPr>
        <p:sp>
          <p:nvSpPr>
            <p:cNvPr id="149" name="Text Box 260">
              <a:extLst>
                <a:ext uri="{FF2B5EF4-FFF2-40B4-BE49-F238E27FC236}">
                  <a16:creationId xmlns:a16="http://schemas.microsoft.com/office/drawing/2014/main" id="{D5144064-5216-4F76-8053-07617AFE1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150" name="Text Box 261">
              <a:extLst>
                <a:ext uri="{FF2B5EF4-FFF2-40B4-BE49-F238E27FC236}">
                  <a16:creationId xmlns:a16="http://schemas.microsoft.com/office/drawing/2014/main" id="{4162D243-C64B-4617-A230-4EF680D27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151" name="Line 262">
              <a:extLst>
                <a:ext uri="{FF2B5EF4-FFF2-40B4-BE49-F238E27FC236}">
                  <a16:creationId xmlns:a16="http://schemas.microsoft.com/office/drawing/2014/main" id="{E632539F-E55B-47A1-8ADE-27FBF3270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263">
              <a:extLst>
                <a:ext uri="{FF2B5EF4-FFF2-40B4-BE49-F238E27FC236}">
                  <a16:creationId xmlns:a16="http://schemas.microsoft.com/office/drawing/2014/main" id="{25CC4477-EE4F-43E7-839E-329F5920CA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" name="Text Box 270">
            <a:extLst>
              <a:ext uri="{FF2B5EF4-FFF2-40B4-BE49-F238E27FC236}">
                <a16:creationId xmlns:a16="http://schemas.microsoft.com/office/drawing/2014/main" id="{EEEB165B-AA18-4D4A-A396-6FFB86335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5693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54" name="Text Box 271">
            <a:extLst>
              <a:ext uri="{FF2B5EF4-FFF2-40B4-BE49-F238E27FC236}">
                <a16:creationId xmlns:a16="http://schemas.microsoft.com/office/drawing/2014/main" id="{AD1F1226-83E0-4266-9B55-F948C7E78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493781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55" name="Text Box 272">
            <a:extLst>
              <a:ext uri="{FF2B5EF4-FFF2-40B4-BE49-F238E27FC236}">
                <a16:creationId xmlns:a16="http://schemas.microsoft.com/office/drawing/2014/main" id="{FFA0FE53-EA2D-4E47-817C-003F684F5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263" y="56918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56" name="Text Box 273">
            <a:extLst>
              <a:ext uri="{FF2B5EF4-FFF2-40B4-BE49-F238E27FC236}">
                <a16:creationId xmlns:a16="http://schemas.microsoft.com/office/drawing/2014/main" id="{97975DCD-DBBF-427E-9131-409CCE903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4939400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grpSp>
        <p:nvGrpSpPr>
          <p:cNvPr id="157" name="Group 275">
            <a:extLst>
              <a:ext uri="{FF2B5EF4-FFF2-40B4-BE49-F238E27FC236}">
                <a16:creationId xmlns:a16="http://schemas.microsoft.com/office/drawing/2014/main" id="{CC9C8060-5A9C-433B-83AF-EB41C9E3E690}"/>
              </a:ext>
            </a:extLst>
          </p:cNvPr>
          <p:cNvGrpSpPr>
            <a:grpSpLocks/>
          </p:cNvGrpSpPr>
          <p:nvPr/>
        </p:nvGrpSpPr>
        <p:grpSpPr bwMode="auto">
          <a:xfrm>
            <a:off x="1152525" y="3383650"/>
            <a:ext cx="1076325" cy="1065212"/>
            <a:chOff x="731" y="1836"/>
            <a:chExt cx="678" cy="671"/>
          </a:xfrm>
        </p:grpSpPr>
        <p:sp>
          <p:nvSpPr>
            <p:cNvPr id="158" name="Text Box 276">
              <a:extLst>
                <a:ext uri="{FF2B5EF4-FFF2-40B4-BE49-F238E27FC236}">
                  <a16:creationId xmlns:a16="http://schemas.microsoft.com/office/drawing/2014/main" id="{A24826EE-1D58-495B-81FA-53F008949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159" name="Text Box 277">
              <a:extLst>
                <a:ext uri="{FF2B5EF4-FFF2-40B4-BE49-F238E27FC236}">
                  <a16:creationId xmlns:a16="http://schemas.microsoft.com/office/drawing/2014/main" id="{E739D283-110A-4826-B40D-773E106FC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160" name="Line 278">
              <a:extLst>
                <a:ext uri="{FF2B5EF4-FFF2-40B4-BE49-F238E27FC236}">
                  <a16:creationId xmlns:a16="http://schemas.microsoft.com/office/drawing/2014/main" id="{28549D76-40CC-4223-BA57-6390CC16D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1" name="Group 280">
            <a:extLst>
              <a:ext uri="{FF2B5EF4-FFF2-40B4-BE49-F238E27FC236}">
                <a16:creationId xmlns:a16="http://schemas.microsoft.com/office/drawing/2014/main" id="{8C8C22C6-89A8-408D-B910-C86AC5DC1CCF}"/>
              </a:ext>
            </a:extLst>
          </p:cNvPr>
          <p:cNvGrpSpPr>
            <a:grpSpLocks/>
          </p:cNvGrpSpPr>
          <p:nvPr/>
        </p:nvGrpSpPr>
        <p:grpSpPr bwMode="auto">
          <a:xfrm>
            <a:off x="157163" y="2259700"/>
            <a:ext cx="2205037" cy="1098550"/>
            <a:chOff x="97" y="1135"/>
            <a:chExt cx="1389" cy="692"/>
          </a:xfrm>
        </p:grpSpPr>
        <p:sp>
          <p:nvSpPr>
            <p:cNvPr id="162" name="Text Box 281">
              <a:extLst>
                <a:ext uri="{FF2B5EF4-FFF2-40B4-BE49-F238E27FC236}">
                  <a16:creationId xmlns:a16="http://schemas.microsoft.com/office/drawing/2014/main" id="{EEB2FC57-4D00-4900-81A8-8031F0060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163" name="Text Box 282">
              <a:extLst>
                <a:ext uri="{FF2B5EF4-FFF2-40B4-BE49-F238E27FC236}">
                  <a16:creationId xmlns:a16="http://schemas.microsoft.com/office/drawing/2014/main" id="{B2F265DE-684F-4CD7-AB39-F58C214A1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164" name="Text Box 283">
              <a:extLst>
                <a:ext uri="{FF2B5EF4-FFF2-40B4-BE49-F238E27FC236}">
                  <a16:creationId xmlns:a16="http://schemas.microsoft.com/office/drawing/2014/main" id="{1D9E7498-2ADA-4779-B72E-86F0F304A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165" name="Text Box 284">
              <a:extLst>
                <a:ext uri="{FF2B5EF4-FFF2-40B4-BE49-F238E27FC236}">
                  <a16:creationId xmlns:a16="http://schemas.microsoft.com/office/drawing/2014/main" id="{45070F4C-41FF-4E87-BB79-5EE079416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166" name="Line 285">
              <a:extLst>
                <a:ext uri="{FF2B5EF4-FFF2-40B4-BE49-F238E27FC236}">
                  <a16:creationId xmlns:a16="http://schemas.microsoft.com/office/drawing/2014/main" id="{81A002F9-A3D4-4F55-A6D9-931741BD0C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7" name="Text Box 293">
            <a:extLst>
              <a:ext uri="{FF2B5EF4-FFF2-40B4-BE49-F238E27FC236}">
                <a16:creationId xmlns:a16="http://schemas.microsoft.com/office/drawing/2014/main" id="{4D25028C-0907-40CC-847F-7A272617A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56918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68" name="Text Box 294">
            <a:extLst>
              <a:ext uri="{FF2B5EF4-FFF2-40B4-BE49-F238E27FC236}">
                <a16:creationId xmlns:a16="http://schemas.microsoft.com/office/drawing/2014/main" id="{BEAA2B9D-E791-4315-B21E-EFF202150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13" y="49425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69" name="Text Box 295">
            <a:extLst>
              <a:ext uri="{FF2B5EF4-FFF2-40B4-BE49-F238E27FC236}">
                <a16:creationId xmlns:a16="http://schemas.microsoft.com/office/drawing/2014/main" id="{FE47003C-059E-4265-BED8-7F097ECAC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57045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170" name="Text Box 296">
            <a:extLst>
              <a:ext uri="{FF2B5EF4-FFF2-40B4-BE49-F238E27FC236}">
                <a16:creationId xmlns:a16="http://schemas.microsoft.com/office/drawing/2014/main" id="{63937C6E-F60A-4A87-93CC-375218E5B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4926700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grpSp>
        <p:nvGrpSpPr>
          <p:cNvPr id="171" name="Group 299">
            <a:extLst>
              <a:ext uri="{FF2B5EF4-FFF2-40B4-BE49-F238E27FC236}">
                <a16:creationId xmlns:a16="http://schemas.microsoft.com/office/drawing/2014/main" id="{E5B50F58-7A7D-4F6F-AF49-E87616ED265A}"/>
              </a:ext>
            </a:extLst>
          </p:cNvPr>
          <p:cNvGrpSpPr>
            <a:grpSpLocks/>
          </p:cNvGrpSpPr>
          <p:nvPr/>
        </p:nvGrpSpPr>
        <p:grpSpPr bwMode="auto">
          <a:xfrm>
            <a:off x="2335213" y="3345550"/>
            <a:ext cx="1079500" cy="1122362"/>
            <a:chOff x="1460" y="1820"/>
            <a:chExt cx="680" cy="707"/>
          </a:xfrm>
        </p:grpSpPr>
        <p:sp>
          <p:nvSpPr>
            <p:cNvPr id="172" name="Line 300">
              <a:extLst>
                <a:ext uri="{FF2B5EF4-FFF2-40B4-BE49-F238E27FC236}">
                  <a16:creationId xmlns:a16="http://schemas.microsoft.com/office/drawing/2014/main" id="{C593AA09-A91E-44AF-A3A6-AD72FC5F19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Text Box 301">
              <a:extLst>
                <a:ext uri="{FF2B5EF4-FFF2-40B4-BE49-F238E27FC236}">
                  <a16:creationId xmlns:a16="http://schemas.microsoft.com/office/drawing/2014/main" id="{92D1DDDF-FBEA-4EFD-9B01-2523A445F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174" name="Text Box 302">
              <a:extLst>
                <a:ext uri="{FF2B5EF4-FFF2-40B4-BE49-F238E27FC236}">
                  <a16:creationId xmlns:a16="http://schemas.microsoft.com/office/drawing/2014/main" id="{141F4C49-40E2-48F7-ABD7-3503BC28C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75" name="Line 303">
              <a:extLst>
                <a:ext uri="{FF2B5EF4-FFF2-40B4-BE49-F238E27FC236}">
                  <a16:creationId xmlns:a16="http://schemas.microsoft.com/office/drawing/2014/main" id="{19E5E602-B84C-4AF0-A204-AC1B38527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6" name="Text Box 306">
            <a:extLst>
              <a:ext uri="{FF2B5EF4-FFF2-40B4-BE49-F238E27FC236}">
                <a16:creationId xmlns:a16="http://schemas.microsoft.com/office/drawing/2014/main" id="{F47F6BF2-900C-4DB7-8D0C-B8C7561A2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650" y="57045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77" name="Text Box 307">
            <a:extLst>
              <a:ext uri="{FF2B5EF4-FFF2-40B4-BE49-F238E27FC236}">
                <a16:creationId xmlns:a16="http://schemas.microsoft.com/office/drawing/2014/main" id="{8E73FF34-EF1A-4B02-8D82-1519B99C2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1225" y="4931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78" name="Text Box 308">
            <a:extLst>
              <a:ext uri="{FF2B5EF4-FFF2-40B4-BE49-F238E27FC236}">
                <a16:creationId xmlns:a16="http://schemas.microsoft.com/office/drawing/2014/main" id="{5BD9E8D2-05AB-4AD3-873A-CE9312940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5693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79" name="Text Box 309">
            <a:extLst>
              <a:ext uri="{FF2B5EF4-FFF2-40B4-BE49-F238E27FC236}">
                <a16:creationId xmlns:a16="http://schemas.microsoft.com/office/drawing/2014/main" id="{329F079D-848D-445F-80C1-28ABEAAF7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4931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grpSp>
        <p:nvGrpSpPr>
          <p:cNvPr id="180" name="Group 310">
            <a:extLst>
              <a:ext uri="{FF2B5EF4-FFF2-40B4-BE49-F238E27FC236}">
                <a16:creationId xmlns:a16="http://schemas.microsoft.com/office/drawing/2014/main" id="{724BD0D9-47D4-45A6-AD05-BA3AD41866FD}"/>
              </a:ext>
            </a:extLst>
          </p:cNvPr>
          <p:cNvGrpSpPr>
            <a:grpSpLocks/>
          </p:cNvGrpSpPr>
          <p:nvPr/>
        </p:nvGrpSpPr>
        <p:grpSpPr bwMode="auto">
          <a:xfrm>
            <a:off x="3416300" y="3372537"/>
            <a:ext cx="1046163" cy="1066800"/>
            <a:chOff x="2148" y="1836"/>
            <a:chExt cx="659" cy="672"/>
          </a:xfrm>
        </p:grpSpPr>
        <p:sp>
          <p:nvSpPr>
            <p:cNvPr id="181" name="Text Box 311">
              <a:extLst>
                <a:ext uri="{FF2B5EF4-FFF2-40B4-BE49-F238E27FC236}">
                  <a16:creationId xmlns:a16="http://schemas.microsoft.com/office/drawing/2014/main" id="{74029BAD-139C-41DB-B766-AB7235659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182" name="Text Box 312">
              <a:extLst>
                <a:ext uri="{FF2B5EF4-FFF2-40B4-BE49-F238E27FC236}">
                  <a16:creationId xmlns:a16="http://schemas.microsoft.com/office/drawing/2014/main" id="{0F6E57A5-3603-4EDE-ADBB-73D6F899B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183" name="Line 313">
              <a:extLst>
                <a:ext uri="{FF2B5EF4-FFF2-40B4-BE49-F238E27FC236}">
                  <a16:creationId xmlns:a16="http://schemas.microsoft.com/office/drawing/2014/main" id="{5E62C896-CC83-4E59-9ABD-4452E5842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" name="Group 315">
            <a:extLst>
              <a:ext uri="{FF2B5EF4-FFF2-40B4-BE49-F238E27FC236}">
                <a16:creationId xmlns:a16="http://schemas.microsoft.com/office/drawing/2014/main" id="{D95A75EA-A13F-403E-96F3-48E8B47BE293}"/>
              </a:ext>
            </a:extLst>
          </p:cNvPr>
          <p:cNvGrpSpPr>
            <a:grpSpLocks/>
          </p:cNvGrpSpPr>
          <p:nvPr/>
        </p:nvGrpSpPr>
        <p:grpSpPr bwMode="auto">
          <a:xfrm>
            <a:off x="2308225" y="2296212"/>
            <a:ext cx="2136775" cy="1127125"/>
            <a:chOff x="1451" y="1151"/>
            <a:chExt cx="1346" cy="710"/>
          </a:xfrm>
        </p:grpSpPr>
        <p:sp>
          <p:nvSpPr>
            <p:cNvPr id="185" name="Text Box 316">
              <a:extLst>
                <a:ext uri="{FF2B5EF4-FFF2-40B4-BE49-F238E27FC236}">
                  <a16:creationId xmlns:a16="http://schemas.microsoft.com/office/drawing/2014/main" id="{7DE870B6-94D3-468E-8995-48C21F8C8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186" name="Text Box 317">
              <a:extLst>
                <a:ext uri="{FF2B5EF4-FFF2-40B4-BE49-F238E27FC236}">
                  <a16:creationId xmlns:a16="http://schemas.microsoft.com/office/drawing/2014/main" id="{90459FF0-80E0-4B79-8429-0E0A193EF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87" name="Text Box 318">
              <a:extLst>
                <a:ext uri="{FF2B5EF4-FFF2-40B4-BE49-F238E27FC236}">
                  <a16:creationId xmlns:a16="http://schemas.microsoft.com/office/drawing/2014/main" id="{20C40019-5F02-4839-B8DF-4BB3AC7AE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188" name="Text Box 319">
              <a:extLst>
                <a:ext uri="{FF2B5EF4-FFF2-40B4-BE49-F238E27FC236}">
                  <a16:creationId xmlns:a16="http://schemas.microsoft.com/office/drawing/2014/main" id="{2309F548-9C96-42AE-B9FF-0E3796F46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189" name="Line 320">
              <a:extLst>
                <a:ext uri="{FF2B5EF4-FFF2-40B4-BE49-F238E27FC236}">
                  <a16:creationId xmlns:a16="http://schemas.microsoft.com/office/drawing/2014/main" id="{EE8737F8-74F4-45BE-A45B-2FBDE825F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321">
              <a:extLst>
                <a:ext uri="{FF2B5EF4-FFF2-40B4-BE49-F238E27FC236}">
                  <a16:creationId xmlns:a16="http://schemas.microsoft.com/office/drawing/2014/main" id="{AB69130D-96F1-435D-98E8-AD3B3A91E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1" name="Group 330">
            <a:extLst>
              <a:ext uri="{FF2B5EF4-FFF2-40B4-BE49-F238E27FC236}">
                <a16:creationId xmlns:a16="http://schemas.microsoft.com/office/drawing/2014/main" id="{D04CA4E7-3291-47EF-8BB8-7520FB161760}"/>
              </a:ext>
            </a:extLst>
          </p:cNvPr>
          <p:cNvGrpSpPr>
            <a:grpSpLocks/>
          </p:cNvGrpSpPr>
          <p:nvPr/>
        </p:nvGrpSpPr>
        <p:grpSpPr bwMode="auto">
          <a:xfrm>
            <a:off x="293688" y="1791387"/>
            <a:ext cx="4197350" cy="476250"/>
            <a:chOff x="182" y="833"/>
            <a:chExt cx="2644" cy="300"/>
          </a:xfrm>
        </p:grpSpPr>
        <p:sp>
          <p:nvSpPr>
            <p:cNvPr id="192" name="Text Box 331">
              <a:extLst>
                <a:ext uri="{FF2B5EF4-FFF2-40B4-BE49-F238E27FC236}">
                  <a16:creationId xmlns:a16="http://schemas.microsoft.com/office/drawing/2014/main" id="{5B1C4A37-9697-49A6-A436-41F291B6A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193" name="Text Box 332">
              <a:extLst>
                <a:ext uri="{FF2B5EF4-FFF2-40B4-BE49-F238E27FC236}">
                  <a16:creationId xmlns:a16="http://schemas.microsoft.com/office/drawing/2014/main" id="{19D96D7E-DBA2-4827-9667-77F7A9CB2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194" name="Text Box 333">
              <a:extLst>
                <a:ext uri="{FF2B5EF4-FFF2-40B4-BE49-F238E27FC236}">
                  <a16:creationId xmlns:a16="http://schemas.microsoft.com/office/drawing/2014/main" id="{778E78D3-6406-40D5-8908-DFF09F3EA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195" name="Text Box 334">
              <a:extLst>
                <a:ext uri="{FF2B5EF4-FFF2-40B4-BE49-F238E27FC236}">
                  <a16:creationId xmlns:a16="http://schemas.microsoft.com/office/drawing/2014/main" id="{1E22C0E7-4523-41F6-8C68-B1ED3C1AC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196" name="Text Box 335">
              <a:extLst>
                <a:ext uri="{FF2B5EF4-FFF2-40B4-BE49-F238E27FC236}">
                  <a16:creationId xmlns:a16="http://schemas.microsoft.com/office/drawing/2014/main" id="{58A0BFF7-3525-42DC-8A87-75ECB262B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197" name="Text Box 336">
              <a:extLst>
                <a:ext uri="{FF2B5EF4-FFF2-40B4-BE49-F238E27FC236}">
                  <a16:creationId xmlns:a16="http://schemas.microsoft.com/office/drawing/2014/main" id="{318E9567-A355-4091-83BA-EC5F1083D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98" name="Text Box 337">
              <a:extLst>
                <a:ext uri="{FF2B5EF4-FFF2-40B4-BE49-F238E27FC236}">
                  <a16:creationId xmlns:a16="http://schemas.microsoft.com/office/drawing/2014/main" id="{6DCD8EC1-0CDF-4779-B2D6-CCA201ACF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199" name="Text Box 338">
              <a:extLst>
                <a:ext uri="{FF2B5EF4-FFF2-40B4-BE49-F238E27FC236}">
                  <a16:creationId xmlns:a16="http://schemas.microsoft.com/office/drawing/2014/main" id="{CC1F3BBC-C122-489B-8F1C-76BBFC2FA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</p:grpSp>
      <p:sp>
        <p:nvSpPr>
          <p:cNvPr id="200" name="Text Box 341">
            <a:extLst>
              <a:ext uri="{FF2B5EF4-FFF2-40B4-BE49-F238E27FC236}">
                <a16:creationId xmlns:a16="http://schemas.microsoft.com/office/drawing/2014/main" id="{50365D03-6998-419D-9342-515D61532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0" y="4925112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201" name="Text Box 342">
            <a:extLst>
              <a:ext uri="{FF2B5EF4-FFF2-40B4-BE49-F238E27FC236}">
                <a16:creationId xmlns:a16="http://schemas.microsoft.com/office/drawing/2014/main" id="{3F549788-9E20-48AE-9B9A-9166DA339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063" y="491400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202" name="Text Box 343">
            <a:extLst>
              <a:ext uri="{FF2B5EF4-FFF2-40B4-BE49-F238E27FC236}">
                <a16:creationId xmlns:a16="http://schemas.microsoft.com/office/drawing/2014/main" id="{7CD082AB-C842-4F2D-9437-CDD778CB8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713" y="49298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203" name="Text Box 344">
            <a:extLst>
              <a:ext uri="{FF2B5EF4-FFF2-40B4-BE49-F238E27FC236}">
                <a16:creationId xmlns:a16="http://schemas.microsoft.com/office/drawing/2014/main" id="{EF22C1A0-43FF-471C-AE90-4A817D78D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4915587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204" name="Text Box 345">
            <a:extLst>
              <a:ext uri="{FF2B5EF4-FFF2-40B4-BE49-F238E27FC236}">
                <a16:creationId xmlns:a16="http://schemas.microsoft.com/office/drawing/2014/main" id="{8DFA0A06-B623-47AB-8AC0-CCCF6C680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775" y="3982137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205" name="Text Box 346">
            <a:extLst>
              <a:ext uri="{FF2B5EF4-FFF2-40B4-BE49-F238E27FC236}">
                <a16:creationId xmlns:a16="http://schemas.microsoft.com/office/drawing/2014/main" id="{C41164FC-8454-45DD-A075-BCF2E8907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75" y="39805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206" name="Text Box 347">
            <a:extLst>
              <a:ext uri="{FF2B5EF4-FFF2-40B4-BE49-F238E27FC236}">
                <a16:creationId xmlns:a16="http://schemas.microsoft.com/office/drawing/2014/main" id="{3B692C98-E0D0-49F7-97F5-875514AA7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39805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207" name="Text Box 348">
            <a:extLst>
              <a:ext uri="{FF2B5EF4-FFF2-40B4-BE49-F238E27FC236}">
                <a16:creationId xmlns:a16="http://schemas.microsoft.com/office/drawing/2014/main" id="{A322BF62-6D6C-4048-B9FC-ABC8EF0E0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13" y="3982137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208" name="Text Box 349">
            <a:extLst>
              <a:ext uri="{FF2B5EF4-FFF2-40B4-BE49-F238E27FC236}">
                <a16:creationId xmlns:a16="http://schemas.microsoft.com/office/drawing/2014/main" id="{CC24F692-1A35-4839-ACAE-47CE1BA8A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4902887"/>
            <a:ext cx="5334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209" name="Text Box 350">
            <a:extLst>
              <a:ext uri="{FF2B5EF4-FFF2-40B4-BE49-F238E27FC236}">
                <a16:creationId xmlns:a16="http://schemas.microsoft.com/office/drawing/2014/main" id="{AC69E63E-3F6A-41BA-8806-0D81AB9E3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450" y="4926700"/>
            <a:ext cx="5461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210" name="Text Box 351">
            <a:extLst>
              <a:ext uri="{FF2B5EF4-FFF2-40B4-BE49-F238E27FC236}">
                <a16:creationId xmlns:a16="http://schemas.microsoft.com/office/drawing/2014/main" id="{12BD469B-B229-4A10-9216-B42D97D06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0" y="49171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211" name="Text Box 352">
            <a:extLst>
              <a:ext uri="{FF2B5EF4-FFF2-40B4-BE49-F238E27FC236}">
                <a16:creationId xmlns:a16="http://schemas.microsoft.com/office/drawing/2014/main" id="{CEE09CE7-22E8-40E3-AB4E-59103A079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263" y="4928287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212" name="Text Box 353">
            <a:extLst>
              <a:ext uri="{FF2B5EF4-FFF2-40B4-BE49-F238E27FC236}">
                <a16:creationId xmlns:a16="http://schemas.microsoft.com/office/drawing/2014/main" id="{EEA839CE-5863-4BF7-8F85-419349FFD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6413" y="39932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213" name="Text Box 354">
            <a:extLst>
              <a:ext uri="{FF2B5EF4-FFF2-40B4-BE49-F238E27FC236}">
                <a16:creationId xmlns:a16="http://schemas.microsoft.com/office/drawing/2014/main" id="{E5BB0A26-2633-4534-BFD7-8F130EA4F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0" y="39932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214" name="Text Box 355">
            <a:extLst>
              <a:ext uri="{FF2B5EF4-FFF2-40B4-BE49-F238E27FC236}">
                <a16:creationId xmlns:a16="http://schemas.microsoft.com/office/drawing/2014/main" id="{A9101B6B-CB72-4B73-93B1-73947470B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013" y="3980550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215" name="Text Box 356">
            <a:extLst>
              <a:ext uri="{FF2B5EF4-FFF2-40B4-BE49-F238E27FC236}">
                <a16:creationId xmlns:a16="http://schemas.microsoft.com/office/drawing/2014/main" id="{17A19181-060A-48AE-9C5A-F4ED9D034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950" y="3982137"/>
            <a:ext cx="582613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216" name="Text Box 357">
            <a:extLst>
              <a:ext uri="{FF2B5EF4-FFF2-40B4-BE49-F238E27FC236}">
                <a16:creationId xmlns:a16="http://schemas.microsoft.com/office/drawing/2014/main" id="{E2013D57-083F-43D6-A508-E4D18F4C3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25" y="2924862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217" name="Text Box 358">
            <a:extLst>
              <a:ext uri="{FF2B5EF4-FFF2-40B4-BE49-F238E27FC236}">
                <a16:creationId xmlns:a16="http://schemas.microsoft.com/office/drawing/2014/main" id="{23112CA8-864E-472F-8DAE-A54DA9079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413" y="29105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218" name="Text Box 359">
            <a:extLst>
              <a:ext uri="{FF2B5EF4-FFF2-40B4-BE49-F238E27FC236}">
                <a16:creationId xmlns:a16="http://schemas.microsoft.com/office/drawing/2014/main" id="{9F66E6B8-C460-4279-92FB-31E9128D4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5" y="29232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219" name="Text Box 360">
            <a:extLst>
              <a:ext uri="{FF2B5EF4-FFF2-40B4-BE49-F238E27FC236}">
                <a16:creationId xmlns:a16="http://schemas.microsoft.com/office/drawing/2014/main" id="{E99FE424-F583-4F1C-8DB6-AF70E6B14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8" y="2923275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220" name="Text Box 361">
            <a:extLst>
              <a:ext uri="{FF2B5EF4-FFF2-40B4-BE49-F238E27FC236}">
                <a16:creationId xmlns:a16="http://schemas.microsoft.com/office/drawing/2014/main" id="{ABB0A021-1AD7-40E9-849E-E2B8C7F2F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888" y="29232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221" name="Text Box 362">
            <a:extLst>
              <a:ext uri="{FF2B5EF4-FFF2-40B4-BE49-F238E27FC236}">
                <a16:creationId xmlns:a16="http://schemas.microsoft.com/office/drawing/2014/main" id="{09082145-F0AB-4A81-82DA-CEFE59B6F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2912162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222" name="Text Box 363">
            <a:extLst>
              <a:ext uri="{FF2B5EF4-FFF2-40B4-BE49-F238E27FC236}">
                <a16:creationId xmlns:a16="http://schemas.microsoft.com/office/drawing/2014/main" id="{F164A5DA-E919-4802-BA40-3B0426E36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950" y="29105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223" name="Text Box 364">
            <a:extLst>
              <a:ext uri="{FF2B5EF4-FFF2-40B4-BE49-F238E27FC236}">
                <a16:creationId xmlns:a16="http://schemas.microsoft.com/office/drawing/2014/main" id="{1D0DC214-9398-4468-BA86-B375AD7B2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1388" y="2924862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224" name="Text Box 365">
            <a:extLst>
              <a:ext uri="{FF2B5EF4-FFF2-40B4-BE49-F238E27FC236}">
                <a16:creationId xmlns:a16="http://schemas.microsoft.com/office/drawing/2014/main" id="{861405B1-2186-4FF2-9A4F-42EEE037A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238" y="1321487"/>
            <a:ext cx="2065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u="sng">
                <a:solidFill>
                  <a:srgbClr val="CC3300"/>
                </a:solidFill>
              </a:rPr>
              <a:t>Original Sequence</a:t>
            </a:r>
          </a:p>
        </p:txBody>
      </p:sp>
      <p:sp>
        <p:nvSpPr>
          <p:cNvPr id="225" name="Text Box 366">
            <a:extLst>
              <a:ext uri="{FF2B5EF4-FFF2-40B4-BE49-F238E27FC236}">
                <a16:creationId xmlns:a16="http://schemas.microsoft.com/office/drawing/2014/main" id="{74D248FA-43B8-4687-8DC1-50418E7B8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563" y="1348475"/>
            <a:ext cx="1882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u="sng">
                <a:solidFill>
                  <a:srgbClr val="CC3300"/>
                </a:solidFill>
              </a:rPr>
              <a:t>Sorted Sequence</a:t>
            </a:r>
          </a:p>
        </p:txBody>
      </p:sp>
    </p:spTree>
    <p:extLst>
      <p:ext uri="{BB962C8B-B14F-4D97-AF65-F5344CB8AC3E}">
        <p14:creationId xmlns:p14="http://schemas.microsoft.com/office/powerpoint/2010/main" val="326456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0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500"/>
                            </p:stCondLst>
                            <p:childTnLst>
                              <p:par>
                                <p:cTn id="2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2000"/>
                            </p:stCondLst>
                            <p:childTnLst>
                              <p:par>
                                <p:cTn id="2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00"/>
                            </p:stCondLst>
                            <p:childTnLst>
                              <p:par>
                                <p:cTn id="2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000"/>
                            </p:stCondLst>
                            <p:childTnLst>
                              <p:par>
                                <p:cTn id="2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2500"/>
                            </p:stCondLst>
                            <p:childTnLst>
                              <p:par>
                                <p:cTn id="2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000"/>
                            </p:stCondLst>
                            <p:childTnLst>
                              <p:par>
                                <p:cTn id="2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4000"/>
                            </p:stCondLst>
                            <p:childTnLst>
                              <p:par>
                                <p:cTn id="3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00"/>
                            </p:stCondLst>
                            <p:childTnLst>
                              <p:par>
                                <p:cTn id="3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500"/>
                            </p:stCondLst>
                            <p:childTnLst>
                              <p:par>
                                <p:cTn id="3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2000"/>
                            </p:stCondLst>
                            <p:childTnLst>
                              <p:par>
                                <p:cTn id="3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2500"/>
                            </p:stCondLst>
                            <p:childTnLst>
                              <p:par>
                                <p:cTn id="3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0"/>
                            </p:stCondLst>
                            <p:childTnLst>
                              <p:par>
                                <p:cTn id="3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500"/>
                            </p:stCondLst>
                            <p:childTnLst>
                              <p:par>
                                <p:cTn id="3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6000"/>
                            </p:stCondLst>
                            <p:childTnLst>
                              <p:par>
                                <p:cTn id="3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6500"/>
                            </p:stCondLst>
                            <p:childTnLst>
                              <p:par>
                                <p:cTn id="3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7000"/>
                            </p:stCondLst>
                            <p:childTnLst>
                              <p:par>
                                <p:cTn id="3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7500"/>
                            </p:stCondLst>
                            <p:childTnLst>
                              <p:par>
                                <p:cTn id="3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8000"/>
                            </p:stCondLst>
                            <p:childTnLst>
                              <p:par>
                                <p:cTn id="3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 autoUpdateAnimBg="0"/>
      <p:bldP spid="94" grpId="0" animBg="1" autoUpdateAnimBg="0"/>
      <p:bldP spid="95" grpId="0" animBg="1" autoUpdateAnimBg="0"/>
      <p:bldP spid="96" grpId="0" animBg="1" autoUpdateAnimBg="0"/>
      <p:bldP spid="97" grpId="0" animBg="1" autoUpdateAnimBg="0"/>
      <p:bldP spid="98" grpId="0" animBg="1" autoUpdateAnimBg="0"/>
      <p:bldP spid="99" grpId="0" animBg="1" autoUpdateAnimBg="0"/>
      <p:bldP spid="100" grpId="0" animBg="1" autoUpdateAnimBg="0"/>
      <p:bldP spid="101" grpId="0" animBg="1" autoUpdateAnimBg="0"/>
      <p:bldP spid="102" grpId="0" animBg="1" autoUpdateAnimBg="0"/>
      <p:bldP spid="103" grpId="0" animBg="1" autoUpdateAnimBg="0"/>
      <p:bldP spid="104" grpId="0" animBg="1" autoUpdateAnimBg="0"/>
      <p:bldP spid="105" grpId="0" animBg="1" autoUpdateAnimBg="0"/>
      <p:bldP spid="106" grpId="0" animBg="1" autoUpdateAnimBg="0"/>
      <p:bldP spid="107" grpId="0" animBg="1" autoUpdateAnimBg="0"/>
      <p:bldP spid="108" grpId="0" animBg="1" autoUpdateAnimBg="0"/>
      <p:bldP spid="109" grpId="0" animBg="1" autoUpdateAnimBg="0"/>
      <p:bldP spid="110" grpId="0" animBg="1" autoUpdateAnimBg="0"/>
      <p:bldP spid="111" grpId="0" animBg="1" autoUpdateAnimBg="0"/>
      <p:bldP spid="112" grpId="0" animBg="1" autoUpdateAnimBg="0"/>
      <p:bldP spid="116" grpId="0" animBg="1" autoUpdateAnimBg="0"/>
      <p:bldP spid="117" grpId="0" animBg="1" autoUpdateAnimBg="0"/>
      <p:bldP spid="118" grpId="0" animBg="1" autoUpdateAnimBg="0"/>
      <p:bldP spid="119" grpId="0" animBg="1" autoUpdateAnimBg="0"/>
      <p:bldP spid="123" grpId="0" animBg="1" autoUpdateAnimBg="0"/>
      <p:bldP spid="124" grpId="0" animBg="1" autoUpdateAnimBg="0"/>
      <p:bldP spid="125" grpId="0" animBg="1" autoUpdateAnimBg="0"/>
      <p:bldP spid="126" grpId="0" animBg="1" autoUpdateAnimBg="0"/>
      <p:bldP spid="127" grpId="0" animBg="1" autoUpdateAnimBg="0"/>
      <p:bldP spid="128" grpId="0" animBg="1" autoUpdateAnimBg="0"/>
      <p:bldP spid="129" grpId="0" animBg="1" autoUpdateAnimBg="0"/>
      <p:bldP spid="130" grpId="0" animBg="1" autoUpdateAnimBg="0"/>
      <p:bldP spid="146" grpId="0" animBg="1" autoUpdateAnimBg="0"/>
      <p:bldP spid="147" grpId="0" animBg="1" autoUpdateAnimBg="0"/>
      <p:bldP spid="153" grpId="0" animBg="1" autoUpdateAnimBg="0"/>
      <p:bldP spid="154" grpId="0" animBg="1" autoUpdateAnimBg="0"/>
      <p:bldP spid="155" grpId="0" animBg="1" autoUpdateAnimBg="0"/>
      <p:bldP spid="156" grpId="0" animBg="1" autoUpdateAnimBg="0"/>
      <p:bldP spid="167" grpId="0" animBg="1" autoUpdateAnimBg="0"/>
      <p:bldP spid="168" grpId="0" animBg="1" autoUpdateAnimBg="0"/>
      <p:bldP spid="169" grpId="0" animBg="1" autoUpdateAnimBg="0"/>
      <p:bldP spid="170" grpId="0" animBg="1" autoUpdateAnimBg="0"/>
      <p:bldP spid="176" grpId="0" animBg="1" autoUpdateAnimBg="0"/>
      <p:bldP spid="177" grpId="0" animBg="1" autoUpdateAnimBg="0"/>
      <p:bldP spid="178" grpId="0" animBg="1" autoUpdateAnimBg="0"/>
      <p:bldP spid="179" grpId="0" animBg="1" autoUpdateAnimBg="0"/>
      <p:bldP spid="200" grpId="0" animBg="1" autoUpdateAnimBg="0"/>
      <p:bldP spid="201" grpId="0" animBg="1" autoUpdateAnimBg="0"/>
      <p:bldP spid="202" grpId="0" animBg="1" autoUpdateAnimBg="0"/>
      <p:bldP spid="203" grpId="0" animBg="1" autoUpdateAnimBg="0"/>
      <p:bldP spid="204" grpId="0" animBg="1" autoUpdateAnimBg="0"/>
      <p:bldP spid="205" grpId="0" animBg="1" autoUpdateAnimBg="0"/>
      <p:bldP spid="206" grpId="0" animBg="1" autoUpdateAnimBg="0"/>
      <p:bldP spid="207" grpId="0" animBg="1" autoUpdateAnimBg="0"/>
      <p:bldP spid="208" grpId="0" animBg="1" autoUpdateAnimBg="0"/>
      <p:bldP spid="209" grpId="0" animBg="1" autoUpdateAnimBg="0"/>
      <p:bldP spid="210" grpId="0" animBg="1" autoUpdateAnimBg="0"/>
      <p:bldP spid="211" grpId="0" animBg="1" autoUpdateAnimBg="0"/>
      <p:bldP spid="212" grpId="0" animBg="1" autoUpdateAnimBg="0"/>
      <p:bldP spid="213" grpId="0" animBg="1" autoUpdateAnimBg="0"/>
      <p:bldP spid="214" grpId="0" animBg="1" autoUpdateAnimBg="0"/>
      <p:bldP spid="215" grpId="0" animBg="1" autoUpdateAnimBg="0"/>
      <p:bldP spid="216" grpId="0" animBg="1" autoUpdateAnimBg="0"/>
      <p:bldP spid="217" grpId="0" animBg="1" autoUpdateAnimBg="0"/>
      <p:bldP spid="218" grpId="0" animBg="1" autoUpdateAnimBg="0"/>
      <p:bldP spid="219" grpId="0" animBg="1" autoUpdateAnimBg="0"/>
      <p:bldP spid="220" grpId="0" animBg="1" autoUpdateAnimBg="0"/>
      <p:bldP spid="221" grpId="0" animBg="1" autoUpdateAnimBg="0"/>
      <p:bldP spid="222" grpId="0" animBg="1" autoUpdateAnimBg="0"/>
      <p:bldP spid="22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73BDBB73-E584-416B-9560-05DFE70EC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4691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3317D30-56D9-492B-BFD2-8B8B7276D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2566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F768384-E921-4880-B00B-353EB3D3D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191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6EC7513-D619-4F17-BC22-C4DDA73C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941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E99FFB2F-9922-4617-917E-228E0E330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7316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B13D0B95-7325-48C0-B096-FE9B86E2B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066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F10FF0E4-2311-4360-957D-72436457B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7816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87CA23B0-7054-4745-BD83-03DE4B7E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441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B4F3F-B2EE-4D69-9ECF-A5CB192DA071}"/>
              </a:ext>
            </a:extLst>
          </p:cNvPr>
          <p:cNvSpPr txBox="1"/>
          <p:nvPr/>
        </p:nvSpPr>
        <p:spPr>
          <a:xfrm>
            <a:off x="3404382" y="576775"/>
            <a:ext cx="1211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581194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D9D525-C7E9-48D1-9117-227E0E1DA2C1}"/>
              </a:ext>
            </a:extLst>
          </p:cNvPr>
          <p:cNvSpPr txBox="1"/>
          <p:nvPr/>
        </p:nvSpPr>
        <p:spPr>
          <a:xfrm>
            <a:off x="353291" y="1717925"/>
            <a:ext cx="8790709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effectLst/>
              </a:rPr>
              <a:t>Step 1</a:t>
            </a:r>
            <a:r>
              <a:rPr lang="en-US" sz="2000" b="1" dirty="0"/>
              <a:t> − if it is only one element in the list it is already sorted, return. 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effectLst/>
              </a:rPr>
              <a:t>Step 2</a:t>
            </a:r>
            <a:r>
              <a:rPr lang="en-US" sz="2000" b="1" dirty="0"/>
              <a:t> − divide the list recursively into two halves until it can no more be divided. 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effectLst/>
              </a:rPr>
              <a:t>Step 3</a:t>
            </a:r>
            <a:r>
              <a:rPr lang="en-US" sz="2000" b="1" dirty="0"/>
              <a:t> − merge the smaller lists into new list in sorted order.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9E76DE0-4694-4410-99B3-46F0DF356695}"/>
              </a:ext>
            </a:extLst>
          </p:cNvPr>
          <p:cNvSpPr txBox="1">
            <a:spLocks/>
          </p:cNvSpPr>
          <p:nvPr/>
        </p:nvSpPr>
        <p:spPr>
          <a:xfrm>
            <a:off x="533400" y="547915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82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E234BD-F305-45D2-B7C0-7CC68938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785" y="708839"/>
            <a:ext cx="4670352" cy="601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02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>
            <a:extLst>
              <a:ext uri="{FF2B5EF4-FFF2-40B4-BE49-F238E27FC236}">
                <a16:creationId xmlns:a16="http://schemas.microsoft.com/office/drawing/2014/main" id="{9EA93CF3-38B8-40DC-8144-B3E76506A59E}"/>
              </a:ext>
            </a:extLst>
          </p:cNvPr>
          <p:cNvSpPr txBox="1">
            <a:spLocks noChangeArrowheads="1"/>
          </p:cNvSpPr>
          <p:nvPr/>
        </p:nvSpPr>
        <p:spPr>
          <a:xfrm>
            <a:off x="155575" y="1193019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r>
              <a:rPr lang="en-US" altLang="en-US" u="sng"/>
              <a:t>Statement		                  Cost</a:t>
            </a:r>
            <a:endParaRPr lang="en-US" altLang="en-US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/>
          </a:p>
          <a:p>
            <a:pPr defTabSz="6338888">
              <a:lnSpc>
                <a:spcPct val="120000"/>
              </a:lnSpc>
              <a:tabLst>
                <a:tab pos="2114550" algn="l"/>
                <a:tab pos="4110038" algn="l"/>
              </a:tabLst>
            </a:pPr>
            <a:endParaRPr lang="en-US" altLang="en-US" sz="2800"/>
          </a:p>
          <a:p>
            <a:pPr defTabSz="6338888">
              <a:lnSpc>
                <a:spcPct val="120000"/>
              </a:lnSpc>
              <a:tabLst>
                <a:tab pos="2114550" algn="l"/>
                <a:tab pos="4110038" algn="l"/>
              </a:tabLst>
            </a:pPr>
            <a:r>
              <a:rPr lang="en-US" altLang="en-US" sz="2800"/>
              <a:t>So T(n) = 	</a:t>
            </a:r>
            <a:r>
              <a:rPr lang="en-US" altLang="en-US" sz="2800" i="1">
                <a:sym typeface="Symbol" panose="05050102010706020507" pitchFamily="18" charset="2"/>
              </a:rPr>
              <a:t>O</a:t>
            </a:r>
            <a:r>
              <a:rPr lang="en-US" altLang="en-US" sz="2800">
                <a:sym typeface="Symbol" panose="05050102010706020507" pitchFamily="18" charset="2"/>
              </a:rPr>
              <a:t>(1) when n = 1, and 	             	</a:t>
            </a:r>
            <a:r>
              <a:rPr lang="en-US" altLang="en-US" sz="2800"/>
              <a:t>2T(n/2) + </a:t>
            </a:r>
            <a:r>
              <a:rPr lang="en-US" altLang="en-US" sz="2800" i="1">
                <a:sym typeface="Symbol" panose="05050102010706020507" pitchFamily="18" charset="2"/>
              </a:rPr>
              <a:t>O</a:t>
            </a:r>
            <a:r>
              <a:rPr lang="en-US" altLang="en-US" sz="2800">
                <a:sym typeface="Symbol" panose="05050102010706020507" pitchFamily="18" charset="2"/>
              </a:rPr>
              <a:t>(n) when n &gt; 1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8C1A39E8-C677-43AB-9205-676A92A47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53" y="1648768"/>
            <a:ext cx="8672148" cy="236988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 err="1">
                <a:latin typeface="Times New Roman" panose="02020603050405020304" pitchFamily="18" charset="0"/>
              </a:rPr>
              <a:t>MergeSort</a:t>
            </a:r>
            <a:r>
              <a:rPr lang="en-US" altLang="en-US" sz="2400" b="1" dirty="0">
                <a:latin typeface="Times New Roman" panose="02020603050405020304" pitchFamily="18" charset="0"/>
              </a:rPr>
              <a:t> (A, p, r)                                         </a:t>
            </a:r>
            <a:r>
              <a:rPr lang="en-US" altLang="en-US" sz="2400" b="1" i="0" dirty="0">
                <a:latin typeface="Times New Roman" panose="02020603050405020304" pitchFamily="18" charset="0"/>
              </a:rPr>
              <a:t>T(n)</a:t>
            </a:r>
            <a:r>
              <a:rPr lang="en-US" altLang="en-US" i="0" dirty="0">
                <a:latin typeface="Times New Roman" panose="02020603050405020304" pitchFamily="18" charset="0"/>
              </a:rPr>
              <a:t>, to sort n elements</a:t>
            </a:r>
          </a:p>
          <a:p>
            <a:pPr>
              <a:buFontTx/>
              <a:buAutoNum type="arabicPlain"/>
            </a:pPr>
            <a:r>
              <a:rPr lang="en-US" altLang="en-US" sz="2400" b="1" dirty="0">
                <a:latin typeface="Times New Roman" panose="02020603050405020304" pitchFamily="18" charset="0"/>
              </a:rPr>
              <a:t>if </a:t>
            </a:r>
            <a:r>
              <a:rPr lang="en-US" altLang="en-US" sz="2400" dirty="0">
                <a:latin typeface="Times New Roman" panose="02020603050405020304" pitchFamily="18" charset="0"/>
              </a:rPr>
              <a:t>p &lt; r					</a:t>
            </a:r>
            <a:r>
              <a:rPr kumimoji="1"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O</a:t>
            </a:r>
            <a:r>
              <a:rPr kumimoji="1" lang="en-US" altLang="en-US" sz="2400" b="1" i="0" dirty="0">
                <a:latin typeface="Courier New" panose="02070309020205020404" pitchFamily="49" charset="0"/>
                <a:sym typeface="Symbol" panose="05050102010706020507" pitchFamily="18" charset="2"/>
              </a:rPr>
              <a:t>(1)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buFontTx/>
              <a:buAutoNum type="arabicPlain"/>
            </a:pPr>
            <a:r>
              <a:rPr lang="en-US" altLang="en-US" sz="2400" b="1" dirty="0">
                <a:latin typeface="Times New Roman" panose="02020603050405020304" pitchFamily="18" charset="0"/>
              </a:rPr>
              <a:t>    then</a:t>
            </a:r>
            <a:r>
              <a:rPr lang="en-US" altLang="en-US" sz="2400" dirty="0">
                <a:latin typeface="Times New Roman" panose="02020603050405020304" pitchFamily="18" charset="0"/>
              </a:rPr>
              <a:t> q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 (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p+r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)/2			</a:t>
            </a:r>
            <a:r>
              <a:rPr kumimoji="1"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O</a:t>
            </a:r>
            <a:r>
              <a:rPr kumimoji="1" lang="en-US" altLang="en-US" sz="2400" b="1" i="0" dirty="0">
                <a:latin typeface="Courier New" panose="02070309020205020404" pitchFamily="49" charset="0"/>
                <a:sym typeface="Symbol" panose="05050102010706020507" pitchFamily="18" charset="2"/>
              </a:rPr>
              <a:t>(1)</a:t>
            </a:r>
            <a:endParaRPr lang="en-US" altLang="en-US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MergeSort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(A, p, q)			</a:t>
            </a:r>
            <a:r>
              <a:rPr lang="en-US" altLang="en-US" sz="2400" b="1" i="0" dirty="0">
                <a:latin typeface="Times New Roman" panose="02020603050405020304" pitchFamily="18" charset="0"/>
                <a:sym typeface="Symbol" panose="05050102010706020507" pitchFamily="18" charset="2"/>
              </a:rPr>
              <a:t>T(n/2)</a:t>
            </a:r>
            <a:r>
              <a:rPr lang="en-US" altLang="en-US" sz="2400" i="0" dirty="0">
                <a:latin typeface="Times New Roman" panose="02020603050405020304" pitchFamily="18" charset="0"/>
              </a:rPr>
              <a:t>, </a:t>
            </a:r>
            <a:r>
              <a:rPr lang="en-US" altLang="en-US" i="0" dirty="0">
                <a:latin typeface="Times New Roman" panose="02020603050405020304" pitchFamily="18" charset="0"/>
              </a:rPr>
              <a:t>to sort n/2 elements</a:t>
            </a:r>
            <a:endParaRPr lang="en-US" altLang="en-US" sz="2400" b="1" i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MergeSort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(A, q+1, r)		</a:t>
            </a:r>
            <a:r>
              <a:rPr lang="en-US" altLang="en-US" sz="2400" b="1" i="0" dirty="0">
                <a:latin typeface="Times New Roman" panose="02020603050405020304" pitchFamily="18" charset="0"/>
                <a:sym typeface="Symbol" panose="05050102010706020507" pitchFamily="18" charset="2"/>
              </a:rPr>
              <a:t>T(n/2)</a:t>
            </a:r>
            <a:r>
              <a:rPr lang="en-US" altLang="en-US" sz="2800" i="0" dirty="0">
                <a:latin typeface="Times New Roman" panose="02020603050405020304" pitchFamily="18" charset="0"/>
              </a:rPr>
              <a:t>, </a:t>
            </a:r>
            <a:r>
              <a:rPr lang="en-US" altLang="en-US" i="0" dirty="0">
                <a:latin typeface="Times New Roman" panose="02020603050405020304" pitchFamily="18" charset="0"/>
              </a:rPr>
              <a:t>to sort n/2 elements</a:t>
            </a:r>
            <a:endParaRPr lang="en-US" altLang="en-US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Merge (A, p, q, r) 			</a:t>
            </a:r>
            <a:r>
              <a:rPr kumimoji="1"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O</a:t>
            </a:r>
            <a:r>
              <a:rPr kumimoji="1" lang="en-US" altLang="en-US" sz="2400" b="1" i="0" dirty="0">
                <a:latin typeface="Courier New" panose="02070309020205020404" pitchFamily="49" charset="0"/>
                <a:sym typeface="Symbol" panose="05050102010706020507" pitchFamily="18" charset="2"/>
              </a:rPr>
              <a:t>(n)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83B93-B1D2-4F95-8AED-994F9FBBDB73}"/>
              </a:ext>
            </a:extLst>
          </p:cNvPr>
          <p:cNvSpPr txBox="1"/>
          <p:nvPr/>
        </p:nvSpPr>
        <p:spPr>
          <a:xfrm>
            <a:off x="281353" y="717449"/>
            <a:ext cx="272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Merge Sort Analysis</a:t>
            </a:r>
          </a:p>
        </p:txBody>
      </p:sp>
    </p:spTree>
    <p:extLst>
      <p:ext uri="{BB962C8B-B14F-4D97-AF65-F5344CB8AC3E}">
        <p14:creationId xmlns:p14="http://schemas.microsoft.com/office/powerpoint/2010/main" val="119450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1. Sorting Algorithms</a:t>
            </a: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Insertion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Selection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Bubble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Merge Sort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Quick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Counting Sort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959F24C-6D7B-4729-B865-562E57213E54}"/>
              </a:ext>
            </a:extLst>
          </p:cNvPr>
          <p:cNvSpPr txBox="1">
            <a:spLocks/>
          </p:cNvSpPr>
          <p:nvPr/>
        </p:nvSpPr>
        <p:spPr>
          <a:xfrm>
            <a:off x="155575" y="1544711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eriod"/>
            </a:pPr>
            <a:r>
              <a:rPr lang="en-US"/>
              <a:t>The divide step takes constant time, regardless of the subarray size. After all, the divide step just computes the midpoint </a:t>
            </a:r>
            <a:r>
              <a:rPr lang="en-US" i="1">
                <a:solidFill>
                  <a:srgbClr val="002060"/>
                </a:solidFill>
              </a:rPr>
              <a:t>q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of the indices </a:t>
            </a:r>
            <a:r>
              <a:rPr lang="en-US" i="1">
                <a:solidFill>
                  <a:srgbClr val="002060"/>
                </a:solidFill>
              </a:rPr>
              <a:t>p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and </a:t>
            </a:r>
            <a:r>
              <a:rPr lang="en-US" i="1">
                <a:solidFill>
                  <a:srgbClr val="002060"/>
                </a:solidFill>
              </a:rPr>
              <a:t>r</a:t>
            </a:r>
            <a:r>
              <a:rPr lang="en-US"/>
              <a:t>. Recall that in big-</a:t>
            </a:r>
            <a:r>
              <a:rPr lang="en-US" i="1"/>
              <a:t>O</a:t>
            </a:r>
            <a:r>
              <a:rPr lang="en-US"/>
              <a:t> notation, we indicate constant time by </a:t>
            </a:r>
            <a:r>
              <a:rPr lang="en-US" i="1">
                <a:solidFill>
                  <a:srgbClr val="002060"/>
                </a:solidFill>
              </a:rPr>
              <a:t>O(1)</a:t>
            </a:r>
            <a:r>
              <a:rPr lang="en-US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/>
              <a:t>The conquer step, where we recursively sort two subarrays of approximately </a:t>
            </a:r>
            <a:r>
              <a:rPr lang="en-US" i="1">
                <a:solidFill>
                  <a:srgbClr val="002060"/>
                </a:solidFill>
              </a:rPr>
              <a:t>n/2</a:t>
            </a:r>
            <a:r>
              <a:rPr lang="en-US"/>
              <a:t> elements each, takes some amount of time, but we'll account for that time when we consider the subproblems.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/>
              <a:t>The combine step merges a total of </a:t>
            </a:r>
            <a:r>
              <a:rPr lang="en-US" i="1">
                <a:solidFill>
                  <a:srgbClr val="002060"/>
                </a:solidFill>
              </a:rPr>
              <a:t>n</a:t>
            </a:r>
            <a:r>
              <a:rPr lang="en-US"/>
              <a:t> elements, taking </a:t>
            </a:r>
            <a:r>
              <a:rPr lang="en-US" i="1">
                <a:solidFill>
                  <a:srgbClr val="002060"/>
                </a:solidFill>
              </a:rPr>
              <a:t>O(n)</a:t>
            </a:r>
            <a:r>
              <a:rPr lang="en-US"/>
              <a:t> time.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6C761-60D5-4B8D-AD12-D7F49A6584F6}"/>
              </a:ext>
            </a:extLst>
          </p:cNvPr>
          <p:cNvSpPr txBox="1"/>
          <p:nvPr/>
        </p:nvSpPr>
        <p:spPr>
          <a:xfrm>
            <a:off x="633046" y="829991"/>
            <a:ext cx="272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Merge Sort Analysis</a:t>
            </a:r>
          </a:p>
        </p:txBody>
      </p:sp>
    </p:spTree>
    <p:extLst>
      <p:ext uri="{BB962C8B-B14F-4D97-AF65-F5344CB8AC3E}">
        <p14:creationId xmlns:p14="http://schemas.microsoft.com/office/powerpoint/2010/main" val="257626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FA8321FF-B976-4B20-8939-2B217DBB6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60" y="988284"/>
            <a:ext cx="7137779" cy="54614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2D1BA5-85E1-4D6D-993B-0E637FA8DC68}"/>
              </a:ext>
            </a:extLst>
          </p:cNvPr>
          <p:cNvSpPr txBox="1"/>
          <p:nvPr/>
        </p:nvSpPr>
        <p:spPr>
          <a:xfrm>
            <a:off x="1048852" y="1241947"/>
            <a:ext cx="18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to sort 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4FF6A-301F-47F4-B159-A303DDDB6E62}"/>
              </a:ext>
            </a:extLst>
          </p:cNvPr>
          <p:cNvSpPr/>
          <p:nvPr/>
        </p:nvSpPr>
        <p:spPr>
          <a:xfrm>
            <a:off x="668740" y="2299390"/>
            <a:ext cx="7601803" cy="976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9AB36-57F3-4AD1-8185-2A4B5E0363E2}"/>
              </a:ext>
            </a:extLst>
          </p:cNvPr>
          <p:cNvSpPr/>
          <p:nvPr/>
        </p:nvSpPr>
        <p:spPr>
          <a:xfrm>
            <a:off x="821140" y="3220869"/>
            <a:ext cx="7601803" cy="1094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196E3-B9F8-4DF5-B4DE-2CDF49F8C7D6}"/>
              </a:ext>
            </a:extLst>
          </p:cNvPr>
          <p:cNvSpPr/>
          <p:nvPr/>
        </p:nvSpPr>
        <p:spPr>
          <a:xfrm>
            <a:off x="821140" y="4087757"/>
            <a:ext cx="7601803" cy="934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7A168-F394-49FF-8BC6-DD251E50970F}"/>
              </a:ext>
            </a:extLst>
          </p:cNvPr>
          <p:cNvSpPr/>
          <p:nvPr/>
        </p:nvSpPr>
        <p:spPr>
          <a:xfrm>
            <a:off x="848436" y="5194149"/>
            <a:ext cx="7601803" cy="1555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49B08-D53D-4745-91B9-EDE98C12AEB1}"/>
              </a:ext>
            </a:extLst>
          </p:cNvPr>
          <p:cNvSpPr txBox="1"/>
          <p:nvPr/>
        </p:nvSpPr>
        <p:spPr>
          <a:xfrm>
            <a:off x="253218" y="506436"/>
            <a:ext cx="272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Merge Sort Analysis</a:t>
            </a:r>
          </a:p>
        </p:txBody>
      </p:sp>
    </p:spTree>
    <p:extLst>
      <p:ext uri="{BB962C8B-B14F-4D97-AF65-F5344CB8AC3E}">
        <p14:creationId xmlns:p14="http://schemas.microsoft.com/office/powerpoint/2010/main" val="12592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209313B-6611-4FB9-84D8-1FE5232619B8}"/>
              </a:ext>
            </a:extLst>
          </p:cNvPr>
          <p:cNvSpPr txBox="1">
            <a:spLocks noChangeArrowheads="1"/>
          </p:cNvSpPr>
          <p:nvPr/>
        </p:nvSpPr>
        <p:spPr>
          <a:xfrm>
            <a:off x="225914" y="527684"/>
            <a:ext cx="8797925" cy="67627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  <a:latin typeface="+mn-lt"/>
              </a:rPr>
              <a:t>Recursion-tree Method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4AB9440-326A-49C6-A514-A4E7B489D17E}"/>
              </a:ext>
            </a:extLst>
          </p:cNvPr>
          <p:cNvSpPr txBox="1">
            <a:spLocks noChangeArrowheads="1"/>
          </p:cNvSpPr>
          <p:nvPr/>
        </p:nvSpPr>
        <p:spPr>
          <a:xfrm>
            <a:off x="155575" y="824317"/>
            <a:ext cx="8797925" cy="21439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2400"/>
              </a:spcBef>
            </a:pPr>
            <a:r>
              <a:rPr lang="en-US" altLang="en-US" dirty="0"/>
              <a:t>Recursion Trees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en-US" dirty="0"/>
              <a:t>Show successive expansions of recurrences using trees.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en-US" dirty="0"/>
              <a:t>Keep track of the time spent on the subproblems of a divide and conquer algorithm.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en-US" dirty="0"/>
              <a:t>Help organize the algebraic bookkeeping necessary to solve a recurrence.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1E847-6935-4635-9AAD-DC1314280195}"/>
              </a:ext>
            </a:extLst>
          </p:cNvPr>
          <p:cNvSpPr txBox="1">
            <a:spLocks noChangeArrowheads="1"/>
          </p:cNvSpPr>
          <p:nvPr/>
        </p:nvSpPr>
        <p:spPr>
          <a:xfrm>
            <a:off x="155575" y="2951488"/>
            <a:ext cx="9593336" cy="4377787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b="1" dirty="0"/>
              <a:t>Running time of Merge Sort: </a:t>
            </a:r>
            <a:r>
              <a:rPr lang="en-US" altLang="en-US" sz="2200" i="1" dirty="0">
                <a:solidFill>
                  <a:srgbClr val="CC3300"/>
                </a:solidFill>
              </a:rPr>
              <a:t>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)</a:t>
            </a:r>
            <a:r>
              <a:rPr lang="en-US" altLang="en-US" sz="2200" i="1" dirty="0">
                <a:solidFill>
                  <a:srgbClr val="CC3300"/>
                </a:solidFill>
              </a:rPr>
              <a:t> = </a:t>
            </a:r>
            <a:r>
              <a:rPr lang="en-US" altLang="en-US" sz="2200" dirty="0">
                <a:solidFill>
                  <a:srgbClr val="CC3300"/>
                </a:solidFill>
                <a:sym typeface="Symbol" panose="05050102010706020507" pitchFamily="18" charset="2"/>
              </a:rPr>
              <a:t>O</a:t>
            </a:r>
            <a:r>
              <a:rPr lang="en-US" altLang="en-US" sz="2200" dirty="0">
                <a:solidFill>
                  <a:srgbClr val="CC3300"/>
                </a:solidFill>
              </a:rPr>
              <a:t>(1)</a:t>
            </a:r>
            <a:r>
              <a:rPr lang="en-US" altLang="en-US" sz="2200" i="1" dirty="0">
                <a:solidFill>
                  <a:srgbClr val="CC3300"/>
                </a:solidFill>
              </a:rPr>
              <a:t> 			</a:t>
            </a:r>
            <a:r>
              <a:rPr lang="en-US" altLang="en-US" sz="2200" dirty="0">
                <a:solidFill>
                  <a:srgbClr val="CC3300"/>
                </a:solidFill>
              </a:rPr>
              <a:t>if</a:t>
            </a:r>
            <a:r>
              <a:rPr lang="en-US" altLang="en-US" sz="2200" i="1" dirty="0">
                <a:solidFill>
                  <a:srgbClr val="CC3300"/>
                </a:solidFill>
              </a:rPr>
              <a:t> n = </a:t>
            </a:r>
            <a:r>
              <a:rPr lang="en-US" altLang="en-US" sz="2200" dirty="0">
                <a:solidFill>
                  <a:srgbClr val="CC3300"/>
                </a:solidFill>
              </a:rPr>
              <a:t>1</a:t>
            </a:r>
            <a:endParaRPr lang="en-US" altLang="en-US" sz="2200" i="1" dirty="0">
              <a:solidFill>
                <a:srgbClr val="CC3300"/>
              </a:solidFill>
            </a:endParaRPr>
          </a:p>
          <a:p>
            <a:pPr lvl="2" algn="ctr">
              <a:buFontTx/>
              <a:buNone/>
            </a:pPr>
            <a:r>
              <a:rPr lang="en-US" altLang="en-US" sz="2200" i="1" dirty="0">
                <a:solidFill>
                  <a:srgbClr val="CC3300"/>
                </a:solidFill>
              </a:rPr>
              <a:t>             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)</a:t>
            </a:r>
            <a:r>
              <a:rPr lang="en-US" altLang="en-US" sz="2200" i="1" dirty="0">
                <a:solidFill>
                  <a:srgbClr val="CC3300"/>
                </a:solidFill>
              </a:rPr>
              <a:t> = </a:t>
            </a:r>
            <a:r>
              <a:rPr lang="en-US" altLang="en-US" sz="2200" dirty="0">
                <a:solidFill>
                  <a:srgbClr val="CC3300"/>
                </a:solidFill>
              </a:rPr>
              <a:t>2</a:t>
            </a:r>
            <a:r>
              <a:rPr lang="en-US" altLang="en-US" sz="2200" i="1" dirty="0">
                <a:solidFill>
                  <a:srgbClr val="CC3300"/>
                </a:solidFill>
              </a:rPr>
              <a:t>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/2)</a:t>
            </a:r>
            <a:r>
              <a:rPr lang="en-US" altLang="en-US" sz="2200" i="1" dirty="0">
                <a:solidFill>
                  <a:srgbClr val="CC3300"/>
                </a:solidFill>
              </a:rPr>
              <a:t> + </a:t>
            </a:r>
            <a:r>
              <a:rPr lang="en-US" altLang="en-US" sz="2200" dirty="0">
                <a:solidFill>
                  <a:srgbClr val="CC3300"/>
                </a:solidFill>
                <a:sym typeface="Symbol" panose="05050102010706020507" pitchFamily="18" charset="2"/>
              </a:rPr>
              <a:t>O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)</a:t>
            </a:r>
            <a:r>
              <a:rPr lang="en-US" altLang="en-US" sz="2200" i="1" dirty="0">
                <a:solidFill>
                  <a:srgbClr val="CC3300"/>
                </a:solidFill>
              </a:rPr>
              <a:t> 	</a:t>
            </a:r>
            <a:r>
              <a:rPr lang="en-US" altLang="en-US" sz="2200" dirty="0">
                <a:solidFill>
                  <a:srgbClr val="CC3300"/>
                </a:solidFill>
              </a:rPr>
              <a:t>if</a:t>
            </a:r>
            <a:r>
              <a:rPr lang="en-US" altLang="en-US" sz="2200" i="1" dirty="0">
                <a:solidFill>
                  <a:srgbClr val="CC3300"/>
                </a:solidFill>
              </a:rPr>
              <a:t> n &gt; </a:t>
            </a:r>
            <a:r>
              <a:rPr lang="en-US" altLang="en-US" sz="2200" dirty="0">
                <a:solidFill>
                  <a:srgbClr val="CC3300"/>
                </a:solidFill>
              </a:rPr>
              <a:t>1</a:t>
            </a:r>
            <a:endParaRPr lang="en-US" altLang="en-US" sz="2200" i="1" dirty="0">
              <a:solidFill>
                <a:srgbClr val="CC3300"/>
              </a:solidFill>
            </a:endParaRPr>
          </a:p>
          <a:p>
            <a:r>
              <a:rPr lang="en-US" altLang="en-US" sz="2200" dirty="0"/>
              <a:t>Rewrite the recurrence as  </a:t>
            </a:r>
            <a:r>
              <a:rPr lang="en-US" altLang="en-US" sz="2200" i="1" dirty="0">
                <a:solidFill>
                  <a:srgbClr val="CC3300"/>
                </a:solidFill>
              </a:rPr>
              <a:t>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)</a:t>
            </a:r>
            <a:r>
              <a:rPr lang="en-US" altLang="en-US" sz="2200" i="1" dirty="0">
                <a:solidFill>
                  <a:srgbClr val="CC3300"/>
                </a:solidFill>
              </a:rPr>
              <a:t> = </a:t>
            </a:r>
            <a:r>
              <a:rPr lang="en-US" altLang="en-US" sz="2200" b="1" i="1" dirty="0">
                <a:solidFill>
                  <a:schemeClr val="hlink"/>
                </a:solidFill>
                <a:sym typeface="Symbol" panose="05050102010706020507" pitchFamily="18" charset="2"/>
              </a:rPr>
              <a:t>c</a:t>
            </a:r>
            <a:r>
              <a:rPr lang="en-US" altLang="en-US" sz="2200" i="1" dirty="0">
                <a:solidFill>
                  <a:srgbClr val="CC3300"/>
                </a:solidFill>
              </a:rPr>
              <a:t> 			</a:t>
            </a:r>
            <a:r>
              <a:rPr lang="en-US" altLang="en-US" sz="2200" dirty="0">
                <a:solidFill>
                  <a:srgbClr val="CC3300"/>
                </a:solidFill>
              </a:rPr>
              <a:t>if</a:t>
            </a:r>
            <a:r>
              <a:rPr lang="en-US" altLang="en-US" sz="2200" i="1" dirty="0">
                <a:solidFill>
                  <a:srgbClr val="CC3300"/>
                </a:solidFill>
              </a:rPr>
              <a:t> n = </a:t>
            </a:r>
            <a:r>
              <a:rPr lang="en-US" altLang="en-US" sz="2200" dirty="0">
                <a:solidFill>
                  <a:srgbClr val="CC3300"/>
                </a:solidFill>
              </a:rPr>
              <a:t>1</a:t>
            </a:r>
            <a:endParaRPr lang="en-US" altLang="en-US" sz="2200" i="1" dirty="0">
              <a:solidFill>
                <a:srgbClr val="CC3300"/>
              </a:solidFill>
            </a:endParaRPr>
          </a:p>
          <a:p>
            <a:pPr lvl="2" algn="ctr">
              <a:buFontTx/>
              <a:buNone/>
            </a:pPr>
            <a:r>
              <a:rPr lang="en-US" altLang="en-US" sz="2200" i="1" dirty="0">
                <a:solidFill>
                  <a:srgbClr val="CC3300"/>
                </a:solidFill>
              </a:rPr>
              <a:t>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)</a:t>
            </a:r>
            <a:r>
              <a:rPr lang="en-US" altLang="en-US" sz="2200" i="1" dirty="0">
                <a:solidFill>
                  <a:srgbClr val="CC3300"/>
                </a:solidFill>
              </a:rPr>
              <a:t> = </a:t>
            </a:r>
            <a:r>
              <a:rPr lang="en-US" altLang="en-US" sz="2200" dirty="0">
                <a:solidFill>
                  <a:srgbClr val="CC3300"/>
                </a:solidFill>
              </a:rPr>
              <a:t>2</a:t>
            </a:r>
            <a:r>
              <a:rPr lang="en-US" altLang="en-US" sz="2200" i="1" dirty="0">
                <a:solidFill>
                  <a:srgbClr val="CC3300"/>
                </a:solidFill>
              </a:rPr>
              <a:t>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/2)</a:t>
            </a:r>
            <a:r>
              <a:rPr lang="en-US" altLang="en-US" sz="2200" i="1" dirty="0">
                <a:solidFill>
                  <a:srgbClr val="CC3300"/>
                </a:solidFill>
              </a:rPr>
              <a:t> + </a:t>
            </a:r>
            <a:r>
              <a:rPr lang="en-US" altLang="en-US" sz="2200" b="1" i="1" dirty="0" err="1">
                <a:solidFill>
                  <a:schemeClr val="hlink"/>
                </a:solidFill>
                <a:sym typeface="Symbol" panose="05050102010706020507" pitchFamily="18" charset="2"/>
              </a:rPr>
              <a:t>cn</a:t>
            </a:r>
            <a:r>
              <a:rPr lang="en-US" altLang="en-US" sz="2200" i="1" dirty="0">
                <a:solidFill>
                  <a:srgbClr val="CC3300"/>
                </a:solidFill>
                <a:sym typeface="Symbol" panose="05050102010706020507" pitchFamily="18" charset="2"/>
              </a:rPr>
              <a:t>  </a:t>
            </a:r>
            <a:r>
              <a:rPr lang="en-US" altLang="en-US" sz="2200" i="1" dirty="0">
                <a:solidFill>
                  <a:srgbClr val="CC3300"/>
                </a:solidFill>
              </a:rPr>
              <a:t> 	</a:t>
            </a:r>
            <a:r>
              <a:rPr lang="en-US" altLang="en-US" sz="2200" dirty="0">
                <a:solidFill>
                  <a:srgbClr val="CC3300"/>
                </a:solidFill>
              </a:rPr>
              <a:t>if</a:t>
            </a:r>
            <a:r>
              <a:rPr lang="en-US" altLang="en-US" sz="2200" i="1" dirty="0">
                <a:solidFill>
                  <a:srgbClr val="CC3300"/>
                </a:solidFill>
              </a:rPr>
              <a:t> n &gt; </a:t>
            </a:r>
            <a:r>
              <a:rPr lang="en-US" altLang="en-US" sz="2200" dirty="0">
                <a:solidFill>
                  <a:srgbClr val="CC3300"/>
                </a:solidFill>
              </a:rPr>
              <a:t>1</a:t>
            </a:r>
          </a:p>
          <a:p>
            <a:pPr lvl="2">
              <a:buFontTx/>
              <a:buNone/>
            </a:pPr>
            <a:endParaRPr lang="en-US" altLang="en-US" sz="2200" b="1" i="1" dirty="0">
              <a:solidFill>
                <a:schemeClr val="hlink"/>
              </a:solidFill>
            </a:endParaRPr>
          </a:p>
          <a:p>
            <a:pPr lvl="2">
              <a:buFontTx/>
              <a:buNone/>
            </a:pPr>
            <a:r>
              <a:rPr lang="en-US" altLang="en-US" sz="2200" b="1" i="1" dirty="0">
                <a:solidFill>
                  <a:schemeClr val="hlink"/>
                </a:solidFill>
              </a:rPr>
              <a:t>c </a:t>
            </a:r>
            <a:r>
              <a:rPr lang="en-US" altLang="en-US" sz="2200" b="1" dirty="0">
                <a:solidFill>
                  <a:schemeClr val="hlink"/>
                </a:solidFill>
              </a:rPr>
              <a:t>&gt; 0</a:t>
            </a:r>
            <a:r>
              <a:rPr lang="en-US" altLang="en-US" sz="2200" dirty="0">
                <a:solidFill>
                  <a:schemeClr val="hlink"/>
                </a:solidFill>
              </a:rPr>
              <a:t>:</a:t>
            </a:r>
            <a:r>
              <a:rPr lang="en-US" altLang="en-US" sz="2200" dirty="0">
                <a:solidFill>
                  <a:srgbClr val="CC3300"/>
                </a:solidFill>
              </a:rPr>
              <a:t>  </a:t>
            </a:r>
            <a:r>
              <a:rPr lang="en-US" altLang="en-US" sz="2200" dirty="0"/>
              <a:t>Running time for the base case and</a:t>
            </a:r>
          </a:p>
          <a:p>
            <a:pPr lvl="2">
              <a:buFontTx/>
              <a:buNone/>
            </a:pPr>
            <a:r>
              <a:rPr lang="en-US" altLang="en-US" sz="2200" dirty="0"/>
              <a:t>     time per array element for the divide and</a:t>
            </a:r>
          </a:p>
          <a:p>
            <a:pPr lvl="2">
              <a:buFontTx/>
              <a:buNone/>
            </a:pPr>
            <a:r>
              <a:rPr lang="en-US" altLang="en-US" sz="2200" dirty="0"/>
              <a:t>     combine steps.</a:t>
            </a:r>
            <a:endParaRPr lang="en-US" alt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61249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D757438-3FE0-439A-B8E2-E7CEA2128045}"/>
              </a:ext>
            </a:extLst>
          </p:cNvPr>
          <p:cNvSpPr txBox="1">
            <a:spLocks noChangeArrowheads="1"/>
          </p:cNvSpPr>
          <p:nvPr/>
        </p:nvSpPr>
        <p:spPr>
          <a:xfrm>
            <a:off x="155575" y="527687"/>
            <a:ext cx="8797925" cy="676274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EFB04FE-8121-44DA-8422-A5FDF4E9B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1636713"/>
            <a:ext cx="33194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For the original problem, we have a cost of </a:t>
            </a:r>
            <a:r>
              <a:rPr lang="en-US" altLang="en-US">
                <a:solidFill>
                  <a:srgbClr val="CC3300"/>
                </a:solidFill>
              </a:rPr>
              <a:t>cn</a:t>
            </a:r>
            <a:r>
              <a:rPr lang="en-US" altLang="en-US"/>
              <a:t>, plus two subproblems each of size (n/2) and running time T(n/2).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C9A7A2F-F2F3-4EB5-BDDC-45F2FF82FB63}"/>
              </a:ext>
            </a:extLst>
          </p:cNvPr>
          <p:cNvGrpSpPr>
            <a:grpSpLocks/>
          </p:cNvGrpSpPr>
          <p:nvPr/>
        </p:nvGrpSpPr>
        <p:grpSpPr bwMode="auto">
          <a:xfrm>
            <a:off x="358775" y="3686175"/>
            <a:ext cx="3109913" cy="2106613"/>
            <a:chOff x="226" y="2223"/>
            <a:chExt cx="1959" cy="1327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860B263E-4DD8-409A-A40C-7A2BB381D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2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A0EC90D7-5232-4B78-ADAE-F6DAF3780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6" y="2503"/>
              <a:ext cx="585" cy="7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44971F74-2420-47ED-BE23-E83D41C3E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2493"/>
              <a:ext cx="557" cy="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10EB2153-7C98-4DC4-872B-15F2D759A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" y="3261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T(n/2)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D4114C51-F90E-46B5-A1BF-8DAA2CA0F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3262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T(n/2)</a:t>
              </a:r>
            </a:p>
          </p:txBody>
        </p:sp>
      </p:grpSp>
      <p:sp>
        <p:nvSpPr>
          <p:cNvPr id="10" name="Text Box 10">
            <a:extLst>
              <a:ext uri="{FF2B5EF4-FFF2-40B4-BE49-F238E27FC236}">
                <a16:creationId xmlns:a16="http://schemas.microsoft.com/office/drawing/2014/main" id="{BD803DCB-5361-45FC-91F1-F9031F9D1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088" y="1695450"/>
            <a:ext cx="40703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Each of the size n/2 problems has a cost of cn/2 plus two subproblems, each costing T(n/4).</a:t>
            </a: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26DCBDC8-5DF8-4CD4-BF9C-4E8C2A8DA685}"/>
              </a:ext>
            </a:extLst>
          </p:cNvPr>
          <p:cNvGrpSpPr>
            <a:grpSpLocks/>
          </p:cNvGrpSpPr>
          <p:nvPr/>
        </p:nvGrpSpPr>
        <p:grpSpPr bwMode="auto">
          <a:xfrm>
            <a:off x="4722813" y="2997200"/>
            <a:ext cx="3352800" cy="3148013"/>
            <a:chOff x="2975" y="1733"/>
            <a:chExt cx="2112" cy="1983"/>
          </a:xfrm>
        </p:grpSpPr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719D5E49-5A80-48BB-8510-37591C1EA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" y="173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76DAC490-E197-4B65-8F96-E380844A3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0" y="2013"/>
              <a:ext cx="32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9C45F80A-BD76-4D7F-B18D-F8786153B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003"/>
              <a:ext cx="34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27B84EF7-D123-47B8-B987-5FDC3DFC7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1" y="2668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D7038402-5D90-45E5-9F97-683732515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649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9ED3F0E2-F83E-4B22-935B-F6351C05D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5" y="2946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EB5F415F-0FF3-4A5A-97B0-6204D2913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6" y="2946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89A4FE23-A4ED-4095-8C82-F3882ED198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7" y="2957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AC8644DD-8DB7-4E25-A749-136287F44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2957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B027E657-F21B-4BAF-B720-7DB4ED248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5" y="3455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05B4F7F4-CBBC-4467-926F-365D6A3AD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C27F1BBA-455A-4493-B859-E7925B8CA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AE4303E8-4ABB-42AF-9D85-682F3661F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4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0227025F-D8D8-45C7-8660-DC031063DF14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3302000"/>
            <a:ext cx="4079875" cy="1484313"/>
            <a:chOff x="1255" y="1789"/>
            <a:chExt cx="2570" cy="935"/>
          </a:xfrm>
        </p:grpSpPr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A0DC8B8E-5668-409D-A6D7-54F355C71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2183"/>
              <a:ext cx="1141" cy="3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CC3300"/>
                  </a:solidFill>
                </a:rPr>
                <a:t>Cost of divide and merge. </a:t>
              </a:r>
            </a:p>
          </p:txBody>
        </p:sp>
        <p:cxnSp>
          <p:nvCxnSpPr>
            <p:cNvPr id="27" name="AutoShape 27">
              <a:extLst>
                <a:ext uri="{FF2B5EF4-FFF2-40B4-BE49-F238E27FC236}">
                  <a16:creationId xmlns:a16="http://schemas.microsoft.com/office/drawing/2014/main" id="{A9E8DE48-F2CA-42D8-9C61-5A11F789C0EC}"/>
                </a:ext>
              </a:extLst>
            </p:cNvPr>
            <p:cNvCxnSpPr>
              <a:cxnSpLocks noChangeShapeType="1"/>
              <a:stCxn id="26" idx="2"/>
              <a:endCxn id="7" idx="0"/>
            </p:cNvCxnSpPr>
            <p:nvPr/>
          </p:nvCxnSpPr>
          <p:spPr bwMode="auto">
            <a:xfrm rot="5400000" flipH="1">
              <a:off x="1812" y="1793"/>
              <a:ext cx="208" cy="1321"/>
            </a:xfrm>
            <a:prstGeom prst="curvedConnector3">
              <a:avLst>
                <a:gd name="adj1" fmla="val -341824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8">
              <a:extLst>
                <a:ext uri="{FF2B5EF4-FFF2-40B4-BE49-F238E27FC236}">
                  <a16:creationId xmlns:a16="http://schemas.microsoft.com/office/drawing/2014/main" id="{B18042C6-7122-4EAE-A7C4-8500AB79763C}"/>
                </a:ext>
              </a:extLst>
            </p:cNvPr>
            <p:cNvCxnSpPr>
              <a:cxnSpLocks noChangeShapeType="1"/>
              <a:stCxn id="26" idx="3"/>
              <a:endCxn id="12" idx="1"/>
            </p:cNvCxnSpPr>
            <p:nvPr/>
          </p:nvCxnSpPr>
          <p:spPr bwMode="auto">
            <a:xfrm flipV="1">
              <a:off x="3147" y="1789"/>
              <a:ext cx="678" cy="581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9">
              <a:extLst>
                <a:ext uri="{FF2B5EF4-FFF2-40B4-BE49-F238E27FC236}">
                  <a16:creationId xmlns:a16="http://schemas.microsoft.com/office/drawing/2014/main" id="{BA3761C8-26DB-4CAC-ACEF-95BB1BEC9868}"/>
                </a:ext>
              </a:extLst>
            </p:cNvPr>
            <p:cNvCxnSpPr>
              <a:cxnSpLocks noChangeShapeType="1"/>
              <a:stCxn id="26" idx="2"/>
              <a:endCxn id="15" idx="1"/>
            </p:cNvCxnSpPr>
            <p:nvPr/>
          </p:nvCxnSpPr>
          <p:spPr bwMode="auto">
            <a:xfrm rot="16200000" flipH="1">
              <a:off x="2910" y="2223"/>
              <a:ext cx="167" cy="835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id="{A6675A62-C2F7-4A65-913A-8558837F8000}"/>
              </a:ext>
            </a:extLst>
          </p:cNvPr>
          <p:cNvGrpSpPr>
            <a:grpSpLocks/>
          </p:cNvGrpSpPr>
          <p:nvPr/>
        </p:nvGrpSpPr>
        <p:grpSpPr bwMode="auto">
          <a:xfrm>
            <a:off x="2765425" y="5867400"/>
            <a:ext cx="2381250" cy="762000"/>
            <a:chOff x="1742" y="3405"/>
            <a:chExt cx="1500" cy="480"/>
          </a:xfrm>
        </p:grpSpPr>
        <p:sp>
          <p:nvSpPr>
            <p:cNvPr id="31" name="Text Box 31">
              <a:extLst>
                <a:ext uri="{FF2B5EF4-FFF2-40B4-BE49-F238E27FC236}">
                  <a16:creationId xmlns:a16="http://schemas.microsoft.com/office/drawing/2014/main" id="{AB259226-081B-4CBE-B798-DE2280093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" y="3511"/>
              <a:ext cx="1141" cy="3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CC3300"/>
                  </a:solidFill>
                </a:rPr>
                <a:t>Cost of sorting subproblems.</a:t>
              </a:r>
              <a:r>
                <a:rPr lang="en-US" altLang="en-US" sz="1600" b="1"/>
                <a:t> </a:t>
              </a:r>
            </a:p>
          </p:txBody>
        </p:sp>
        <p:cxnSp>
          <p:nvCxnSpPr>
            <p:cNvPr id="32" name="AutoShape 32">
              <a:extLst>
                <a:ext uri="{FF2B5EF4-FFF2-40B4-BE49-F238E27FC236}">
                  <a16:creationId xmlns:a16="http://schemas.microsoft.com/office/drawing/2014/main" id="{9CEC5923-B74A-4F83-845F-B956F341BA37}"/>
                </a:ext>
              </a:extLst>
            </p:cNvPr>
            <p:cNvCxnSpPr>
              <a:cxnSpLocks noChangeShapeType="1"/>
              <a:stCxn id="31" idx="0"/>
              <a:endCxn id="9" idx="2"/>
            </p:cNvCxnSpPr>
            <p:nvPr/>
          </p:nvCxnSpPr>
          <p:spPr bwMode="auto">
            <a:xfrm rot="16200000" flipV="1">
              <a:off x="2042" y="3240"/>
              <a:ext cx="105" cy="436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33">
              <a:extLst>
                <a:ext uri="{FF2B5EF4-FFF2-40B4-BE49-F238E27FC236}">
                  <a16:creationId xmlns:a16="http://schemas.microsoft.com/office/drawing/2014/main" id="{4D3A69DD-72C0-4940-9112-7D1F92A5B3F4}"/>
                </a:ext>
              </a:extLst>
            </p:cNvPr>
            <p:cNvCxnSpPr>
              <a:cxnSpLocks noChangeShapeType="1"/>
              <a:stCxn id="31" idx="3"/>
              <a:endCxn id="21" idx="2"/>
            </p:cNvCxnSpPr>
            <p:nvPr/>
          </p:nvCxnSpPr>
          <p:spPr bwMode="auto">
            <a:xfrm flipV="1">
              <a:off x="2883" y="3617"/>
              <a:ext cx="359" cy="81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3587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B613151-780E-413D-A900-456DA9CAA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947263"/>
            <a:ext cx="698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Continue expanding until the problem size reduces to 1.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51F5269F-00FA-464F-A6C4-6C0FBE89B872}"/>
              </a:ext>
            </a:extLst>
          </p:cNvPr>
          <p:cNvGrpSpPr>
            <a:grpSpLocks/>
          </p:cNvGrpSpPr>
          <p:nvPr/>
        </p:nvGrpSpPr>
        <p:grpSpPr bwMode="auto">
          <a:xfrm>
            <a:off x="1001713" y="1496177"/>
            <a:ext cx="3432175" cy="4830763"/>
            <a:chOff x="659" y="978"/>
            <a:chExt cx="2162" cy="3043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C001F908-EE96-4BF1-9E73-F2F7E47F4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6" y="9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 dirty="0" err="1">
                  <a:solidFill>
                    <a:schemeClr val="hlink"/>
                  </a:solidFill>
                </a:rPr>
                <a:t>cn</a:t>
              </a:r>
              <a:endParaRPr lang="en-US" altLang="en-US" b="1" dirty="0">
                <a:solidFill>
                  <a:schemeClr val="hlink"/>
                </a:solidFill>
              </a:endParaRPr>
            </a:p>
          </p:txBody>
        </p:sp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83D2F1B1-3CE7-4E4F-99C5-655CB1C4C3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" y="1258"/>
              <a:ext cx="263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55FF4C49-87F9-4DC7-BAC8-A887AF1C2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1248"/>
              <a:ext cx="293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E31198BD-13AD-49B1-A634-122887405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" y="1913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DCED5916-E3C6-4459-8834-5836C7EA0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894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0C10083-6971-4211-AF84-7A0E255FE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6" y="2191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44D7C6C-AEA5-4F38-A964-F52BBAF4C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7" y="2191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F3483930-118C-46A8-B797-9490BC90C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8" y="2202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C13EB065-1A71-40B2-BF6B-A06F435AB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2202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38522434-A7FB-45D6-99BF-1E7E68A69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" y="2700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BD7D2446-3250-4D2D-9C3B-03310CC40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9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CEEAD3D1-B9BE-409B-89CA-DB12A1AA0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95430D75-B05B-44DD-B6D5-2941BAC7E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1C0F984D-92E4-4B7B-868D-80C6011F80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" y="2927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41AD6962-A0D3-48D7-B390-D110BF93F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" y="2928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30593FA0-D40E-48C8-A40E-19AE970379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2939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ECDEB89C-6428-4D42-9088-977F59A38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2940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8220B199-0FF3-40FC-9600-224C5D3EE0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3" y="294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BB3AABFB-E235-49BE-A56D-6A78D41E8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294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765712C8-E85F-4E8D-99C0-5EFEEAB14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1" y="293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EFCB1306-D27A-4B0F-9A2A-36711CEE6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8" y="293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5FD3FF5F-FAE7-42C0-A18F-1986FF9E0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FDE792D4-C0A3-4852-B14B-D1019BB4D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D489D95E-9DB7-40E7-9922-A539711C9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0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BB5915B3-77F7-4543-8D10-3B25DCFF5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0D72FC18-D333-415E-AB89-3853F846D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A80C9E50-1C27-4D3B-BBC9-B3956D56E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4AAEBAD6-2CB8-4A84-A5DC-D6B609439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3654"/>
              <a:ext cx="3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A51119CD-4AA9-4E91-A5FC-EBD01D4FA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441D6097-C54C-46F0-8AF7-59B81EB24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AD914B58-FD96-4AC1-8754-15BE58D6B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F4520336-93CA-42D8-936C-674CE9BB0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id="{2DD2A43D-9884-4B94-A687-022982A66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8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BCC77245-189A-4463-AA16-9D4EC81DB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38" name="Line 40">
            <a:extLst>
              <a:ext uri="{FF2B5EF4-FFF2-40B4-BE49-F238E27FC236}">
                <a16:creationId xmlns:a16="http://schemas.microsoft.com/office/drawing/2014/main" id="{9E769CEE-2757-4983-A734-89D2D27A6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2625" y="1708616"/>
            <a:ext cx="40767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41">
            <a:extLst>
              <a:ext uri="{FF2B5EF4-FFF2-40B4-BE49-F238E27FC236}">
                <a16:creationId xmlns:a16="http://schemas.microsoft.com/office/drawing/2014/main" id="{E23AD1FE-B5A9-42F2-8612-7306A8539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9388" y="3091329"/>
            <a:ext cx="33131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42">
            <a:extLst>
              <a:ext uri="{FF2B5EF4-FFF2-40B4-BE49-F238E27FC236}">
                <a16:creationId xmlns:a16="http://schemas.microsoft.com/office/drawing/2014/main" id="{7DB140EC-428E-4BB4-BEAC-91D2EAEA1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788" y="4324816"/>
            <a:ext cx="2908300" cy="142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3">
            <a:extLst>
              <a:ext uri="{FF2B5EF4-FFF2-40B4-BE49-F238E27FC236}">
                <a16:creationId xmlns:a16="http://schemas.microsoft.com/office/drawing/2014/main" id="{E43AB044-412B-4AF7-9458-205ACD277D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99000" y="6097700"/>
            <a:ext cx="2638425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2347D85-85B3-4CA8-B985-9C8DA6BC835B}"/>
              </a:ext>
            </a:extLst>
          </p:cNvPr>
          <p:cNvGrpSpPr/>
          <p:nvPr/>
        </p:nvGrpSpPr>
        <p:grpSpPr>
          <a:xfrm>
            <a:off x="95536" y="1597806"/>
            <a:ext cx="1320801" cy="4543425"/>
            <a:chOff x="95536" y="2020888"/>
            <a:chExt cx="1320801" cy="4543425"/>
          </a:xfrm>
        </p:grpSpPr>
        <p:sp>
          <p:nvSpPr>
            <p:cNvPr id="43" name="Text Box 44">
              <a:extLst>
                <a:ext uri="{FF2B5EF4-FFF2-40B4-BE49-F238E27FC236}">
                  <a16:creationId xmlns:a16="http://schemas.microsoft.com/office/drawing/2014/main" id="{39AFAF88-20C9-4AA3-896C-0D56A3E2F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36" y="4024644"/>
              <a:ext cx="13208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 dirty="0">
                  <a:solidFill>
                    <a:srgbClr val="CC3300"/>
                  </a:solidFill>
                </a:rPr>
                <a:t>log</a:t>
              </a:r>
              <a:r>
                <a:rPr lang="en-US" altLang="en-US" b="1" baseline="-25000" dirty="0">
                  <a:solidFill>
                    <a:srgbClr val="CC3300"/>
                  </a:solidFill>
                </a:rPr>
                <a:t>2</a:t>
              </a:r>
              <a:r>
                <a:rPr lang="en-US" altLang="en-US" b="1" baseline="30000" dirty="0">
                  <a:solidFill>
                    <a:srgbClr val="CC3300"/>
                  </a:solidFill>
                </a:rPr>
                <a:t>n </a:t>
              </a:r>
              <a:r>
                <a:rPr lang="en-US" altLang="en-US" b="1" dirty="0">
                  <a:solidFill>
                    <a:srgbClr val="CC3300"/>
                  </a:solidFill>
                </a:rPr>
                <a:t>+ 1</a:t>
              </a:r>
              <a:endParaRPr lang="en-US" altLang="en-US" b="1" baseline="30000" dirty="0">
                <a:solidFill>
                  <a:srgbClr val="CC3300"/>
                </a:solidFill>
              </a:endParaRPr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02AE41EA-8900-4BB3-8F02-6AA12CC04A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000" y="2020888"/>
              <a:ext cx="0" cy="1858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DA56C45F-2D34-4A00-B333-EC708AB22D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875" y="4719638"/>
              <a:ext cx="0" cy="1844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Text Box 47">
            <a:extLst>
              <a:ext uri="{FF2B5EF4-FFF2-40B4-BE49-F238E27FC236}">
                <a16:creationId xmlns:a16="http://schemas.microsoft.com/office/drawing/2014/main" id="{45FBA0A5-F134-4231-8D73-9EC9CFE83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14692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715DB0C7-0760-40E9-9ECE-A5A09A636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2867491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48" name="Text Box 49">
            <a:extLst>
              <a:ext uri="{FF2B5EF4-FFF2-40B4-BE49-F238E27FC236}">
                <a16:creationId xmlns:a16="http://schemas.microsoft.com/office/drawing/2014/main" id="{1C15FE1D-5F87-45BB-B245-EEC9C9628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4127966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49" name="Text Box 50">
            <a:extLst>
              <a:ext uri="{FF2B5EF4-FFF2-40B4-BE49-F238E27FC236}">
                <a16:creationId xmlns:a16="http://schemas.microsoft.com/office/drawing/2014/main" id="{0FB670A8-D5E7-421B-B6DA-83BDEA4B5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5871636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 err="1">
                <a:solidFill>
                  <a:srgbClr val="CC3300"/>
                </a:solidFill>
              </a:rPr>
              <a:t>cn</a:t>
            </a:r>
            <a:endParaRPr lang="en-US" altLang="en-US" b="1" dirty="0">
              <a:solidFill>
                <a:srgbClr val="CC3300"/>
              </a:solidFill>
            </a:endParaRPr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id="{667054A2-4416-43BF-8CB3-B60A11F6CFBF}"/>
              </a:ext>
            </a:extLst>
          </p:cNvPr>
          <p:cNvSpPr txBox="1">
            <a:spLocks noChangeArrowheads="1"/>
          </p:cNvSpPr>
          <p:nvPr/>
        </p:nvSpPr>
        <p:spPr>
          <a:xfrm>
            <a:off x="338455" y="527687"/>
            <a:ext cx="8797925" cy="676274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  <p:sp>
        <p:nvSpPr>
          <p:cNvPr id="51" name="Text Box 51">
            <a:extLst>
              <a:ext uri="{FF2B5EF4-FFF2-40B4-BE49-F238E27FC236}">
                <a16:creationId xmlns:a16="http://schemas.microsoft.com/office/drawing/2014/main" id="{E5B355F2-15EE-4468-8D83-FC4B4A742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8891" y="6346208"/>
            <a:ext cx="3704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Total           : cnlog</a:t>
            </a:r>
            <a:r>
              <a:rPr lang="en-US" altLang="en-US" baseline="-25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n+ </a:t>
            </a:r>
            <a:r>
              <a:rPr lang="en-US" altLang="en-US" dirty="0" err="1">
                <a:solidFill>
                  <a:srgbClr val="FF0000"/>
                </a:solidFill>
              </a:rPr>
              <a:t>cn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5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1C84E7C-8191-454F-A0B9-CB31AB490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1186295"/>
            <a:ext cx="6989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Continue expanding until the problem size reduces to 1.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C19E2172-3CF4-40C2-BDA0-72E64789F1CB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1642502"/>
            <a:ext cx="3432175" cy="4830763"/>
            <a:chOff x="659" y="978"/>
            <a:chExt cx="2162" cy="3043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FE2F7539-2695-4E57-A48B-AEAF3141B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6" y="9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B10E5F5F-D313-4814-9879-4DD17AD17B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" y="1258"/>
              <a:ext cx="263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E0C4618A-1927-479E-8859-42439EB83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1248"/>
              <a:ext cx="293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225706CF-12B1-4595-9044-19E7624B9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" y="1913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  <a:r>
                <a:rPr lang="en-US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1DADDC7-7A51-4BA7-A82D-EE0533CD8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894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  <a:r>
                <a:rPr lang="en-US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D35928E0-A255-49A5-A357-D9579A5F5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6" y="2191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4F748EA9-6FAF-4F0C-A168-9C14EA484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7" y="2191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3BD93A29-3FCD-44B0-B7BB-EE6311AAA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8" y="2202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0F0B3F9F-558E-4BB4-9F77-2117D2F3D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2202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8D4D28DC-71AF-43BB-B09D-BC35E9B97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" y="2700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C384A46C-C9AB-429D-A4BC-DB88A854F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9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59C5E5F3-99FA-404A-9FC2-81C999582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4720E66E-BF2E-458B-89E9-20323EE51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C3226230-9C29-40D6-A348-24AC2C966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" y="2927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4E6F1FA8-4BC8-41D8-9180-BD41C2FB6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" y="2928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B065C0AE-A9C3-4BA4-AEAE-15424D9BDC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2939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27514F56-983F-4FCA-810C-60A29845B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2940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DB8F6F4E-3843-462C-8698-DBA9ECCE8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3" y="294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83E89271-DE1B-419D-B703-BC5EFFF62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294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F09BA0A6-6894-4D2A-98C4-755FBD0E60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1" y="293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97586052-6BDD-4DB5-863A-5E7CD0257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8" y="293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72249E14-DE53-4BF0-ACF8-373E56B79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7F847EBB-B99A-4597-A3EC-2A2CCE352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0B19DC1F-034F-42E7-A120-EC66052EB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0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F9040523-BD05-484F-A18A-7D28C8920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BCCFECDF-D616-4118-9FF2-11A0E0E42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8EBAA300-206E-4060-B4EF-3A7B50B02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BE6B64D1-E7DC-457C-96F4-AFAEA0E06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3654"/>
              <a:ext cx="3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5E18D11E-F868-45DF-A07C-54C96D2C2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7F642509-41E1-4A98-8828-61DDE96F6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88CD7480-713C-45F4-B851-CB4F9660F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1B64A33F-B2DE-459A-A219-D7FB2402D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id="{806717EC-3EC7-4D2A-A4EE-60B7201D5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8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EDFEE2EB-C046-4C5E-8FE7-A5157BF41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38" name="Text Box 39">
            <a:extLst>
              <a:ext uri="{FF2B5EF4-FFF2-40B4-BE49-F238E27FC236}">
                <a16:creationId xmlns:a16="http://schemas.microsoft.com/office/drawing/2014/main" id="{287F005F-5FFF-4CB7-BD97-4F2ABF467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113" y="1818715"/>
            <a:ext cx="472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9" name="Text Box 40">
            <a:extLst>
              <a:ext uri="{FF2B5EF4-FFF2-40B4-BE49-F238E27FC236}">
                <a16:creationId xmlns:a16="http://schemas.microsoft.com/office/drawing/2014/main" id="{AD43F2F9-D9B4-437E-BDE5-48446D7A5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725" y="1834590"/>
            <a:ext cx="462597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Tx/>
              <a:buChar char="•"/>
            </a:pPr>
            <a:r>
              <a:rPr lang="en-US" dirty="0"/>
              <a:t>Each level has total cost </a:t>
            </a:r>
            <a:r>
              <a:rPr lang="en-US" b="1" i="1" dirty="0" err="1">
                <a:solidFill>
                  <a:srgbClr val="CC3300"/>
                </a:solidFill>
              </a:rPr>
              <a:t>cn</a:t>
            </a:r>
            <a:r>
              <a:rPr lang="en-US" dirty="0"/>
              <a:t>.</a:t>
            </a:r>
          </a:p>
          <a:p>
            <a:pPr algn="just">
              <a:buFontTx/>
              <a:buChar char="•"/>
            </a:pPr>
            <a:endParaRPr lang="en-US" dirty="0"/>
          </a:p>
          <a:p>
            <a:pPr algn="just">
              <a:buFontTx/>
              <a:buChar char="•"/>
            </a:pPr>
            <a:r>
              <a:rPr lang="en-US" dirty="0"/>
              <a:t>Each time we go down one level, the number of </a:t>
            </a:r>
            <a:r>
              <a:rPr lang="en-US" dirty="0" err="1"/>
              <a:t>subproblems</a:t>
            </a:r>
            <a:r>
              <a:rPr lang="en-US" dirty="0"/>
              <a:t> doubles, but the cost per </a:t>
            </a:r>
            <a:r>
              <a:rPr lang="en-US" dirty="0" err="1"/>
              <a:t>subproblem</a:t>
            </a:r>
            <a:r>
              <a:rPr lang="en-US" dirty="0"/>
              <a:t> halves  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i="1" dirty="0">
                <a:solidFill>
                  <a:srgbClr val="CC3300"/>
                </a:solidFill>
                <a:sym typeface="Symbol" panose="05050102010706020507" pitchFamily="18" charset="2"/>
              </a:rPr>
              <a:t>cost per level remains the same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pPr algn="just">
              <a:buFontTx/>
              <a:buChar char="•"/>
            </a:pPr>
            <a:endParaRPr lang="en-US" dirty="0">
              <a:sym typeface="Symbol" panose="05050102010706020507" pitchFamily="18" charset="2"/>
            </a:endParaRPr>
          </a:p>
          <a:p>
            <a:pPr algn="just">
              <a:buFontTx/>
              <a:buChar char="•"/>
            </a:pPr>
            <a:r>
              <a:rPr lang="en-US" dirty="0">
                <a:sym typeface="Symbol" panose="05050102010706020507" pitchFamily="18" charset="2"/>
              </a:rPr>
              <a:t>There are lg </a:t>
            </a:r>
            <a:r>
              <a:rPr lang="en-US" i="1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+ 1 levels, height is lg </a:t>
            </a:r>
            <a:r>
              <a:rPr lang="en-US" i="1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pPr algn="just">
              <a:buFontTx/>
              <a:buChar char="•"/>
            </a:pPr>
            <a:endParaRPr lang="en-US" dirty="0"/>
          </a:p>
          <a:p>
            <a:pPr algn="just">
              <a:buFontTx/>
              <a:buChar char="•"/>
            </a:pPr>
            <a:r>
              <a:rPr lang="en-US" dirty="0"/>
              <a:t>Total cost = sum of costs at each level = (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+ 1)</a:t>
            </a:r>
            <a:r>
              <a:rPr lang="en-US" i="1" dirty="0" err="1"/>
              <a:t>cn</a:t>
            </a:r>
            <a:r>
              <a:rPr lang="en-US" dirty="0"/>
              <a:t> = </a:t>
            </a:r>
            <a:r>
              <a:rPr lang="en-US" i="1" dirty="0" err="1"/>
              <a:t>cn</a:t>
            </a:r>
            <a:r>
              <a:rPr lang="en-US" dirty="0" err="1"/>
              <a:t>lg</a:t>
            </a:r>
            <a:r>
              <a:rPr lang="en-US" i="1" dirty="0" err="1"/>
              <a:t>n</a:t>
            </a:r>
            <a:r>
              <a:rPr lang="en-US" dirty="0"/>
              <a:t> + </a:t>
            </a:r>
            <a:r>
              <a:rPr lang="en-US" i="1" dirty="0" err="1"/>
              <a:t>cn</a:t>
            </a:r>
            <a:r>
              <a:rPr lang="en-US" dirty="0"/>
              <a:t> = </a:t>
            </a:r>
            <a:r>
              <a:rPr lang="en-US" dirty="0">
                <a:sym typeface="Symbol" panose="05050102010706020507" pitchFamily="18" charset="2"/>
              </a:rPr>
              <a:t>O</a:t>
            </a:r>
            <a:r>
              <a:rPr lang="en-US" dirty="0"/>
              <a:t>(</a:t>
            </a:r>
            <a:r>
              <a:rPr lang="en-US" i="1" dirty="0"/>
              <a:t>n </a:t>
            </a:r>
            <a:r>
              <a:rPr lang="en-US" dirty="0" err="1"/>
              <a:t>lg</a:t>
            </a:r>
            <a:r>
              <a:rPr lang="en-US" i="1" dirty="0" err="1"/>
              <a:t>n</a:t>
            </a:r>
            <a:r>
              <a:rPr lang="en-US" dirty="0"/>
              <a:t>).</a:t>
            </a: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A699299C-D3E8-49EE-A9AF-B0EDEF56D438}"/>
              </a:ext>
            </a:extLst>
          </p:cNvPr>
          <p:cNvSpPr txBox="1">
            <a:spLocks noChangeArrowheads="1"/>
          </p:cNvSpPr>
          <p:nvPr/>
        </p:nvSpPr>
        <p:spPr>
          <a:xfrm>
            <a:off x="338455" y="527687"/>
            <a:ext cx="8797925" cy="676274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</p:spTree>
    <p:extLst>
      <p:ext uri="{BB962C8B-B14F-4D97-AF65-F5344CB8AC3E}">
        <p14:creationId xmlns:p14="http://schemas.microsoft.com/office/powerpoint/2010/main" val="2653503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EA3B54-D6B8-46D1-BDD2-71E6AA27AA90}"/>
              </a:ext>
            </a:extLst>
          </p:cNvPr>
          <p:cNvSpPr txBox="1">
            <a:spLocks noChangeArrowheads="1"/>
          </p:cNvSpPr>
          <p:nvPr/>
        </p:nvSpPr>
        <p:spPr>
          <a:xfrm>
            <a:off x="155575" y="499551"/>
            <a:ext cx="8797925" cy="67627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u="sng" dirty="0">
                <a:solidFill>
                  <a:schemeClr val="tx1"/>
                </a:solidFill>
                <a:ea typeface="宋体" panose="02010600030101010101" pitchFamily="2" charset="-122"/>
              </a:rPr>
              <a:t>Analysis: solving recurrence</a:t>
            </a: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7B9AEC24-1BD8-4F37-AF74-D5DEC5C906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0538" y="2743200"/>
          <a:ext cx="244475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850680" progId="Equation.3">
                  <p:embed/>
                </p:oleObj>
              </mc:Choice>
              <mc:Fallback>
                <p:oleObj name="Equation" r:id="rId2" imgW="1282680" imgH="850680" progId="Equation.3">
                  <p:embed/>
                  <p:pic>
                    <p:nvPicPr>
                      <p:cNvPr id="29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538" y="2743200"/>
                        <a:ext cx="2444750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2EACC52-9FC3-4410-B67E-B4CF6D4379C1}"/>
              </a:ext>
            </a:extLst>
          </p:cNvPr>
          <p:cNvSpPr txBox="1">
            <a:spLocks noChangeArrowheads="1"/>
          </p:cNvSpPr>
          <p:nvPr/>
        </p:nvSpPr>
        <p:spPr>
          <a:xfrm>
            <a:off x="342328" y="1009651"/>
            <a:ext cx="8382000" cy="516254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q"/>
              <a:defRPr kumimoji="1" sz="24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>
                <a:solidFill>
                  <a:srgbClr val="00206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sz="2400">
                <a:solidFill>
                  <a:srgbClr val="00206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sz="2000">
                <a:solidFill>
                  <a:srgbClr val="00206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2000">
                <a:solidFill>
                  <a:srgbClr val="00206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All cases have same efficiency: </a:t>
            </a:r>
            <a:r>
              <a:rPr lang="en-US" i="1" kern="0" dirty="0">
                <a:latin typeface="Lucida Grande" pitchFamily="84" charset="0"/>
                <a:cs typeface="Times New Roman" panose="02020603050405020304" pitchFamily="18" charset="0"/>
              </a:rPr>
              <a:t>O</a:t>
            </a:r>
            <a:r>
              <a:rPr lang="en-US" kern="0" dirty="0">
                <a:cs typeface="Times New Roman" panose="02020603050405020304" pitchFamily="18" charset="0"/>
              </a:rPr>
              <a:t>(</a:t>
            </a:r>
            <a:r>
              <a:rPr lang="en-US" i="1" kern="0" dirty="0">
                <a:cs typeface="Times New Roman" panose="02020603050405020304" pitchFamily="18" charset="0"/>
              </a:rPr>
              <a:t>n </a:t>
            </a:r>
            <a:r>
              <a:rPr lang="en-US" kern="0" dirty="0">
                <a:cs typeface="Times New Roman" panose="02020603050405020304" pitchFamily="18" charset="0"/>
              </a:rPr>
              <a:t>log </a:t>
            </a:r>
            <a:r>
              <a:rPr lang="en-US" i="1" kern="0" dirty="0">
                <a:cs typeface="Times New Roman" panose="02020603050405020304" pitchFamily="18" charset="0"/>
              </a:rPr>
              <a:t>n</a:t>
            </a:r>
            <a:r>
              <a:rPr lang="en-US" kern="0" dirty="0"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5" name="Text Box 16">
            <a:extLst>
              <a:ext uri="{FF2B5EF4-FFF2-40B4-BE49-F238E27FC236}">
                <a16:creationId xmlns:a16="http://schemas.microsoft.com/office/drawing/2014/main" id="{B4CCB6B5-7455-4FF4-B9BC-E6EB077FD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0495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b="1" i="1" dirty="0">
                <a:solidFill>
                  <a:srgbClr val="FF0000"/>
                </a:solidFill>
              </a:rPr>
              <a:t>T(n) = 2T(n/2) + O(n), and O(n)=</a:t>
            </a:r>
            <a:r>
              <a:rPr kumimoji="1" lang="en-US" b="1" i="1" dirty="0" err="1">
                <a:solidFill>
                  <a:srgbClr val="FF0000"/>
                </a:solidFill>
              </a:rPr>
              <a:t>cn</a:t>
            </a:r>
            <a:endParaRPr kumimoji="1" lang="en-US" b="1" i="1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7CD4B303-EA3D-4658-87BA-0C5E8685F5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867100"/>
              </p:ext>
            </p:extLst>
          </p:nvPr>
        </p:nvGraphicFramePr>
        <p:xfrm>
          <a:off x="929195" y="2083190"/>
          <a:ext cx="324485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01720" imgH="2438280" progId="Equation.3">
                  <p:embed/>
                </p:oleObj>
              </mc:Choice>
              <mc:Fallback>
                <p:oleObj name="Equation" r:id="rId4" imgW="1701720" imgH="2438280" progId="Equation.3">
                  <p:embed/>
                  <p:pic>
                    <p:nvPicPr>
                      <p:cNvPr id="296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195" y="2083190"/>
                        <a:ext cx="324485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619BB7E4-D8A2-4CB4-97AF-FEDC71DB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521" y="2069661"/>
            <a:ext cx="3829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=""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/>
              <a:t>Since n=2</a:t>
            </a:r>
            <a:r>
              <a:rPr lang="en-US" baseline="30000"/>
              <a:t>k</a:t>
            </a:r>
            <a:r>
              <a:rPr lang="en-US"/>
              <a:t>, we have k=log</a:t>
            </a:r>
            <a:r>
              <a:rPr lang="en-US" baseline="-25000"/>
              <a:t>2</a:t>
            </a:r>
            <a:r>
              <a:rPr lang="en-US"/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1834282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BCA5DF-4EB7-44AC-BAA4-28B4EFDB9D79}"/>
              </a:ext>
            </a:extLst>
          </p:cNvPr>
          <p:cNvSpPr txBox="1"/>
          <p:nvPr/>
        </p:nvSpPr>
        <p:spPr>
          <a:xfrm>
            <a:off x="381000" y="114300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Quick sort is based on the divide-and-conquer approach.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idea is based on  of choosing one element as a pivot element and partitioning the array around it such that: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Left side of pivot contains all the elements that are less than the pivot element.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Right side contains all elements greater than the pivot.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 </a:t>
            </a:r>
            <a:r>
              <a:rPr lang="en-US" b="1" dirty="0">
                <a:solidFill>
                  <a:srgbClr val="FF0000"/>
                </a:solidFill>
              </a:rPr>
              <a:t>reduces the space complexity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removes the use of the auxiliary array</a:t>
            </a:r>
            <a:r>
              <a:rPr lang="en-US" dirty="0"/>
              <a:t> that is used in merge sort.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Selecting a random pivot in an array results in an improved time complexity in most of the cases.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A59F1-FD3C-469E-9003-1A4ED1320482}"/>
              </a:ext>
            </a:extLst>
          </p:cNvPr>
          <p:cNvSpPr txBox="1">
            <a:spLocks/>
          </p:cNvSpPr>
          <p:nvPr/>
        </p:nvSpPr>
        <p:spPr>
          <a:xfrm>
            <a:off x="335494" y="50607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Quick Sort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16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34CCD-4F80-493B-A550-DCFB0FB6DBB9}"/>
              </a:ext>
            </a:extLst>
          </p:cNvPr>
          <p:cNvSpPr txBox="1"/>
          <p:nvPr/>
        </p:nvSpPr>
        <p:spPr>
          <a:xfrm>
            <a:off x="228600" y="896820"/>
            <a:ext cx="579120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/>
              <a:t>Quick_sort</a:t>
            </a:r>
            <a:r>
              <a:rPr lang="en-US" sz="2400" b="1" dirty="0"/>
              <a:t> (  A[ ] , start ,  end ) { </a:t>
            </a:r>
          </a:p>
          <a:p>
            <a:r>
              <a:rPr lang="en-US" sz="2400" b="1" dirty="0"/>
              <a:t>    if( start &lt; end ) {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piv_pos</a:t>
            </a:r>
            <a:r>
              <a:rPr lang="en-US" sz="2400" b="1" dirty="0"/>
              <a:t> = Partition (</a:t>
            </a:r>
            <a:r>
              <a:rPr lang="en-US" sz="2400" b="1" dirty="0" err="1"/>
              <a:t>A,start</a:t>
            </a:r>
            <a:r>
              <a:rPr lang="en-US" sz="2400" b="1" dirty="0"/>
              <a:t> , end ) ; 		</a:t>
            </a:r>
            <a:r>
              <a:rPr lang="en-US" sz="2400" b="1" dirty="0" err="1"/>
              <a:t>Quick_sort</a:t>
            </a:r>
            <a:r>
              <a:rPr lang="en-US" sz="2400" b="1" dirty="0"/>
              <a:t> (A, start , </a:t>
            </a:r>
            <a:r>
              <a:rPr lang="en-US" sz="2400" b="1" dirty="0" err="1"/>
              <a:t>piv_pos</a:t>
            </a:r>
            <a:r>
              <a:rPr lang="en-US" sz="2400" b="1" dirty="0"/>
              <a:t> -1); 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Quick_sort</a:t>
            </a:r>
            <a:r>
              <a:rPr lang="en-US" sz="2400" b="1" dirty="0"/>
              <a:t> ( A, </a:t>
            </a:r>
            <a:r>
              <a:rPr lang="en-US" sz="2400" b="1" dirty="0" err="1"/>
              <a:t>piv_pos</a:t>
            </a:r>
            <a:r>
              <a:rPr lang="en-US" sz="2400" b="1" dirty="0"/>
              <a:t> +1 , end) ;  }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71194-176D-49E3-B59F-8F54C1355194}"/>
              </a:ext>
            </a:extLst>
          </p:cNvPr>
          <p:cNvSpPr txBox="1"/>
          <p:nvPr/>
        </p:nvSpPr>
        <p:spPr>
          <a:xfrm>
            <a:off x="4114800" y="2725620"/>
            <a:ext cx="4648199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Partition ( A[],  start , end) { </a:t>
            </a:r>
          </a:p>
          <a:p>
            <a:r>
              <a:rPr lang="en-US" sz="2400" b="1" dirty="0"/>
              <a:t>   i = start + 1; </a:t>
            </a:r>
          </a:p>
          <a:p>
            <a:r>
              <a:rPr lang="en-US" sz="2400" b="1" dirty="0"/>
              <a:t>   </a:t>
            </a:r>
            <a:r>
              <a:rPr lang="en-US" sz="2400" b="1" dirty="0" err="1"/>
              <a:t>piv</a:t>
            </a:r>
            <a:r>
              <a:rPr lang="en-US" sz="2400" b="1" dirty="0"/>
              <a:t> = A[start] ;	 </a:t>
            </a:r>
          </a:p>
          <a:p>
            <a:r>
              <a:rPr lang="en-US" sz="2400" b="1" dirty="0"/>
              <a:t>   for( j =start + 1; j &lt;= end ; j++ ) {</a:t>
            </a:r>
          </a:p>
          <a:p>
            <a:r>
              <a:rPr lang="en-US" sz="2400" b="1" dirty="0"/>
              <a:t>	if ( A[ j ] &lt; </a:t>
            </a:r>
            <a:r>
              <a:rPr lang="en-US" sz="2400" b="1" dirty="0" err="1"/>
              <a:t>piv</a:t>
            </a:r>
            <a:r>
              <a:rPr lang="en-US" sz="2400" b="1" dirty="0"/>
              <a:t>) {</a:t>
            </a:r>
          </a:p>
          <a:p>
            <a:r>
              <a:rPr lang="en-US" sz="2400" b="1" dirty="0"/>
              <a:t>		swap (A[ i ],A [ j ]);</a:t>
            </a:r>
          </a:p>
          <a:p>
            <a:r>
              <a:rPr lang="en-US" sz="2400" b="1" dirty="0"/>
              <a:t>			i += 1; </a:t>
            </a:r>
          </a:p>
          <a:p>
            <a:r>
              <a:rPr lang="en-US" sz="2400" b="1" dirty="0"/>
              <a:t>		}</a:t>
            </a:r>
          </a:p>
          <a:p>
            <a:r>
              <a:rPr lang="en-US" sz="2400" b="1" dirty="0"/>
              <a:t>	 }</a:t>
            </a:r>
          </a:p>
          <a:p>
            <a:r>
              <a:rPr lang="en-US" sz="2400" b="1" dirty="0"/>
              <a:t>	 swap ( A[ start ] ,A[ i-1 ] ) ;</a:t>
            </a:r>
          </a:p>
          <a:p>
            <a:r>
              <a:rPr lang="en-US" sz="2400" b="1" dirty="0"/>
              <a:t>	 return i-1;}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61E3248-E822-405F-B349-A1D4E9E2E3E6}"/>
              </a:ext>
            </a:extLst>
          </p:cNvPr>
          <p:cNvSpPr txBox="1">
            <a:spLocks/>
          </p:cNvSpPr>
          <p:nvPr/>
        </p:nvSpPr>
        <p:spPr>
          <a:xfrm>
            <a:off x="335494" y="43573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Quick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05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649721F-42FA-47A1-87E1-05CA8E79B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741" y="1322363"/>
            <a:ext cx="9144000" cy="5556741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9E69C2F2-80C4-4ECA-BAAF-02AF3A3527B0}"/>
              </a:ext>
            </a:extLst>
          </p:cNvPr>
          <p:cNvSpPr txBox="1">
            <a:spLocks/>
          </p:cNvSpPr>
          <p:nvPr/>
        </p:nvSpPr>
        <p:spPr>
          <a:xfrm>
            <a:off x="335494" y="56234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Quick Sort Example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63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4F2AA-3998-40D1-A0F2-F59EC4D3293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sz="2800" dirty="0"/>
              <a:t>Simple sorting methods use roughly n * n  comparisons</a:t>
            </a:r>
          </a:p>
          <a:p>
            <a:pPr lvl="1">
              <a:defRPr/>
            </a:pPr>
            <a:r>
              <a:rPr lang="da-DK" sz="2400" dirty="0"/>
              <a:t>Insertion sort</a:t>
            </a:r>
          </a:p>
          <a:p>
            <a:pPr lvl="1">
              <a:defRPr/>
            </a:pPr>
            <a:r>
              <a:rPr lang="da-DK" sz="2400" dirty="0"/>
              <a:t>Selection sort</a:t>
            </a:r>
          </a:p>
          <a:p>
            <a:pPr lvl="1">
              <a:defRPr/>
            </a:pPr>
            <a:r>
              <a:rPr lang="da-DK" sz="2400" dirty="0"/>
              <a:t>Bubble sort</a:t>
            </a:r>
          </a:p>
          <a:p>
            <a:pPr>
              <a:defRPr/>
            </a:pPr>
            <a:r>
              <a:rPr lang="da-DK" sz="2800" dirty="0"/>
              <a:t>Fast sorting methods use roughly n * log n comparisons.</a:t>
            </a:r>
          </a:p>
          <a:p>
            <a:pPr lvl="1">
              <a:defRPr/>
            </a:pPr>
            <a:r>
              <a:rPr lang="da-DK" sz="2400" dirty="0"/>
              <a:t>Merge sort</a:t>
            </a:r>
          </a:p>
          <a:p>
            <a:pPr lvl="1">
              <a:defRPr/>
            </a:pPr>
            <a:r>
              <a:rPr lang="da-DK" sz="2400" dirty="0"/>
              <a:t>Quicksort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3B17E-AF84-4644-AA21-18C7DA3387F1}"/>
              </a:ext>
            </a:extLst>
          </p:cNvPr>
          <p:cNvSpPr txBox="1"/>
          <p:nvPr/>
        </p:nvSpPr>
        <p:spPr>
          <a:xfrm>
            <a:off x="1981200" y="581837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da-DK" sz="3200" b="1" dirty="0"/>
              <a:t>COUNTING SORT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86F7A-ACD3-4578-BBFB-CC772CACE346}"/>
              </a:ext>
            </a:extLst>
          </p:cNvPr>
          <p:cNvSpPr txBox="1"/>
          <p:nvPr/>
        </p:nvSpPr>
        <p:spPr>
          <a:xfrm>
            <a:off x="1153552" y="5396339"/>
            <a:ext cx="59039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/>
              <a:t>Fastest sorting methods use roughly n </a:t>
            </a:r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739466-6AB7-4DD7-86FA-66842710E5AD}"/>
              </a:ext>
            </a:extLst>
          </p:cNvPr>
          <p:cNvSpPr txBox="1"/>
          <p:nvPr/>
        </p:nvSpPr>
        <p:spPr>
          <a:xfrm>
            <a:off x="1012874" y="2039816"/>
            <a:ext cx="6171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Sorting Algorithms with linear time</a:t>
            </a:r>
          </a:p>
        </p:txBody>
      </p:sp>
    </p:spTree>
    <p:extLst>
      <p:ext uri="{BB962C8B-B14F-4D97-AF65-F5344CB8AC3E}">
        <p14:creationId xmlns:p14="http://schemas.microsoft.com/office/powerpoint/2010/main" val="1103490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0" y="907024"/>
            <a:ext cx="7234637" cy="149162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180" b="1" spc="-89" dirty="0">
                <a:solidFill>
                  <a:srgbClr val="FF0000"/>
                </a:solidFill>
                <a:latin typeface="Arial"/>
                <a:cs typeface="Arial"/>
              </a:rPr>
              <a:t>Counting </a:t>
            </a:r>
            <a:r>
              <a:rPr sz="2180" b="1" spc="-119" dirty="0">
                <a:solidFill>
                  <a:srgbClr val="FF0000"/>
                </a:solidFill>
                <a:latin typeface="Arial"/>
                <a:cs typeface="Arial"/>
              </a:rPr>
              <a:t>sort</a:t>
            </a:r>
            <a:r>
              <a:rPr sz="2180" spc="-119" dirty="0">
                <a:solidFill>
                  <a:srgbClr val="FF0000"/>
                </a:solidFill>
                <a:latin typeface="Tahoma"/>
                <a:cs typeface="Tahoma"/>
              </a:rPr>
              <a:t>: </a:t>
            </a:r>
            <a:r>
              <a:rPr sz="2180" spc="-20" dirty="0">
                <a:latin typeface="Tahoma"/>
                <a:cs typeface="Tahoma"/>
              </a:rPr>
              <a:t>No </a:t>
            </a:r>
            <a:r>
              <a:rPr sz="2180" spc="-99" dirty="0">
                <a:latin typeface="Tahoma"/>
                <a:cs typeface="Tahoma"/>
              </a:rPr>
              <a:t>comparisons </a:t>
            </a:r>
            <a:r>
              <a:rPr sz="2180" spc="-139" dirty="0">
                <a:latin typeface="Tahoma"/>
                <a:cs typeface="Tahoma"/>
              </a:rPr>
              <a:t>between</a:t>
            </a:r>
            <a:r>
              <a:rPr sz="2180" spc="-188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elements</a:t>
            </a:r>
            <a:r>
              <a:rPr lang="en-US" sz="2180" spc="-109" dirty="0">
                <a:latin typeface="Tahoma"/>
                <a:cs typeface="Tahoma"/>
              </a:rPr>
              <a:t>.</a:t>
            </a:r>
            <a:r>
              <a:rPr lang="en-US" sz="2180" dirty="0">
                <a:latin typeface="Tahoma"/>
                <a:cs typeface="Tahoma"/>
              </a:rPr>
              <a:t> </a:t>
            </a:r>
          </a:p>
          <a:p>
            <a:pPr marL="330954">
              <a:spcBef>
                <a:spcPts val="268"/>
              </a:spcBef>
            </a:pPr>
            <a:r>
              <a:rPr lang="en-US" sz="2180" b="1" spc="-59" dirty="0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r>
              <a:rPr lang="en-US" sz="2180" spc="-59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lang="en-US" sz="2180" spc="277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180" i="1" spc="-40" dirty="0">
                <a:latin typeface="Trebuchet MS"/>
                <a:cs typeface="Trebuchet MS"/>
              </a:rPr>
              <a:t>A</a:t>
            </a:r>
            <a:r>
              <a:rPr lang="en-US" sz="2180" spc="-40" dirty="0">
                <a:latin typeface="Lucida Sans Unicode"/>
                <a:cs typeface="Lucida Sans Unicode"/>
              </a:rPr>
              <a:t>[</a:t>
            </a:r>
            <a:r>
              <a:rPr lang="en-US" sz="2180" spc="-40" dirty="0">
                <a:latin typeface="Tahoma"/>
                <a:cs typeface="Tahoma"/>
              </a:rPr>
              <a:t>1</a:t>
            </a:r>
            <a:r>
              <a:rPr lang="en-US" sz="2180" spc="-327" dirty="0">
                <a:latin typeface="Tahoma"/>
                <a:cs typeface="Tahom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i="1" spc="-69" dirty="0">
                <a:latin typeface="Trebuchet MS"/>
                <a:cs typeface="Trebuchet MS"/>
              </a:rPr>
              <a:t>n</a:t>
            </a:r>
            <a:r>
              <a:rPr lang="en-US" sz="2180" spc="-69" dirty="0">
                <a:latin typeface="Lucida Sans Unicode"/>
                <a:cs typeface="Lucida Sans Unicode"/>
              </a:rPr>
              <a:t>]</a:t>
            </a:r>
            <a:r>
              <a:rPr lang="en-US" sz="2180" spc="-69" dirty="0">
                <a:latin typeface="Tahoma"/>
                <a:cs typeface="Tahoma"/>
              </a:rPr>
              <a:t>,</a:t>
            </a:r>
            <a:r>
              <a:rPr lang="en-US" sz="2180" spc="30" dirty="0">
                <a:latin typeface="Tahoma"/>
                <a:cs typeface="Tahoma"/>
              </a:rPr>
              <a:t> </a:t>
            </a:r>
            <a:r>
              <a:rPr lang="en-US" sz="2180" spc="-139" dirty="0">
                <a:latin typeface="Tahoma"/>
                <a:cs typeface="Tahoma"/>
              </a:rPr>
              <a:t>where</a:t>
            </a:r>
            <a:r>
              <a:rPr lang="en-US" sz="2180" spc="30" dirty="0">
                <a:latin typeface="Tahoma"/>
                <a:cs typeface="Tahoma"/>
              </a:rPr>
              <a:t> </a:t>
            </a:r>
            <a:r>
              <a:rPr lang="en-US" sz="2180" i="1" spc="-30" dirty="0">
                <a:latin typeface="Trebuchet MS"/>
                <a:cs typeface="Trebuchet MS"/>
              </a:rPr>
              <a:t>A</a:t>
            </a:r>
            <a:r>
              <a:rPr lang="en-US" sz="2180" spc="-30" dirty="0">
                <a:latin typeface="Lucida Sans Unicode"/>
                <a:cs typeface="Lucida Sans Unicode"/>
              </a:rPr>
              <a:t>[</a:t>
            </a:r>
            <a:r>
              <a:rPr lang="en-US" sz="2180" i="1" spc="-30" dirty="0">
                <a:latin typeface="Trebuchet MS"/>
                <a:cs typeface="Trebuchet MS"/>
              </a:rPr>
              <a:t>j</a:t>
            </a:r>
            <a:r>
              <a:rPr lang="en-US" sz="2180" spc="-30" dirty="0">
                <a:latin typeface="Lucida Sans Unicode"/>
                <a:cs typeface="Lucida Sans Unicode"/>
              </a:rPr>
              <a:t>]</a:t>
            </a:r>
            <a:r>
              <a:rPr lang="en-US" sz="2180" spc="-89" dirty="0">
                <a:latin typeface="Lucida Sans Unicode"/>
                <a:cs typeface="Lucida Sans Unicode"/>
              </a:rPr>
              <a:t> </a:t>
            </a:r>
            <a:r>
              <a:rPr lang="en-US" sz="2180" spc="-297" dirty="0">
                <a:latin typeface="Lucida Sans Unicode"/>
                <a:cs typeface="Lucida Sans Unicode"/>
              </a:rPr>
              <a:t>∈</a:t>
            </a:r>
            <a:r>
              <a:rPr lang="en-US" sz="2180" spc="-99" dirty="0">
                <a:latin typeface="Lucida Sans Unicode"/>
                <a:cs typeface="Lucida Sans Unicode"/>
              </a:rPr>
              <a:t> </a:t>
            </a:r>
            <a:r>
              <a:rPr lang="en-US" sz="2180" spc="10" dirty="0">
                <a:latin typeface="Lucida Sans Unicode"/>
                <a:cs typeface="Lucida Sans Unicode"/>
              </a:rPr>
              <a:t>{</a:t>
            </a:r>
            <a:r>
              <a:rPr lang="en-US" sz="2180" spc="10" dirty="0">
                <a:latin typeface="Tahoma"/>
                <a:cs typeface="Tahoma"/>
              </a:rPr>
              <a:t>1</a:t>
            </a:r>
            <a:r>
              <a:rPr lang="en-US" sz="2180" i="1" spc="10" dirty="0">
                <a:latin typeface="Verdana"/>
                <a:cs typeface="Verdana"/>
              </a:rPr>
              <a:t>,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spc="-159" dirty="0">
                <a:latin typeface="Tahoma"/>
                <a:cs typeface="Tahoma"/>
              </a:rPr>
              <a:t>2</a:t>
            </a:r>
            <a:r>
              <a:rPr lang="en-US" sz="2180" i="1" spc="-159" dirty="0">
                <a:latin typeface="Verdana"/>
                <a:cs typeface="Verdana"/>
              </a:rPr>
              <a:t>,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,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i="1" spc="139" dirty="0">
                <a:latin typeface="Trebuchet MS"/>
                <a:cs typeface="Trebuchet MS"/>
              </a:rPr>
              <a:t>k</a:t>
            </a:r>
            <a:r>
              <a:rPr lang="en-US" sz="2180" spc="139" dirty="0">
                <a:latin typeface="Lucida Sans Unicode"/>
                <a:cs typeface="Lucida Sans Unicode"/>
              </a:rPr>
              <a:t>}</a:t>
            </a:r>
            <a:r>
              <a:rPr lang="en-US" sz="2180" spc="139" dirty="0">
                <a:latin typeface="Tahoma"/>
                <a:cs typeface="Tahoma"/>
              </a:rPr>
              <a:t>.</a:t>
            </a:r>
            <a:r>
              <a:rPr lang="en-US" sz="2180" dirty="0">
                <a:latin typeface="Tahoma"/>
                <a:cs typeface="Tahoma"/>
              </a:rPr>
              <a:t> </a:t>
            </a:r>
          </a:p>
          <a:p>
            <a:pPr marL="330954">
              <a:spcBef>
                <a:spcPts val="268"/>
              </a:spcBef>
            </a:pPr>
            <a:r>
              <a:rPr sz="2180" b="1" spc="-40" dirty="0">
                <a:solidFill>
                  <a:srgbClr val="FF0000"/>
                </a:solidFill>
                <a:latin typeface="Arial"/>
                <a:cs typeface="Arial"/>
              </a:rPr>
              <a:t>Output</a:t>
            </a:r>
            <a:r>
              <a:rPr sz="2180" spc="-40" dirty="0">
                <a:solidFill>
                  <a:srgbClr val="FF0000"/>
                </a:solidFill>
                <a:latin typeface="Tahoma"/>
                <a:cs typeface="Tahoma"/>
              </a:rPr>
              <a:t>: </a:t>
            </a:r>
            <a:r>
              <a:rPr sz="2180" i="1" spc="40" dirty="0">
                <a:latin typeface="Trebuchet MS"/>
                <a:cs typeface="Trebuchet MS"/>
              </a:rPr>
              <a:t>B</a:t>
            </a:r>
            <a:r>
              <a:rPr sz="2180" spc="40" dirty="0">
                <a:latin typeface="Lucida Sans Unicode"/>
                <a:cs typeface="Lucida Sans Unicode"/>
              </a:rPr>
              <a:t>[</a:t>
            </a:r>
            <a:r>
              <a:rPr sz="2180" spc="40" dirty="0">
                <a:latin typeface="Tahoma"/>
                <a:cs typeface="Tahoma"/>
              </a:rPr>
              <a:t>1 </a:t>
            </a:r>
            <a:r>
              <a:rPr sz="2180" i="1" spc="-198" dirty="0">
                <a:latin typeface="Verdana"/>
                <a:cs typeface="Verdana"/>
              </a:rPr>
              <a:t>. . </a:t>
            </a:r>
            <a:r>
              <a:rPr sz="2180" i="1" spc="-69" dirty="0">
                <a:latin typeface="Trebuchet MS"/>
                <a:cs typeface="Trebuchet MS"/>
              </a:rPr>
              <a:t>n</a:t>
            </a:r>
            <a:r>
              <a:rPr sz="2180" spc="-69" dirty="0">
                <a:latin typeface="Lucida Sans Unicode"/>
                <a:cs typeface="Lucida Sans Unicode"/>
              </a:rPr>
              <a:t>]</a:t>
            </a:r>
            <a:r>
              <a:rPr sz="2180" spc="-69" dirty="0">
                <a:latin typeface="Tahoma"/>
                <a:cs typeface="Tahoma"/>
              </a:rPr>
              <a:t>,</a:t>
            </a:r>
            <a:r>
              <a:rPr sz="2180" spc="-454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sorted.</a:t>
            </a:r>
            <a:r>
              <a:rPr sz="2180" dirty="0">
                <a:latin typeface="Tahoma"/>
                <a:cs typeface="Tahoma"/>
              </a:rPr>
              <a:t> </a:t>
            </a:r>
            <a:endParaRPr lang="en-US" sz="2180" dirty="0">
              <a:latin typeface="Tahoma"/>
              <a:cs typeface="Tahoma"/>
            </a:endParaRPr>
          </a:p>
          <a:p>
            <a:pPr marL="330954">
              <a:spcBef>
                <a:spcPts val="268"/>
              </a:spcBef>
            </a:pPr>
            <a:r>
              <a:rPr sz="2180" b="1" spc="-89" dirty="0">
                <a:solidFill>
                  <a:srgbClr val="FF0000"/>
                </a:solidFill>
                <a:latin typeface="Arial"/>
                <a:cs typeface="Arial"/>
              </a:rPr>
              <a:t>Auxiliary </a:t>
            </a:r>
            <a:r>
              <a:rPr sz="2180" b="1" spc="-119" dirty="0">
                <a:solidFill>
                  <a:srgbClr val="FF0000"/>
                </a:solidFill>
                <a:latin typeface="Arial"/>
                <a:cs typeface="Arial"/>
              </a:rPr>
              <a:t>storage</a:t>
            </a:r>
            <a:r>
              <a:rPr sz="2180" spc="-119" dirty="0">
                <a:solidFill>
                  <a:srgbClr val="FF0000"/>
                </a:solidFill>
                <a:latin typeface="Tahoma"/>
                <a:cs typeface="Tahoma"/>
              </a:rPr>
              <a:t>: </a:t>
            </a:r>
            <a:r>
              <a:rPr sz="2180" i="1" spc="69" dirty="0">
                <a:latin typeface="Trebuchet MS"/>
                <a:cs typeface="Trebuchet MS"/>
              </a:rPr>
              <a:t>C</a:t>
            </a:r>
            <a:r>
              <a:rPr sz="2180" i="1" spc="-426" dirty="0">
                <a:latin typeface="Trebuchet MS"/>
                <a:cs typeface="Trebuchet MS"/>
              </a:rPr>
              <a:t> </a:t>
            </a:r>
            <a:r>
              <a:rPr sz="2180" spc="-99" dirty="0">
                <a:latin typeface="Lucida Sans Unicode"/>
                <a:cs typeface="Lucida Sans Unicode"/>
              </a:rPr>
              <a:t>[</a:t>
            </a:r>
            <a:r>
              <a:rPr sz="2180" spc="-99" dirty="0">
                <a:latin typeface="Tahoma"/>
                <a:cs typeface="Tahoma"/>
              </a:rPr>
              <a:t>1 </a:t>
            </a:r>
            <a:r>
              <a:rPr sz="2180" i="1" spc="-198" dirty="0">
                <a:latin typeface="Verdana"/>
                <a:cs typeface="Verdana"/>
              </a:rPr>
              <a:t>. . </a:t>
            </a:r>
            <a:r>
              <a:rPr sz="2180" i="1" spc="-10" dirty="0">
                <a:latin typeface="Trebuchet MS"/>
                <a:cs typeface="Trebuchet MS"/>
              </a:rPr>
              <a:t>k</a:t>
            </a:r>
            <a:r>
              <a:rPr sz="2180" spc="-10" dirty="0">
                <a:latin typeface="Lucida Sans Unicode"/>
                <a:cs typeface="Lucida Sans Unicode"/>
              </a:rPr>
              <a:t>]</a:t>
            </a:r>
            <a:r>
              <a:rPr sz="2180" spc="-10" dirty="0">
                <a:latin typeface="Tahoma"/>
                <a:cs typeface="Tahoma"/>
              </a:rPr>
              <a:t>.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189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073982-C5FE-4A71-9E42-47D44BDD7CD8}"/>
              </a:ext>
            </a:extLst>
          </p:cNvPr>
          <p:cNvSpPr txBox="1"/>
          <p:nvPr/>
        </p:nvSpPr>
        <p:spPr>
          <a:xfrm>
            <a:off x="211019" y="478303"/>
            <a:ext cx="193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Counting Sort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CB207D-1ECD-4C6F-B517-2E6DF93FE54A}"/>
              </a:ext>
            </a:extLst>
          </p:cNvPr>
          <p:cNvGrpSpPr/>
          <p:nvPr/>
        </p:nvGrpSpPr>
        <p:grpSpPr>
          <a:xfrm>
            <a:off x="616907" y="2757292"/>
            <a:ext cx="8006673" cy="3745350"/>
            <a:chOff x="616907" y="2757292"/>
            <a:chExt cx="8006673" cy="374535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3AD2F05C-0C32-402D-9DCA-8F753FA776BB}"/>
                </a:ext>
              </a:extLst>
            </p:cNvPr>
            <p:cNvSpPr/>
            <p:nvPr/>
          </p:nvSpPr>
          <p:spPr>
            <a:xfrm>
              <a:off x="616907" y="2757292"/>
              <a:ext cx="7906202" cy="369954"/>
            </a:xfrm>
            <a:custGeom>
              <a:avLst/>
              <a:gdLst/>
              <a:ahLst/>
              <a:cxnLst/>
              <a:rect l="l" t="t" r="r" b="b"/>
              <a:pathLst>
                <a:path w="3989704" h="18669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9"/>
                  </a:lnTo>
                  <a:lnTo>
                    <a:pt x="3989652" y="186559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49E37D82-DD0D-4B32-8405-E86B8E34F4FC}"/>
                </a:ext>
              </a:extLst>
            </p:cNvPr>
            <p:cNvSpPr/>
            <p:nvPr/>
          </p:nvSpPr>
          <p:spPr>
            <a:xfrm>
              <a:off x="717577" y="6301306"/>
              <a:ext cx="201336" cy="2013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648E8C60-D20D-40BC-9BBB-E79AD8AE2D01}"/>
                </a:ext>
              </a:extLst>
            </p:cNvPr>
            <p:cNvSpPr/>
            <p:nvPr/>
          </p:nvSpPr>
          <p:spPr>
            <a:xfrm>
              <a:off x="616910" y="3101906"/>
              <a:ext cx="7906097" cy="1002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0D904B9C-CC89-4D36-9C4D-F2934FBD5C19}"/>
                </a:ext>
              </a:extLst>
            </p:cNvPr>
            <p:cNvSpPr/>
            <p:nvPr/>
          </p:nvSpPr>
          <p:spPr>
            <a:xfrm>
              <a:off x="818245" y="6276139"/>
              <a:ext cx="7805332" cy="226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6E17CF9A-2048-40B4-852D-F7EC515341F9}"/>
                </a:ext>
              </a:extLst>
            </p:cNvPr>
            <p:cNvSpPr/>
            <p:nvPr/>
          </p:nvSpPr>
          <p:spPr>
            <a:xfrm>
              <a:off x="8523009" y="2844951"/>
              <a:ext cx="100571" cy="34563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42C560F1-7285-41D5-AFFD-EBDBAF489FE3}"/>
                </a:ext>
              </a:extLst>
            </p:cNvPr>
            <p:cNvSpPr/>
            <p:nvPr/>
          </p:nvSpPr>
          <p:spPr>
            <a:xfrm>
              <a:off x="616907" y="3189631"/>
              <a:ext cx="7906202" cy="3212564"/>
            </a:xfrm>
            <a:custGeom>
              <a:avLst/>
              <a:gdLst/>
              <a:ahLst/>
              <a:cxnLst/>
              <a:rect l="l" t="t" r="r" b="b"/>
              <a:pathLst>
                <a:path w="3989704" h="1621155">
                  <a:moveTo>
                    <a:pt x="3989652" y="0"/>
                  </a:moveTo>
                  <a:lnTo>
                    <a:pt x="0" y="0"/>
                  </a:lnTo>
                  <a:lnTo>
                    <a:pt x="0" y="1570243"/>
                  </a:lnTo>
                  <a:lnTo>
                    <a:pt x="4008" y="1589968"/>
                  </a:lnTo>
                  <a:lnTo>
                    <a:pt x="14922" y="1606121"/>
                  </a:lnTo>
                  <a:lnTo>
                    <a:pt x="31075" y="1617035"/>
                  </a:lnTo>
                  <a:lnTo>
                    <a:pt x="50800" y="1621044"/>
                  </a:lnTo>
                  <a:lnTo>
                    <a:pt x="3938852" y="1621044"/>
                  </a:lnTo>
                  <a:lnTo>
                    <a:pt x="3958576" y="1617035"/>
                  </a:lnTo>
                  <a:lnTo>
                    <a:pt x="3974729" y="1606121"/>
                  </a:lnTo>
                  <a:lnTo>
                    <a:pt x="3985644" y="1589968"/>
                  </a:lnTo>
                  <a:lnTo>
                    <a:pt x="3989652" y="157024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DAE6E927-2FE7-47B1-AB73-B0D12D492E0D}"/>
                </a:ext>
              </a:extLst>
            </p:cNvPr>
            <p:cNvSpPr/>
            <p:nvPr/>
          </p:nvSpPr>
          <p:spPr>
            <a:xfrm>
              <a:off x="8523009" y="2920416"/>
              <a:ext cx="0" cy="3418933"/>
            </a:xfrm>
            <a:custGeom>
              <a:avLst/>
              <a:gdLst/>
              <a:ahLst/>
              <a:cxnLst/>
              <a:rect l="l" t="t" r="r" b="b"/>
              <a:pathLst>
                <a:path h="1725295">
                  <a:moveTo>
                    <a:pt x="0" y="172514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95AAB974-7657-4870-8513-4EE7CB5DBB43}"/>
                </a:ext>
              </a:extLst>
            </p:cNvPr>
            <p:cNvSpPr/>
            <p:nvPr/>
          </p:nvSpPr>
          <p:spPr>
            <a:xfrm>
              <a:off x="8523009" y="2895248"/>
              <a:ext cx="0" cy="25167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6E0EE9AE-E969-4C96-9ADC-BDFB0B14EDE2}"/>
                </a:ext>
              </a:extLst>
            </p:cNvPr>
            <p:cNvSpPr/>
            <p:nvPr/>
          </p:nvSpPr>
          <p:spPr>
            <a:xfrm>
              <a:off x="8523009" y="2870081"/>
              <a:ext cx="0" cy="25167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29428DF1-99FC-45DA-9B2F-9329A6EE09CE}"/>
                </a:ext>
              </a:extLst>
            </p:cNvPr>
            <p:cNvSpPr/>
            <p:nvPr/>
          </p:nvSpPr>
          <p:spPr>
            <a:xfrm>
              <a:off x="8523009" y="2844914"/>
              <a:ext cx="0" cy="25167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91D04F62-9349-45DC-BEF5-CFAAFD6B5CD6}"/>
                </a:ext>
              </a:extLst>
            </p:cNvPr>
            <p:cNvSpPr txBox="1"/>
            <p:nvPr/>
          </p:nvSpPr>
          <p:spPr>
            <a:xfrm>
              <a:off x="1733140" y="3524984"/>
              <a:ext cx="1457168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</a:t>
              </a:r>
              <a:r>
                <a:rPr sz="2180" b="1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4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7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139" dirty="0">
                  <a:latin typeface="Lucida Sans Unicode"/>
                  <a:cs typeface="Lucida Sans Unicode"/>
                </a:rPr>
                <a:t> </a:t>
              </a:r>
              <a:r>
                <a:rPr sz="2180" spc="-109" dirty="0">
                  <a:latin typeface="Tahoma"/>
                  <a:cs typeface="Tahoma"/>
                </a:rPr>
                <a:t>0</a:t>
              </a:r>
              <a:endParaRPr sz="2180">
                <a:latin typeface="Tahoma"/>
                <a:cs typeface="Tahoma"/>
              </a:endParaRPr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A7CD4FB0-0445-4A30-8372-6CFCAECB3BB9}"/>
                </a:ext>
              </a:extLst>
            </p:cNvPr>
            <p:cNvSpPr txBox="1"/>
            <p:nvPr/>
          </p:nvSpPr>
          <p:spPr>
            <a:xfrm>
              <a:off x="1733141" y="4206959"/>
              <a:ext cx="2940761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</a:t>
              </a:r>
              <a:r>
                <a:rPr sz="2180" b="1" spc="10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218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+</a:t>
              </a:r>
              <a:r>
                <a:rPr sz="2180" spc="-226" dirty="0">
                  <a:latin typeface="Lucida Sans Unicode"/>
                  <a:cs typeface="Lucida Sans Unicode"/>
                </a:rPr>
                <a:t> </a:t>
              </a:r>
              <a:r>
                <a:rPr sz="2180" spc="-109" dirty="0">
                  <a:latin typeface="Tahoma"/>
                  <a:cs typeface="Tahoma"/>
                </a:rPr>
                <a:t>1</a:t>
              </a:r>
              <a:endParaRPr sz="2180">
                <a:latin typeface="Tahoma"/>
                <a:cs typeface="Tahoma"/>
              </a:endParaRPr>
            </a:p>
          </p:txBody>
        </p:sp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07C3AEAE-C84D-4C4F-A91D-19BA140451EE}"/>
                </a:ext>
              </a:extLst>
            </p:cNvPr>
            <p:cNvSpPr txBox="1"/>
            <p:nvPr/>
          </p:nvSpPr>
          <p:spPr>
            <a:xfrm>
              <a:off x="1733141" y="4888933"/>
              <a:ext cx="3036395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</a:t>
              </a:r>
              <a:r>
                <a:rPr sz="2180" b="1" spc="30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2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218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+</a:t>
              </a:r>
              <a:r>
                <a:rPr sz="2180" spc="-208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10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−</a:t>
              </a:r>
              <a:r>
                <a:rPr sz="2180" spc="-218" dirty="0">
                  <a:latin typeface="Lucida Sans Unicode"/>
                  <a:cs typeface="Lucida Sans Unicode"/>
                </a:rPr>
                <a:t> </a:t>
              </a:r>
              <a:r>
                <a:rPr sz="2180" spc="-99" dirty="0">
                  <a:latin typeface="Tahoma"/>
                  <a:cs typeface="Tahoma"/>
                </a:rPr>
                <a:t>1</a:t>
              </a:r>
              <a:r>
                <a:rPr sz="2180" spc="-99" dirty="0">
                  <a:latin typeface="Lucida Sans Unicode"/>
                  <a:cs typeface="Lucida Sans Unicode"/>
                </a:rPr>
                <a:t>]</a:t>
              </a:r>
              <a:endParaRPr sz="2180">
                <a:latin typeface="Lucida Sans Unicode"/>
                <a:cs typeface="Lucida Sans Unicode"/>
              </a:endParaRPr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88BF4F67-262F-40E4-BA2A-7E22CC20D485}"/>
                </a:ext>
              </a:extLst>
            </p:cNvPr>
            <p:cNvSpPr txBox="1"/>
            <p:nvPr/>
          </p:nvSpPr>
          <p:spPr>
            <a:xfrm>
              <a:off x="1733141" y="5570934"/>
              <a:ext cx="2462588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 </a:t>
              </a:r>
              <a:r>
                <a:rPr sz="2180" i="1" spc="99" dirty="0">
                  <a:latin typeface="Trebuchet MS"/>
                  <a:cs typeface="Trebuchet MS"/>
                </a:rPr>
                <a:t>B</a:t>
              </a:r>
              <a:r>
                <a:rPr sz="2180" spc="99" dirty="0">
                  <a:latin typeface="Lucida Sans Unicode"/>
                  <a:cs typeface="Lucida Sans Unicode"/>
                </a:rPr>
                <a:t>[</a:t>
              </a:r>
              <a:r>
                <a:rPr sz="2180" i="1" spc="99" dirty="0">
                  <a:latin typeface="Trebuchet MS"/>
                  <a:cs typeface="Trebuchet MS"/>
                </a:rPr>
                <a:t>C</a:t>
              </a:r>
              <a:r>
                <a:rPr sz="2180" i="1" spc="-575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[</a:t>
              </a:r>
              <a:r>
                <a:rPr sz="2180" i="1" spc="-59" dirty="0">
                  <a:latin typeface="Trebuchet MS"/>
                  <a:cs typeface="Trebuchet MS"/>
                </a:rPr>
                <a:t>A</a:t>
              </a:r>
              <a:r>
                <a:rPr sz="2180" spc="-59" dirty="0">
                  <a:latin typeface="Lucida Sans Unicode"/>
                  <a:cs typeface="Lucida Sans Unicode"/>
                </a:rPr>
                <a:t>[</a:t>
              </a:r>
              <a:r>
                <a:rPr sz="2180" i="1" spc="-59" dirty="0">
                  <a:latin typeface="Trebuchet MS"/>
                  <a:cs typeface="Trebuchet MS"/>
                </a:rPr>
                <a:t>j</a:t>
              </a:r>
              <a:r>
                <a:rPr sz="2180" spc="-59" dirty="0">
                  <a:latin typeface="Lucida Sans Unicode"/>
                  <a:cs typeface="Lucida Sans Unicode"/>
                </a:rPr>
                <a:t>]]]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i="1" spc="-30" dirty="0">
                  <a:latin typeface="Trebuchet MS"/>
                  <a:cs typeface="Trebuchet MS"/>
                </a:rPr>
                <a:t>A</a:t>
              </a:r>
              <a:r>
                <a:rPr sz="2180" spc="-30" dirty="0">
                  <a:latin typeface="Lucida Sans Unicode"/>
                  <a:cs typeface="Lucida Sans Unicode"/>
                </a:rPr>
                <a:t>[</a:t>
              </a:r>
              <a:r>
                <a:rPr sz="2180" i="1" spc="-30" dirty="0">
                  <a:latin typeface="Trebuchet MS"/>
                  <a:cs typeface="Trebuchet MS"/>
                </a:rPr>
                <a:t>j</a:t>
              </a:r>
              <a:r>
                <a:rPr sz="2180" spc="-30" dirty="0">
                  <a:latin typeface="Lucida Sans Unicode"/>
                  <a:cs typeface="Lucida Sans Unicode"/>
                </a:rPr>
                <a:t>]</a:t>
              </a:r>
              <a:endParaRPr sz="2180">
                <a:latin typeface="Lucida Sans Unicode"/>
                <a:cs typeface="Lucida Sans Unicode"/>
              </a:endParaRPr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8441E51E-DBF5-4537-B50F-3A4BDE39325B}"/>
                </a:ext>
              </a:extLst>
            </p:cNvPr>
            <p:cNvSpPr txBox="1"/>
            <p:nvPr/>
          </p:nvSpPr>
          <p:spPr>
            <a:xfrm>
              <a:off x="692410" y="3183972"/>
              <a:ext cx="2801084" cy="3139237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1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159" dirty="0">
                  <a:latin typeface="Trebuchet MS"/>
                  <a:cs typeface="Trebuchet MS"/>
                </a:rPr>
                <a:t>i 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spc="-109" dirty="0">
                  <a:latin typeface="Tahoma"/>
                  <a:cs typeface="Tahoma"/>
                </a:rPr>
                <a:t>1 </a:t>
              </a:r>
              <a:r>
                <a:rPr sz="2180" b="1" dirty="0">
                  <a:latin typeface="Arial"/>
                  <a:cs typeface="Arial"/>
                </a:rPr>
                <a:t>to</a:t>
              </a:r>
              <a:r>
                <a:rPr sz="2180" b="1" spc="-89" dirty="0">
                  <a:latin typeface="Arial"/>
                  <a:cs typeface="Arial"/>
                </a:rPr>
                <a:t> </a:t>
              </a:r>
              <a:r>
                <a:rPr sz="2180" i="1" spc="-50" dirty="0">
                  <a:latin typeface="Trebuchet MS"/>
                  <a:cs typeface="Trebuchet MS"/>
                </a:rPr>
                <a:t>k</a:t>
              </a:r>
              <a:endParaRPr sz="2180" dirty="0">
                <a:latin typeface="Trebuchet MS"/>
                <a:cs typeface="Trebuchet MS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2</a:t>
              </a:r>
              <a:endParaRPr sz="2180" dirty="0">
                <a:latin typeface="Tahoma"/>
                <a:cs typeface="Tahoma"/>
              </a:endParaRPr>
            </a:p>
            <a:p>
              <a:pPr marL="25168">
                <a:spcBef>
                  <a:spcPts val="69"/>
                </a:spcBef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3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226" dirty="0">
                  <a:latin typeface="Trebuchet MS"/>
                  <a:cs typeface="Trebuchet MS"/>
                </a:rPr>
                <a:t>j 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spc="-109" dirty="0">
                  <a:latin typeface="Tahoma"/>
                  <a:cs typeface="Tahoma"/>
                </a:rPr>
                <a:t>1 </a:t>
              </a:r>
              <a:r>
                <a:rPr sz="2180" b="1" dirty="0">
                  <a:latin typeface="Arial"/>
                  <a:cs typeface="Arial"/>
                </a:rPr>
                <a:t>to</a:t>
              </a:r>
              <a:r>
                <a:rPr sz="2180" b="1" spc="20" dirty="0">
                  <a:latin typeface="Arial"/>
                  <a:cs typeface="Arial"/>
                </a:rPr>
                <a:t> </a:t>
              </a:r>
              <a:r>
                <a:rPr sz="2180" i="1" spc="-79" dirty="0">
                  <a:latin typeface="Trebuchet MS"/>
                  <a:cs typeface="Trebuchet MS"/>
                </a:rPr>
                <a:t>n</a:t>
              </a:r>
              <a:endParaRPr sz="2180" dirty="0">
                <a:latin typeface="Trebuchet MS"/>
                <a:cs typeface="Trebuchet MS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4</a:t>
              </a:r>
              <a:endParaRPr sz="2180" dirty="0">
                <a:latin typeface="Tahoma"/>
                <a:cs typeface="Tahoma"/>
              </a:endParaRPr>
            </a:p>
            <a:p>
              <a:pPr marL="25168">
                <a:spcBef>
                  <a:spcPts val="69"/>
                </a:spcBef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5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159" dirty="0">
                  <a:latin typeface="Trebuchet MS"/>
                  <a:cs typeface="Trebuchet MS"/>
                </a:rPr>
                <a:t>i 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spc="-109" dirty="0">
                  <a:latin typeface="Tahoma"/>
                  <a:cs typeface="Tahoma"/>
                </a:rPr>
                <a:t>2 </a:t>
              </a:r>
              <a:r>
                <a:rPr sz="2180" b="1" dirty="0">
                  <a:latin typeface="Arial"/>
                  <a:cs typeface="Arial"/>
                </a:rPr>
                <a:t>to</a:t>
              </a:r>
              <a:r>
                <a:rPr sz="2180" b="1" spc="-89" dirty="0">
                  <a:latin typeface="Arial"/>
                  <a:cs typeface="Arial"/>
                </a:rPr>
                <a:t> </a:t>
              </a:r>
              <a:r>
                <a:rPr sz="2180" i="1" spc="-50" dirty="0">
                  <a:latin typeface="Trebuchet MS"/>
                  <a:cs typeface="Trebuchet MS"/>
                </a:rPr>
                <a:t>k</a:t>
              </a:r>
              <a:endParaRPr sz="2180" dirty="0">
                <a:latin typeface="Trebuchet MS"/>
                <a:cs typeface="Trebuchet MS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6</a:t>
              </a:r>
              <a:endParaRPr sz="2180" dirty="0">
                <a:latin typeface="Tahoma"/>
                <a:cs typeface="Tahoma"/>
              </a:endParaRPr>
            </a:p>
            <a:p>
              <a:pPr marL="25168" marR="10067">
                <a:lnSpc>
                  <a:spcPct val="102600"/>
                </a:lnSpc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7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226" dirty="0">
                  <a:latin typeface="Trebuchet MS"/>
                  <a:cs typeface="Trebuchet MS"/>
                </a:rPr>
                <a:t>j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i="1" spc="-79" dirty="0">
                  <a:latin typeface="Trebuchet MS"/>
                  <a:cs typeface="Trebuchet MS"/>
                </a:rPr>
                <a:t>n </a:t>
              </a:r>
              <a:r>
                <a:rPr sz="2180" b="1" spc="-89" dirty="0">
                  <a:latin typeface="Arial"/>
                  <a:cs typeface="Arial"/>
                </a:rPr>
                <a:t>downto </a:t>
              </a:r>
              <a:r>
                <a:rPr sz="2180" spc="-109" dirty="0">
                  <a:latin typeface="Tahoma"/>
                  <a:cs typeface="Tahoma"/>
                </a:rPr>
                <a:t>1  8</a:t>
              </a:r>
              <a:endParaRPr sz="2180" dirty="0">
                <a:latin typeface="Tahoma"/>
                <a:cs typeface="Tahoma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9</a:t>
              </a:r>
              <a:endParaRPr sz="2180" dirty="0">
                <a:latin typeface="Tahoma"/>
                <a:cs typeface="Tahoma"/>
              </a:endParaRPr>
            </a:p>
          </p:txBody>
        </p: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EF0491F5-A892-403D-AF58-12B0EE2C36E1}"/>
                </a:ext>
              </a:extLst>
            </p:cNvPr>
            <p:cNvSpPr txBox="1"/>
            <p:nvPr/>
          </p:nvSpPr>
          <p:spPr>
            <a:xfrm>
              <a:off x="2120562" y="5911921"/>
              <a:ext cx="2553189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4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238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−</a:t>
              </a:r>
              <a:r>
                <a:rPr sz="2180" spc="-238" dirty="0">
                  <a:latin typeface="Lucida Sans Unicode"/>
                  <a:cs typeface="Lucida Sans Unicode"/>
                </a:rPr>
                <a:t> </a:t>
              </a:r>
              <a:r>
                <a:rPr sz="2180" spc="-109" dirty="0">
                  <a:latin typeface="Tahoma"/>
                  <a:cs typeface="Tahoma"/>
                </a:rPr>
                <a:t>1</a:t>
              </a:r>
              <a:endParaRPr sz="2180" dirty="0">
                <a:latin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69046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3365665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5ABBD4CC-E2ED-46A0-9376-C1B715DE9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603567"/>
            <a:ext cx="7714539" cy="314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43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1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4F6E57FE-18A2-43CF-85F8-046CE9D9D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56152"/>
            <a:ext cx="7714539" cy="3148934"/>
          </a:xfrm>
          <a:prstGeom prst="rect">
            <a:avLst/>
          </a:prstGeom>
        </p:spPr>
      </p:pic>
      <p:sp>
        <p:nvSpPr>
          <p:cNvPr id="5" name="object 276">
            <a:extLst>
              <a:ext uri="{FF2B5EF4-FFF2-40B4-BE49-F238E27FC236}">
                <a16:creationId xmlns:a16="http://schemas.microsoft.com/office/drawing/2014/main" id="{34990F9F-755B-4222-8596-A909EAAFE68D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F951A969-5B0B-46AA-9550-1A36737B1B52}"/>
              </a:ext>
            </a:extLst>
          </p:cNvPr>
          <p:cNvSpPr txBox="1"/>
          <p:nvPr/>
        </p:nvSpPr>
        <p:spPr>
          <a:xfrm>
            <a:off x="1126635" y="5136737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4B0260FB-62D8-44F1-976A-FD958C2B8B71}"/>
              </a:ext>
            </a:extLst>
          </p:cNvPr>
          <p:cNvSpPr txBox="1"/>
          <p:nvPr/>
        </p:nvSpPr>
        <p:spPr>
          <a:xfrm>
            <a:off x="1756327" y="5478154"/>
            <a:ext cx="1207382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</a:t>
            </a:r>
            <a:r>
              <a:rPr sz="1704" spc="20" dirty="0">
                <a:latin typeface="Arial"/>
                <a:cs typeface="Arial"/>
              </a:rPr>
              <a:t>0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0023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AFF0359E-DB04-44DD-A15E-1EAC1C3AF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4" name="object 288">
            <a:extLst>
              <a:ext uri="{FF2B5EF4-FFF2-40B4-BE49-F238E27FC236}">
                <a16:creationId xmlns:a16="http://schemas.microsoft.com/office/drawing/2014/main" id="{1A6EB5D7-DDB0-4234-B68E-B3F07E037EF7}"/>
              </a:ext>
            </a:extLst>
          </p:cNvPr>
          <p:cNvSpPr/>
          <p:nvPr/>
        </p:nvSpPr>
        <p:spPr>
          <a:xfrm>
            <a:off x="613485" y="5194825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4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4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90295D92-7CF5-4987-A3E6-EDD5DE821ACC}"/>
              </a:ext>
            </a:extLst>
          </p:cNvPr>
          <p:cNvSpPr txBox="1"/>
          <p:nvPr/>
        </p:nvSpPr>
        <p:spPr>
          <a:xfrm>
            <a:off x="1126635" y="5283066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6D1254ED-EC8C-4691-A934-E7212808F7EA}"/>
              </a:ext>
            </a:extLst>
          </p:cNvPr>
          <p:cNvSpPr txBox="1"/>
          <p:nvPr/>
        </p:nvSpPr>
        <p:spPr>
          <a:xfrm>
            <a:off x="1756327" y="562448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7029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C617BE45-88AE-4C68-866F-26F857A67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4" name="object 300">
            <a:extLst>
              <a:ext uri="{FF2B5EF4-FFF2-40B4-BE49-F238E27FC236}">
                <a16:creationId xmlns:a16="http://schemas.microsoft.com/office/drawing/2014/main" id="{179EA118-D192-4D92-A51C-87426A8E27D9}"/>
              </a:ext>
            </a:extLst>
          </p:cNvPr>
          <p:cNvSpPr/>
          <p:nvPr/>
        </p:nvSpPr>
        <p:spPr>
          <a:xfrm>
            <a:off x="613485" y="5194825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4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4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BA679AD-F5C9-4D88-8CC1-F71517E9926D}"/>
              </a:ext>
            </a:extLst>
          </p:cNvPr>
          <p:cNvSpPr txBox="1"/>
          <p:nvPr/>
        </p:nvSpPr>
        <p:spPr>
          <a:xfrm>
            <a:off x="1126635" y="5283066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E07DAF83-6222-4273-A8E3-1B9DAA87CB4B}"/>
              </a:ext>
            </a:extLst>
          </p:cNvPr>
          <p:cNvSpPr txBox="1"/>
          <p:nvPr/>
        </p:nvSpPr>
        <p:spPr>
          <a:xfrm>
            <a:off x="1756327" y="562448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6541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A3675C1E-012E-40B0-AEEC-C3D5AFE17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143BA9C5-F9E7-494C-8E36-ACD45218FFF9}"/>
              </a:ext>
            </a:extLst>
          </p:cNvPr>
          <p:cNvSpPr txBox="1"/>
          <p:nvPr/>
        </p:nvSpPr>
        <p:spPr>
          <a:xfrm>
            <a:off x="1126635" y="5283066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6845C7A1-5FD7-4F81-96D2-EF92B4F7FEA2}"/>
              </a:ext>
            </a:extLst>
          </p:cNvPr>
          <p:cNvSpPr txBox="1"/>
          <p:nvPr/>
        </p:nvSpPr>
        <p:spPr>
          <a:xfrm>
            <a:off x="1756327" y="562448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0455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3C9BD195-58B6-4F05-B5B7-7486B66B7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56152"/>
            <a:ext cx="7714539" cy="3148934"/>
          </a:xfrm>
          <a:prstGeom prst="rect">
            <a:avLst/>
          </a:prstGeom>
        </p:spPr>
      </p:pic>
      <p:sp>
        <p:nvSpPr>
          <p:cNvPr id="4" name="object 324">
            <a:extLst>
              <a:ext uri="{FF2B5EF4-FFF2-40B4-BE49-F238E27FC236}">
                <a16:creationId xmlns:a16="http://schemas.microsoft.com/office/drawing/2014/main" id="{A1465E5E-AB03-44EB-AE0E-84582B9F0B84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1B769D49-6925-4448-852A-49C05982DDB6}"/>
              </a:ext>
            </a:extLst>
          </p:cNvPr>
          <p:cNvSpPr txBox="1"/>
          <p:nvPr/>
        </p:nvSpPr>
        <p:spPr>
          <a:xfrm>
            <a:off x="1126635" y="5136737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51F4631E-5618-46FD-8E03-5952ED2690C3}"/>
              </a:ext>
            </a:extLst>
          </p:cNvPr>
          <p:cNvSpPr txBox="1"/>
          <p:nvPr/>
        </p:nvSpPr>
        <p:spPr>
          <a:xfrm>
            <a:off x="1756327" y="547815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8765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7FA4B8FE-6DC2-4C34-A8AD-E25DC0FA0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56152"/>
            <a:ext cx="7714539" cy="3148934"/>
          </a:xfrm>
          <a:prstGeom prst="rect">
            <a:avLst/>
          </a:prstGeom>
        </p:spPr>
      </p:pic>
      <p:sp>
        <p:nvSpPr>
          <p:cNvPr id="4" name="object 336">
            <a:extLst>
              <a:ext uri="{FF2B5EF4-FFF2-40B4-BE49-F238E27FC236}">
                <a16:creationId xmlns:a16="http://schemas.microsoft.com/office/drawing/2014/main" id="{CC888E8F-BF33-42D7-B33B-E4DAFF4391C0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ECA519C-6275-4E55-B1D6-8FF06A9D5E82}"/>
              </a:ext>
            </a:extLst>
          </p:cNvPr>
          <p:cNvSpPr txBox="1"/>
          <p:nvPr/>
        </p:nvSpPr>
        <p:spPr>
          <a:xfrm>
            <a:off x="1126635" y="5136737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943F8427-75F1-4938-B45E-F16FF2416EB3}"/>
              </a:ext>
            </a:extLst>
          </p:cNvPr>
          <p:cNvSpPr txBox="1"/>
          <p:nvPr/>
        </p:nvSpPr>
        <p:spPr>
          <a:xfrm>
            <a:off x="1756327" y="547815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3741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3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305BFEE6-8271-478D-9081-5FBF787A9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4" name="object 348">
            <a:extLst>
              <a:ext uri="{FF2B5EF4-FFF2-40B4-BE49-F238E27FC236}">
                <a16:creationId xmlns:a16="http://schemas.microsoft.com/office/drawing/2014/main" id="{67EDAC5A-E82C-4139-8F9A-89D802B5517D}"/>
              </a:ext>
            </a:extLst>
          </p:cNvPr>
          <p:cNvSpPr/>
          <p:nvPr/>
        </p:nvSpPr>
        <p:spPr>
          <a:xfrm>
            <a:off x="613485" y="5194825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4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4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2638E4B8-06F8-4D2F-855E-6A6E5CCF1C8B}"/>
              </a:ext>
            </a:extLst>
          </p:cNvPr>
          <p:cNvSpPr txBox="1"/>
          <p:nvPr/>
        </p:nvSpPr>
        <p:spPr>
          <a:xfrm>
            <a:off x="1126635" y="5283066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2 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47D450AA-B67E-4661-8C2C-62D6398D984B}"/>
              </a:ext>
            </a:extLst>
          </p:cNvPr>
          <p:cNvSpPr txBox="1"/>
          <p:nvPr/>
        </p:nvSpPr>
        <p:spPr>
          <a:xfrm>
            <a:off x="1756327" y="5624484"/>
            <a:ext cx="2524409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+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−</a:t>
            </a:r>
            <a:r>
              <a:rPr sz="1704" spc="20" dirty="0">
                <a:latin typeface="Arial"/>
                <a:cs typeface="Arial"/>
              </a:rPr>
              <a:t>1]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61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4CDB73-9D17-41C9-9B86-275410F7A95F}"/>
              </a:ext>
            </a:extLst>
          </p:cNvPr>
          <p:cNvSpPr txBox="1"/>
          <p:nvPr/>
        </p:nvSpPr>
        <p:spPr>
          <a:xfrm>
            <a:off x="1012874" y="2039816"/>
            <a:ext cx="7100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Sorting Algorithms with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3680364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3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98DEB427-95CD-4C48-923D-1530DA507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56152"/>
            <a:ext cx="7714539" cy="3148934"/>
          </a:xfrm>
          <a:prstGeom prst="rect">
            <a:avLst/>
          </a:prstGeom>
        </p:spPr>
      </p:pic>
      <p:sp>
        <p:nvSpPr>
          <p:cNvPr id="4" name="object 360">
            <a:extLst>
              <a:ext uri="{FF2B5EF4-FFF2-40B4-BE49-F238E27FC236}">
                <a16:creationId xmlns:a16="http://schemas.microsoft.com/office/drawing/2014/main" id="{D090F057-85FB-4CFF-A625-A2618ABB711C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FE700573-24C8-49B2-8132-9F32A45254F7}"/>
              </a:ext>
            </a:extLst>
          </p:cNvPr>
          <p:cNvSpPr txBox="1"/>
          <p:nvPr/>
        </p:nvSpPr>
        <p:spPr>
          <a:xfrm>
            <a:off x="1126635" y="5136737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2 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F180ECAE-17AD-4098-ABCE-03D5BA1215AF}"/>
              </a:ext>
            </a:extLst>
          </p:cNvPr>
          <p:cNvSpPr txBox="1"/>
          <p:nvPr/>
        </p:nvSpPr>
        <p:spPr>
          <a:xfrm>
            <a:off x="1756327" y="5478154"/>
            <a:ext cx="2524409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+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−</a:t>
            </a:r>
            <a:r>
              <a:rPr sz="1704" spc="20" dirty="0">
                <a:latin typeface="Arial"/>
                <a:cs typeface="Arial"/>
              </a:rPr>
              <a:t>1]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1922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3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60466120-F236-4B3A-94E6-3C79337BC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56152"/>
            <a:ext cx="7714539" cy="3148934"/>
          </a:xfrm>
          <a:prstGeom prst="rect">
            <a:avLst/>
          </a:prstGeom>
        </p:spPr>
      </p:pic>
      <p:sp>
        <p:nvSpPr>
          <p:cNvPr id="4" name="object 372">
            <a:extLst>
              <a:ext uri="{FF2B5EF4-FFF2-40B4-BE49-F238E27FC236}">
                <a16:creationId xmlns:a16="http://schemas.microsoft.com/office/drawing/2014/main" id="{5CDEEC76-9D14-434F-8612-21428DFA601A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8130BDA-8828-4277-8939-69DB866D363C}"/>
              </a:ext>
            </a:extLst>
          </p:cNvPr>
          <p:cNvSpPr txBox="1"/>
          <p:nvPr/>
        </p:nvSpPr>
        <p:spPr>
          <a:xfrm>
            <a:off x="1126635" y="5136737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2 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E4D347AA-2388-46C4-A497-2C1D37C7867F}"/>
              </a:ext>
            </a:extLst>
          </p:cNvPr>
          <p:cNvSpPr txBox="1"/>
          <p:nvPr/>
        </p:nvSpPr>
        <p:spPr>
          <a:xfrm>
            <a:off x="1756327" y="5478154"/>
            <a:ext cx="2524409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+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−</a:t>
            </a:r>
            <a:r>
              <a:rPr sz="1704" spc="20" dirty="0">
                <a:latin typeface="Arial"/>
                <a:cs typeface="Arial"/>
              </a:rPr>
              <a:t>1]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6336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377480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6BEFA097-5079-4717-99C4-A2E354A83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061062"/>
            <a:ext cx="7714539" cy="3148934"/>
          </a:xfrm>
          <a:prstGeom prst="rect">
            <a:avLst/>
          </a:prstGeom>
        </p:spPr>
      </p:pic>
      <p:sp>
        <p:nvSpPr>
          <p:cNvPr id="4" name="object 384">
            <a:extLst>
              <a:ext uri="{FF2B5EF4-FFF2-40B4-BE49-F238E27FC236}">
                <a16:creationId xmlns:a16="http://schemas.microsoft.com/office/drawing/2014/main" id="{E94B28DE-19EE-4B7B-8EA8-551D2C1E2BD6}"/>
              </a:ext>
            </a:extLst>
          </p:cNvPr>
          <p:cNvSpPr/>
          <p:nvPr/>
        </p:nvSpPr>
        <p:spPr>
          <a:xfrm>
            <a:off x="613485" y="4999722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2"/>
                </a:moveTo>
                <a:cubicBezTo>
                  <a:pt x="0" y="565722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2"/>
                  <a:pt x="3989653" y="537782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59B3BA39-D923-41AC-8C45-3C15969EB36D}"/>
              </a:ext>
            </a:extLst>
          </p:cNvPr>
          <p:cNvSpPr txBox="1"/>
          <p:nvPr/>
        </p:nvSpPr>
        <p:spPr>
          <a:xfrm>
            <a:off x="1126635" y="5087974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B4F05FE8-5EC7-4A59-939A-1635D9DB1672}"/>
              </a:ext>
            </a:extLst>
          </p:cNvPr>
          <p:cNvSpPr txBox="1"/>
          <p:nvPr/>
        </p:nvSpPr>
        <p:spPr>
          <a:xfrm>
            <a:off x="1756327" y="5429391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3746BEF-FE87-4610-B255-B9A102547182}"/>
              </a:ext>
            </a:extLst>
          </p:cNvPr>
          <p:cNvSpPr txBox="1"/>
          <p:nvPr/>
        </p:nvSpPr>
        <p:spPr>
          <a:xfrm>
            <a:off x="2144237" y="5770811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53202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F5397025-7948-400C-8597-1504C4FB3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061062"/>
            <a:ext cx="7714539" cy="3148934"/>
          </a:xfrm>
          <a:prstGeom prst="rect">
            <a:avLst/>
          </a:prstGeom>
        </p:spPr>
      </p:pic>
      <p:sp>
        <p:nvSpPr>
          <p:cNvPr id="4" name="object 396">
            <a:extLst>
              <a:ext uri="{FF2B5EF4-FFF2-40B4-BE49-F238E27FC236}">
                <a16:creationId xmlns:a16="http://schemas.microsoft.com/office/drawing/2014/main" id="{5CD05CF7-B2EA-4589-98D6-256A85F4E6C3}"/>
              </a:ext>
            </a:extLst>
          </p:cNvPr>
          <p:cNvSpPr/>
          <p:nvPr/>
        </p:nvSpPr>
        <p:spPr>
          <a:xfrm>
            <a:off x="613485" y="4999722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2"/>
                </a:moveTo>
                <a:cubicBezTo>
                  <a:pt x="0" y="565722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2"/>
                  <a:pt x="3989653" y="537782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C70047ED-BD6D-4813-9229-12FEB8D8D136}"/>
              </a:ext>
            </a:extLst>
          </p:cNvPr>
          <p:cNvSpPr txBox="1"/>
          <p:nvPr/>
        </p:nvSpPr>
        <p:spPr>
          <a:xfrm>
            <a:off x="1126635" y="5087974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530D6AA7-F170-4A03-A922-24AE678E206C}"/>
              </a:ext>
            </a:extLst>
          </p:cNvPr>
          <p:cNvSpPr txBox="1"/>
          <p:nvPr/>
        </p:nvSpPr>
        <p:spPr>
          <a:xfrm>
            <a:off x="1756327" y="5429391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26F397F-B60F-480A-8329-C989F93FF947}"/>
              </a:ext>
            </a:extLst>
          </p:cNvPr>
          <p:cNvSpPr txBox="1"/>
          <p:nvPr/>
        </p:nvSpPr>
        <p:spPr>
          <a:xfrm>
            <a:off x="2144237" y="5770811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7222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4E9E579-68A2-41E6-8E64-C5341E6F2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061062"/>
            <a:ext cx="7714539" cy="3148934"/>
          </a:xfrm>
          <a:prstGeom prst="rect">
            <a:avLst/>
          </a:prstGeom>
        </p:spPr>
      </p:pic>
      <p:sp>
        <p:nvSpPr>
          <p:cNvPr id="4" name="object 408">
            <a:extLst>
              <a:ext uri="{FF2B5EF4-FFF2-40B4-BE49-F238E27FC236}">
                <a16:creationId xmlns:a16="http://schemas.microsoft.com/office/drawing/2014/main" id="{32C91332-D90A-4818-A8C3-FFA75EA2D41C}"/>
              </a:ext>
            </a:extLst>
          </p:cNvPr>
          <p:cNvSpPr/>
          <p:nvPr/>
        </p:nvSpPr>
        <p:spPr>
          <a:xfrm>
            <a:off x="613485" y="4999722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2"/>
                </a:moveTo>
                <a:cubicBezTo>
                  <a:pt x="0" y="565722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2"/>
                  <a:pt x="3989653" y="537782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03C9B725-4301-4E72-8F04-8E64ED6720C2}"/>
              </a:ext>
            </a:extLst>
          </p:cNvPr>
          <p:cNvSpPr txBox="1"/>
          <p:nvPr/>
        </p:nvSpPr>
        <p:spPr>
          <a:xfrm>
            <a:off x="1126635" y="5087974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8A4B6C1A-9BB8-4826-A27D-81860FFE870E}"/>
              </a:ext>
            </a:extLst>
          </p:cNvPr>
          <p:cNvSpPr txBox="1"/>
          <p:nvPr/>
        </p:nvSpPr>
        <p:spPr>
          <a:xfrm>
            <a:off x="1756327" y="5429391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3F78CA6-7FF7-49D6-93C6-3C68B100B8C4}"/>
              </a:ext>
            </a:extLst>
          </p:cNvPr>
          <p:cNvSpPr txBox="1"/>
          <p:nvPr/>
        </p:nvSpPr>
        <p:spPr>
          <a:xfrm>
            <a:off x="2144237" y="5770811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5875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626F0F56-6C9F-45BC-BAFA-1A645EFFD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4" name="object 420">
            <a:extLst>
              <a:ext uri="{FF2B5EF4-FFF2-40B4-BE49-F238E27FC236}">
                <a16:creationId xmlns:a16="http://schemas.microsoft.com/office/drawing/2014/main" id="{9078B359-CA7B-4E1A-A2AC-9952DD620086}"/>
              </a:ext>
            </a:extLst>
          </p:cNvPr>
          <p:cNvSpPr/>
          <p:nvPr/>
        </p:nvSpPr>
        <p:spPr>
          <a:xfrm>
            <a:off x="613485" y="4853394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1"/>
                </a:moveTo>
                <a:cubicBezTo>
                  <a:pt x="0" y="565721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1"/>
                  <a:pt x="3989653" y="537781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EB125E4C-E93C-4FFB-A606-CC634BEBA440}"/>
              </a:ext>
            </a:extLst>
          </p:cNvPr>
          <p:cNvSpPr txBox="1"/>
          <p:nvPr/>
        </p:nvSpPr>
        <p:spPr>
          <a:xfrm>
            <a:off x="1126635" y="4941647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C9C15FA8-E7F5-4D58-A75B-A5642590BDD8}"/>
              </a:ext>
            </a:extLst>
          </p:cNvPr>
          <p:cNvSpPr txBox="1"/>
          <p:nvPr/>
        </p:nvSpPr>
        <p:spPr>
          <a:xfrm>
            <a:off x="1756327" y="5283063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33FF5916-9E30-4D96-A821-F9D1FAA1C683}"/>
              </a:ext>
            </a:extLst>
          </p:cNvPr>
          <p:cNvSpPr txBox="1"/>
          <p:nvPr/>
        </p:nvSpPr>
        <p:spPr>
          <a:xfrm>
            <a:off x="2144237" y="5624482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4027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19171920-3DAE-447E-A706-9DAFD4A69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4" name="object 432">
            <a:extLst>
              <a:ext uri="{FF2B5EF4-FFF2-40B4-BE49-F238E27FC236}">
                <a16:creationId xmlns:a16="http://schemas.microsoft.com/office/drawing/2014/main" id="{07A25508-AC68-4E23-A1D2-24AD96B41C12}"/>
              </a:ext>
            </a:extLst>
          </p:cNvPr>
          <p:cNvSpPr/>
          <p:nvPr/>
        </p:nvSpPr>
        <p:spPr>
          <a:xfrm>
            <a:off x="613485" y="4853394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1"/>
                </a:moveTo>
                <a:cubicBezTo>
                  <a:pt x="0" y="565721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1"/>
                  <a:pt x="3989653" y="537781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EC7B4513-27F6-415A-896A-16A99166CF07}"/>
              </a:ext>
            </a:extLst>
          </p:cNvPr>
          <p:cNvSpPr txBox="1"/>
          <p:nvPr/>
        </p:nvSpPr>
        <p:spPr>
          <a:xfrm>
            <a:off x="1126635" y="4941647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E42582CF-6828-474F-8206-0DB7BFEBC3D0}"/>
              </a:ext>
            </a:extLst>
          </p:cNvPr>
          <p:cNvSpPr txBox="1"/>
          <p:nvPr/>
        </p:nvSpPr>
        <p:spPr>
          <a:xfrm>
            <a:off x="1756327" y="5283063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C6F2BE0B-2C8F-4208-B8DE-FA557A06D1E2}"/>
              </a:ext>
            </a:extLst>
          </p:cNvPr>
          <p:cNvSpPr txBox="1"/>
          <p:nvPr/>
        </p:nvSpPr>
        <p:spPr>
          <a:xfrm>
            <a:off x="2144237" y="5624482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504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4B419684-9499-43C2-8783-34E2C8004656}"/>
              </a:ext>
            </a:extLst>
          </p:cNvPr>
          <p:cNvSpPr/>
          <p:nvPr/>
        </p:nvSpPr>
        <p:spPr>
          <a:xfrm>
            <a:off x="3021285" y="1031633"/>
            <a:ext cx="5401013" cy="4244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7DF1806-47E0-4046-BD77-01C891D77BD4}"/>
              </a:ext>
            </a:extLst>
          </p:cNvPr>
          <p:cNvSpPr/>
          <p:nvPr/>
        </p:nvSpPr>
        <p:spPr>
          <a:xfrm>
            <a:off x="2133600" y="1106657"/>
            <a:ext cx="228600" cy="685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A5EE9-B5C9-4BA1-95AF-27214FD33074}"/>
              </a:ext>
            </a:extLst>
          </p:cNvPr>
          <p:cNvSpPr txBox="1"/>
          <p:nvPr/>
        </p:nvSpPr>
        <p:spPr>
          <a:xfrm>
            <a:off x="1221846" y="1182857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k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B9976542-20DB-4119-B88D-50908A1348D5}"/>
              </a:ext>
            </a:extLst>
          </p:cNvPr>
          <p:cNvSpPr/>
          <p:nvPr/>
        </p:nvSpPr>
        <p:spPr>
          <a:xfrm>
            <a:off x="2130954" y="2097257"/>
            <a:ext cx="228600" cy="685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EC52D-FAEA-4A61-AC91-85C5A38C81C9}"/>
              </a:ext>
            </a:extLst>
          </p:cNvPr>
          <p:cNvSpPr txBox="1"/>
          <p:nvPr/>
        </p:nvSpPr>
        <p:spPr>
          <a:xfrm>
            <a:off x="1219200" y="217345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n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CBBCEC5-3EAC-49E9-A409-5F08BF038B37}"/>
              </a:ext>
            </a:extLst>
          </p:cNvPr>
          <p:cNvSpPr/>
          <p:nvPr/>
        </p:nvSpPr>
        <p:spPr>
          <a:xfrm>
            <a:off x="2139580" y="3028909"/>
            <a:ext cx="228600" cy="685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081FE-FCF8-4F4D-BE2D-37C084E758FB}"/>
              </a:ext>
            </a:extLst>
          </p:cNvPr>
          <p:cNvSpPr txBox="1"/>
          <p:nvPr/>
        </p:nvSpPr>
        <p:spPr>
          <a:xfrm>
            <a:off x="1227826" y="3105109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k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B1390AB-5E48-4D1E-A63A-200734063DA7}"/>
              </a:ext>
            </a:extLst>
          </p:cNvPr>
          <p:cNvSpPr/>
          <p:nvPr/>
        </p:nvSpPr>
        <p:spPr>
          <a:xfrm>
            <a:off x="2207154" y="4078457"/>
            <a:ext cx="228600" cy="1066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320B68-C64A-44F8-A458-8CA502ECBA98}"/>
              </a:ext>
            </a:extLst>
          </p:cNvPr>
          <p:cNvSpPr txBox="1"/>
          <p:nvPr/>
        </p:nvSpPr>
        <p:spPr>
          <a:xfrm>
            <a:off x="1295400" y="431723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n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D73ED-83EB-413A-90AC-BC88FDEE2482}"/>
              </a:ext>
            </a:extLst>
          </p:cNvPr>
          <p:cNvCxnSpPr/>
          <p:nvPr/>
        </p:nvCxnSpPr>
        <p:spPr>
          <a:xfrm>
            <a:off x="1219200" y="5526257"/>
            <a:ext cx="1802085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91E83B-E45D-412D-90D8-9E488D11D18C}"/>
              </a:ext>
            </a:extLst>
          </p:cNvPr>
          <p:cNvSpPr txBox="1"/>
          <p:nvPr/>
        </p:nvSpPr>
        <p:spPr>
          <a:xfrm>
            <a:off x="1371600" y="5435618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n + k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2A173D05-1543-4E1B-957C-A08EF00FA76C}"/>
              </a:ext>
            </a:extLst>
          </p:cNvPr>
          <p:cNvSpPr txBox="1"/>
          <p:nvPr/>
        </p:nvSpPr>
        <p:spPr>
          <a:xfrm>
            <a:off x="332272" y="587336"/>
            <a:ext cx="3758080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</a:t>
            </a:r>
            <a:r>
              <a:rPr lang="en-US" sz="2577" u="sng" spc="20" dirty="0">
                <a:latin typeface="Arial"/>
                <a:cs typeface="Arial"/>
              </a:rPr>
              <a:t>Complexity</a:t>
            </a:r>
            <a:endParaRPr sz="2381" u="sng" dirty="0">
              <a:latin typeface="Arial"/>
              <a:cs typeface="Arial"/>
            </a:endParaRP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92434573-A880-4E31-B4B7-8711313346D3}"/>
              </a:ext>
            </a:extLst>
          </p:cNvPr>
          <p:cNvSpPr txBox="1"/>
          <p:nvPr/>
        </p:nvSpPr>
        <p:spPr>
          <a:xfrm>
            <a:off x="714285" y="5986675"/>
            <a:ext cx="6588663" cy="3080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The worst-case running time of Counting sort is </a:t>
            </a:r>
            <a:r>
              <a:rPr sz="2002" i="1" spc="2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2" i="1" spc="20" dirty="0">
                <a:solidFill>
                  <a:srgbClr val="0000FF"/>
                </a:solidFill>
                <a:latin typeface="Arial"/>
                <a:cs typeface="Arial"/>
              </a:rPr>
              <a:t>n </a:t>
            </a:r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+ </a:t>
            </a:r>
            <a:r>
              <a:rPr sz="2002" i="1" spc="20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).</a:t>
            </a:r>
            <a:endParaRPr sz="1984" dirty="0">
              <a:latin typeface="Arial"/>
              <a:cs typeface="Arial"/>
            </a:endParaRPr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D9517748-1B7F-44D2-888C-EC11E93F829C}"/>
              </a:ext>
            </a:extLst>
          </p:cNvPr>
          <p:cNvSpPr txBox="1"/>
          <p:nvPr/>
        </p:nvSpPr>
        <p:spPr>
          <a:xfrm>
            <a:off x="729517" y="6282733"/>
            <a:ext cx="6035948" cy="3080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002" spc="20" dirty="0">
                <a:latin typeface="Arial"/>
                <a:cs typeface="Arial"/>
              </a:rPr>
              <a:t>If </a:t>
            </a:r>
            <a:r>
              <a:rPr sz="2002" i="1" spc="20" dirty="0">
                <a:latin typeface="Arial"/>
                <a:cs typeface="Arial"/>
              </a:rPr>
              <a:t>k </a:t>
            </a:r>
            <a:r>
              <a:rPr sz="2002" spc="20" dirty="0">
                <a:latin typeface="Arial"/>
                <a:cs typeface="Arial"/>
              </a:rPr>
              <a:t>= </a:t>
            </a:r>
            <a:r>
              <a:rPr sz="2002" i="1" spc="20" dirty="0">
                <a:latin typeface="Arial"/>
                <a:cs typeface="Arial"/>
              </a:rPr>
              <a:t>O</a:t>
            </a:r>
            <a:r>
              <a:rPr sz="2002" spc="20" dirty="0">
                <a:latin typeface="Arial"/>
                <a:cs typeface="Arial"/>
              </a:rPr>
              <a:t>(</a:t>
            </a:r>
            <a:r>
              <a:rPr sz="2002" i="1" spc="20" dirty="0">
                <a:latin typeface="Arial"/>
                <a:cs typeface="Arial"/>
              </a:rPr>
              <a:t>n</a:t>
            </a:r>
            <a:r>
              <a:rPr sz="2002" spc="20" dirty="0">
                <a:latin typeface="Arial"/>
                <a:cs typeface="Arial"/>
              </a:rPr>
              <a:t>), then the worst case running time is </a:t>
            </a:r>
            <a:r>
              <a:rPr lang="en-US" sz="2002" spc="20" dirty="0">
                <a:latin typeface="Arial"/>
                <a:cs typeface="Arial"/>
              </a:rPr>
              <a:t>O</a:t>
            </a:r>
            <a:r>
              <a:rPr sz="2002" spc="20" dirty="0">
                <a:latin typeface="Arial"/>
                <a:cs typeface="Arial"/>
              </a:rPr>
              <a:t>(</a:t>
            </a:r>
            <a:r>
              <a:rPr sz="2002" i="1" spc="20" dirty="0">
                <a:latin typeface="Arial"/>
                <a:cs typeface="Arial"/>
              </a:rPr>
              <a:t>n</a:t>
            </a:r>
            <a:r>
              <a:rPr sz="2002" spc="20" dirty="0">
                <a:latin typeface="Arial"/>
                <a:cs typeface="Arial"/>
              </a:rPr>
              <a:t>).</a:t>
            </a:r>
            <a:endParaRPr sz="198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544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2" grpId="0"/>
      <p:bldP spid="15" grpId="0"/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A72C3-99CF-46C1-96D6-7C99B71243B9}"/>
              </a:ext>
            </a:extLst>
          </p:cNvPr>
          <p:cNvSpPr txBox="1"/>
          <p:nvPr/>
        </p:nvSpPr>
        <p:spPr>
          <a:xfrm>
            <a:off x="211996" y="1535564"/>
            <a:ext cx="858991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defRPr/>
            </a:pPr>
            <a:r>
              <a:rPr lang="en-US" sz="1600" b="1" i="1" dirty="0"/>
              <a:t>Introduction to Algorithms, Thomas H. </a:t>
            </a:r>
            <a:r>
              <a:rPr lang="en-US" sz="1600" b="1" i="1" dirty="0" err="1"/>
              <a:t>Cormen</a:t>
            </a:r>
            <a:r>
              <a:rPr lang="en-US" sz="1600" b="1" i="1" dirty="0"/>
              <a:t>, </a:t>
            </a:r>
            <a:r>
              <a:rPr lang="en-US" sz="1600" b="1" i="1" dirty="0" err="1"/>
              <a:t>Charle</a:t>
            </a:r>
            <a:r>
              <a:rPr lang="en-US" sz="1600" b="1" i="1" dirty="0"/>
              <a:t> E. </a:t>
            </a:r>
            <a:r>
              <a:rPr lang="en-US" sz="1600" b="1" i="1" dirty="0" err="1"/>
              <a:t>Leiserson</a:t>
            </a:r>
            <a:r>
              <a:rPr lang="en-US" sz="1600" b="1" i="1" dirty="0"/>
              <a:t>, </a:t>
            </a:r>
          </a:p>
          <a:p>
            <a:pPr algn="just">
              <a:defRPr/>
            </a:pPr>
            <a:r>
              <a:rPr lang="en-US" sz="1600" b="1" i="1" dirty="0"/>
              <a:t>Ronald L. </a:t>
            </a:r>
            <a:r>
              <a:rPr lang="en-US" sz="1600" b="1" i="1" dirty="0" err="1"/>
              <a:t>Rivest</a:t>
            </a:r>
            <a:r>
              <a:rPr lang="en-US" sz="1600" b="1" i="1" dirty="0"/>
              <a:t>, Clifford Stein (CLRS).</a:t>
            </a:r>
          </a:p>
          <a:p>
            <a:pPr algn="just">
              <a:defRPr/>
            </a:pPr>
            <a:endParaRPr lang="en-US" sz="1600" b="1" i="1" dirty="0"/>
          </a:p>
          <a:p>
            <a:pPr algn="just">
              <a:defRPr/>
            </a:pPr>
            <a:r>
              <a:rPr lang="en-US" sz="1600" b="1" i="1" dirty="0"/>
              <a:t>Fundamental of Computer Algorithms, Ellis Horowitz, Sartaj </a:t>
            </a:r>
            <a:r>
              <a:rPr lang="en-US" sz="1600" b="1" i="1" dirty="0" err="1"/>
              <a:t>Sahni</a:t>
            </a:r>
            <a:r>
              <a:rPr lang="en-US" sz="1600" b="1" i="1" dirty="0"/>
              <a:t>, </a:t>
            </a:r>
            <a:r>
              <a:rPr lang="en-US" sz="1600" b="1" i="1" dirty="0" err="1"/>
              <a:t>Sanguthevar</a:t>
            </a:r>
            <a:r>
              <a:rPr lang="en-US" sz="1600" b="1" i="1" dirty="0"/>
              <a:t> </a:t>
            </a:r>
            <a:r>
              <a:rPr lang="en-US" sz="1600" b="1" i="1" dirty="0" err="1"/>
              <a:t>Rajasekaran</a:t>
            </a:r>
            <a:r>
              <a:rPr lang="en-US" sz="1600" b="1" i="1" dirty="0"/>
              <a:t> (HSR)</a:t>
            </a:r>
            <a:endParaRPr lang="en-US" sz="1600" b="1" dirty="0"/>
          </a:p>
          <a:p>
            <a:pPr algn="just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1760648"/>
            <a:ext cx="79918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https://www.google.com/search?q=bubble+sort+</a:t>
            </a:r>
          </a:p>
          <a:p>
            <a:r>
              <a:rPr lang="en-US" dirty="0" err="1">
                <a:hlinkClick r:id="rId2"/>
              </a:rPr>
              <a:t>step+by+step&amp;sxsrf</a:t>
            </a:r>
            <a:r>
              <a:rPr lang="en-US" dirty="0">
                <a:hlinkClick r:id="rId2"/>
              </a:rPr>
              <a:t>=ALeKk01uxzgfT3Oy6k1Q3WxVnSpiIN8_4g:1587999728942</a:t>
            </a:r>
          </a:p>
          <a:p>
            <a:r>
              <a:rPr lang="en-US" dirty="0">
                <a:hlinkClick r:id="rId2"/>
              </a:rPr>
              <a:t>&amp;tbm=</a:t>
            </a:r>
            <a:r>
              <a:rPr lang="en-US" dirty="0" err="1">
                <a:hlinkClick r:id="rId2"/>
              </a:rPr>
              <a:t>isch&amp;source</a:t>
            </a:r>
            <a:r>
              <a:rPr lang="en-US" dirty="0">
                <a:hlinkClick r:id="rId2"/>
              </a:rPr>
              <a:t>=</a:t>
            </a:r>
            <a:r>
              <a:rPr lang="en-US" dirty="0" err="1">
                <a:hlinkClick r:id="rId2"/>
              </a:rPr>
              <a:t>iu&amp;ictx</a:t>
            </a:r>
            <a:r>
              <a:rPr lang="en-US" dirty="0">
                <a:hlinkClick r:id="rId2"/>
              </a:rPr>
              <a:t>=1&amp;fir=vRwFsGwVfJ6pJM%253A%252CSzhhze6MPQr4c</a:t>
            </a:r>
          </a:p>
          <a:p>
            <a:r>
              <a:rPr lang="en-US" dirty="0">
                <a:hlinkClick r:id="rId2"/>
              </a:rPr>
              <a:t>M%252C_&amp;vet=1&amp;usg=AI4_-kSrEEXqwRL-PkHhVUtn7jNfF9dB6g&amp;sa=</a:t>
            </a:r>
            <a:r>
              <a:rPr lang="en-US" dirty="0" err="1">
                <a:hlinkClick r:id="rId2"/>
              </a:rPr>
              <a:t>X&amp;ved</a:t>
            </a:r>
            <a:r>
              <a:rPr lang="en-US" dirty="0">
                <a:hlinkClick r:id="rId2"/>
              </a:rPr>
              <a:t>=2ahUK</a:t>
            </a:r>
          </a:p>
          <a:p>
            <a:r>
              <a:rPr lang="en-US" dirty="0">
                <a:hlinkClick r:id="rId2"/>
              </a:rPr>
              <a:t>Ewje0Pz974jpAhXRAnIKHWhMD2UQ_h0wAXoECAcQBg#imgrc=EN4Sdu7veOWVo</a:t>
            </a:r>
          </a:p>
          <a:p>
            <a:r>
              <a:rPr lang="en-US" dirty="0" err="1">
                <a:hlinkClick r:id="rId2"/>
              </a:rPr>
              <a:t>M&amp;imgdii</a:t>
            </a:r>
            <a:r>
              <a:rPr lang="en-US" dirty="0">
                <a:hlinkClick r:id="rId2"/>
              </a:rPr>
              <a:t>=eOqvCu85p9-eBM</a:t>
            </a:r>
            <a:endParaRPr lang="en-FI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E0FF49-8518-467A-A1BB-C4CB1DF0F1E9}"/>
              </a:ext>
            </a:extLst>
          </p:cNvPr>
          <p:cNvSpPr txBox="1"/>
          <p:nvPr/>
        </p:nvSpPr>
        <p:spPr>
          <a:xfrm>
            <a:off x="783772" y="4051495"/>
            <a:ext cx="584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https://www.interviewcake.com/concept/java/counting-sort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4EDF2-1990-4043-A440-B22959F8C618}"/>
              </a:ext>
            </a:extLst>
          </p:cNvPr>
          <p:cNvSpPr txBox="1"/>
          <p:nvPr/>
        </p:nvSpPr>
        <p:spPr>
          <a:xfrm>
            <a:off x="900332" y="4768948"/>
            <a:ext cx="458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https://www.geeksforgeeks.org/counting-sort/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E8825-3D79-4B4E-96A9-A5802CCCCE98}"/>
              </a:ext>
            </a:extLst>
          </p:cNvPr>
          <p:cNvSpPr txBox="1"/>
          <p:nvPr/>
        </p:nvSpPr>
        <p:spPr>
          <a:xfrm>
            <a:off x="1041009" y="5838092"/>
            <a:ext cx="773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https://www.hackerearth.com/practice/algorithms/sorting/quick-sort/tutorial/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Insertion 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BF8EB95-76D2-4175-A10D-2B5D40110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52600"/>
            <a:ext cx="8458200" cy="35394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ja-JP" sz="3200" b="0" dirty="0"/>
              <a:t>Mark first element as sorted, </a:t>
            </a:r>
          </a:p>
          <a:p>
            <a:pPr eaLnBrk="1" hangingPunct="1"/>
            <a:r>
              <a:rPr lang="en-US" altLang="ja-JP" sz="3200" b="0" dirty="0"/>
              <a:t>Next for each unsorted element </a:t>
            </a:r>
          </a:p>
          <a:p>
            <a:pPr eaLnBrk="1" hangingPunct="1"/>
            <a:r>
              <a:rPr lang="en-US" altLang="ja-JP" sz="3200" b="0" dirty="0"/>
              <a:t>'extract' the element</a:t>
            </a:r>
          </a:p>
          <a:p>
            <a:pPr eaLnBrk="1" hangingPunct="1"/>
            <a:r>
              <a:rPr lang="en-US" altLang="ja-JP" sz="3200" b="0" dirty="0"/>
              <a:t>  for i = last Sorted Index to 0</a:t>
            </a:r>
          </a:p>
          <a:p>
            <a:pPr eaLnBrk="1" hangingPunct="1"/>
            <a:r>
              <a:rPr lang="en-US" altLang="ja-JP" sz="3200" b="0" dirty="0"/>
              <a:t>    if  current </a:t>
            </a:r>
            <a:r>
              <a:rPr lang="en-US" altLang="ja-JP" sz="3200" b="0" dirty="0" err="1"/>
              <a:t>SortedElement</a:t>
            </a:r>
            <a:r>
              <a:rPr lang="en-US" altLang="ja-JP" sz="3200" b="0" dirty="0"/>
              <a:t> &gt; extracted Element</a:t>
            </a:r>
          </a:p>
          <a:p>
            <a:pPr eaLnBrk="1" hangingPunct="1"/>
            <a:r>
              <a:rPr lang="en-US" altLang="ja-JP" sz="3200" b="0" dirty="0"/>
              <a:t>      	  move/shift sorted element to the right by 1</a:t>
            </a:r>
          </a:p>
          <a:p>
            <a:pPr eaLnBrk="1" hangingPunct="1"/>
            <a:r>
              <a:rPr lang="en-US" altLang="ja-JP" sz="3200" b="0" dirty="0"/>
              <a:t>    else: insert extracted element</a:t>
            </a:r>
          </a:p>
        </p:txBody>
      </p:sp>
    </p:spTree>
    <p:extLst>
      <p:ext uri="{BB962C8B-B14F-4D97-AF65-F5344CB8AC3E}">
        <p14:creationId xmlns:p14="http://schemas.microsoft.com/office/powerpoint/2010/main" val="66256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34210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Insertion 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64E5087-84D1-4E66-9752-649173D60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8305800" cy="5591175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kumimoji="1"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0"/>
              <a:buChar char="n"/>
              <a:defRPr kumimoji="1"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0"/>
              <a:buChar char="n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fontAlgn="auto" hangingPunct="1">
              <a:spcAft>
                <a:spcPts val="0"/>
              </a:spcAft>
              <a:buClr>
                <a:srgbClr val="3333CC"/>
              </a:buClr>
              <a:defRPr/>
            </a:pP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To sort array A[0..</a:t>
            </a:r>
            <a:r>
              <a:rPr lang="en-US" sz="2400" b="0" i="1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n</a:t>
            </a: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-1], sort A[0..</a:t>
            </a:r>
            <a:r>
              <a:rPr lang="en-US" sz="2400" b="0" i="1" kern="0" dirty="0">
                <a:solidFill>
                  <a:srgbClr val="FF0000"/>
                </a:solidFill>
                <a:latin typeface="Tahoma"/>
                <a:ea typeface="ＭＳ Ｐゴシック"/>
                <a:cs typeface="ＭＳ Ｐゴシック"/>
              </a:rPr>
              <a:t>n</a:t>
            </a:r>
            <a:r>
              <a:rPr lang="en-US" sz="2400" b="0" kern="0" dirty="0">
                <a:solidFill>
                  <a:srgbClr val="FF0000"/>
                </a:solidFill>
                <a:latin typeface="Tahoma"/>
                <a:ea typeface="ＭＳ Ｐゴシック"/>
                <a:cs typeface="ＭＳ Ｐゴシック"/>
              </a:rPr>
              <a:t>-2</a:t>
            </a: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] recursively and then insert A[</a:t>
            </a:r>
            <a:r>
              <a:rPr lang="en-US" sz="2400" b="0" i="1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n</a:t>
            </a: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-1] in its proper place among the sorted A[0..</a:t>
            </a:r>
            <a:r>
              <a:rPr lang="en-US" sz="2400" b="0" i="1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n</a:t>
            </a: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-2]</a:t>
            </a:r>
          </a:p>
          <a:p>
            <a:pPr eaLnBrk="1" fontAlgn="auto" hangingPunct="1">
              <a:spcAft>
                <a:spcPts val="0"/>
              </a:spcAft>
              <a:buClr>
                <a:srgbClr val="3333CC"/>
              </a:buClr>
              <a:defRPr/>
            </a:pP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Usually implemented bottom up (non-recursively)</a:t>
            </a:r>
            <a:b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</a:br>
            <a:endParaRPr lang="en-US" sz="2400" b="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Example: 6,  4,  1,  8,  5</a:t>
            </a:r>
            <a:b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</a:br>
            <a:b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</a:b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 6 | </a:t>
            </a:r>
            <a:r>
              <a:rPr lang="en-US" sz="2800" b="0" u="sng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4</a:t>
            </a: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   1   8   5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	 4   6 | </a:t>
            </a:r>
            <a:r>
              <a:rPr lang="en-US" sz="2800" b="0" u="sng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1</a:t>
            </a: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   8   5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	 1   4   6 | </a:t>
            </a:r>
            <a:r>
              <a:rPr lang="en-US" sz="2800" b="0" u="sng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8</a:t>
            </a: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   5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	 1   4   6   8 | </a:t>
            </a:r>
            <a:r>
              <a:rPr lang="en-US" sz="2800" b="0" u="sng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5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	 1   4   5   6   8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endParaRPr lang="en-US" sz="2800" b="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745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02AD6321-347B-43A1-92DB-58BDEA9B2592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Selection 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6EF1256-24E4-42C7-8D65-8BA958954748}"/>
              </a:ext>
            </a:extLst>
          </p:cNvPr>
          <p:cNvSpPr txBox="1">
            <a:spLocks noChangeArrowheads="1"/>
          </p:cNvSpPr>
          <p:nvPr/>
        </p:nvSpPr>
        <p:spPr>
          <a:xfrm>
            <a:off x="1273130" y="963835"/>
            <a:ext cx="8229600" cy="2095769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Char char="n"/>
              <a:defRPr/>
            </a:pPr>
            <a:r>
              <a:rPr lang="en-US" sz="2000" dirty="0"/>
              <a:t>Concept for sort in ascending order: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Locate </a:t>
            </a:r>
            <a:r>
              <a:rPr lang="en-US" sz="2000" dirty="0">
                <a:solidFill>
                  <a:srgbClr val="FF0000"/>
                </a:solidFill>
              </a:rPr>
              <a:t>smallest element </a:t>
            </a:r>
            <a:r>
              <a:rPr lang="en-US" sz="2000" dirty="0"/>
              <a:t>in array.  </a:t>
            </a:r>
            <a:r>
              <a:rPr lang="en-US" sz="2000" dirty="0">
                <a:solidFill>
                  <a:srgbClr val="FF0000"/>
                </a:solidFill>
              </a:rPr>
              <a:t>Exchange</a:t>
            </a:r>
            <a:r>
              <a:rPr lang="en-US" sz="2000" dirty="0"/>
              <a:t> it with element in </a:t>
            </a:r>
            <a:r>
              <a:rPr lang="en-US" sz="2000" dirty="0">
                <a:solidFill>
                  <a:srgbClr val="FF0000"/>
                </a:solidFill>
              </a:rPr>
              <a:t>position 0</a:t>
            </a:r>
          </a:p>
          <a:p>
            <a:pPr lvl="1">
              <a:spcBef>
                <a:spcPts val="0"/>
              </a:spcBef>
              <a:buFont typeface="Wingdings" charset="0"/>
              <a:buChar char="n"/>
              <a:defRPr/>
            </a:pPr>
            <a:r>
              <a:rPr lang="en-US" sz="2000" dirty="0"/>
              <a:t>Locate </a:t>
            </a:r>
            <a:r>
              <a:rPr lang="en-US" sz="2000" dirty="0">
                <a:solidFill>
                  <a:srgbClr val="FF0000"/>
                </a:solidFill>
              </a:rPr>
              <a:t>next smallest</a:t>
            </a:r>
            <a:r>
              <a:rPr lang="en-US" sz="2000" dirty="0"/>
              <a:t> element in array.  Exchange it with element in </a:t>
            </a:r>
            <a:r>
              <a:rPr lang="en-US" sz="2000" dirty="0">
                <a:solidFill>
                  <a:srgbClr val="FF0000"/>
                </a:solidFill>
              </a:rPr>
              <a:t>position 1</a:t>
            </a:r>
            <a:r>
              <a:rPr lang="en-US" sz="2000" dirty="0"/>
              <a:t>.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Continue until all elements are arranged in order</a:t>
            </a:r>
          </a:p>
        </p:txBody>
      </p:sp>
      <p:pic>
        <p:nvPicPr>
          <p:cNvPr id="5" name="図 3">
            <a:extLst>
              <a:ext uri="{FF2B5EF4-FFF2-40B4-BE49-F238E27FC236}">
                <a16:creationId xmlns:a16="http://schemas.microsoft.com/office/drawing/2014/main" id="{1D8CA788-1820-433B-81DD-E8442E538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935" y="3059604"/>
            <a:ext cx="7246035" cy="398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 5">
            <a:extLst>
              <a:ext uri="{FF2B5EF4-FFF2-40B4-BE49-F238E27FC236}">
                <a16:creationId xmlns:a16="http://schemas.microsoft.com/office/drawing/2014/main" id="{B66E0B7E-0DE5-415D-B211-A62C12718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11105"/>
              </p:ext>
            </p:extLst>
          </p:nvPr>
        </p:nvGraphicFramePr>
        <p:xfrm>
          <a:off x="288387" y="2011720"/>
          <a:ext cx="1447800" cy="4821960"/>
        </p:xfrm>
        <a:graphic>
          <a:graphicData uri="http://schemas.openxmlformats.org/drawingml/2006/table">
            <a:tbl>
              <a:tblPr/>
              <a:tblGrid>
                <a:gridCol w="722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Min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value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Min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Index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8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1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3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7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2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8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7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9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4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8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12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C9EA4F2-9D12-4FB0-A48D-CECE936E352F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Selection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9513FF5-8451-495A-9D2B-2D887F43D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066800"/>
            <a:ext cx="87376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 sz="1600" b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selectionSort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(int array[], int n)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{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int select,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minIndex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minValue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br>
              <a:rPr kumimoji="1" lang="en-US" altLang="ja-JP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for (select = 0; select &lt; (n - 1); select++)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{ </a:t>
            </a:r>
            <a:r>
              <a:rPr kumimoji="1" lang="en-US" altLang="ja-JP" sz="1800" dirty="0">
                <a:solidFill>
                  <a:srgbClr val="7F7F7F"/>
                </a:solidFill>
                <a:latin typeface="Courier New" pitchFamily="49" charset="0"/>
              </a:rPr>
              <a:t>//select the location and find the minimum value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minIndex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= select;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minValue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= array[select];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for(int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= select + 1;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&lt; n;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++)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{ </a:t>
            </a:r>
            <a:r>
              <a:rPr kumimoji="1" lang="en-US" altLang="ja-JP" sz="1800" dirty="0">
                <a:solidFill>
                  <a:srgbClr val="7F7F7F"/>
                </a:solidFill>
                <a:latin typeface="Courier New" pitchFamily="49" charset="0"/>
              </a:rPr>
              <a:t>//start from the next of selected one to find minimum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     if (array[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] &lt;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minValue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   {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     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minValue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= array[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];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     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minIndex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   }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}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array[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minIndex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] = array[select];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array[select] =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minValue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1798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BE6ED29-EE37-4360-9FDB-9BD674374D5C}"/>
              </a:ext>
            </a:extLst>
          </p:cNvPr>
          <p:cNvSpPr txBox="1">
            <a:spLocks/>
          </p:cNvSpPr>
          <p:nvPr/>
        </p:nvSpPr>
        <p:spPr>
          <a:xfrm>
            <a:off x="335494" y="49200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Bubble 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14C3189-3ED8-470D-AF76-B6FFE332F104}"/>
              </a:ext>
            </a:extLst>
          </p:cNvPr>
          <p:cNvSpPr txBox="1">
            <a:spLocks noChangeArrowheads="1"/>
          </p:cNvSpPr>
          <p:nvPr/>
        </p:nvSpPr>
        <p:spPr>
          <a:xfrm>
            <a:off x="978880" y="789979"/>
            <a:ext cx="8305800" cy="261718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charset="0"/>
              <a:buNone/>
              <a:defRPr/>
            </a:pPr>
            <a:r>
              <a:rPr lang="en-US" dirty="0"/>
              <a:t>Concept: 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Compare 1</a:t>
            </a:r>
            <a:r>
              <a:rPr lang="en-US" sz="2000" baseline="30000" dirty="0"/>
              <a:t>st</a:t>
            </a:r>
            <a:r>
              <a:rPr lang="en-US" sz="2000" dirty="0"/>
              <a:t> two elements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If out of order, </a:t>
            </a:r>
            <a:r>
              <a:rPr lang="en-US" sz="1800" dirty="0">
                <a:solidFill>
                  <a:srgbClr val="FF0000"/>
                </a:solidFill>
              </a:rPr>
              <a:t>exchange</a:t>
            </a:r>
            <a:r>
              <a:rPr lang="en-US" sz="1800" dirty="0"/>
              <a:t> them to put in order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Move down one element, compare 2</a:t>
            </a:r>
            <a:r>
              <a:rPr lang="en-US" sz="2000" baseline="30000" dirty="0"/>
              <a:t>nd</a:t>
            </a:r>
            <a:r>
              <a:rPr lang="en-US" sz="2000" dirty="0"/>
              <a:t> and 3</a:t>
            </a:r>
            <a:r>
              <a:rPr lang="en-US" sz="2000" baseline="30000" dirty="0"/>
              <a:t>rd </a:t>
            </a:r>
            <a:r>
              <a:rPr lang="en-US" sz="2000" dirty="0"/>
              <a:t>elements</a:t>
            </a:r>
            <a:r>
              <a:rPr lang="en-US" sz="2000" dirty="0">
                <a:solidFill>
                  <a:srgbClr val="FF0000"/>
                </a:solidFill>
              </a:rPr>
              <a:t>, exchange if necessary</a:t>
            </a:r>
            <a:r>
              <a:rPr lang="en-US" sz="2000" dirty="0"/>
              <a:t>.  </a:t>
            </a:r>
            <a:r>
              <a:rPr lang="en-US" sz="2000" u="sng" dirty="0"/>
              <a:t>Continue until end of array.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>
                <a:solidFill>
                  <a:srgbClr val="FF0000"/>
                </a:solidFill>
              </a:rPr>
              <a:t>Pass through</a:t>
            </a:r>
            <a:r>
              <a:rPr lang="en-US" sz="2000" dirty="0"/>
              <a:t> array again, exchanging as necessary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>
                <a:solidFill>
                  <a:srgbClr val="FF0000"/>
                </a:solidFill>
              </a:rPr>
              <a:t>Repeat </a:t>
            </a:r>
            <a:r>
              <a:rPr lang="en-US" sz="2000" dirty="0"/>
              <a:t>until pass made with </a:t>
            </a:r>
            <a:r>
              <a:rPr lang="en-US" sz="2000" dirty="0">
                <a:solidFill>
                  <a:srgbClr val="FF0000"/>
                </a:solidFill>
              </a:rPr>
              <a:t>no exchanges.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9A7AF5-1FCF-4EDE-BBCD-DC791C0B2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45" y="3491570"/>
            <a:ext cx="56959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1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2DD2FB-3BC5-4C0E-B011-4FB5CDCF30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D6AFB67-9ED9-490E-8C69-CF98624F5F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6BC744-9470-41EB-8E9C-CF190E556E1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1161</TotalTime>
  <Words>3027</Words>
  <Application>Microsoft Office PowerPoint</Application>
  <PresentationFormat>On-screen Show (4:3)</PresentationFormat>
  <Paragraphs>560</Paragraphs>
  <Slides>49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4" baseType="lpstr">
      <vt:lpstr>Arial</vt:lpstr>
      <vt:lpstr>Calibri</vt:lpstr>
      <vt:lpstr>Corbel</vt:lpstr>
      <vt:lpstr>Courier New</vt:lpstr>
      <vt:lpstr>Lucida Grande</vt:lpstr>
      <vt:lpstr>Lucida Sans Unicode</vt:lpstr>
      <vt:lpstr>Monotype Sorts</vt:lpstr>
      <vt:lpstr>Tahoma</vt:lpstr>
      <vt:lpstr>Times</vt:lpstr>
      <vt:lpstr>Times New Roman</vt:lpstr>
      <vt:lpstr>Trebuchet MS</vt:lpstr>
      <vt:lpstr>Verdana</vt:lpstr>
      <vt:lpstr>Wingdings</vt:lpstr>
      <vt:lpstr>Spectrum</vt:lpstr>
      <vt:lpstr>Equation</vt:lpstr>
      <vt:lpstr>Complexity of conventional Sorting Algorithms</vt:lpstr>
      <vt:lpstr>Lecture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Divide and Conquer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Nyme Ahmed</cp:lastModifiedBy>
  <cp:revision>43</cp:revision>
  <dcterms:created xsi:type="dcterms:W3CDTF">2018-12-10T17:20:29Z</dcterms:created>
  <dcterms:modified xsi:type="dcterms:W3CDTF">2023-01-31T05:05:37Z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