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3"/>
  </p:notesMasterIdLst>
  <p:sldIdLst>
    <p:sldId id="256" r:id="rId5"/>
    <p:sldId id="257" r:id="rId6"/>
    <p:sldId id="266" r:id="rId7"/>
    <p:sldId id="268" r:id="rId8"/>
    <p:sldId id="319" r:id="rId9"/>
    <p:sldId id="272" r:id="rId10"/>
    <p:sldId id="267" r:id="rId11"/>
    <p:sldId id="320" r:id="rId12"/>
    <p:sldId id="258" r:id="rId13"/>
    <p:sldId id="321" r:id="rId14"/>
    <p:sldId id="274" r:id="rId15"/>
    <p:sldId id="322" r:id="rId16"/>
    <p:sldId id="275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13" r:id="rId26"/>
    <p:sldId id="314" r:id="rId27"/>
    <p:sldId id="315" r:id="rId28"/>
    <p:sldId id="316" r:id="rId29"/>
    <p:sldId id="27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90" r:id="rId39"/>
    <p:sldId id="289" r:id="rId40"/>
    <p:sldId id="291" r:id="rId41"/>
    <p:sldId id="292" r:id="rId42"/>
    <p:sldId id="293" r:id="rId43"/>
    <p:sldId id="294" r:id="rId44"/>
    <p:sldId id="295" r:id="rId45"/>
    <p:sldId id="296" r:id="rId46"/>
    <p:sldId id="317" r:id="rId47"/>
    <p:sldId id="271" r:id="rId48"/>
    <p:sldId id="273" r:id="rId49"/>
    <p:sldId id="331" r:id="rId50"/>
    <p:sldId id="332" r:id="rId51"/>
    <p:sldId id="318" r:id="rId52"/>
    <p:sldId id="276" r:id="rId53"/>
    <p:sldId id="277" r:id="rId54"/>
    <p:sldId id="278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33" r:id="rId68"/>
    <p:sldId id="279" r:id="rId69"/>
    <p:sldId id="280" r:id="rId70"/>
    <p:sldId id="264" r:id="rId71"/>
    <p:sldId id="265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4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969A-2FAF-414F-8749-82F14E883DE5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BE3A3-F7B2-4473-B08E-D4E5258D3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325" y="1019175"/>
            <a:ext cx="4448175" cy="54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019175"/>
            <a:ext cx="4449763" cy="2665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3836988"/>
            <a:ext cx="4449763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F0F788D-E134-4567-9142-150F4AB92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Mashiour Rahman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D48663-A97D-4875-A69E-66859BECA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3C0E23E-7E10-4E75-AA72-EC6688662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Graph Introduction  </a:t>
            </a:r>
            <a:fld id="{3F99C531-3A9A-46D9-B66B-E5C1036A9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68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cs.emory.edu/~cheung/Courses/171/Syllabus/11-Graph/dfs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and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75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43710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50967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2019-2020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E</a:t>
            </a:r>
          </a:p>
          <a:p>
            <a:pPr indent="-231775"/>
            <a:endParaRPr lang="en-US" sz="2400" dirty="0">
              <a:solidFill>
                <a:srgbClr val="FF0000"/>
              </a:solidFill>
            </a:endParaRPr>
          </a:p>
          <a:p>
            <a:pPr indent="-231775"/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en-US" sz="2400" dirty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/>
              <a:t>Using adjacency matrix is more efficient to represent </a:t>
            </a:r>
            <a:r>
              <a:rPr lang="en-US" sz="2400" b="1" dirty="0"/>
              <a:t>dense </a:t>
            </a:r>
            <a:r>
              <a:rPr lang="en-US" sz="24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400" dirty="0"/>
              <a:t>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vertices. For 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to v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Storage requirements: </a:t>
            </a:r>
            <a:r>
              <a:rPr lang="en-US" sz="2400" dirty="0"/>
              <a:t>O(</a:t>
            </a:r>
            <a:r>
              <a:rPr lang="en-US" sz="2400" dirty="0" err="1"/>
              <a:t>n+e</a:t>
            </a:r>
            <a:r>
              <a:rPr lang="en-US" sz="2400" dirty="0"/>
              <a:t>)</a:t>
            </a:r>
          </a:p>
          <a:p>
            <a:r>
              <a:rPr lang="en-US" sz="2400" dirty="0"/>
              <a:t>Using 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Basics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Searching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Depth First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Breadth First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Topological Sort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2D8E2275-31B9-4558-AEEF-EE6C7A8FAC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7625"/>
            <a:ext cx="89916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Graph Searching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6C01F507-5602-44AF-88DA-05A40CF1DA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550963"/>
            <a:ext cx="8991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Given</a:t>
            </a:r>
            <a:r>
              <a:rPr lang="en-US" altLang="en-US" sz="2800" dirty="0"/>
              <a:t>: a graph </a:t>
            </a:r>
            <a:r>
              <a:rPr lang="en-US" altLang="en-US" sz="2800" b="1" dirty="0"/>
              <a:t>G</a:t>
            </a:r>
            <a:r>
              <a:rPr lang="en-US" altLang="en-US" sz="2800" dirty="0"/>
              <a:t> = </a:t>
            </a:r>
            <a:r>
              <a:rPr lang="en-US" altLang="en-US" sz="2800" b="1" dirty="0"/>
              <a:t>(V, E)</a:t>
            </a:r>
            <a:r>
              <a:rPr lang="en-US" altLang="en-US" sz="2800" dirty="0"/>
              <a:t>, directed or undirected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Goal</a:t>
            </a:r>
            <a:r>
              <a:rPr lang="en-US" altLang="en-US" sz="2800" dirty="0"/>
              <a:t>: methodically explore every vertex and edge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Ultimately</a:t>
            </a:r>
            <a:r>
              <a:rPr lang="en-US" altLang="en-US" sz="2800" dirty="0"/>
              <a:t>: build a </a:t>
            </a:r>
            <a:r>
              <a:rPr lang="en-US" altLang="en-US" sz="2800" i="1" dirty="0"/>
              <a:t>tree</a:t>
            </a:r>
            <a:r>
              <a:rPr lang="en-US" altLang="en-US" sz="2800" dirty="0"/>
              <a:t> on the graph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Pick a vertex as the </a:t>
            </a:r>
            <a:r>
              <a:rPr lang="en-US" altLang="en-US" sz="2400" i="1" dirty="0"/>
              <a:t>root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Choose certain </a:t>
            </a:r>
            <a:r>
              <a:rPr lang="en-US" altLang="en-US" sz="2400" i="1" dirty="0"/>
              <a:t>edges</a:t>
            </a:r>
            <a:r>
              <a:rPr lang="en-US" altLang="en-US" sz="2400" dirty="0"/>
              <a:t> to produce a tree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Note: might also build a </a:t>
            </a:r>
            <a:r>
              <a:rPr lang="en-US" altLang="en-US" sz="2400" i="1" dirty="0"/>
              <a:t>forest </a:t>
            </a:r>
            <a:r>
              <a:rPr lang="en-US" altLang="en-US" sz="2400" dirty="0"/>
              <a:t>if graph is not connected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/>
              <a:t>Breadth-first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/>
              <a:t>Depth-first search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Other variants: best-first, iterated deepening search, etc.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16E812BF-7477-4E1E-9E34-6526D6BAE3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3557"/>
            <a:ext cx="9045526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Depth-First Search (DFS)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E78878A-31EF-482F-963C-110722C5BF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143000"/>
            <a:ext cx="9144000" cy="5638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Explore “deeper” in the graph whenever possible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Edges are </a:t>
            </a:r>
            <a:r>
              <a:rPr lang="en-US" altLang="en-US" sz="2000" b="1" i="1" dirty="0"/>
              <a:t>explored</a:t>
            </a:r>
            <a:r>
              <a:rPr lang="en-US" altLang="en-US" sz="2000" dirty="0"/>
              <a:t> out of the </a:t>
            </a:r>
            <a:r>
              <a:rPr lang="en-US" altLang="en-US" sz="2000" b="1" i="1" dirty="0"/>
              <a:t>most recently discovered  </a:t>
            </a:r>
            <a:r>
              <a:rPr lang="en-US" altLang="en-US" sz="2000" dirty="0"/>
              <a:t>vertex </a:t>
            </a:r>
            <a:r>
              <a:rPr lang="en-US" altLang="en-US" sz="2000" b="1" i="1" dirty="0"/>
              <a:t>v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still has unexplored edges (</a:t>
            </a:r>
            <a:r>
              <a:rPr lang="en-US" altLang="en-US" sz="2000" b="1" dirty="0"/>
              <a:t>LIFO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When all of </a:t>
            </a:r>
            <a:r>
              <a:rPr lang="en-US" altLang="en-US" sz="2000" b="1" i="1" dirty="0"/>
              <a:t>v</a:t>
            </a:r>
            <a:r>
              <a:rPr lang="en-US" altLang="en-US" sz="2000" dirty="0"/>
              <a:t>’s edges have been explored, </a:t>
            </a:r>
            <a:r>
              <a:rPr lang="en-US" altLang="en-US" sz="2000" b="1" dirty="0"/>
              <a:t>backtrack</a:t>
            </a:r>
            <a:r>
              <a:rPr lang="en-US" altLang="en-US" sz="2000" dirty="0"/>
              <a:t> to the vertex from which </a:t>
            </a:r>
            <a:r>
              <a:rPr lang="en-US" altLang="en-US" sz="2000" b="1" i="1" dirty="0"/>
              <a:t>v</a:t>
            </a:r>
            <a:r>
              <a:rPr lang="en-US" altLang="en-US" sz="2000" i="1" dirty="0"/>
              <a:t>  </a:t>
            </a:r>
            <a:r>
              <a:rPr lang="en-US" altLang="en-US" sz="2000" dirty="0"/>
              <a:t>was discovered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computes 2 timestamps: </a:t>
            </a:r>
            <a:r>
              <a:rPr lang="en-US" altLang="en-US" sz="2000" b="1" dirty="0"/>
              <a:t>d[ ]</a:t>
            </a:r>
            <a:r>
              <a:rPr lang="en-US" altLang="en-US" sz="2000" dirty="0"/>
              <a:t> (</a:t>
            </a:r>
            <a:r>
              <a:rPr lang="en-US" altLang="en-US" sz="2000" b="1" dirty="0"/>
              <a:t>discovered</a:t>
            </a:r>
            <a:r>
              <a:rPr lang="en-US" altLang="en-US" sz="2000" dirty="0"/>
              <a:t>) and </a:t>
            </a:r>
            <a:r>
              <a:rPr lang="en-US" altLang="en-US" sz="2000" b="1" dirty="0"/>
              <a:t>f[ ]</a:t>
            </a:r>
            <a:r>
              <a:rPr lang="en-US" altLang="en-US" sz="2000" dirty="0"/>
              <a:t> (</a:t>
            </a:r>
            <a:r>
              <a:rPr lang="en-US" altLang="en-US" sz="2000" b="1" dirty="0"/>
              <a:t>finished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2000" dirty="0"/>
              <a:t>builds one or more </a:t>
            </a:r>
            <a:r>
              <a:rPr lang="en-US" altLang="en-US" sz="2000" b="1" dirty="0"/>
              <a:t>depth-first tree(s)</a:t>
            </a:r>
            <a:r>
              <a:rPr lang="en-US" altLang="en-US" sz="2000" dirty="0"/>
              <a:t> (</a:t>
            </a:r>
            <a:r>
              <a:rPr lang="en-US" altLang="en-US" sz="2000" b="1" dirty="0"/>
              <a:t>depth-first forest</a:t>
            </a:r>
            <a:r>
              <a:rPr lang="en-US" altLang="en-US" sz="2000" dirty="0"/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Algorithm colors each vertex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WHITE</a:t>
            </a:r>
            <a:r>
              <a:rPr lang="en-US" altLang="en-US" sz="1800" dirty="0"/>
              <a:t>: </a:t>
            </a:r>
            <a:r>
              <a:rPr lang="en-US" altLang="en-US" sz="1800" b="1" dirty="0"/>
              <a:t>undiscovered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GRAY</a:t>
            </a:r>
            <a:r>
              <a:rPr lang="en-US" altLang="en-US" sz="1800" dirty="0"/>
              <a:t>: </a:t>
            </a:r>
            <a:r>
              <a:rPr lang="en-US" altLang="en-US" sz="1800" b="1" dirty="0"/>
              <a:t>discovered, in process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1800" b="1" dirty="0"/>
              <a:t>BLACK</a:t>
            </a:r>
            <a:r>
              <a:rPr lang="en-US" altLang="en-US" sz="1800" dirty="0"/>
              <a:t>: </a:t>
            </a:r>
            <a:r>
              <a:rPr lang="en-US" altLang="en-US" sz="1800" b="1" dirty="0"/>
              <a:t>finished, all adjacent vertices have been discovered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0F2A1152-12E8-4FA7-A30A-26F8CE59EC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8291"/>
            <a:ext cx="9048750" cy="8223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Depth-First Search: The Code </a:t>
            </a:r>
          </a:p>
        </p:txBody>
      </p:sp>
      <p:sp>
        <p:nvSpPr>
          <p:cNvPr id="2054" name="Rectangle 3">
            <a:extLst>
              <a:ext uri="{FF2B5EF4-FFF2-40B4-BE49-F238E27FC236}">
                <a16:creationId xmlns:a16="http://schemas.microsoft.com/office/drawing/2014/main" id="{1FE4A8E7-5603-4B54-B59F-EC305582D3B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55277"/>
            <a:ext cx="4441825" cy="5484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DFS(G)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for each vertex u   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b="1" dirty="0"/>
              <a:t>color[u] = WHITE;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time = 0;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/>
              <a:t>for each vertex u  </a:t>
            </a:r>
            <a:r>
              <a:rPr lang="en-US" altLang="en-US" sz="1800" dirty="0"/>
              <a:t> </a:t>
            </a:r>
            <a:r>
              <a:rPr lang="en-US" altLang="en-US" sz="1800" b="1" dirty="0"/>
              <a:t>V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600" b="1" dirty="0"/>
              <a:t>if (color[u] == WHITE)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FF0000"/>
                </a:solidFill>
              </a:rPr>
              <a:t>DFS_Visit</a:t>
            </a:r>
            <a:r>
              <a:rPr lang="en-US" altLang="en-US" sz="1400" b="1" dirty="0">
                <a:solidFill>
                  <a:srgbClr val="FF0000"/>
                </a:solidFill>
              </a:rPr>
              <a:t>(u);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graphicFrame>
        <p:nvGraphicFramePr>
          <p:cNvPr id="164868" name="Object 4">
            <a:extLst>
              <a:ext uri="{FF2B5EF4-FFF2-40B4-BE49-F238E27FC236}">
                <a16:creationId xmlns:a16="http://schemas.microsoft.com/office/drawing/2014/main" id="{6C153565-5E15-49C1-8CB9-17DD99F25E7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004300" y="2271713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30" imgH="66809" progId="Equation.3">
                  <p:embed/>
                </p:oleObj>
              </mc:Choice>
              <mc:Fallback>
                <p:oleObj name="Equation" r:id="rId2" imgW="66530" imgH="66809" progId="Equation.3">
                  <p:embed/>
                  <p:pic>
                    <p:nvPicPr>
                      <p:cNvPr id="164868" name="Object 4">
                        <a:extLst>
                          <a:ext uri="{FF2B5EF4-FFF2-40B4-BE49-F238E27FC236}">
                            <a16:creationId xmlns:a16="http://schemas.microsoft.com/office/drawing/2014/main" id="{6C153565-5E15-49C1-8CB9-17DD99F25E7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0" y="2271713"/>
                        <a:ext cx="1397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>
            <a:extLst>
              <a:ext uri="{FF2B5EF4-FFF2-40B4-BE49-F238E27FC236}">
                <a16:creationId xmlns:a16="http://schemas.microsoft.com/office/drawing/2014/main" id="{70229BF4-5729-485F-B2DB-B4B65A6188D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78409383"/>
              </p:ext>
            </p:extLst>
          </p:nvPr>
        </p:nvGraphicFramePr>
        <p:xfrm>
          <a:off x="2090737" y="3327942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530" imgH="66809" progId="Equation.3">
                  <p:embed/>
                </p:oleObj>
              </mc:Choice>
              <mc:Fallback>
                <p:oleObj name="Equation" r:id="rId4" imgW="66530" imgH="66809" progId="Equation.3">
                  <p:embed/>
                  <p:pic>
                    <p:nvPicPr>
                      <p:cNvPr id="164871" name="Object 7">
                        <a:extLst>
                          <a:ext uri="{FF2B5EF4-FFF2-40B4-BE49-F238E27FC236}">
                            <a16:creationId xmlns:a16="http://schemas.microsoft.com/office/drawing/2014/main" id="{70229BF4-5729-485F-B2DB-B4B65A6188D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7" y="3327942"/>
                        <a:ext cx="238125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>
            <a:extLst>
              <a:ext uri="{FF2B5EF4-FFF2-40B4-BE49-F238E27FC236}">
                <a16:creationId xmlns:a16="http://schemas.microsoft.com/office/drawing/2014/main" id="{B528C729-9AB3-45CB-AD1B-4C4C40A4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378635"/>
            <a:ext cx="4419600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(u)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{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GREY;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d[]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for each v adjacent to u</a:t>
            </a:r>
          </a:p>
          <a:p>
            <a:pPr lvl="2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if (color[v] == WHITE)</a:t>
            </a:r>
          </a:p>
          <a:p>
            <a:pPr lvl="3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p[v]= u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build tree</a:t>
            </a:r>
          </a:p>
          <a:p>
            <a:pPr lvl="3" eaLnBrk="1" hangingPunct="1">
              <a:defRPr/>
            </a:pP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DFS_Visit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(v);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color[u] = BLACK;</a:t>
            </a:r>
          </a:p>
          <a:p>
            <a:pPr lvl="1"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time = time+1;</a:t>
            </a:r>
          </a:p>
          <a:p>
            <a:pPr lvl="1" eaLnBrk="1" hangingPunct="1"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f[u] = time;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// compute f[]</a:t>
            </a:r>
          </a:p>
          <a:p>
            <a:pPr eaLnBrk="1" hangingPunct="1"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Arial" charset="0"/>
              </a:rPr>
              <a:t>}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sz="2000" dirty="0">
              <a:latin typeface="Verdana" pitchFamily="34" charset="0"/>
              <a:cs typeface="Arial" charset="0"/>
            </a:endParaRP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549A1D55-87E3-4AC7-8075-1694D071C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581443"/>
            <a:ext cx="0" cy="441960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4872" name="Object 8">
            <a:extLst>
              <a:ext uri="{FF2B5EF4-FFF2-40B4-BE49-F238E27FC236}">
                <a16:creationId xmlns:a16="http://schemas.microsoft.com/office/drawing/2014/main" id="{B94D06A2-B285-40C9-BF7A-85926FD25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98878"/>
              </p:ext>
            </p:extLst>
          </p:nvPr>
        </p:nvGraphicFramePr>
        <p:xfrm>
          <a:off x="2112962" y="2411413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530" imgH="66809" progId="Equation.3">
                  <p:embed/>
                </p:oleObj>
              </mc:Choice>
              <mc:Fallback>
                <p:oleObj name="Equation" r:id="rId6" imgW="66530" imgH="66809" progId="Equation.3">
                  <p:embed/>
                  <p:pic>
                    <p:nvPicPr>
                      <p:cNvPr id="164872" name="Object 8">
                        <a:extLst>
                          <a:ext uri="{FF2B5EF4-FFF2-40B4-BE49-F238E27FC236}">
                            <a16:creationId xmlns:a16="http://schemas.microsoft.com/office/drawing/2014/main" id="{B94D06A2-B285-40C9-BF7A-85926FD25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2" y="2411413"/>
                        <a:ext cx="215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497D9153-E772-4DFB-BC83-CE360D1B20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142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DFS Classification of Edges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4DBAFF3-F95A-47D9-B9D1-38EED17933C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33462" y="1725637"/>
            <a:ext cx="7077075" cy="3992563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defRPr/>
            </a:pPr>
            <a:r>
              <a:rPr lang="en-US" altLang="en-US" sz="2800" dirty="0"/>
              <a:t>DFS can be used to classify edges of </a:t>
            </a:r>
            <a:r>
              <a:rPr lang="en-US" altLang="en-US" sz="2800" b="1" dirty="0"/>
              <a:t>G</a:t>
            </a:r>
            <a:r>
              <a:rPr lang="en-US" altLang="en-US" sz="2800" dirty="0"/>
              <a:t>: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Tree edges</a:t>
            </a:r>
            <a:r>
              <a:rPr lang="en-US" altLang="en-US" sz="2400" dirty="0"/>
              <a:t>: edges in the depth-first forest.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Back edges</a:t>
            </a:r>
            <a:r>
              <a:rPr lang="en-US" altLang="en-US" sz="2400" dirty="0"/>
              <a:t>: edges </a:t>
            </a:r>
            <a:r>
              <a:rPr lang="en-US" altLang="en-US" sz="2400" b="1" dirty="0"/>
              <a:t>(u, v)</a:t>
            </a:r>
            <a:r>
              <a:rPr lang="en-US" altLang="en-US" sz="2400" dirty="0"/>
              <a:t> connecting a vertex </a:t>
            </a:r>
            <a:r>
              <a:rPr lang="en-US" altLang="en-US" sz="2400" b="1" dirty="0"/>
              <a:t>u</a:t>
            </a:r>
            <a:r>
              <a:rPr lang="en-US" altLang="en-US" sz="2400" dirty="0"/>
              <a:t> to an ancestor </a:t>
            </a:r>
            <a:r>
              <a:rPr lang="en-US" altLang="en-US" sz="2400" b="1" dirty="0"/>
              <a:t>v</a:t>
            </a:r>
            <a:r>
              <a:rPr lang="en-US" alt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Forward edges</a:t>
            </a:r>
            <a:r>
              <a:rPr lang="en-US" altLang="en-US" sz="2400" dirty="0"/>
              <a:t>: non-tree edges </a:t>
            </a:r>
            <a:r>
              <a:rPr lang="en-US" altLang="en-US" sz="2400" b="1" dirty="0"/>
              <a:t>(u, v) </a:t>
            </a:r>
            <a:r>
              <a:rPr lang="en-US" altLang="en-US" sz="2400" dirty="0"/>
              <a:t>connecting a vertex </a:t>
            </a:r>
            <a:r>
              <a:rPr lang="en-US" altLang="en-US" sz="2400" b="1" dirty="0"/>
              <a:t>u</a:t>
            </a:r>
            <a:r>
              <a:rPr lang="en-US" altLang="en-US" sz="2400" dirty="0"/>
              <a:t> to a </a:t>
            </a:r>
            <a:r>
              <a:rPr lang="en-US" altLang="en-US" sz="2400" dirty="0">
                <a:solidFill>
                  <a:srgbClr val="FF0000"/>
                </a:solidFill>
              </a:rPr>
              <a:t>descendant</a:t>
            </a:r>
            <a:r>
              <a:rPr lang="en-US" altLang="en-US" sz="2400" dirty="0"/>
              <a:t> </a:t>
            </a:r>
            <a:r>
              <a:rPr lang="en-US" altLang="en-US" sz="2400" b="1" dirty="0"/>
              <a:t>v</a:t>
            </a:r>
            <a:r>
              <a:rPr lang="en-US" altLang="en-US" sz="2400" dirty="0"/>
              <a:t> in a depth-first tree.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Cross edges</a:t>
            </a:r>
            <a:r>
              <a:rPr lang="en-US" altLang="en-US" sz="2400" dirty="0"/>
              <a:t>: all other edges.</a:t>
            </a:r>
          </a:p>
          <a:p>
            <a:pPr marL="533400" indent="-533400" eaLnBrk="1" hangingPunct="1">
              <a:defRPr/>
            </a:pPr>
            <a:r>
              <a:rPr lang="en-US" altLang="en-US" sz="2800" dirty="0"/>
              <a:t>DFS yields valuable information about the </a:t>
            </a:r>
            <a:r>
              <a:rPr lang="en-US" altLang="en-US" sz="2800" dirty="0">
                <a:solidFill>
                  <a:srgbClr val="FF0000"/>
                </a:solidFill>
              </a:rPr>
              <a:t>structure</a:t>
            </a:r>
            <a:r>
              <a:rPr lang="en-US" altLang="en-US" sz="2800" dirty="0"/>
              <a:t> of a graph.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5F0E86D3-D3EE-4946-A967-F839A65351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252" y="4325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EC8EA96-082B-4649-8C62-0E3828BB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3991573F-5A5B-4094-AE23-5124A61EBA0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19466" name="Group 5">
              <a:extLst>
                <a:ext uri="{FF2B5EF4-FFF2-40B4-BE49-F238E27FC236}">
                  <a16:creationId xmlns:a16="http://schemas.microsoft.com/office/drawing/2014/main" id="{664E1FB7-1EAF-4560-8D9A-318A17B7D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9" name="Oval 6">
                <a:extLst>
                  <a:ext uri="{FF2B5EF4-FFF2-40B4-BE49-F238E27FC236}">
                    <a16:creationId xmlns:a16="http://schemas.microsoft.com/office/drawing/2014/main" id="{8FCA3C8C-C20D-4476-81DF-13A6E39F7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90" name="Text Box 7">
                <a:extLst>
                  <a:ext uri="{FF2B5EF4-FFF2-40B4-BE49-F238E27FC236}">
                    <a16:creationId xmlns:a16="http://schemas.microsoft.com/office/drawing/2014/main" id="{E83831FA-AE36-4FDF-A7AE-9D4E1FC7A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19467" name="Group 8">
              <a:extLst>
                <a:ext uri="{FF2B5EF4-FFF2-40B4-BE49-F238E27FC236}">
                  <a16:creationId xmlns:a16="http://schemas.microsoft.com/office/drawing/2014/main" id="{07BA41D7-1BBC-4BB9-85D1-94E5CC976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AE60A8C8-B0DB-41B2-A27E-167409B0D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8" name="Text Box 10">
                <a:extLst>
                  <a:ext uri="{FF2B5EF4-FFF2-40B4-BE49-F238E27FC236}">
                    <a16:creationId xmlns:a16="http://schemas.microsoft.com/office/drawing/2014/main" id="{9F1CF772-7200-47DC-BE07-939C491CA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19468" name="Group 11">
              <a:extLst>
                <a:ext uri="{FF2B5EF4-FFF2-40B4-BE49-F238E27FC236}">
                  <a16:creationId xmlns:a16="http://schemas.microsoft.com/office/drawing/2014/main" id="{28524B1B-8DC8-45E5-88AA-2F5179D6B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5" name="Oval 12">
                <a:extLst>
                  <a:ext uri="{FF2B5EF4-FFF2-40B4-BE49-F238E27FC236}">
                    <a16:creationId xmlns:a16="http://schemas.microsoft.com/office/drawing/2014/main" id="{864DC71C-434C-4B08-B3BD-4F330EC26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6" name="Text Box 13">
                <a:extLst>
                  <a:ext uri="{FF2B5EF4-FFF2-40B4-BE49-F238E27FC236}">
                    <a16:creationId xmlns:a16="http://schemas.microsoft.com/office/drawing/2014/main" id="{154CB7CE-9E76-41D4-9B3F-9429B2D2C0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19469" name="Group 14">
              <a:extLst>
                <a:ext uri="{FF2B5EF4-FFF2-40B4-BE49-F238E27FC236}">
                  <a16:creationId xmlns:a16="http://schemas.microsoft.com/office/drawing/2014/main" id="{ECAD25D7-F25A-4B0C-AFD6-7B6C4B4AB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19483" name="Oval 15">
                <a:extLst>
                  <a:ext uri="{FF2B5EF4-FFF2-40B4-BE49-F238E27FC236}">
                    <a16:creationId xmlns:a16="http://schemas.microsoft.com/office/drawing/2014/main" id="{19FE6864-3617-4280-A957-55E496310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4" name="Text Box 16">
                <a:extLst>
                  <a:ext uri="{FF2B5EF4-FFF2-40B4-BE49-F238E27FC236}">
                    <a16:creationId xmlns:a16="http://schemas.microsoft.com/office/drawing/2014/main" id="{9E0DC5CA-0AF5-4885-AEA6-C3F20879D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19470" name="Group 17">
              <a:extLst>
                <a:ext uri="{FF2B5EF4-FFF2-40B4-BE49-F238E27FC236}">
                  <a16:creationId xmlns:a16="http://schemas.microsoft.com/office/drawing/2014/main" id="{DC15F50C-E4F8-486B-BC62-BC68B68787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1" name="Oval 18">
                <a:extLst>
                  <a:ext uri="{FF2B5EF4-FFF2-40B4-BE49-F238E27FC236}">
                    <a16:creationId xmlns:a16="http://schemas.microsoft.com/office/drawing/2014/main" id="{E921699B-3500-4A17-89BD-B84C0B158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2" name="Text Box 19">
                <a:extLst>
                  <a:ext uri="{FF2B5EF4-FFF2-40B4-BE49-F238E27FC236}">
                    <a16:creationId xmlns:a16="http://schemas.microsoft.com/office/drawing/2014/main" id="{FC5A2A90-FBA4-45A0-9AFA-8C6BC5579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19471" name="Group 20">
              <a:extLst>
                <a:ext uri="{FF2B5EF4-FFF2-40B4-BE49-F238E27FC236}">
                  <a16:creationId xmlns:a16="http://schemas.microsoft.com/office/drawing/2014/main" id="{ACDF59C5-4C88-443F-8306-A964AA34DC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79" name="Oval 21">
                <a:extLst>
                  <a:ext uri="{FF2B5EF4-FFF2-40B4-BE49-F238E27FC236}">
                    <a16:creationId xmlns:a16="http://schemas.microsoft.com/office/drawing/2014/main" id="{03ABB5FB-8AE9-4B72-A25F-94A36B561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rgbClr val="F8F8F8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19480" name="Text Box 22">
                <a:extLst>
                  <a:ext uri="{FF2B5EF4-FFF2-40B4-BE49-F238E27FC236}">
                    <a16:creationId xmlns:a16="http://schemas.microsoft.com/office/drawing/2014/main" id="{E078047D-FE39-45FC-BAB9-F5F52693A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19472" name="Line 23">
              <a:extLst>
                <a:ext uri="{FF2B5EF4-FFF2-40B4-BE49-F238E27FC236}">
                  <a16:creationId xmlns:a16="http://schemas.microsoft.com/office/drawing/2014/main" id="{32931E51-7BB2-46D2-A160-1517F2421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4">
              <a:extLst>
                <a:ext uri="{FF2B5EF4-FFF2-40B4-BE49-F238E27FC236}">
                  <a16:creationId xmlns:a16="http://schemas.microsoft.com/office/drawing/2014/main" id="{17398D2F-7AA7-4F15-A817-DA9850EB63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5">
              <a:extLst>
                <a:ext uri="{FF2B5EF4-FFF2-40B4-BE49-F238E27FC236}">
                  <a16:creationId xmlns:a16="http://schemas.microsoft.com/office/drawing/2014/main" id="{72EC51A0-C10D-4026-ADB6-4353302E3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6">
              <a:extLst>
                <a:ext uri="{FF2B5EF4-FFF2-40B4-BE49-F238E27FC236}">
                  <a16:creationId xmlns:a16="http://schemas.microsoft.com/office/drawing/2014/main" id="{FD6D5329-4124-4666-84AB-C22558BC4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7">
              <a:extLst>
                <a:ext uri="{FF2B5EF4-FFF2-40B4-BE49-F238E27FC236}">
                  <a16:creationId xmlns:a16="http://schemas.microsoft.com/office/drawing/2014/main" id="{BFD88ADB-FCE7-4E95-AF7C-A85195C4B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28">
              <a:extLst>
                <a:ext uri="{FF2B5EF4-FFF2-40B4-BE49-F238E27FC236}">
                  <a16:creationId xmlns:a16="http://schemas.microsoft.com/office/drawing/2014/main" id="{9DFE0C14-C0B8-4139-9C5D-7930B6608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9">
              <a:extLst>
                <a:ext uri="{FF2B5EF4-FFF2-40B4-BE49-F238E27FC236}">
                  <a16:creationId xmlns:a16="http://schemas.microsoft.com/office/drawing/2014/main" id="{FACC84FB-05F1-46F8-BDBC-D4A441AD7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AutoShape 30">
            <a:extLst>
              <a:ext uri="{FF2B5EF4-FFF2-40B4-BE49-F238E27FC236}">
                <a16:creationId xmlns:a16="http://schemas.microsoft.com/office/drawing/2014/main" id="{F1F392DE-7247-4164-97FD-045C92E616F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9462" name="Text Box 465">
            <a:extLst>
              <a:ext uri="{FF2B5EF4-FFF2-40B4-BE49-F238E27FC236}">
                <a16:creationId xmlns:a16="http://schemas.microsoft.com/office/drawing/2014/main" id="{09CA0D46-77F1-4EA1-8A81-E172FCEB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19463" name="Text Box 466">
            <a:extLst>
              <a:ext uri="{FF2B5EF4-FFF2-40B4-BE49-F238E27FC236}">
                <a16:creationId xmlns:a16="http://schemas.microsoft.com/office/drawing/2014/main" id="{AC3EBA97-7EF1-4EDC-8898-4476D8278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68403" name="Text Box 467">
            <a:extLst>
              <a:ext uri="{FF2B5EF4-FFF2-40B4-BE49-F238E27FC236}">
                <a16:creationId xmlns:a16="http://schemas.microsoft.com/office/drawing/2014/main" id="{C7B326F4-8D0B-4EB8-8BE3-82527E491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19465" name="Oval 468">
            <a:extLst>
              <a:ext uri="{FF2B5EF4-FFF2-40B4-BE49-F238E27FC236}">
                <a16:creationId xmlns:a16="http://schemas.microsoft.com/office/drawing/2014/main" id="{D9690045-862D-4395-AC32-7FDDEE6C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91F53321-4580-48C6-B023-602C9821E8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9557" y="42180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21699DF-0484-4D22-8421-0DB11FBAE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BB8E5888-D609-412F-B045-E19D626903F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516" name="Group 5">
              <a:extLst>
                <a:ext uri="{FF2B5EF4-FFF2-40B4-BE49-F238E27FC236}">
                  <a16:creationId xmlns:a16="http://schemas.microsoft.com/office/drawing/2014/main" id="{D98B1775-B338-405A-8EF0-94E4BAE79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39" name="Oval 6">
                <a:extLst>
                  <a:ext uri="{FF2B5EF4-FFF2-40B4-BE49-F238E27FC236}">
                    <a16:creationId xmlns:a16="http://schemas.microsoft.com/office/drawing/2014/main" id="{5B6D2FD5-EB19-4297-A756-86D7F4022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40" name="Text Box 7">
                <a:extLst>
                  <a:ext uri="{FF2B5EF4-FFF2-40B4-BE49-F238E27FC236}">
                    <a16:creationId xmlns:a16="http://schemas.microsoft.com/office/drawing/2014/main" id="{969EA791-5546-4EF6-A994-7921294F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517" name="Group 8">
              <a:extLst>
                <a:ext uri="{FF2B5EF4-FFF2-40B4-BE49-F238E27FC236}">
                  <a16:creationId xmlns:a16="http://schemas.microsoft.com/office/drawing/2014/main" id="{23F1EED8-E6E6-4EC0-93C7-0B63ED87A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37" name="Oval 9">
                <a:extLst>
                  <a:ext uri="{FF2B5EF4-FFF2-40B4-BE49-F238E27FC236}">
                    <a16:creationId xmlns:a16="http://schemas.microsoft.com/office/drawing/2014/main" id="{80CD8672-D681-458F-A06B-684B4A9C4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8" name="Text Box 10">
                <a:extLst>
                  <a:ext uri="{FF2B5EF4-FFF2-40B4-BE49-F238E27FC236}">
                    <a16:creationId xmlns:a16="http://schemas.microsoft.com/office/drawing/2014/main" id="{0472A61A-AE77-4557-AB9E-C4A1479EF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518" name="Group 11">
              <a:extLst>
                <a:ext uri="{FF2B5EF4-FFF2-40B4-BE49-F238E27FC236}">
                  <a16:creationId xmlns:a16="http://schemas.microsoft.com/office/drawing/2014/main" id="{85F5979C-E4C7-4C7B-B691-FDD071AE6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35" name="Oval 12">
                <a:extLst>
                  <a:ext uri="{FF2B5EF4-FFF2-40B4-BE49-F238E27FC236}">
                    <a16:creationId xmlns:a16="http://schemas.microsoft.com/office/drawing/2014/main" id="{C1725322-B94B-4EAE-ADDA-BBD5ED055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6" name="Text Box 13">
                <a:extLst>
                  <a:ext uri="{FF2B5EF4-FFF2-40B4-BE49-F238E27FC236}">
                    <a16:creationId xmlns:a16="http://schemas.microsoft.com/office/drawing/2014/main" id="{3A8A7AEF-37DB-4B01-9280-DAC613877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519" name="Group 14">
              <a:extLst>
                <a:ext uri="{FF2B5EF4-FFF2-40B4-BE49-F238E27FC236}">
                  <a16:creationId xmlns:a16="http://schemas.microsoft.com/office/drawing/2014/main" id="{4331AD4E-7D5E-4BB6-B98F-A0507C2CF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33" name="Oval 15">
                <a:extLst>
                  <a:ext uri="{FF2B5EF4-FFF2-40B4-BE49-F238E27FC236}">
                    <a16:creationId xmlns:a16="http://schemas.microsoft.com/office/drawing/2014/main" id="{037BEFF0-DA0A-4A27-9605-3A4DDB037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4" name="Text Box 16">
                <a:extLst>
                  <a:ext uri="{FF2B5EF4-FFF2-40B4-BE49-F238E27FC236}">
                    <a16:creationId xmlns:a16="http://schemas.microsoft.com/office/drawing/2014/main" id="{C9DB9EC2-4FB3-4CCC-8A37-5592FE3D7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520" name="Group 17">
              <a:extLst>
                <a:ext uri="{FF2B5EF4-FFF2-40B4-BE49-F238E27FC236}">
                  <a16:creationId xmlns:a16="http://schemas.microsoft.com/office/drawing/2014/main" id="{57620088-2CAC-45B7-9F04-7FDD96A64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31" name="Oval 18">
                <a:extLst>
                  <a:ext uri="{FF2B5EF4-FFF2-40B4-BE49-F238E27FC236}">
                    <a16:creationId xmlns:a16="http://schemas.microsoft.com/office/drawing/2014/main" id="{2D049511-A001-426B-B891-02844CC4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2" name="Text Box 19">
                <a:extLst>
                  <a:ext uri="{FF2B5EF4-FFF2-40B4-BE49-F238E27FC236}">
                    <a16:creationId xmlns:a16="http://schemas.microsoft.com/office/drawing/2014/main" id="{4F4E7BB2-766C-4DCC-932E-5323F32CD0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521" name="Group 20">
              <a:extLst>
                <a:ext uri="{FF2B5EF4-FFF2-40B4-BE49-F238E27FC236}">
                  <a16:creationId xmlns:a16="http://schemas.microsoft.com/office/drawing/2014/main" id="{AD92066D-6437-4CA6-826F-E4F35E0EC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29" name="Oval 21">
                <a:extLst>
                  <a:ext uri="{FF2B5EF4-FFF2-40B4-BE49-F238E27FC236}">
                    <a16:creationId xmlns:a16="http://schemas.microsoft.com/office/drawing/2014/main" id="{70B0DD13-14B3-4646-830C-934931B40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30" name="Text Box 22">
                <a:extLst>
                  <a:ext uri="{FF2B5EF4-FFF2-40B4-BE49-F238E27FC236}">
                    <a16:creationId xmlns:a16="http://schemas.microsoft.com/office/drawing/2014/main" id="{AD976D67-5056-420D-B17D-D380C9EA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522" name="Line 23">
              <a:extLst>
                <a:ext uri="{FF2B5EF4-FFF2-40B4-BE49-F238E27FC236}">
                  <a16:creationId xmlns:a16="http://schemas.microsoft.com/office/drawing/2014/main" id="{D2C3ACF6-7DF5-4059-8749-3F67B0897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24">
              <a:extLst>
                <a:ext uri="{FF2B5EF4-FFF2-40B4-BE49-F238E27FC236}">
                  <a16:creationId xmlns:a16="http://schemas.microsoft.com/office/drawing/2014/main" id="{C1EA809F-C0E1-46E5-95E3-10AFFA3FD2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25">
              <a:extLst>
                <a:ext uri="{FF2B5EF4-FFF2-40B4-BE49-F238E27FC236}">
                  <a16:creationId xmlns:a16="http://schemas.microsoft.com/office/drawing/2014/main" id="{D6938F3C-434A-4A23-9256-467805831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26">
              <a:extLst>
                <a:ext uri="{FF2B5EF4-FFF2-40B4-BE49-F238E27FC236}">
                  <a16:creationId xmlns:a16="http://schemas.microsoft.com/office/drawing/2014/main" id="{25F71183-6BFE-4361-B8BA-4A0AD8DD1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27">
              <a:extLst>
                <a:ext uri="{FF2B5EF4-FFF2-40B4-BE49-F238E27FC236}">
                  <a16:creationId xmlns:a16="http://schemas.microsoft.com/office/drawing/2014/main" id="{83BE7204-4C34-47FC-B565-5D3298B8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28">
              <a:extLst>
                <a:ext uri="{FF2B5EF4-FFF2-40B4-BE49-F238E27FC236}">
                  <a16:creationId xmlns:a16="http://schemas.microsoft.com/office/drawing/2014/main" id="{F69A4EA4-1DD2-42BF-A707-2FE84F67E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29">
              <a:extLst>
                <a:ext uri="{FF2B5EF4-FFF2-40B4-BE49-F238E27FC236}">
                  <a16:creationId xmlns:a16="http://schemas.microsoft.com/office/drawing/2014/main" id="{D0784910-1E05-4D38-9AE1-757855A99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5" name="AutoShape 30">
            <a:extLst>
              <a:ext uri="{FF2B5EF4-FFF2-40B4-BE49-F238E27FC236}">
                <a16:creationId xmlns:a16="http://schemas.microsoft.com/office/drawing/2014/main" id="{94E9A6C8-49A9-4900-B124-CE2F8696EB8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0486" name="Group 31">
            <a:extLst>
              <a:ext uri="{FF2B5EF4-FFF2-40B4-BE49-F238E27FC236}">
                <a16:creationId xmlns:a16="http://schemas.microsoft.com/office/drawing/2014/main" id="{D72BF603-A6A7-4856-8C57-365683870D1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0491" name="Group 32">
              <a:extLst>
                <a:ext uri="{FF2B5EF4-FFF2-40B4-BE49-F238E27FC236}">
                  <a16:creationId xmlns:a16="http://schemas.microsoft.com/office/drawing/2014/main" id="{A6A48B42-18BB-49DD-AA37-D1873CF10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0514" name="Oval 33">
                <a:extLst>
                  <a:ext uri="{FF2B5EF4-FFF2-40B4-BE49-F238E27FC236}">
                    <a16:creationId xmlns:a16="http://schemas.microsoft.com/office/drawing/2014/main" id="{D2BE176A-2655-4F0F-9E22-E1E436627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5" name="Text Box 34">
                <a:extLst>
                  <a:ext uri="{FF2B5EF4-FFF2-40B4-BE49-F238E27FC236}">
                    <a16:creationId xmlns:a16="http://schemas.microsoft.com/office/drawing/2014/main" id="{2C857969-6C7E-4D72-BF4B-6AA3A90A7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0492" name="Group 35">
              <a:extLst>
                <a:ext uri="{FF2B5EF4-FFF2-40B4-BE49-F238E27FC236}">
                  <a16:creationId xmlns:a16="http://schemas.microsoft.com/office/drawing/2014/main" id="{D6651DF0-C2E5-47C2-B388-9756CFB16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0512" name="Oval 36">
                <a:extLst>
                  <a:ext uri="{FF2B5EF4-FFF2-40B4-BE49-F238E27FC236}">
                    <a16:creationId xmlns:a16="http://schemas.microsoft.com/office/drawing/2014/main" id="{711E8B29-F169-420D-BAA0-32386A8B1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3" name="Text Box 37">
                <a:extLst>
                  <a:ext uri="{FF2B5EF4-FFF2-40B4-BE49-F238E27FC236}">
                    <a16:creationId xmlns:a16="http://schemas.microsoft.com/office/drawing/2014/main" id="{C42EC517-11F2-4523-BA68-D55E560BA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0493" name="Group 38">
              <a:extLst>
                <a:ext uri="{FF2B5EF4-FFF2-40B4-BE49-F238E27FC236}">
                  <a16:creationId xmlns:a16="http://schemas.microsoft.com/office/drawing/2014/main" id="{2497DCB9-673A-42D1-A654-7BC2C84EB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0510" name="Oval 39">
                <a:extLst>
                  <a:ext uri="{FF2B5EF4-FFF2-40B4-BE49-F238E27FC236}">
                    <a16:creationId xmlns:a16="http://schemas.microsoft.com/office/drawing/2014/main" id="{72A9D04C-1A9F-416E-8064-067ED4976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11" name="Text Box 40">
                <a:extLst>
                  <a:ext uri="{FF2B5EF4-FFF2-40B4-BE49-F238E27FC236}">
                    <a16:creationId xmlns:a16="http://schemas.microsoft.com/office/drawing/2014/main" id="{F48C00A9-25DD-46FD-A23E-482F05FDD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0494" name="Group 41">
              <a:extLst>
                <a:ext uri="{FF2B5EF4-FFF2-40B4-BE49-F238E27FC236}">
                  <a16:creationId xmlns:a16="http://schemas.microsoft.com/office/drawing/2014/main" id="{F5189DD7-2A9F-4189-A208-64D088EE0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0508" name="Oval 42">
                <a:extLst>
                  <a:ext uri="{FF2B5EF4-FFF2-40B4-BE49-F238E27FC236}">
                    <a16:creationId xmlns:a16="http://schemas.microsoft.com/office/drawing/2014/main" id="{A99BA33A-66AE-4A48-848A-5ACB42402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09" name="Text Box 43">
                <a:extLst>
                  <a:ext uri="{FF2B5EF4-FFF2-40B4-BE49-F238E27FC236}">
                    <a16:creationId xmlns:a16="http://schemas.microsoft.com/office/drawing/2014/main" id="{0250007E-AE62-4F4A-88C6-8F43FD42F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0495" name="Group 44">
              <a:extLst>
                <a:ext uri="{FF2B5EF4-FFF2-40B4-BE49-F238E27FC236}">
                  <a16:creationId xmlns:a16="http://schemas.microsoft.com/office/drawing/2014/main" id="{F6646EFC-7EAA-46BC-8E36-EDB0F061B2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0506" name="Oval 45">
                <a:extLst>
                  <a:ext uri="{FF2B5EF4-FFF2-40B4-BE49-F238E27FC236}">
                    <a16:creationId xmlns:a16="http://schemas.microsoft.com/office/drawing/2014/main" id="{C7FBF35B-84F2-42BE-A704-E9F4CD76A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0507" name="Text Box 46">
                <a:extLst>
                  <a:ext uri="{FF2B5EF4-FFF2-40B4-BE49-F238E27FC236}">
                    <a16:creationId xmlns:a16="http://schemas.microsoft.com/office/drawing/2014/main" id="{6816D418-4908-4F88-ABB4-4BB41A0ADC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0496" name="Group 47">
              <a:extLst>
                <a:ext uri="{FF2B5EF4-FFF2-40B4-BE49-F238E27FC236}">
                  <a16:creationId xmlns:a16="http://schemas.microsoft.com/office/drawing/2014/main" id="{074ED8BC-6FAC-42F9-A1F7-6775DC280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0504" name="Oval 48">
                <a:extLst>
                  <a:ext uri="{FF2B5EF4-FFF2-40B4-BE49-F238E27FC236}">
                    <a16:creationId xmlns:a16="http://schemas.microsoft.com/office/drawing/2014/main" id="{09383D2B-26A0-4EB6-B9B4-C07A9027F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0505" name="Text Box 49">
                <a:extLst>
                  <a:ext uri="{FF2B5EF4-FFF2-40B4-BE49-F238E27FC236}">
                    <a16:creationId xmlns:a16="http://schemas.microsoft.com/office/drawing/2014/main" id="{8FB3089C-444A-408C-A7D8-77144A351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0497" name="Line 50">
              <a:extLst>
                <a:ext uri="{FF2B5EF4-FFF2-40B4-BE49-F238E27FC236}">
                  <a16:creationId xmlns:a16="http://schemas.microsoft.com/office/drawing/2014/main" id="{4B8B5F48-84C7-443F-B8B5-FCDB5D330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51">
              <a:extLst>
                <a:ext uri="{FF2B5EF4-FFF2-40B4-BE49-F238E27FC236}">
                  <a16:creationId xmlns:a16="http://schemas.microsoft.com/office/drawing/2014/main" id="{EA28F48A-376C-489E-B0F6-4B13E051D4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52">
              <a:extLst>
                <a:ext uri="{FF2B5EF4-FFF2-40B4-BE49-F238E27FC236}">
                  <a16:creationId xmlns:a16="http://schemas.microsoft.com/office/drawing/2014/main" id="{C980FD21-6D9C-429C-B36D-97D8C60C4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53">
              <a:extLst>
                <a:ext uri="{FF2B5EF4-FFF2-40B4-BE49-F238E27FC236}">
                  <a16:creationId xmlns:a16="http://schemas.microsoft.com/office/drawing/2014/main" id="{D2CF9523-BB85-444B-A013-923B59184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54">
              <a:extLst>
                <a:ext uri="{FF2B5EF4-FFF2-40B4-BE49-F238E27FC236}">
                  <a16:creationId xmlns:a16="http://schemas.microsoft.com/office/drawing/2014/main" id="{E6629AB3-9A56-45F7-B359-271D3EA49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55">
              <a:extLst>
                <a:ext uri="{FF2B5EF4-FFF2-40B4-BE49-F238E27FC236}">
                  <a16:creationId xmlns:a16="http://schemas.microsoft.com/office/drawing/2014/main" id="{246500DA-0AF0-4A68-B946-F73F95BBBE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56">
              <a:extLst>
                <a:ext uri="{FF2B5EF4-FFF2-40B4-BE49-F238E27FC236}">
                  <a16:creationId xmlns:a16="http://schemas.microsoft.com/office/drawing/2014/main" id="{CE607330-CA16-475E-8C90-49D61BF94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7" name="Text Box 465">
            <a:extLst>
              <a:ext uri="{FF2B5EF4-FFF2-40B4-BE49-F238E27FC236}">
                <a16:creationId xmlns:a16="http://schemas.microsoft.com/office/drawing/2014/main" id="{8634A766-FBE4-45C2-92AA-4164331B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0488" name="Text Box 466">
            <a:extLst>
              <a:ext uri="{FF2B5EF4-FFF2-40B4-BE49-F238E27FC236}">
                <a16:creationId xmlns:a16="http://schemas.microsoft.com/office/drawing/2014/main" id="{58EEBADC-EB85-4A39-B2A5-856A2277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0691" name="Text Box 467">
            <a:extLst>
              <a:ext uri="{FF2B5EF4-FFF2-40B4-BE49-F238E27FC236}">
                <a16:creationId xmlns:a16="http://schemas.microsoft.com/office/drawing/2014/main" id="{295285A8-7A9B-4DB6-A29D-9CA785FC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0490" name="Oval 468">
            <a:extLst>
              <a:ext uri="{FF2B5EF4-FFF2-40B4-BE49-F238E27FC236}">
                <a16:creationId xmlns:a16="http://schemas.microsoft.com/office/drawing/2014/main" id="{1A9B8236-9086-49F5-9423-24D00489F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>
            <a:extLst>
              <a:ext uri="{FF2B5EF4-FFF2-40B4-BE49-F238E27FC236}">
                <a16:creationId xmlns:a16="http://schemas.microsoft.com/office/drawing/2014/main" id="{79B16789-32E7-432A-9512-2D96F5157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354" y="4064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D40DFA6-596A-4496-9377-BF588A21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661690DB-BDE7-4D94-8F31-0617BD49E1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69" name="Group 5">
              <a:extLst>
                <a:ext uri="{FF2B5EF4-FFF2-40B4-BE49-F238E27FC236}">
                  <a16:creationId xmlns:a16="http://schemas.microsoft.com/office/drawing/2014/main" id="{E191B1F1-ACFD-43A2-ACE0-370BC6B04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92" name="Oval 6">
                <a:extLst>
                  <a:ext uri="{FF2B5EF4-FFF2-40B4-BE49-F238E27FC236}">
                    <a16:creationId xmlns:a16="http://schemas.microsoft.com/office/drawing/2014/main" id="{78BBC451-7F5A-41BE-AC92-799D06ACB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3" name="Text Box 7">
                <a:extLst>
                  <a:ext uri="{FF2B5EF4-FFF2-40B4-BE49-F238E27FC236}">
                    <a16:creationId xmlns:a16="http://schemas.microsoft.com/office/drawing/2014/main" id="{8BDC31FF-9E5F-4115-B405-1FB225A3C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70" name="Group 8">
              <a:extLst>
                <a:ext uri="{FF2B5EF4-FFF2-40B4-BE49-F238E27FC236}">
                  <a16:creationId xmlns:a16="http://schemas.microsoft.com/office/drawing/2014/main" id="{0192CFEE-CB47-4F23-B563-6EB274B65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90" name="Oval 9">
                <a:extLst>
                  <a:ext uri="{FF2B5EF4-FFF2-40B4-BE49-F238E27FC236}">
                    <a16:creationId xmlns:a16="http://schemas.microsoft.com/office/drawing/2014/main" id="{282D89A3-D7BA-45E6-A1B8-DA30FDA2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91" name="Text Box 10">
                <a:extLst>
                  <a:ext uri="{FF2B5EF4-FFF2-40B4-BE49-F238E27FC236}">
                    <a16:creationId xmlns:a16="http://schemas.microsoft.com/office/drawing/2014/main" id="{401ECB3C-5BC2-459F-AA34-D69F6AAC3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71" name="Group 11">
              <a:extLst>
                <a:ext uri="{FF2B5EF4-FFF2-40B4-BE49-F238E27FC236}">
                  <a16:creationId xmlns:a16="http://schemas.microsoft.com/office/drawing/2014/main" id="{B43EBF49-4FE5-47B4-A221-B95FD8EC7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88" name="Oval 12">
                <a:extLst>
                  <a:ext uri="{FF2B5EF4-FFF2-40B4-BE49-F238E27FC236}">
                    <a16:creationId xmlns:a16="http://schemas.microsoft.com/office/drawing/2014/main" id="{DE8A754B-4164-4089-AA78-1874F8AAC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9" name="Text Box 13">
                <a:extLst>
                  <a:ext uri="{FF2B5EF4-FFF2-40B4-BE49-F238E27FC236}">
                    <a16:creationId xmlns:a16="http://schemas.microsoft.com/office/drawing/2014/main" id="{4AF5AF51-DB2E-4427-A1C4-DC8A4F8B6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72" name="Group 14">
              <a:extLst>
                <a:ext uri="{FF2B5EF4-FFF2-40B4-BE49-F238E27FC236}">
                  <a16:creationId xmlns:a16="http://schemas.microsoft.com/office/drawing/2014/main" id="{204F1910-1CD7-4882-A885-18D8CA9AA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86" name="Oval 15">
                <a:extLst>
                  <a:ext uri="{FF2B5EF4-FFF2-40B4-BE49-F238E27FC236}">
                    <a16:creationId xmlns:a16="http://schemas.microsoft.com/office/drawing/2014/main" id="{F29AE281-CB31-4974-A477-F57C60513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7" name="Text Box 16">
                <a:extLst>
                  <a:ext uri="{FF2B5EF4-FFF2-40B4-BE49-F238E27FC236}">
                    <a16:creationId xmlns:a16="http://schemas.microsoft.com/office/drawing/2014/main" id="{87885304-9EBC-483D-BB11-CD6278688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73" name="Group 17">
              <a:extLst>
                <a:ext uri="{FF2B5EF4-FFF2-40B4-BE49-F238E27FC236}">
                  <a16:creationId xmlns:a16="http://schemas.microsoft.com/office/drawing/2014/main" id="{F3EC175E-8F83-4ED1-817F-1DE283112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84" name="Oval 18">
                <a:extLst>
                  <a:ext uri="{FF2B5EF4-FFF2-40B4-BE49-F238E27FC236}">
                    <a16:creationId xmlns:a16="http://schemas.microsoft.com/office/drawing/2014/main" id="{12C79CC3-10EB-4B9C-9621-D6BDAE8C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5" name="Text Box 19">
                <a:extLst>
                  <a:ext uri="{FF2B5EF4-FFF2-40B4-BE49-F238E27FC236}">
                    <a16:creationId xmlns:a16="http://schemas.microsoft.com/office/drawing/2014/main" id="{E9B4DD18-795F-4553-B04D-0BC688F3A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74" name="Group 20">
              <a:extLst>
                <a:ext uri="{FF2B5EF4-FFF2-40B4-BE49-F238E27FC236}">
                  <a16:creationId xmlns:a16="http://schemas.microsoft.com/office/drawing/2014/main" id="{7084F617-24C8-4CAE-844F-F3691DDAF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82" name="Oval 21">
                <a:extLst>
                  <a:ext uri="{FF2B5EF4-FFF2-40B4-BE49-F238E27FC236}">
                    <a16:creationId xmlns:a16="http://schemas.microsoft.com/office/drawing/2014/main" id="{BEC16F9A-F98A-43F3-9543-003FD1F26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83" name="Text Box 22">
                <a:extLst>
                  <a:ext uri="{FF2B5EF4-FFF2-40B4-BE49-F238E27FC236}">
                    <a16:creationId xmlns:a16="http://schemas.microsoft.com/office/drawing/2014/main" id="{D48555E5-0009-4A13-97D4-225C24CE3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75" name="Line 23">
              <a:extLst>
                <a:ext uri="{FF2B5EF4-FFF2-40B4-BE49-F238E27FC236}">
                  <a16:creationId xmlns:a16="http://schemas.microsoft.com/office/drawing/2014/main" id="{2C12EED4-17F3-4361-B9E7-9B8CE7159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Line 24">
              <a:extLst>
                <a:ext uri="{FF2B5EF4-FFF2-40B4-BE49-F238E27FC236}">
                  <a16:creationId xmlns:a16="http://schemas.microsoft.com/office/drawing/2014/main" id="{D631104D-2283-43F0-B460-152A6C3AC2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Line 25">
              <a:extLst>
                <a:ext uri="{FF2B5EF4-FFF2-40B4-BE49-F238E27FC236}">
                  <a16:creationId xmlns:a16="http://schemas.microsoft.com/office/drawing/2014/main" id="{6898B157-F06B-44BE-BAFB-DA48AD11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Line 26">
              <a:extLst>
                <a:ext uri="{FF2B5EF4-FFF2-40B4-BE49-F238E27FC236}">
                  <a16:creationId xmlns:a16="http://schemas.microsoft.com/office/drawing/2014/main" id="{13370367-45A5-497B-8DAC-42B58DC67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Line 27">
              <a:extLst>
                <a:ext uri="{FF2B5EF4-FFF2-40B4-BE49-F238E27FC236}">
                  <a16:creationId xmlns:a16="http://schemas.microsoft.com/office/drawing/2014/main" id="{F79C6A2A-456F-4B44-8B18-4072F945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Line 28">
              <a:extLst>
                <a:ext uri="{FF2B5EF4-FFF2-40B4-BE49-F238E27FC236}">
                  <a16:creationId xmlns:a16="http://schemas.microsoft.com/office/drawing/2014/main" id="{2827FA44-0BBA-409C-8F45-62297C0AD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Line 29">
              <a:extLst>
                <a:ext uri="{FF2B5EF4-FFF2-40B4-BE49-F238E27FC236}">
                  <a16:creationId xmlns:a16="http://schemas.microsoft.com/office/drawing/2014/main" id="{31A6113B-8B9F-40C5-A17A-2E1837429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9" name="AutoShape 30">
            <a:extLst>
              <a:ext uri="{FF2B5EF4-FFF2-40B4-BE49-F238E27FC236}">
                <a16:creationId xmlns:a16="http://schemas.microsoft.com/office/drawing/2014/main" id="{FAD568E5-D284-4BC4-9489-733BA8FC6655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1510" name="Group 31">
            <a:extLst>
              <a:ext uri="{FF2B5EF4-FFF2-40B4-BE49-F238E27FC236}">
                <a16:creationId xmlns:a16="http://schemas.microsoft.com/office/drawing/2014/main" id="{9A9D6DC8-11B3-418C-B351-8E765855FC7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1544" name="Group 32">
              <a:extLst>
                <a:ext uri="{FF2B5EF4-FFF2-40B4-BE49-F238E27FC236}">
                  <a16:creationId xmlns:a16="http://schemas.microsoft.com/office/drawing/2014/main" id="{B288A140-2B32-46E0-8407-EFDD02837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1567" name="Oval 33">
                <a:extLst>
                  <a:ext uri="{FF2B5EF4-FFF2-40B4-BE49-F238E27FC236}">
                    <a16:creationId xmlns:a16="http://schemas.microsoft.com/office/drawing/2014/main" id="{0FEF84DE-31A9-44EF-81DD-FB3A6C168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8" name="Text Box 34">
                <a:extLst>
                  <a:ext uri="{FF2B5EF4-FFF2-40B4-BE49-F238E27FC236}">
                    <a16:creationId xmlns:a16="http://schemas.microsoft.com/office/drawing/2014/main" id="{1457437E-16A6-48D6-B1E5-D3956CB5D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1545" name="Group 35">
              <a:extLst>
                <a:ext uri="{FF2B5EF4-FFF2-40B4-BE49-F238E27FC236}">
                  <a16:creationId xmlns:a16="http://schemas.microsoft.com/office/drawing/2014/main" id="{7DDFDCD2-BC8B-4B7D-8ED2-66C372817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1565" name="Oval 36">
                <a:extLst>
                  <a:ext uri="{FF2B5EF4-FFF2-40B4-BE49-F238E27FC236}">
                    <a16:creationId xmlns:a16="http://schemas.microsoft.com/office/drawing/2014/main" id="{F60CAE10-F2F0-4645-88C7-DA29C31E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6" name="Text Box 37">
                <a:extLst>
                  <a:ext uri="{FF2B5EF4-FFF2-40B4-BE49-F238E27FC236}">
                    <a16:creationId xmlns:a16="http://schemas.microsoft.com/office/drawing/2014/main" id="{FC54A960-64B0-4F84-BC9E-0D90970BE9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1546" name="Group 38">
              <a:extLst>
                <a:ext uri="{FF2B5EF4-FFF2-40B4-BE49-F238E27FC236}">
                  <a16:creationId xmlns:a16="http://schemas.microsoft.com/office/drawing/2014/main" id="{76D07829-75E1-4CF4-AD38-D194DBAB4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1563" name="Oval 39">
                <a:extLst>
                  <a:ext uri="{FF2B5EF4-FFF2-40B4-BE49-F238E27FC236}">
                    <a16:creationId xmlns:a16="http://schemas.microsoft.com/office/drawing/2014/main" id="{EBD85CD1-3E09-4398-9D04-1BB5E84E8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4" name="Text Box 40">
                <a:extLst>
                  <a:ext uri="{FF2B5EF4-FFF2-40B4-BE49-F238E27FC236}">
                    <a16:creationId xmlns:a16="http://schemas.microsoft.com/office/drawing/2014/main" id="{019DDD9F-296A-436E-8857-0B82CEEFE9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1547" name="Group 41">
              <a:extLst>
                <a:ext uri="{FF2B5EF4-FFF2-40B4-BE49-F238E27FC236}">
                  <a16:creationId xmlns:a16="http://schemas.microsoft.com/office/drawing/2014/main" id="{658A9E74-3473-493E-B9B7-00B219F98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1561" name="Oval 42">
                <a:extLst>
                  <a:ext uri="{FF2B5EF4-FFF2-40B4-BE49-F238E27FC236}">
                    <a16:creationId xmlns:a16="http://schemas.microsoft.com/office/drawing/2014/main" id="{6DEC7321-BA05-44F2-AC72-470D8AB1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2" name="Text Box 43">
                <a:extLst>
                  <a:ext uri="{FF2B5EF4-FFF2-40B4-BE49-F238E27FC236}">
                    <a16:creationId xmlns:a16="http://schemas.microsoft.com/office/drawing/2014/main" id="{EC816706-5EEB-49A8-BF32-D079B6E3E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1548" name="Group 44">
              <a:extLst>
                <a:ext uri="{FF2B5EF4-FFF2-40B4-BE49-F238E27FC236}">
                  <a16:creationId xmlns:a16="http://schemas.microsoft.com/office/drawing/2014/main" id="{1D3DD2B0-7F9C-41FC-BBB8-7A070AE5F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1559" name="Oval 45">
                <a:extLst>
                  <a:ext uri="{FF2B5EF4-FFF2-40B4-BE49-F238E27FC236}">
                    <a16:creationId xmlns:a16="http://schemas.microsoft.com/office/drawing/2014/main" id="{F7C10FEE-B3AD-4832-96C2-8076D6A2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1560" name="Text Box 46">
                <a:extLst>
                  <a:ext uri="{FF2B5EF4-FFF2-40B4-BE49-F238E27FC236}">
                    <a16:creationId xmlns:a16="http://schemas.microsoft.com/office/drawing/2014/main" id="{B5D6DDD2-67E5-4F42-82E7-26A64E506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1549" name="Group 47">
              <a:extLst>
                <a:ext uri="{FF2B5EF4-FFF2-40B4-BE49-F238E27FC236}">
                  <a16:creationId xmlns:a16="http://schemas.microsoft.com/office/drawing/2014/main" id="{1B042716-1E7B-4000-A334-0200E943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1557" name="Oval 48">
                <a:extLst>
                  <a:ext uri="{FF2B5EF4-FFF2-40B4-BE49-F238E27FC236}">
                    <a16:creationId xmlns:a16="http://schemas.microsoft.com/office/drawing/2014/main" id="{E93D3C83-6549-4EA5-8AEC-F3269D33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1558" name="Text Box 49">
                <a:extLst>
                  <a:ext uri="{FF2B5EF4-FFF2-40B4-BE49-F238E27FC236}">
                    <a16:creationId xmlns:a16="http://schemas.microsoft.com/office/drawing/2014/main" id="{42518FE2-E830-4BE8-A453-02A2C4806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1550" name="Line 50">
              <a:extLst>
                <a:ext uri="{FF2B5EF4-FFF2-40B4-BE49-F238E27FC236}">
                  <a16:creationId xmlns:a16="http://schemas.microsoft.com/office/drawing/2014/main" id="{81B0EF8A-1365-43EF-BAF0-4FA2C95D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Line 51">
              <a:extLst>
                <a:ext uri="{FF2B5EF4-FFF2-40B4-BE49-F238E27FC236}">
                  <a16:creationId xmlns:a16="http://schemas.microsoft.com/office/drawing/2014/main" id="{20D23E06-3817-4982-8D44-2387FA8429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52">
              <a:extLst>
                <a:ext uri="{FF2B5EF4-FFF2-40B4-BE49-F238E27FC236}">
                  <a16:creationId xmlns:a16="http://schemas.microsoft.com/office/drawing/2014/main" id="{95881907-F2D4-4BA9-9365-7406EFF71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Line 53">
              <a:extLst>
                <a:ext uri="{FF2B5EF4-FFF2-40B4-BE49-F238E27FC236}">
                  <a16:creationId xmlns:a16="http://schemas.microsoft.com/office/drawing/2014/main" id="{379B1D48-E23F-40CC-AC8C-06CA0631D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Line 54">
              <a:extLst>
                <a:ext uri="{FF2B5EF4-FFF2-40B4-BE49-F238E27FC236}">
                  <a16:creationId xmlns:a16="http://schemas.microsoft.com/office/drawing/2014/main" id="{DE4365F7-F1D4-4601-9874-F9B23C17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5">
              <a:extLst>
                <a:ext uri="{FF2B5EF4-FFF2-40B4-BE49-F238E27FC236}">
                  <a16:creationId xmlns:a16="http://schemas.microsoft.com/office/drawing/2014/main" id="{D4E4A1F2-173E-4807-A2D0-E34EC77F7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56">
              <a:extLst>
                <a:ext uri="{FF2B5EF4-FFF2-40B4-BE49-F238E27FC236}">
                  <a16:creationId xmlns:a16="http://schemas.microsoft.com/office/drawing/2014/main" id="{08947319-F064-4AA8-9032-CA083D19E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11" name="Group 57">
            <a:extLst>
              <a:ext uri="{FF2B5EF4-FFF2-40B4-BE49-F238E27FC236}">
                <a16:creationId xmlns:a16="http://schemas.microsoft.com/office/drawing/2014/main" id="{EBA4CFD2-2BD6-4CED-8378-F9934950088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1516" name="Group 58">
              <a:extLst>
                <a:ext uri="{FF2B5EF4-FFF2-40B4-BE49-F238E27FC236}">
                  <a16:creationId xmlns:a16="http://schemas.microsoft.com/office/drawing/2014/main" id="{7462863D-B6DF-410E-BD8E-3F4E366B2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1519" name="Group 59">
                <a:extLst>
                  <a:ext uri="{FF2B5EF4-FFF2-40B4-BE49-F238E27FC236}">
                    <a16:creationId xmlns:a16="http://schemas.microsoft.com/office/drawing/2014/main" id="{F5175B93-85DA-4AE7-A8E9-8D5BBA0EE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1542" name="Oval 60">
                  <a:extLst>
                    <a:ext uri="{FF2B5EF4-FFF2-40B4-BE49-F238E27FC236}">
                      <a16:creationId xmlns:a16="http://schemas.microsoft.com/office/drawing/2014/main" id="{164F5479-3575-4B66-8D57-CBB74FC4D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43" name="Text Box 61">
                  <a:extLst>
                    <a:ext uri="{FF2B5EF4-FFF2-40B4-BE49-F238E27FC236}">
                      <a16:creationId xmlns:a16="http://schemas.microsoft.com/office/drawing/2014/main" id="{FC6A8846-376B-4CCE-A450-837216B32A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1520" name="Group 62">
                <a:extLst>
                  <a:ext uri="{FF2B5EF4-FFF2-40B4-BE49-F238E27FC236}">
                    <a16:creationId xmlns:a16="http://schemas.microsoft.com/office/drawing/2014/main" id="{733BFD58-4164-421E-BDF5-73C8837AD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1540" name="Oval 63">
                  <a:extLst>
                    <a:ext uri="{FF2B5EF4-FFF2-40B4-BE49-F238E27FC236}">
                      <a16:creationId xmlns:a16="http://schemas.microsoft.com/office/drawing/2014/main" id="{A83BC412-30E1-4FA5-97EC-E42F4540A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41" name="Text Box 64">
                  <a:extLst>
                    <a:ext uri="{FF2B5EF4-FFF2-40B4-BE49-F238E27FC236}">
                      <a16:creationId xmlns:a16="http://schemas.microsoft.com/office/drawing/2014/main" id="{AC3B6696-5C00-416B-A596-67702C9985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1521" name="Group 65">
                <a:extLst>
                  <a:ext uri="{FF2B5EF4-FFF2-40B4-BE49-F238E27FC236}">
                    <a16:creationId xmlns:a16="http://schemas.microsoft.com/office/drawing/2014/main" id="{7A96ABA3-7592-4175-BA6A-5833112A6C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1538" name="Oval 66">
                  <a:extLst>
                    <a:ext uri="{FF2B5EF4-FFF2-40B4-BE49-F238E27FC236}">
                      <a16:creationId xmlns:a16="http://schemas.microsoft.com/office/drawing/2014/main" id="{BD931A51-7FD6-400A-8934-672FD4CA13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39" name="Text Box 67">
                  <a:extLst>
                    <a:ext uri="{FF2B5EF4-FFF2-40B4-BE49-F238E27FC236}">
                      <a16:creationId xmlns:a16="http://schemas.microsoft.com/office/drawing/2014/main" id="{E0CEE209-9298-4DBA-AF33-8A79CE1DB3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1522" name="Group 68">
                <a:extLst>
                  <a:ext uri="{FF2B5EF4-FFF2-40B4-BE49-F238E27FC236}">
                    <a16:creationId xmlns:a16="http://schemas.microsoft.com/office/drawing/2014/main" id="{0F8C7FFF-0081-4E46-8C9B-22122FD8E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1536" name="Oval 69">
                  <a:extLst>
                    <a:ext uri="{FF2B5EF4-FFF2-40B4-BE49-F238E27FC236}">
                      <a16:creationId xmlns:a16="http://schemas.microsoft.com/office/drawing/2014/main" id="{070906C3-AC08-4236-9F60-DCFB4F6E5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1537" name="Text Box 70">
                  <a:extLst>
                    <a:ext uri="{FF2B5EF4-FFF2-40B4-BE49-F238E27FC236}">
                      <a16:creationId xmlns:a16="http://schemas.microsoft.com/office/drawing/2014/main" id="{D2CFEE23-3415-417D-A724-8E9FE893BD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1523" name="Group 71">
                <a:extLst>
                  <a:ext uri="{FF2B5EF4-FFF2-40B4-BE49-F238E27FC236}">
                    <a16:creationId xmlns:a16="http://schemas.microsoft.com/office/drawing/2014/main" id="{617AE6AD-6793-4458-98D9-96188242F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1534" name="Oval 72">
                  <a:extLst>
                    <a:ext uri="{FF2B5EF4-FFF2-40B4-BE49-F238E27FC236}">
                      <a16:creationId xmlns:a16="http://schemas.microsoft.com/office/drawing/2014/main" id="{F1E27C61-FB4C-4055-9212-31F471E8DB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1535" name="Text Box 73">
                  <a:extLst>
                    <a:ext uri="{FF2B5EF4-FFF2-40B4-BE49-F238E27FC236}">
                      <a16:creationId xmlns:a16="http://schemas.microsoft.com/office/drawing/2014/main" id="{3D1329D4-FEE6-4125-BFBF-11E4D0B1A7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1524" name="Group 74">
                <a:extLst>
                  <a:ext uri="{FF2B5EF4-FFF2-40B4-BE49-F238E27FC236}">
                    <a16:creationId xmlns:a16="http://schemas.microsoft.com/office/drawing/2014/main" id="{D320576D-DD21-4D5A-B855-BBC9035CE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1532" name="Oval 75">
                  <a:extLst>
                    <a:ext uri="{FF2B5EF4-FFF2-40B4-BE49-F238E27FC236}">
                      <a16:creationId xmlns:a16="http://schemas.microsoft.com/office/drawing/2014/main" id="{FE0F1234-12C2-414C-8B9D-F20274D48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1533" name="Text Box 76">
                  <a:extLst>
                    <a:ext uri="{FF2B5EF4-FFF2-40B4-BE49-F238E27FC236}">
                      <a16:creationId xmlns:a16="http://schemas.microsoft.com/office/drawing/2014/main" id="{87F5150C-D88B-4306-9560-77D978C712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1525" name="Line 77">
                <a:extLst>
                  <a:ext uri="{FF2B5EF4-FFF2-40B4-BE49-F238E27FC236}">
                    <a16:creationId xmlns:a16="http://schemas.microsoft.com/office/drawing/2014/main" id="{D7B04CC5-7D9C-4A00-9880-8D7D479C6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6" name="Line 78">
                <a:extLst>
                  <a:ext uri="{FF2B5EF4-FFF2-40B4-BE49-F238E27FC236}">
                    <a16:creationId xmlns:a16="http://schemas.microsoft.com/office/drawing/2014/main" id="{7E42811E-8FDB-41D3-95D4-C9E021C4D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79">
                <a:extLst>
                  <a:ext uri="{FF2B5EF4-FFF2-40B4-BE49-F238E27FC236}">
                    <a16:creationId xmlns:a16="http://schemas.microsoft.com/office/drawing/2014/main" id="{33DF8BBC-E843-4CE4-A888-1EF2383B9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8" name="Line 80">
                <a:extLst>
                  <a:ext uri="{FF2B5EF4-FFF2-40B4-BE49-F238E27FC236}">
                    <a16:creationId xmlns:a16="http://schemas.microsoft.com/office/drawing/2014/main" id="{A6212118-08C2-43FF-96E6-94B0A8655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9" name="Line 81">
                <a:extLst>
                  <a:ext uri="{FF2B5EF4-FFF2-40B4-BE49-F238E27FC236}">
                    <a16:creationId xmlns:a16="http://schemas.microsoft.com/office/drawing/2014/main" id="{EBE627ED-354B-46D3-9FB3-0EC7B76D63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0" name="Line 82">
                <a:extLst>
                  <a:ext uri="{FF2B5EF4-FFF2-40B4-BE49-F238E27FC236}">
                    <a16:creationId xmlns:a16="http://schemas.microsoft.com/office/drawing/2014/main" id="{FE43F54D-8C6D-4EE9-AD09-34A106283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1" name="Line 83">
                <a:extLst>
                  <a:ext uri="{FF2B5EF4-FFF2-40B4-BE49-F238E27FC236}">
                    <a16:creationId xmlns:a16="http://schemas.microsoft.com/office/drawing/2014/main" id="{C971723B-49F5-4789-B3C2-E0DC4A7C66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7" name="Line 84">
              <a:extLst>
                <a:ext uri="{FF2B5EF4-FFF2-40B4-BE49-F238E27FC236}">
                  <a16:creationId xmlns:a16="http://schemas.microsoft.com/office/drawing/2014/main" id="{BA2A44AE-6F29-47BF-8B71-90867145C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Text Box 85">
              <a:extLst>
                <a:ext uri="{FF2B5EF4-FFF2-40B4-BE49-F238E27FC236}">
                  <a16:creationId xmlns:a16="http://schemas.microsoft.com/office/drawing/2014/main" id="{1B8E5A77-31FC-4A5D-91DC-32F3D5D75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sp>
        <p:nvSpPr>
          <p:cNvPr id="21512" name="Text Box 465">
            <a:extLst>
              <a:ext uri="{FF2B5EF4-FFF2-40B4-BE49-F238E27FC236}">
                <a16:creationId xmlns:a16="http://schemas.microsoft.com/office/drawing/2014/main" id="{41823A80-5378-4947-8FB3-6A03D044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1513" name="Text Box 466">
            <a:extLst>
              <a:ext uri="{FF2B5EF4-FFF2-40B4-BE49-F238E27FC236}">
                <a16:creationId xmlns:a16="http://schemas.microsoft.com/office/drawing/2014/main" id="{E331D80E-1D3F-4D76-B0BB-F8AE72F67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1715" name="Text Box 467">
            <a:extLst>
              <a:ext uri="{FF2B5EF4-FFF2-40B4-BE49-F238E27FC236}">
                <a16:creationId xmlns:a16="http://schemas.microsoft.com/office/drawing/2014/main" id="{31B31E45-96E4-47B1-83B2-75E51FDD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1515" name="Oval 468">
            <a:extLst>
              <a:ext uri="{FF2B5EF4-FFF2-40B4-BE49-F238E27FC236}">
                <a16:creationId xmlns:a16="http://schemas.microsoft.com/office/drawing/2014/main" id="{DD6C6677-2E99-4B64-A163-B3C9BA5C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>
            <a:extLst>
              <a:ext uri="{FF2B5EF4-FFF2-40B4-BE49-F238E27FC236}">
                <a16:creationId xmlns:a16="http://schemas.microsoft.com/office/drawing/2014/main" id="{B56A9CB2-A12C-44A3-9805-DD70D882B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4678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E9009D7-4DE8-4A7F-95DB-41FC7E02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A56CBCFD-4281-4273-99A3-6C6459FD8E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619" name="Group 5">
              <a:extLst>
                <a:ext uri="{FF2B5EF4-FFF2-40B4-BE49-F238E27FC236}">
                  <a16:creationId xmlns:a16="http://schemas.microsoft.com/office/drawing/2014/main" id="{A997596A-2D1F-4444-BA05-2F6A9FA07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42" name="Oval 6">
                <a:extLst>
                  <a:ext uri="{FF2B5EF4-FFF2-40B4-BE49-F238E27FC236}">
                    <a16:creationId xmlns:a16="http://schemas.microsoft.com/office/drawing/2014/main" id="{2533A3EC-4E0E-4862-A111-6FF6F363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43" name="Text Box 7">
                <a:extLst>
                  <a:ext uri="{FF2B5EF4-FFF2-40B4-BE49-F238E27FC236}">
                    <a16:creationId xmlns:a16="http://schemas.microsoft.com/office/drawing/2014/main" id="{243C6AB9-1795-4C1B-B90B-C568B77365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620" name="Group 8">
              <a:extLst>
                <a:ext uri="{FF2B5EF4-FFF2-40B4-BE49-F238E27FC236}">
                  <a16:creationId xmlns:a16="http://schemas.microsoft.com/office/drawing/2014/main" id="{F28A6183-DBAB-43F3-91C5-FB9893C1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40" name="Oval 9">
                <a:extLst>
                  <a:ext uri="{FF2B5EF4-FFF2-40B4-BE49-F238E27FC236}">
                    <a16:creationId xmlns:a16="http://schemas.microsoft.com/office/drawing/2014/main" id="{1123C70B-E09D-456F-848B-CD95CC7CB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41" name="Text Box 10">
                <a:extLst>
                  <a:ext uri="{FF2B5EF4-FFF2-40B4-BE49-F238E27FC236}">
                    <a16:creationId xmlns:a16="http://schemas.microsoft.com/office/drawing/2014/main" id="{3C1D5B6D-6148-405A-8AE1-2B37FB7B5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621" name="Group 11">
              <a:extLst>
                <a:ext uri="{FF2B5EF4-FFF2-40B4-BE49-F238E27FC236}">
                  <a16:creationId xmlns:a16="http://schemas.microsoft.com/office/drawing/2014/main" id="{C4B47BF1-4A90-4839-8856-BE403C0FD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38" name="Oval 12">
                <a:extLst>
                  <a:ext uri="{FF2B5EF4-FFF2-40B4-BE49-F238E27FC236}">
                    <a16:creationId xmlns:a16="http://schemas.microsoft.com/office/drawing/2014/main" id="{7DAB3F15-9EB7-4FC7-BCD6-529DF2036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9" name="Text Box 13">
                <a:extLst>
                  <a:ext uri="{FF2B5EF4-FFF2-40B4-BE49-F238E27FC236}">
                    <a16:creationId xmlns:a16="http://schemas.microsoft.com/office/drawing/2014/main" id="{BF89C229-912F-4D66-8004-D6191D4A7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622" name="Group 14">
              <a:extLst>
                <a:ext uri="{FF2B5EF4-FFF2-40B4-BE49-F238E27FC236}">
                  <a16:creationId xmlns:a16="http://schemas.microsoft.com/office/drawing/2014/main" id="{700DFAD9-63A0-437A-8E47-BE1F43D5C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36" name="Oval 15">
                <a:extLst>
                  <a:ext uri="{FF2B5EF4-FFF2-40B4-BE49-F238E27FC236}">
                    <a16:creationId xmlns:a16="http://schemas.microsoft.com/office/drawing/2014/main" id="{449AB989-D59F-4E31-9602-8F67F50C4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7" name="Text Box 16">
                <a:extLst>
                  <a:ext uri="{FF2B5EF4-FFF2-40B4-BE49-F238E27FC236}">
                    <a16:creationId xmlns:a16="http://schemas.microsoft.com/office/drawing/2014/main" id="{E9CEB679-5E2D-45CA-BF54-17B923B66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623" name="Group 17">
              <a:extLst>
                <a:ext uri="{FF2B5EF4-FFF2-40B4-BE49-F238E27FC236}">
                  <a16:creationId xmlns:a16="http://schemas.microsoft.com/office/drawing/2014/main" id="{403A4682-5031-4A7B-AEF8-BB186CC73F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34" name="Oval 18">
                <a:extLst>
                  <a:ext uri="{FF2B5EF4-FFF2-40B4-BE49-F238E27FC236}">
                    <a16:creationId xmlns:a16="http://schemas.microsoft.com/office/drawing/2014/main" id="{BA8B1C65-07B1-4A87-9E2B-57CFB09DD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5" name="Text Box 19">
                <a:extLst>
                  <a:ext uri="{FF2B5EF4-FFF2-40B4-BE49-F238E27FC236}">
                    <a16:creationId xmlns:a16="http://schemas.microsoft.com/office/drawing/2014/main" id="{BA8593F8-C6B5-4DB9-8F68-DF335179F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624" name="Group 20">
              <a:extLst>
                <a:ext uri="{FF2B5EF4-FFF2-40B4-BE49-F238E27FC236}">
                  <a16:creationId xmlns:a16="http://schemas.microsoft.com/office/drawing/2014/main" id="{36C95416-EB5A-4808-994A-92DA1D5FD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32" name="Oval 21">
                <a:extLst>
                  <a:ext uri="{FF2B5EF4-FFF2-40B4-BE49-F238E27FC236}">
                    <a16:creationId xmlns:a16="http://schemas.microsoft.com/office/drawing/2014/main" id="{3C9A868F-5AEA-4635-AED1-33D62C1C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33" name="Text Box 22">
                <a:extLst>
                  <a:ext uri="{FF2B5EF4-FFF2-40B4-BE49-F238E27FC236}">
                    <a16:creationId xmlns:a16="http://schemas.microsoft.com/office/drawing/2014/main" id="{5289CD24-616B-423B-8B87-83BC6D0C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625" name="Line 23">
              <a:extLst>
                <a:ext uri="{FF2B5EF4-FFF2-40B4-BE49-F238E27FC236}">
                  <a16:creationId xmlns:a16="http://schemas.microsoft.com/office/drawing/2014/main" id="{98F9DD0D-EA13-4CB2-8057-1F0C4CF65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Line 24">
              <a:extLst>
                <a:ext uri="{FF2B5EF4-FFF2-40B4-BE49-F238E27FC236}">
                  <a16:creationId xmlns:a16="http://schemas.microsoft.com/office/drawing/2014/main" id="{D621E178-AC69-4C55-9065-7C9A1DB07C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7" name="Line 25">
              <a:extLst>
                <a:ext uri="{FF2B5EF4-FFF2-40B4-BE49-F238E27FC236}">
                  <a16:creationId xmlns:a16="http://schemas.microsoft.com/office/drawing/2014/main" id="{9B1F1AD6-9619-4C1A-B202-7EE4A0C11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Line 26">
              <a:extLst>
                <a:ext uri="{FF2B5EF4-FFF2-40B4-BE49-F238E27FC236}">
                  <a16:creationId xmlns:a16="http://schemas.microsoft.com/office/drawing/2014/main" id="{31185F44-BEEF-4CCA-94DA-ECFCA4EF4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Line 27">
              <a:extLst>
                <a:ext uri="{FF2B5EF4-FFF2-40B4-BE49-F238E27FC236}">
                  <a16:creationId xmlns:a16="http://schemas.microsoft.com/office/drawing/2014/main" id="{69BF6B75-1B59-4EF1-A421-131C823BC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Line 28">
              <a:extLst>
                <a:ext uri="{FF2B5EF4-FFF2-40B4-BE49-F238E27FC236}">
                  <a16:creationId xmlns:a16="http://schemas.microsoft.com/office/drawing/2014/main" id="{13B93910-3630-4E4D-9C6A-B8F956B7C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Line 29">
              <a:extLst>
                <a:ext uri="{FF2B5EF4-FFF2-40B4-BE49-F238E27FC236}">
                  <a16:creationId xmlns:a16="http://schemas.microsoft.com/office/drawing/2014/main" id="{4BFE1871-A58A-4006-B93B-55948DB28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AutoShape 30">
            <a:extLst>
              <a:ext uri="{FF2B5EF4-FFF2-40B4-BE49-F238E27FC236}">
                <a16:creationId xmlns:a16="http://schemas.microsoft.com/office/drawing/2014/main" id="{983997AE-EF1D-49A7-8D80-77A1D83E945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2534" name="Group 31">
            <a:extLst>
              <a:ext uri="{FF2B5EF4-FFF2-40B4-BE49-F238E27FC236}">
                <a16:creationId xmlns:a16="http://schemas.microsoft.com/office/drawing/2014/main" id="{6A753FA1-B011-4FFC-BCE7-601A2E0CD43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94" name="Group 32">
              <a:extLst>
                <a:ext uri="{FF2B5EF4-FFF2-40B4-BE49-F238E27FC236}">
                  <a16:creationId xmlns:a16="http://schemas.microsoft.com/office/drawing/2014/main" id="{6DC5E267-B991-42D8-AE9F-FE1886B5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617" name="Oval 33">
                <a:extLst>
                  <a:ext uri="{FF2B5EF4-FFF2-40B4-BE49-F238E27FC236}">
                    <a16:creationId xmlns:a16="http://schemas.microsoft.com/office/drawing/2014/main" id="{09DAEA9B-C48B-4FD3-AB30-C6EF30B61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8" name="Text Box 34">
                <a:extLst>
                  <a:ext uri="{FF2B5EF4-FFF2-40B4-BE49-F238E27FC236}">
                    <a16:creationId xmlns:a16="http://schemas.microsoft.com/office/drawing/2014/main" id="{A828CD7F-D3F9-4AFF-8CDF-DD34C5663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595" name="Group 35">
              <a:extLst>
                <a:ext uri="{FF2B5EF4-FFF2-40B4-BE49-F238E27FC236}">
                  <a16:creationId xmlns:a16="http://schemas.microsoft.com/office/drawing/2014/main" id="{A8E6A24B-2628-4A88-970B-3BD1039881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615" name="Oval 36">
                <a:extLst>
                  <a:ext uri="{FF2B5EF4-FFF2-40B4-BE49-F238E27FC236}">
                    <a16:creationId xmlns:a16="http://schemas.microsoft.com/office/drawing/2014/main" id="{EC9A22E9-13DC-45BB-BD1B-0F1ED90B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6" name="Text Box 37">
                <a:extLst>
                  <a:ext uri="{FF2B5EF4-FFF2-40B4-BE49-F238E27FC236}">
                    <a16:creationId xmlns:a16="http://schemas.microsoft.com/office/drawing/2014/main" id="{0E348854-9829-486D-BA13-349A15814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596" name="Group 38">
              <a:extLst>
                <a:ext uri="{FF2B5EF4-FFF2-40B4-BE49-F238E27FC236}">
                  <a16:creationId xmlns:a16="http://schemas.microsoft.com/office/drawing/2014/main" id="{9AD856BC-7D93-42E8-BC7F-4D049F123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613" name="Oval 39">
                <a:extLst>
                  <a:ext uri="{FF2B5EF4-FFF2-40B4-BE49-F238E27FC236}">
                    <a16:creationId xmlns:a16="http://schemas.microsoft.com/office/drawing/2014/main" id="{5191250F-FF0D-4058-8515-49737A50E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4" name="Text Box 40">
                <a:extLst>
                  <a:ext uri="{FF2B5EF4-FFF2-40B4-BE49-F238E27FC236}">
                    <a16:creationId xmlns:a16="http://schemas.microsoft.com/office/drawing/2014/main" id="{1427669B-486B-4346-81D6-38740C57C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597" name="Group 41">
              <a:extLst>
                <a:ext uri="{FF2B5EF4-FFF2-40B4-BE49-F238E27FC236}">
                  <a16:creationId xmlns:a16="http://schemas.microsoft.com/office/drawing/2014/main" id="{AE08A406-90B3-459E-857E-059DEF202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611" name="Oval 42">
                <a:extLst>
                  <a:ext uri="{FF2B5EF4-FFF2-40B4-BE49-F238E27FC236}">
                    <a16:creationId xmlns:a16="http://schemas.microsoft.com/office/drawing/2014/main" id="{C3461DF1-1806-46CF-A8DB-84719A7DC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2" name="Text Box 43">
                <a:extLst>
                  <a:ext uri="{FF2B5EF4-FFF2-40B4-BE49-F238E27FC236}">
                    <a16:creationId xmlns:a16="http://schemas.microsoft.com/office/drawing/2014/main" id="{98E98C0C-2847-4B94-B9ED-336423C3C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598" name="Group 44">
              <a:extLst>
                <a:ext uri="{FF2B5EF4-FFF2-40B4-BE49-F238E27FC236}">
                  <a16:creationId xmlns:a16="http://schemas.microsoft.com/office/drawing/2014/main" id="{2A7D9560-F8C6-4FD2-8A62-0B5D04CA3A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609" name="Oval 45">
                <a:extLst>
                  <a:ext uri="{FF2B5EF4-FFF2-40B4-BE49-F238E27FC236}">
                    <a16:creationId xmlns:a16="http://schemas.microsoft.com/office/drawing/2014/main" id="{72E216EC-EA90-4470-9342-DB2254C65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610" name="Text Box 46">
                <a:extLst>
                  <a:ext uri="{FF2B5EF4-FFF2-40B4-BE49-F238E27FC236}">
                    <a16:creationId xmlns:a16="http://schemas.microsoft.com/office/drawing/2014/main" id="{E6054869-3FB9-4056-8800-DDF7D24D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599" name="Group 47">
              <a:extLst>
                <a:ext uri="{FF2B5EF4-FFF2-40B4-BE49-F238E27FC236}">
                  <a16:creationId xmlns:a16="http://schemas.microsoft.com/office/drawing/2014/main" id="{AFA26824-095B-4020-9399-6BC9C9566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607" name="Oval 48">
                <a:extLst>
                  <a:ext uri="{FF2B5EF4-FFF2-40B4-BE49-F238E27FC236}">
                    <a16:creationId xmlns:a16="http://schemas.microsoft.com/office/drawing/2014/main" id="{9D5D910C-68C0-42C2-9574-B0EC27820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608" name="Text Box 49">
                <a:extLst>
                  <a:ext uri="{FF2B5EF4-FFF2-40B4-BE49-F238E27FC236}">
                    <a16:creationId xmlns:a16="http://schemas.microsoft.com/office/drawing/2014/main" id="{2F667BCB-C634-4DDB-B95E-B977B371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600" name="Line 50">
              <a:extLst>
                <a:ext uri="{FF2B5EF4-FFF2-40B4-BE49-F238E27FC236}">
                  <a16:creationId xmlns:a16="http://schemas.microsoft.com/office/drawing/2014/main" id="{A0478D80-AEAC-48F9-BA24-527DF9BD3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Line 51">
              <a:extLst>
                <a:ext uri="{FF2B5EF4-FFF2-40B4-BE49-F238E27FC236}">
                  <a16:creationId xmlns:a16="http://schemas.microsoft.com/office/drawing/2014/main" id="{51A06DBA-6867-44AA-8492-6E609CB571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Line 52">
              <a:extLst>
                <a:ext uri="{FF2B5EF4-FFF2-40B4-BE49-F238E27FC236}">
                  <a16:creationId xmlns:a16="http://schemas.microsoft.com/office/drawing/2014/main" id="{56532EF0-D1FC-4CBE-AD80-2E9C9943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Line 53">
              <a:extLst>
                <a:ext uri="{FF2B5EF4-FFF2-40B4-BE49-F238E27FC236}">
                  <a16:creationId xmlns:a16="http://schemas.microsoft.com/office/drawing/2014/main" id="{CAD4A13A-727C-4DE4-BC39-BC315DFE0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Line 54">
              <a:extLst>
                <a:ext uri="{FF2B5EF4-FFF2-40B4-BE49-F238E27FC236}">
                  <a16:creationId xmlns:a16="http://schemas.microsoft.com/office/drawing/2014/main" id="{C509B2C2-A1AA-486F-8AE4-D4077842B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Line 55">
              <a:extLst>
                <a:ext uri="{FF2B5EF4-FFF2-40B4-BE49-F238E27FC236}">
                  <a16:creationId xmlns:a16="http://schemas.microsoft.com/office/drawing/2014/main" id="{6E5200C2-805A-4097-9BD5-B30689F86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Line 56">
              <a:extLst>
                <a:ext uri="{FF2B5EF4-FFF2-40B4-BE49-F238E27FC236}">
                  <a16:creationId xmlns:a16="http://schemas.microsoft.com/office/drawing/2014/main" id="{4A7B31E7-847A-4F0C-9D8E-A07876338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5" name="Group 57">
            <a:extLst>
              <a:ext uri="{FF2B5EF4-FFF2-40B4-BE49-F238E27FC236}">
                <a16:creationId xmlns:a16="http://schemas.microsoft.com/office/drawing/2014/main" id="{0DFB8961-BA49-4851-ABA7-68F1C26F5A9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2566" name="Group 58">
              <a:extLst>
                <a:ext uri="{FF2B5EF4-FFF2-40B4-BE49-F238E27FC236}">
                  <a16:creationId xmlns:a16="http://schemas.microsoft.com/office/drawing/2014/main" id="{C3C6800D-2457-4E94-A6DA-14D6F8E4E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2569" name="Group 59">
                <a:extLst>
                  <a:ext uri="{FF2B5EF4-FFF2-40B4-BE49-F238E27FC236}">
                    <a16:creationId xmlns:a16="http://schemas.microsoft.com/office/drawing/2014/main" id="{4F56931F-B1E5-4B7A-86BC-8265F6AAF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2592" name="Oval 60">
                  <a:extLst>
                    <a:ext uri="{FF2B5EF4-FFF2-40B4-BE49-F238E27FC236}">
                      <a16:creationId xmlns:a16="http://schemas.microsoft.com/office/drawing/2014/main" id="{3ECFB8BA-0F0D-434E-A76E-1BA54F5096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93" name="Text Box 61">
                  <a:extLst>
                    <a:ext uri="{FF2B5EF4-FFF2-40B4-BE49-F238E27FC236}">
                      <a16:creationId xmlns:a16="http://schemas.microsoft.com/office/drawing/2014/main" id="{4412C49D-CB7B-46F9-8357-B78295387E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2570" name="Group 62">
                <a:extLst>
                  <a:ext uri="{FF2B5EF4-FFF2-40B4-BE49-F238E27FC236}">
                    <a16:creationId xmlns:a16="http://schemas.microsoft.com/office/drawing/2014/main" id="{90E5662F-57C6-40EA-A6B0-601D92ACE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2590" name="Oval 63">
                  <a:extLst>
                    <a:ext uri="{FF2B5EF4-FFF2-40B4-BE49-F238E27FC236}">
                      <a16:creationId xmlns:a16="http://schemas.microsoft.com/office/drawing/2014/main" id="{0D5E1F9A-3C29-4087-A8FD-A973EB8B7F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91" name="Text Box 64">
                  <a:extLst>
                    <a:ext uri="{FF2B5EF4-FFF2-40B4-BE49-F238E27FC236}">
                      <a16:creationId xmlns:a16="http://schemas.microsoft.com/office/drawing/2014/main" id="{DE4E5869-F690-4002-847C-2F13AC1C89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2571" name="Group 65">
                <a:extLst>
                  <a:ext uri="{FF2B5EF4-FFF2-40B4-BE49-F238E27FC236}">
                    <a16:creationId xmlns:a16="http://schemas.microsoft.com/office/drawing/2014/main" id="{6CDDDE66-FA9F-436E-853C-F97F4BCAD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2588" name="Oval 66">
                  <a:extLst>
                    <a:ext uri="{FF2B5EF4-FFF2-40B4-BE49-F238E27FC236}">
                      <a16:creationId xmlns:a16="http://schemas.microsoft.com/office/drawing/2014/main" id="{55A9E576-BBA4-4858-9BB0-9076928EC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89" name="Text Box 67">
                  <a:extLst>
                    <a:ext uri="{FF2B5EF4-FFF2-40B4-BE49-F238E27FC236}">
                      <a16:creationId xmlns:a16="http://schemas.microsoft.com/office/drawing/2014/main" id="{AA9C30B3-2E52-4C8C-87F0-0C0699CCC2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2572" name="Group 68">
                <a:extLst>
                  <a:ext uri="{FF2B5EF4-FFF2-40B4-BE49-F238E27FC236}">
                    <a16:creationId xmlns:a16="http://schemas.microsoft.com/office/drawing/2014/main" id="{AD6064E5-45BD-48AE-A38D-5DEA32339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2586" name="Oval 69">
                  <a:extLst>
                    <a:ext uri="{FF2B5EF4-FFF2-40B4-BE49-F238E27FC236}">
                      <a16:creationId xmlns:a16="http://schemas.microsoft.com/office/drawing/2014/main" id="{90A8FECC-FC35-4C3F-B3A4-D2059D45C3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2587" name="Text Box 70">
                  <a:extLst>
                    <a:ext uri="{FF2B5EF4-FFF2-40B4-BE49-F238E27FC236}">
                      <a16:creationId xmlns:a16="http://schemas.microsoft.com/office/drawing/2014/main" id="{D89A000B-6F1E-44E1-8A54-801E288204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2573" name="Group 71">
                <a:extLst>
                  <a:ext uri="{FF2B5EF4-FFF2-40B4-BE49-F238E27FC236}">
                    <a16:creationId xmlns:a16="http://schemas.microsoft.com/office/drawing/2014/main" id="{C1CB9C30-C7B9-4488-86E7-3966BCBB8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2584" name="Oval 72">
                  <a:extLst>
                    <a:ext uri="{FF2B5EF4-FFF2-40B4-BE49-F238E27FC236}">
                      <a16:creationId xmlns:a16="http://schemas.microsoft.com/office/drawing/2014/main" id="{C8912BF7-EFC4-498D-9FC2-5C4C707C9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2585" name="Text Box 73">
                  <a:extLst>
                    <a:ext uri="{FF2B5EF4-FFF2-40B4-BE49-F238E27FC236}">
                      <a16:creationId xmlns:a16="http://schemas.microsoft.com/office/drawing/2014/main" id="{6540BA42-0E78-4CC5-980D-1CCD3F4AD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2574" name="Group 74">
                <a:extLst>
                  <a:ext uri="{FF2B5EF4-FFF2-40B4-BE49-F238E27FC236}">
                    <a16:creationId xmlns:a16="http://schemas.microsoft.com/office/drawing/2014/main" id="{66E71AE3-BDDF-41B2-9D6C-A9FCB1E75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2582" name="Oval 75">
                  <a:extLst>
                    <a:ext uri="{FF2B5EF4-FFF2-40B4-BE49-F238E27FC236}">
                      <a16:creationId xmlns:a16="http://schemas.microsoft.com/office/drawing/2014/main" id="{7E7C464C-831A-422E-B63A-C47DB6D52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2583" name="Text Box 76">
                  <a:extLst>
                    <a:ext uri="{FF2B5EF4-FFF2-40B4-BE49-F238E27FC236}">
                      <a16:creationId xmlns:a16="http://schemas.microsoft.com/office/drawing/2014/main" id="{96489611-A5CD-4A6B-8F94-DC5AB6DEF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2575" name="Line 77">
                <a:extLst>
                  <a:ext uri="{FF2B5EF4-FFF2-40B4-BE49-F238E27FC236}">
                    <a16:creationId xmlns:a16="http://schemas.microsoft.com/office/drawing/2014/main" id="{881F1F01-2293-4855-ACED-3EBC3AA09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Line 78">
                <a:extLst>
                  <a:ext uri="{FF2B5EF4-FFF2-40B4-BE49-F238E27FC236}">
                    <a16:creationId xmlns:a16="http://schemas.microsoft.com/office/drawing/2014/main" id="{18790FF4-5905-4BC3-A307-9016DD665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Line 79">
                <a:extLst>
                  <a:ext uri="{FF2B5EF4-FFF2-40B4-BE49-F238E27FC236}">
                    <a16:creationId xmlns:a16="http://schemas.microsoft.com/office/drawing/2014/main" id="{D73B78A4-A194-4C71-B0DA-BD2F63DE3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Line 80">
                <a:extLst>
                  <a:ext uri="{FF2B5EF4-FFF2-40B4-BE49-F238E27FC236}">
                    <a16:creationId xmlns:a16="http://schemas.microsoft.com/office/drawing/2014/main" id="{617985A5-A09F-4772-9BF3-85FBF07D9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Line 81">
                <a:extLst>
                  <a:ext uri="{FF2B5EF4-FFF2-40B4-BE49-F238E27FC236}">
                    <a16:creationId xmlns:a16="http://schemas.microsoft.com/office/drawing/2014/main" id="{190E6FDC-BB99-4A91-B53F-26C1DC9F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Line 82">
                <a:extLst>
                  <a:ext uri="{FF2B5EF4-FFF2-40B4-BE49-F238E27FC236}">
                    <a16:creationId xmlns:a16="http://schemas.microsoft.com/office/drawing/2014/main" id="{06594ABB-1DA1-47F0-ABF1-6433CF7F9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Line 83">
                <a:extLst>
                  <a:ext uri="{FF2B5EF4-FFF2-40B4-BE49-F238E27FC236}">
                    <a16:creationId xmlns:a16="http://schemas.microsoft.com/office/drawing/2014/main" id="{B91BCEBB-BEC0-4169-8D6B-9ED6CF4F8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67" name="Line 84">
              <a:extLst>
                <a:ext uri="{FF2B5EF4-FFF2-40B4-BE49-F238E27FC236}">
                  <a16:creationId xmlns:a16="http://schemas.microsoft.com/office/drawing/2014/main" id="{FF5AF43F-39C9-4C18-844D-44F687FC7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Text Box 85">
              <a:extLst>
                <a:ext uri="{FF2B5EF4-FFF2-40B4-BE49-F238E27FC236}">
                  <a16:creationId xmlns:a16="http://schemas.microsoft.com/office/drawing/2014/main" id="{40EDCFE7-3724-438F-98D8-39134D08B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2536" name="Group 86">
            <a:extLst>
              <a:ext uri="{FF2B5EF4-FFF2-40B4-BE49-F238E27FC236}">
                <a16:creationId xmlns:a16="http://schemas.microsoft.com/office/drawing/2014/main" id="{6A9BA043-2A65-4047-A772-2076DB71F41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2541" name="Group 87">
              <a:extLst>
                <a:ext uri="{FF2B5EF4-FFF2-40B4-BE49-F238E27FC236}">
                  <a16:creationId xmlns:a16="http://schemas.microsoft.com/office/drawing/2014/main" id="{AE41842D-5FC0-4439-BDB3-7B00AD180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2564" name="Oval 88">
                <a:extLst>
                  <a:ext uri="{FF2B5EF4-FFF2-40B4-BE49-F238E27FC236}">
                    <a16:creationId xmlns:a16="http://schemas.microsoft.com/office/drawing/2014/main" id="{9B4DC9A2-6D42-433F-9B9C-0259A4E1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65" name="Text Box 89">
                <a:extLst>
                  <a:ext uri="{FF2B5EF4-FFF2-40B4-BE49-F238E27FC236}">
                    <a16:creationId xmlns:a16="http://schemas.microsoft.com/office/drawing/2014/main" id="{36EAED29-41E6-414A-B4A3-D111A3EDA4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2542" name="Group 90">
              <a:extLst>
                <a:ext uri="{FF2B5EF4-FFF2-40B4-BE49-F238E27FC236}">
                  <a16:creationId xmlns:a16="http://schemas.microsoft.com/office/drawing/2014/main" id="{05A4BF64-5BF2-4ECB-A7F5-6027ADD88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2562" name="Oval 91">
                <a:extLst>
                  <a:ext uri="{FF2B5EF4-FFF2-40B4-BE49-F238E27FC236}">
                    <a16:creationId xmlns:a16="http://schemas.microsoft.com/office/drawing/2014/main" id="{50A41BDD-ECB4-4832-83C9-071EC4344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63" name="Text Box 92">
                <a:extLst>
                  <a:ext uri="{FF2B5EF4-FFF2-40B4-BE49-F238E27FC236}">
                    <a16:creationId xmlns:a16="http://schemas.microsoft.com/office/drawing/2014/main" id="{4EF3E3F1-C045-4AE1-B64C-878AFCED2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2543" name="Group 93">
              <a:extLst>
                <a:ext uri="{FF2B5EF4-FFF2-40B4-BE49-F238E27FC236}">
                  <a16:creationId xmlns:a16="http://schemas.microsoft.com/office/drawing/2014/main" id="{C70D1708-3909-4492-9A60-2776A8485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2560" name="Oval 94">
                <a:extLst>
                  <a:ext uri="{FF2B5EF4-FFF2-40B4-BE49-F238E27FC236}">
                    <a16:creationId xmlns:a16="http://schemas.microsoft.com/office/drawing/2014/main" id="{8DF692D5-B8B1-452D-871F-A60DB5650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2561" name="Text Box 95">
                <a:extLst>
                  <a:ext uri="{FF2B5EF4-FFF2-40B4-BE49-F238E27FC236}">
                    <a16:creationId xmlns:a16="http://schemas.microsoft.com/office/drawing/2014/main" id="{0FD350AA-7317-4959-BA05-FECA85350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2544" name="Group 96">
              <a:extLst>
                <a:ext uri="{FF2B5EF4-FFF2-40B4-BE49-F238E27FC236}">
                  <a16:creationId xmlns:a16="http://schemas.microsoft.com/office/drawing/2014/main" id="{5544251D-70F7-46CF-AB38-0CDC087C5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2558" name="Oval 97">
                <a:extLst>
                  <a:ext uri="{FF2B5EF4-FFF2-40B4-BE49-F238E27FC236}">
                    <a16:creationId xmlns:a16="http://schemas.microsoft.com/office/drawing/2014/main" id="{39547BCF-62FA-41A0-A74E-BE5C59D7A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2559" name="Text Box 98">
                <a:extLst>
                  <a:ext uri="{FF2B5EF4-FFF2-40B4-BE49-F238E27FC236}">
                    <a16:creationId xmlns:a16="http://schemas.microsoft.com/office/drawing/2014/main" id="{14496C3D-D53F-4FC6-864F-EA208BB62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2545" name="Group 99">
              <a:extLst>
                <a:ext uri="{FF2B5EF4-FFF2-40B4-BE49-F238E27FC236}">
                  <a16:creationId xmlns:a16="http://schemas.microsoft.com/office/drawing/2014/main" id="{645FB8F1-A94D-4864-B7D3-B25591184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2556" name="Oval 100">
                <a:extLst>
                  <a:ext uri="{FF2B5EF4-FFF2-40B4-BE49-F238E27FC236}">
                    <a16:creationId xmlns:a16="http://schemas.microsoft.com/office/drawing/2014/main" id="{9D966CDD-78EB-492F-ACEA-8D06BEEDF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2557" name="Text Box 101">
                <a:extLst>
                  <a:ext uri="{FF2B5EF4-FFF2-40B4-BE49-F238E27FC236}">
                    <a16:creationId xmlns:a16="http://schemas.microsoft.com/office/drawing/2014/main" id="{E4A1E87B-B783-4A16-AD02-A3502C43A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2546" name="Group 102">
              <a:extLst>
                <a:ext uri="{FF2B5EF4-FFF2-40B4-BE49-F238E27FC236}">
                  <a16:creationId xmlns:a16="http://schemas.microsoft.com/office/drawing/2014/main" id="{676286F8-30AF-4B89-BE60-E0F0BE811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2554" name="Oval 103">
                <a:extLst>
                  <a:ext uri="{FF2B5EF4-FFF2-40B4-BE49-F238E27FC236}">
                    <a16:creationId xmlns:a16="http://schemas.microsoft.com/office/drawing/2014/main" id="{BFC85602-ED53-469A-AF2D-94C83081D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2555" name="Text Box 104">
                <a:extLst>
                  <a:ext uri="{FF2B5EF4-FFF2-40B4-BE49-F238E27FC236}">
                    <a16:creationId xmlns:a16="http://schemas.microsoft.com/office/drawing/2014/main" id="{6B0E0C94-B387-4084-9A88-8A7E9300F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2547" name="Line 105">
              <a:extLst>
                <a:ext uri="{FF2B5EF4-FFF2-40B4-BE49-F238E27FC236}">
                  <a16:creationId xmlns:a16="http://schemas.microsoft.com/office/drawing/2014/main" id="{BCB6216F-5F7D-4E6B-9C2B-A77E51980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06">
              <a:extLst>
                <a:ext uri="{FF2B5EF4-FFF2-40B4-BE49-F238E27FC236}">
                  <a16:creationId xmlns:a16="http://schemas.microsoft.com/office/drawing/2014/main" id="{556439C1-62F2-480A-8A4B-CB6E56AB05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07">
              <a:extLst>
                <a:ext uri="{FF2B5EF4-FFF2-40B4-BE49-F238E27FC236}">
                  <a16:creationId xmlns:a16="http://schemas.microsoft.com/office/drawing/2014/main" id="{27396E8F-9856-4EE7-AAFB-833262A8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08">
              <a:extLst>
                <a:ext uri="{FF2B5EF4-FFF2-40B4-BE49-F238E27FC236}">
                  <a16:creationId xmlns:a16="http://schemas.microsoft.com/office/drawing/2014/main" id="{0F778301-587B-476F-B5C9-7C01D491B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09">
              <a:extLst>
                <a:ext uri="{FF2B5EF4-FFF2-40B4-BE49-F238E27FC236}">
                  <a16:creationId xmlns:a16="http://schemas.microsoft.com/office/drawing/2014/main" id="{C1855D45-8332-4FDD-9A2C-8DDAA6993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10">
              <a:extLst>
                <a:ext uri="{FF2B5EF4-FFF2-40B4-BE49-F238E27FC236}">
                  <a16:creationId xmlns:a16="http://schemas.microsoft.com/office/drawing/2014/main" id="{26A5D806-2A8E-4C37-AB21-BC5CDEDD9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111">
              <a:extLst>
                <a:ext uri="{FF2B5EF4-FFF2-40B4-BE49-F238E27FC236}">
                  <a16:creationId xmlns:a16="http://schemas.microsoft.com/office/drawing/2014/main" id="{107C2239-C75F-4457-B548-46DF62668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7" name="Text Box 465">
            <a:extLst>
              <a:ext uri="{FF2B5EF4-FFF2-40B4-BE49-F238E27FC236}">
                <a16:creationId xmlns:a16="http://schemas.microsoft.com/office/drawing/2014/main" id="{AAAE884F-B80B-48DD-BE8E-0FFB8B63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2538" name="Text Box 466">
            <a:extLst>
              <a:ext uri="{FF2B5EF4-FFF2-40B4-BE49-F238E27FC236}">
                <a16:creationId xmlns:a16="http://schemas.microsoft.com/office/drawing/2014/main" id="{A187F507-0AE1-47AC-9EF4-CB4647B60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6835" name="Text Box 467">
            <a:extLst>
              <a:ext uri="{FF2B5EF4-FFF2-40B4-BE49-F238E27FC236}">
                <a16:creationId xmlns:a16="http://schemas.microsoft.com/office/drawing/2014/main" id="{515F187D-3B7A-4FD1-9B36-8457244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2540" name="Oval 468">
            <a:extLst>
              <a:ext uri="{FF2B5EF4-FFF2-40B4-BE49-F238E27FC236}">
                <a16:creationId xmlns:a16="http://schemas.microsoft.com/office/drawing/2014/main" id="{18C66AC8-3A16-4BE3-B146-E4BCEF14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</a:t>
            </a:r>
            <a:r>
              <a:rPr lang="en-US" sz="2400" dirty="0"/>
              <a:t> – </a:t>
            </a:r>
            <a:r>
              <a:rPr lang="en-US" sz="2000" dirty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nodes</a:t>
            </a:r>
            <a:r>
              <a:rPr lang="en-US" dirty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>
                <a:solidFill>
                  <a:schemeClr val="tx1"/>
                </a:solidFill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b="1" dirty="0">
                <a:solidFill>
                  <a:schemeClr val="tx1"/>
                </a:solidFill>
              </a:rPr>
              <a:t>edges</a:t>
            </a:r>
            <a:r>
              <a:rPr lang="en-US" dirty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Denoted by </a:t>
            </a:r>
            <a:r>
              <a:rPr lang="en-US" i="1" dirty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>
                <a:solidFill>
                  <a:schemeClr val="tx1"/>
                </a:solidFill>
              </a:rPr>
              <a:t>Graph size </a:t>
            </a:r>
            <a:r>
              <a:rPr lang="en-US" dirty="0">
                <a:solidFill>
                  <a:schemeClr val="tx1"/>
                </a:solidFill>
              </a:rPr>
              <a:t>parameters:  </a:t>
            </a:r>
            <a:r>
              <a:rPr lang="en-US" i="1" dirty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E = { {1,2}, {1,3}, {2,3}, {2,4}, {2,5}, {3,5}, {3,7}, {3,8}, {4,5}, {5,6} }</a:t>
            </a:r>
            <a:br>
              <a:rPr lang="en-US" dirty="0"/>
            </a:br>
            <a:r>
              <a:rPr lang="en-US" dirty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/>
              <a:t>m = 11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>
            <a:extLst>
              <a:ext uri="{FF2B5EF4-FFF2-40B4-BE49-F238E27FC236}">
                <a16:creationId xmlns:a16="http://schemas.microsoft.com/office/drawing/2014/main" id="{AAC92FE1-6773-401E-A759-377133BD11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6360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446C335-E0F1-41E8-B36C-B8D4C058B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1F96788E-BAA5-42CD-82D8-BB6D6A65ED3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69" name="Group 5">
              <a:extLst>
                <a:ext uri="{FF2B5EF4-FFF2-40B4-BE49-F238E27FC236}">
                  <a16:creationId xmlns:a16="http://schemas.microsoft.com/office/drawing/2014/main" id="{17371B09-5284-49BC-8613-AFC5467FF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92" name="Oval 6">
                <a:extLst>
                  <a:ext uri="{FF2B5EF4-FFF2-40B4-BE49-F238E27FC236}">
                    <a16:creationId xmlns:a16="http://schemas.microsoft.com/office/drawing/2014/main" id="{1C8ECCE7-B03C-4939-AECC-C66960903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3" name="Text Box 7">
                <a:extLst>
                  <a:ext uri="{FF2B5EF4-FFF2-40B4-BE49-F238E27FC236}">
                    <a16:creationId xmlns:a16="http://schemas.microsoft.com/office/drawing/2014/main" id="{FAD860C8-0DB8-4F17-A849-D12B46E2E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70" name="Group 8">
              <a:extLst>
                <a:ext uri="{FF2B5EF4-FFF2-40B4-BE49-F238E27FC236}">
                  <a16:creationId xmlns:a16="http://schemas.microsoft.com/office/drawing/2014/main" id="{686BAD67-F923-446F-ABF1-484D5D108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90" name="Oval 9">
                <a:extLst>
                  <a:ext uri="{FF2B5EF4-FFF2-40B4-BE49-F238E27FC236}">
                    <a16:creationId xmlns:a16="http://schemas.microsoft.com/office/drawing/2014/main" id="{AEF0149B-E8B4-4AE0-9249-FF342407D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91" name="Text Box 10">
                <a:extLst>
                  <a:ext uri="{FF2B5EF4-FFF2-40B4-BE49-F238E27FC236}">
                    <a16:creationId xmlns:a16="http://schemas.microsoft.com/office/drawing/2014/main" id="{88DF198A-CF7D-404A-8D5D-911FBDE5AA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71" name="Group 11">
              <a:extLst>
                <a:ext uri="{FF2B5EF4-FFF2-40B4-BE49-F238E27FC236}">
                  <a16:creationId xmlns:a16="http://schemas.microsoft.com/office/drawing/2014/main" id="{D1F90057-248F-4C39-82C5-7270316B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88" name="Oval 12">
                <a:extLst>
                  <a:ext uri="{FF2B5EF4-FFF2-40B4-BE49-F238E27FC236}">
                    <a16:creationId xmlns:a16="http://schemas.microsoft.com/office/drawing/2014/main" id="{590285E1-987F-40BD-876E-D8D27C30D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9" name="Text Box 13">
                <a:extLst>
                  <a:ext uri="{FF2B5EF4-FFF2-40B4-BE49-F238E27FC236}">
                    <a16:creationId xmlns:a16="http://schemas.microsoft.com/office/drawing/2014/main" id="{40A5F3E2-93A0-4C50-991A-6A192267D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72" name="Group 14">
              <a:extLst>
                <a:ext uri="{FF2B5EF4-FFF2-40B4-BE49-F238E27FC236}">
                  <a16:creationId xmlns:a16="http://schemas.microsoft.com/office/drawing/2014/main" id="{DF928DC6-5700-4E5A-B6A3-BC880A282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86" name="Oval 15">
                <a:extLst>
                  <a:ext uri="{FF2B5EF4-FFF2-40B4-BE49-F238E27FC236}">
                    <a16:creationId xmlns:a16="http://schemas.microsoft.com/office/drawing/2014/main" id="{BBD81C9F-DC97-4B44-BBE6-5A1E7837E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7" name="Text Box 16">
                <a:extLst>
                  <a:ext uri="{FF2B5EF4-FFF2-40B4-BE49-F238E27FC236}">
                    <a16:creationId xmlns:a16="http://schemas.microsoft.com/office/drawing/2014/main" id="{FD68EDBD-4A30-4C67-978C-44F8B754BD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73" name="Group 17">
              <a:extLst>
                <a:ext uri="{FF2B5EF4-FFF2-40B4-BE49-F238E27FC236}">
                  <a16:creationId xmlns:a16="http://schemas.microsoft.com/office/drawing/2014/main" id="{D10A22C7-D8E2-4E84-8248-F8FF5AF6C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84" name="Oval 18">
                <a:extLst>
                  <a:ext uri="{FF2B5EF4-FFF2-40B4-BE49-F238E27FC236}">
                    <a16:creationId xmlns:a16="http://schemas.microsoft.com/office/drawing/2014/main" id="{C8E26D39-1553-4DB1-A03D-84942E44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5" name="Text Box 19">
                <a:extLst>
                  <a:ext uri="{FF2B5EF4-FFF2-40B4-BE49-F238E27FC236}">
                    <a16:creationId xmlns:a16="http://schemas.microsoft.com/office/drawing/2014/main" id="{28A76481-BB3D-4F90-A398-C5B772869E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74" name="Group 20">
              <a:extLst>
                <a:ext uri="{FF2B5EF4-FFF2-40B4-BE49-F238E27FC236}">
                  <a16:creationId xmlns:a16="http://schemas.microsoft.com/office/drawing/2014/main" id="{8DA3781C-F7AF-45A7-B9B7-10281C57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82" name="Oval 21">
                <a:extLst>
                  <a:ext uri="{FF2B5EF4-FFF2-40B4-BE49-F238E27FC236}">
                    <a16:creationId xmlns:a16="http://schemas.microsoft.com/office/drawing/2014/main" id="{07F33A28-549F-424B-A8BA-741E8B729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83" name="Text Box 22">
                <a:extLst>
                  <a:ext uri="{FF2B5EF4-FFF2-40B4-BE49-F238E27FC236}">
                    <a16:creationId xmlns:a16="http://schemas.microsoft.com/office/drawing/2014/main" id="{6D9D1450-CDE0-4D07-B647-4AF45C22D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75" name="Line 23">
              <a:extLst>
                <a:ext uri="{FF2B5EF4-FFF2-40B4-BE49-F238E27FC236}">
                  <a16:creationId xmlns:a16="http://schemas.microsoft.com/office/drawing/2014/main" id="{0C46787E-3EF4-4DB2-BCB8-49617EE90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6" name="Line 24">
              <a:extLst>
                <a:ext uri="{FF2B5EF4-FFF2-40B4-BE49-F238E27FC236}">
                  <a16:creationId xmlns:a16="http://schemas.microsoft.com/office/drawing/2014/main" id="{7F633660-E2AA-40B8-BCAE-D4CED12CD2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7" name="Line 25">
              <a:extLst>
                <a:ext uri="{FF2B5EF4-FFF2-40B4-BE49-F238E27FC236}">
                  <a16:creationId xmlns:a16="http://schemas.microsoft.com/office/drawing/2014/main" id="{6D596DE9-981B-4F2A-B15C-454D1EEC9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8" name="Line 26">
              <a:extLst>
                <a:ext uri="{FF2B5EF4-FFF2-40B4-BE49-F238E27FC236}">
                  <a16:creationId xmlns:a16="http://schemas.microsoft.com/office/drawing/2014/main" id="{1061735A-8041-4BF3-9D67-D4F0D3D6E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79" name="Line 27">
              <a:extLst>
                <a:ext uri="{FF2B5EF4-FFF2-40B4-BE49-F238E27FC236}">
                  <a16:creationId xmlns:a16="http://schemas.microsoft.com/office/drawing/2014/main" id="{F570DB5A-A627-4D73-A8CD-4262EFE0D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0" name="Line 28">
              <a:extLst>
                <a:ext uri="{FF2B5EF4-FFF2-40B4-BE49-F238E27FC236}">
                  <a16:creationId xmlns:a16="http://schemas.microsoft.com/office/drawing/2014/main" id="{A309CB9C-EDE7-4EC7-9457-F8856BF91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29">
              <a:extLst>
                <a:ext uri="{FF2B5EF4-FFF2-40B4-BE49-F238E27FC236}">
                  <a16:creationId xmlns:a16="http://schemas.microsoft.com/office/drawing/2014/main" id="{DF38F49D-FBBF-4BA5-A83A-35CBB56D9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AutoShape 30">
            <a:extLst>
              <a:ext uri="{FF2B5EF4-FFF2-40B4-BE49-F238E27FC236}">
                <a16:creationId xmlns:a16="http://schemas.microsoft.com/office/drawing/2014/main" id="{74DC41DD-07B9-4A05-866A-5A16626491A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3558" name="Group 31">
            <a:extLst>
              <a:ext uri="{FF2B5EF4-FFF2-40B4-BE49-F238E27FC236}">
                <a16:creationId xmlns:a16="http://schemas.microsoft.com/office/drawing/2014/main" id="{5A792A0A-CBAB-4817-A351-43751FD2470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644" name="Group 32">
              <a:extLst>
                <a:ext uri="{FF2B5EF4-FFF2-40B4-BE49-F238E27FC236}">
                  <a16:creationId xmlns:a16="http://schemas.microsoft.com/office/drawing/2014/main" id="{A7D9011B-50F2-4601-A99D-1A78F49F4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67" name="Oval 33">
                <a:extLst>
                  <a:ext uri="{FF2B5EF4-FFF2-40B4-BE49-F238E27FC236}">
                    <a16:creationId xmlns:a16="http://schemas.microsoft.com/office/drawing/2014/main" id="{C683BB59-65CE-44E9-BB2C-DBC83CF60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8" name="Text Box 34">
                <a:extLst>
                  <a:ext uri="{FF2B5EF4-FFF2-40B4-BE49-F238E27FC236}">
                    <a16:creationId xmlns:a16="http://schemas.microsoft.com/office/drawing/2014/main" id="{C8CABC80-8FE9-4643-A209-A3B108940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645" name="Group 35">
              <a:extLst>
                <a:ext uri="{FF2B5EF4-FFF2-40B4-BE49-F238E27FC236}">
                  <a16:creationId xmlns:a16="http://schemas.microsoft.com/office/drawing/2014/main" id="{B1C59295-61F5-4FB3-8FA2-2B073E9F9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65" name="Oval 36">
                <a:extLst>
                  <a:ext uri="{FF2B5EF4-FFF2-40B4-BE49-F238E27FC236}">
                    <a16:creationId xmlns:a16="http://schemas.microsoft.com/office/drawing/2014/main" id="{5253F0BE-E04C-4986-AABF-0D058E350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6" name="Text Box 37">
                <a:extLst>
                  <a:ext uri="{FF2B5EF4-FFF2-40B4-BE49-F238E27FC236}">
                    <a16:creationId xmlns:a16="http://schemas.microsoft.com/office/drawing/2014/main" id="{21DFECA5-229A-45B6-8C0F-22613A652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646" name="Group 38">
              <a:extLst>
                <a:ext uri="{FF2B5EF4-FFF2-40B4-BE49-F238E27FC236}">
                  <a16:creationId xmlns:a16="http://schemas.microsoft.com/office/drawing/2014/main" id="{BC36A282-A71F-426D-B3D1-BF8D58FCD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63" name="Oval 39">
                <a:extLst>
                  <a:ext uri="{FF2B5EF4-FFF2-40B4-BE49-F238E27FC236}">
                    <a16:creationId xmlns:a16="http://schemas.microsoft.com/office/drawing/2014/main" id="{DEB0215B-4844-4ED3-BE55-34C8FD5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4" name="Text Box 40">
                <a:extLst>
                  <a:ext uri="{FF2B5EF4-FFF2-40B4-BE49-F238E27FC236}">
                    <a16:creationId xmlns:a16="http://schemas.microsoft.com/office/drawing/2014/main" id="{B1DF687E-ACC4-4862-9C27-60B9B6FC6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647" name="Group 41">
              <a:extLst>
                <a:ext uri="{FF2B5EF4-FFF2-40B4-BE49-F238E27FC236}">
                  <a16:creationId xmlns:a16="http://schemas.microsoft.com/office/drawing/2014/main" id="{FF601E79-6496-4FF2-9BF2-63127CEBD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61" name="Oval 42">
                <a:extLst>
                  <a:ext uri="{FF2B5EF4-FFF2-40B4-BE49-F238E27FC236}">
                    <a16:creationId xmlns:a16="http://schemas.microsoft.com/office/drawing/2014/main" id="{7663F700-1590-4482-8C1E-062C0EB4E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2" name="Text Box 43">
                <a:extLst>
                  <a:ext uri="{FF2B5EF4-FFF2-40B4-BE49-F238E27FC236}">
                    <a16:creationId xmlns:a16="http://schemas.microsoft.com/office/drawing/2014/main" id="{8EA429D2-2612-4F1F-9895-788951563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648" name="Group 44">
              <a:extLst>
                <a:ext uri="{FF2B5EF4-FFF2-40B4-BE49-F238E27FC236}">
                  <a16:creationId xmlns:a16="http://schemas.microsoft.com/office/drawing/2014/main" id="{2CF0F62F-7862-49F2-8DD4-8FA6C8F15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59" name="Oval 45">
                <a:extLst>
                  <a:ext uri="{FF2B5EF4-FFF2-40B4-BE49-F238E27FC236}">
                    <a16:creationId xmlns:a16="http://schemas.microsoft.com/office/drawing/2014/main" id="{20B87031-C592-4C61-AE96-F10173193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60" name="Text Box 46">
                <a:extLst>
                  <a:ext uri="{FF2B5EF4-FFF2-40B4-BE49-F238E27FC236}">
                    <a16:creationId xmlns:a16="http://schemas.microsoft.com/office/drawing/2014/main" id="{BC590B28-D252-4A6D-B2F5-E3A9F7E2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649" name="Group 47">
              <a:extLst>
                <a:ext uri="{FF2B5EF4-FFF2-40B4-BE49-F238E27FC236}">
                  <a16:creationId xmlns:a16="http://schemas.microsoft.com/office/drawing/2014/main" id="{26F3B133-62DF-4C18-A258-A946BED17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57" name="Oval 48">
                <a:extLst>
                  <a:ext uri="{FF2B5EF4-FFF2-40B4-BE49-F238E27FC236}">
                    <a16:creationId xmlns:a16="http://schemas.microsoft.com/office/drawing/2014/main" id="{3D73E4BB-7327-4D8F-ABA2-6E4D3A76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58" name="Text Box 49">
                <a:extLst>
                  <a:ext uri="{FF2B5EF4-FFF2-40B4-BE49-F238E27FC236}">
                    <a16:creationId xmlns:a16="http://schemas.microsoft.com/office/drawing/2014/main" id="{7042DA26-4B20-4775-85BF-706E10352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650" name="Line 50">
              <a:extLst>
                <a:ext uri="{FF2B5EF4-FFF2-40B4-BE49-F238E27FC236}">
                  <a16:creationId xmlns:a16="http://schemas.microsoft.com/office/drawing/2014/main" id="{37015F5E-BAFE-4823-9D57-D9C31BEE5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1" name="Line 51">
              <a:extLst>
                <a:ext uri="{FF2B5EF4-FFF2-40B4-BE49-F238E27FC236}">
                  <a16:creationId xmlns:a16="http://schemas.microsoft.com/office/drawing/2014/main" id="{6DBEC12A-0D3B-4246-AD06-A82E37029C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2" name="Line 52">
              <a:extLst>
                <a:ext uri="{FF2B5EF4-FFF2-40B4-BE49-F238E27FC236}">
                  <a16:creationId xmlns:a16="http://schemas.microsoft.com/office/drawing/2014/main" id="{F2EAFE93-0874-486F-8DCC-C3F4B456B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3" name="Line 53">
              <a:extLst>
                <a:ext uri="{FF2B5EF4-FFF2-40B4-BE49-F238E27FC236}">
                  <a16:creationId xmlns:a16="http://schemas.microsoft.com/office/drawing/2014/main" id="{73FC45EE-7508-4DA2-B018-72E1963C8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4" name="Line 54">
              <a:extLst>
                <a:ext uri="{FF2B5EF4-FFF2-40B4-BE49-F238E27FC236}">
                  <a16:creationId xmlns:a16="http://schemas.microsoft.com/office/drawing/2014/main" id="{C580AD24-8987-4656-89B7-D9C194CB1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5" name="Line 55">
              <a:extLst>
                <a:ext uri="{FF2B5EF4-FFF2-40B4-BE49-F238E27FC236}">
                  <a16:creationId xmlns:a16="http://schemas.microsoft.com/office/drawing/2014/main" id="{4B71D5DC-8163-432A-89DF-CAED05757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56" name="Line 56">
              <a:extLst>
                <a:ext uri="{FF2B5EF4-FFF2-40B4-BE49-F238E27FC236}">
                  <a16:creationId xmlns:a16="http://schemas.microsoft.com/office/drawing/2014/main" id="{CC22547D-5361-409A-A49C-E9DD27707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9" name="Group 57">
            <a:extLst>
              <a:ext uri="{FF2B5EF4-FFF2-40B4-BE49-F238E27FC236}">
                <a16:creationId xmlns:a16="http://schemas.microsoft.com/office/drawing/2014/main" id="{1D0CD259-DA3D-4275-BC12-C0C3076A7E2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3616" name="Group 58">
              <a:extLst>
                <a:ext uri="{FF2B5EF4-FFF2-40B4-BE49-F238E27FC236}">
                  <a16:creationId xmlns:a16="http://schemas.microsoft.com/office/drawing/2014/main" id="{7E431EE6-73ED-47D5-8BA4-D0FEBF773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3619" name="Group 59">
                <a:extLst>
                  <a:ext uri="{FF2B5EF4-FFF2-40B4-BE49-F238E27FC236}">
                    <a16:creationId xmlns:a16="http://schemas.microsoft.com/office/drawing/2014/main" id="{6D756EC9-B4F3-4216-8F3B-A9797937FF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3642" name="Oval 60">
                  <a:extLst>
                    <a:ext uri="{FF2B5EF4-FFF2-40B4-BE49-F238E27FC236}">
                      <a16:creationId xmlns:a16="http://schemas.microsoft.com/office/drawing/2014/main" id="{9E7F8385-4BA2-445A-89B3-7E5E70D57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43" name="Text Box 61">
                  <a:extLst>
                    <a:ext uri="{FF2B5EF4-FFF2-40B4-BE49-F238E27FC236}">
                      <a16:creationId xmlns:a16="http://schemas.microsoft.com/office/drawing/2014/main" id="{7665A775-CF35-4A10-BC72-D0D65D250A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3620" name="Group 62">
                <a:extLst>
                  <a:ext uri="{FF2B5EF4-FFF2-40B4-BE49-F238E27FC236}">
                    <a16:creationId xmlns:a16="http://schemas.microsoft.com/office/drawing/2014/main" id="{BDE339A9-1D84-4100-A456-D11D79B8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3640" name="Oval 63">
                  <a:extLst>
                    <a:ext uri="{FF2B5EF4-FFF2-40B4-BE49-F238E27FC236}">
                      <a16:creationId xmlns:a16="http://schemas.microsoft.com/office/drawing/2014/main" id="{C25807A4-4A8A-4220-B7DC-63BF4BB89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41" name="Text Box 64">
                  <a:extLst>
                    <a:ext uri="{FF2B5EF4-FFF2-40B4-BE49-F238E27FC236}">
                      <a16:creationId xmlns:a16="http://schemas.microsoft.com/office/drawing/2014/main" id="{72CB1A51-7711-4DD3-B1D0-3268C1C87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3621" name="Group 65">
                <a:extLst>
                  <a:ext uri="{FF2B5EF4-FFF2-40B4-BE49-F238E27FC236}">
                    <a16:creationId xmlns:a16="http://schemas.microsoft.com/office/drawing/2014/main" id="{BA5E06AA-B0A9-4978-ADB9-20994FD575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3638" name="Oval 66">
                  <a:extLst>
                    <a:ext uri="{FF2B5EF4-FFF2-40B4-BE49-F238E27FC236}">
                      <a16:creationId xmlns:a16="http://schemas.microsoft.com/office/drawing/2014/main" id="{B59567D1-29FB-497D-8ADA-6ED40F899D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39" name="Text Box 67">
                  <a:extLst>
                    <a:ext uri="{FF2B5EF4-FFF2-40B4-BE49-F238E27FC236}">
                      <a16:creationId xmlns:a16="http://schemas.microsoft.com/office/drawing/2014/main" id="{8CA6805C-890C-4866-9FF9-3CC002DFC6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3622" name="Group 68">
                <a:extLst>
                  <a:ext uri="{FF2B5EF4-FFF2-40B4-BE49-F238E27FC236}">
                    <a16:creationId xmlns:a16="http://schemas.microsoft.com/office/drawing/2014/main" id="{B5C6268C-8325-423C-8B33-11C4B057D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3636" name="Oval 69">
                  <a:extLst>
                    <a:ext uri="{FF2B5EF4-FFF2-40B4-BE49-F238E27FC236}">
                      <a16:creationId xmlns:a16="http://schemas.microsoft.com/office/drawing/2014/main" id="{5404EE4E-19C3-4231-943D-FEF1687F9D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3637" name="Text Box 70">
                  <a:extLst>
                    <a:ext uri="{FF2B5EF4-FFF2-40B4-BE49-F238E27FC236}">
                      <a16:creationId xmlns:a16="http://schemas.microsoft.com/office/drawing/2014/main" id="{6D96F898-CB3F-44FE-BB85-A4C8117906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3623" name="Group 71">
                <a:extLst>
                  <a:ext uri="{FF2B5EF4-FFF2-40B4-BE49-F238E27FC236}">
                    <a16:creationId xmlns:a16="http://schemas.microsoft.com/office/drawing/2014/main" id="{E931D7B4-CEE8-428A-9675-521388037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3634" name="Oval 72">
                  <a:extLst>
                    <a:ext uri="{FF2B5EF4-FFF2-40B4-BE49-F238E27FC236}">
                      <a16:creationId xmlns:a16="http://schemas.microsoft.com/office/drawing/2014/main" id="{DF989ADF-2054-42B0-ADFF-184D8FC88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3635" name="Text Box 73">
                  <a:extLst>
                    <a:ext uri="{FF2B5EF4-FFF2-40B4-BE49-F238E27FC236}">
                      <a16:creationId xmlns:a16="http://schemas.microsoft.com/office/drawing/2014/main" id="{16600E28-00D7-4D30-91C8-9F078ACF91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3624" name="Group 74">
                <a:extLst>
                  <a:ext uri="{FF2B5EF4-FFF2-40B4-BE49-F238E27FC236}">
                    <a16:creationId xmlns:a16="http://schemas.microsoft.com/office/drawing/2014/main" id="{31F8CAAA-742A-4AB7-88B8-F930C2DEF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3632" name="Oval 75">
                  <a:extLst>
                    <a:ext uri="{FF2B5EF4-FFF2-40B4-BE49-F238E27FC236}">
                      <a16:creationId xmlns:a16="http://schemas.microsoft.com/office/drawing/2014/main" id="{E3B349B9-53C5-4FFA-939E-CF16F6825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3633" name="Text Box 76">
                  <a:extLst>
                    <a:ext uri="{FF2B5EF4-FFF2-40B4-BE49-F238E27FC236}">
                      <a16:creationId xmlns:a16="http://schemas.microsoft.com/office/drawing/2014/main" id="{D0B61786-7DB6-4943-B7A0-5837457DBD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3625" name="Line 77">
                <a:extLst>
                  <a:ext uri="{FF2B5EF4-FFF2-40B4-BE49-F238E27FC236}">
                    <a16:creationId xmlns:a16="http://schemas.microsoft.com/office/drawing/2014/main" id="{E02DE440-5EA8-4A79-84B1-85A76DDE8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Line 78">
                <a:extLst>
                  <a:ext uri="{FF2B5EF4-FFF2-40B4-BE49-F238E27FC236}">
                    <a16:creationId xmlns:a16="http://schemas.microsoft.com/office/drawing/2014/main" id="{D451D98F-26F6-4B60-B644-7E1FDECD8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7" name="Line 79">
                <a:extLst>
                  <a:ext uri="{FF2B5EF4-FFF2-40B4-BE49-F238E27FC236}">
                    <a16:creationId xmlns:a16="http://schemas.microsoft.com/office/drawing/2014/main" id="{9C9EA67D-FE57-46D2-8350-6BF104F3F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Line 80">
                <a:extLst>
                  <a:ext uri="{FF2B5EF4-FFF2-40B4-BE49-F238E27FC236}">
                    <a16:creationId xmlns:a16="http://schemas.microsoft.com/office/drawing/2014/main" id="{B68E8AB4-A233-4812-804A-75EF698D1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9" name="Line 81">
                <a:extLst>
                  <a:ext uri="{FF2B5EF4-FFF2-40B4-BE49-F238E27FC236}">
                    <a16:creationId xmlns:a16="http://schemas.microsoft.com/office/drawing/2014/main" id="{4CCFBACF-EE58-4D5D-B863-ED619E8D0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0" name="Line 82">
                <a:extLst>
                  <a:ext uri="{FF2B5EF4-FFF2-40B4-BE49-F238E27FC236}">
                    <a16:creationId xmlns:a16="http://schemas.microsoft.com/office/drawing/2014/main" id="{9FE6884D-B443-44AD-B474-785C35D2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1" name="Line 83">
                <a:extLst>
                  <a:ext uri="{FF2B5EF4-FFF2-40B4-BE49-F238E27FC236}">
                    <a16:creationId xmlns:a16="http://schemas.microsoft.com/office/drawing/2014/main" id="{F32A9E72-03C1-4A78-BA01-7B9139595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617" name="Line 84">
              <a:extLst>
                <a:ext uri="{FF2B5EF4-FFF2-40B4-BE49-F238E27FC236}">
                  <a16:creationId xmlns:a16="http://schemas.microsoft.com/office/drawing/2014/main" id="{6F2DB22E-0153-46B9-9943-31B72473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Text Box 85">
              <a:extLst>
                <a:ext uri="{FF2B5EF4-FFF2-40B4-BE49-F238E27FC236}">
                  <a16:creationId xmlns:a16="http://schemas.microsoft.com/office/drawing/2014/main" id="{7382B741-36B6-4CCA-8CEA-05043BD6E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3560" name="Group 86">
            <a:extLst>
              <a:ext uri="{FF2B5EF4-FFF2-40B4-BE49-F238E27FC236}">
                <a16:creationId xmlns:a16="http://schemas.microsoft.com/office/drawing/2014/main" id="{9CD4F5EC-06AD-4BA4-BB13-CAA9BCD46E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591" name="Group 87">
              <a:extLst>
                <a:ext uri="{FF2B5EF4-FFF2-40B4-BE49-F238E27FC236}">
                  <a16:creationId xmlns:a16="http://schemas.microsoft.com/office/drawing/2014/main" id="{65710D4A-EC75-4D54-B779-44080D96A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614" name="Oval 88">
                <a:extLst>
                  <a:ext uri="{FF2B5EF4-FFF2-40B4-BE49-F238E27FC236}">
                    <a16:creationId xmlns:a16="http://schemas.microsoft.com/office/drawing/2014/main" id="{A3B6DCF1-A2B9-4C0B-B8A0-98517391B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15" name="Text Box 89">
                <a:extLst>
                  <a:ext uri="{FF2B5EF4-FFF2-40B4-BE49-F238E27FC236}">
                    <a16:creationId xmlns:a16="http://schemas.microsoft.com/office/drawing/2014/main" id="{AB748AE5-0631-48CF-BA03-AFB7F10CC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592" name="Group 90">
              <a:extLst>
                <a:ext uri="{FF2B5EF4-FFF2-40B4-BE49-F238E27FC236}">
                  <a16:creationId xmlns:a16="http://schemas.microsoft.com/office/drawing/2014/main" id="{0EAB4D5F-DBB9-45AB-AE5A-731937DED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612" name="Oval 91">
                <a:extLst>
                  <a:ext uri="{FF2B5EF4-FFF2-40B4-BE49-F238E27FC236}">
                    <a16:creationId xmlns:a16="http://schemas.microsoft.com/office/drawing/2014/main" id="{A283E448-8B19-43F6-8045-5301E8580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13" name="Text Box 92">
                <a:extLst>
                  <a:ext uri="{FF2B5EF4-FFF2-40B4-BE49-F238E27FC236}">
                    <a16:creationId xmlns:a16="http://schemas.microsoft.com/office/drawing/2014/main" id="{F092E0E5-55C1-4A6B-B096-C332343EEE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593" name="Group 93">
              <a:extLst>
                <a:ext uri="{FF2B5EF4-FFF2-40B4-BE49-F238E27FC236}">
                  <a16:creationId xmlns:a16="http://schemas.microsoft.com/office/drawing/2014/main" id="{E0F7C85E-B1D2-408A-92AB-B2EE50E83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610" name="Oval 94">
                <a:extLst>
                  <a:ext uri="{FF2B5EF4-FFF2-40B4-BE49-F238E27FC236}">
                    <a16:creationId xmlns:a16="http://schemas.microsoft.com/office/drawing/2014/main" id="{748725C2-0232-4D02-839B-2D9CE9D3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611" name="Text Box 95">
                <a:extLst>
                  <a:ext uri="{FF2B5EF4-FFF2-40B4-BE49-F238E27FC236}">
                    <a16:creationId xmlns:a16="http://schemas.microsoft.com/office/drawing/2014/main" id="{0355A6B7-B158-443E-80E9-827F137AF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594" name="Group 96">
              <a:extLst>
                <a:ext uri="{FF2B5EF4-FFF2-40B4-BE49-F238E27FC236}">
                  <a16:creationId xmlns:a16="http://schemas.microsoft.com/office/drawing/2014/main" id="{6276B515-91BF-468A-9D9F-6A43F0DCC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608" name="Oval 97">
                <a:extLst>
                  <a:ext uri="{FF2B5EF4-FFF2-40B4-BE49-F238E27FC236}">
                    <a16:creationId xmlns:a16="http://schemas.microsoft.com/office/drawing/2014/main" id="{E2067351-5B12-45E6-86FA-E96293C60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609" name="Text Box 98">
                <a:extLst>
                  <a:ext uri="{FF2B5EF4-FFF2-40B4-BE49-F238E27FC236}">
                    <a16:creationId xmlns:a16="http://schemas.microsoft.com/office/drawing/2014/main" id="{C8246C51-63A6-445A-B180-AC27AF98A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595" name="Group 99">
              <a:extLst>
                <a:ext uri="{FF2B5EF4-FFF2-40B4-BE49-F238E27FC236}">
                  <a16:creationId xmlns:a16="http://schemas.microsoft.com/office/drawing/2014/main" id="{4DAFD3A9-D652-45A7-8D85-D2F069638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606" name="Oval 100">
                <a:extLst>
                  <a:ext uri="{FF2B5EF4-FFF2-40B4-BE49-F238E27FC236}">
                    <a16:creationId xmlns:a16="http://schemas.microsoft.com/office/drawing/2014/main" id="{06F00E7C-8EE7-4D7F-A995-08D94D027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607" name="Text Box 101">
                <a:extLst>
                  <a:ext uri="{FF2B5EF4-FFF2-40B4-BE49-F238E27FC236}">
                    <a16:creationId xmlns:a16="http://schemas.microsoft.com/office/drawing/2014/main" id="{C9DC7F55-06D6-453E-9CB7-ABAFB6D1B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596" name="Group 102">
              <a:extLst>
                <a:ext uri="{FF2B5EF4-FFF2-40B4-BE49-F238E27FC236}">
                  <a16:creationId xmlns:a16="http://schemas.microsoft.com/office/drawing/2014/main" id="{0FCE49DC-F5D3-4105-8E20-F4AA61CF1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604" name="Oval 103">
                <a:extLst>
                  <a:ext uri="{FF2B5EF4-FFF2-40B4-BE49-F238E27FC236}">
                    <a16:creationId xmlns:a16="http://schemas.microsoft.com/office/drawing/2014/main" id="{8653BCDD-54DF-477B-A300-9B8F9D3C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605" name="Text Box 104">
                <a:extLst>
                  <a:ext uri="{FF2B5EF4-FFF2-40B4-BE49-F238E27FC236}">
                    <a16:creationId xmlns:a16="http://schemas.microsoft.com/office/drawing/2014/main" id="{314107AB-BE56-40F3-9716-D72C57D49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597" name="Line 105">
              <a:extLst>
                <a:ext uri="{FF2B5EF4-FFF2-40B4-BE49-F238E27FC236}">
                  <a16:creationId xmlns:a16="http://schemas.microsoft.com/office/drawing/2014/main" id="{50912B8E-43A5-45F2-B02A-B88EBB08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106">
              <a:extLst>
                <a:ext uri="{FF2B5EF4-FFF2-40B4-BE49-F238E27FC236}">
                  <a16:creationId xmlns:a16="http://schemas.microsoft.com/office/drawing/2014/main" id="{201CD4C5-41BB-4FF9-BA4E-0402E511AAC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107">
              <a:extLst>
                <a:ext uri="{FF2B5EF4-FFF2-40B4-BE49-F238E27FC236}">
                  <a16:creationId xmlns:a16="http://schemas.microsoft.com/office/drawing/2014/main" id="{863B6A03-45CC-4D90-9B71-BA4A06B93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108">
              <a:extLst>
                <a:ext uri="{FF2B5EF4-FFF2-40B4-BE49-F238E27FC236}">
                  <a16:creationId xmlns:a16="http://schemas.microsoft.com/office/drawing/2014/main" id="{E531CA80-C926-4ADA-BFE2-F32C35AA0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Line 109">
              <a:extLst>
                <a:ext uri="{FF2B5EF4-FFF2-40B4-BE49-F238E27FC236}">
                  <a16:creationId xmlns:a16="http://schemas.microsoft.com/office/drawing/2014/main" id="{1A7E6D62-1FD1-427D-B0A1-DAABC12CC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Line 110">
              <a:extLst>
                <a:ext uri="{FF2B5EF4-FFF2-40B4-BE49-F238E27FC236}">
                  <a16:creationId xmlns:a16="http://schemas.microsoft.com/office/drawing/2014/main" id="{F71BAE46-292B-4A0A-A64F-6E6C2B012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Line 111">
              <a:extLst>
                <a:ext uri="{FF2B5EF4-FFF2-40B4-BE49-F238E27FC236}">
                  <a16:creationId xmlns:a16="http://schemas.microsoft.com/office/drawing/2014/main" id="{723311D1-F7C5-423F-9521-1EB3048D1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1" name="Group 112">
            <a:extLst>
              <a:ext uri="{FF2B5EF4-FFF2-40B4-BE49-F238E27FC236}">
                <a16:creationId xmlns:a16="http://schemas.microsoft.com/office/drawing/2014/main" id="{882957C4-9831-403A-AFB1-8442A045F9F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3566" name="Group 113">
              <a:extLst>
                <a:ext uri="{FF2B5EF4-FFF2-40B4-BE49-F238E27FC236}">
                  <a16:creationId xmlns:a16="http://schemas.microsoft.com/office/drawing/2014/main" id="{7A5542D8-B1B7-457F-A2FC-5BFBDBBCA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3589" name="Oval 114">
                <a:extLst>
                  <a:ext uri="{FF2B5EF4-FFF2-40B4-BE49-F238E27FC236}">
                    <a16:creationId xmlns:a16="http://schemas.microsoft.com/office/drawing/2014/main" id="{9EF36F81-7CB9-40F8-AED9-5FB5F239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3590" name="Text Box 115">
                <a:extLst>
                  <a:ext uri="{FF2B5EF4-FFF2-40B4-BE49-F238E27FC236}">
                    <a16:creationId xmlns:a16="http://schemas.microsoft.com/office/drawing/2014/main" id="{447A9F42-704B-42CD-B48B-112CBC905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3567" name="Group 116">
              <a:extLst>
                <a:ext uri="{FF2B5EF4-FFF2-40B4-BE49-F238E27FC236}">
                  <a16:creationId xmlns:a16="http://schemas.microsoft.com/office/drawing/2014/main" id="{3DBD51C6-637F-478B-8931-6815BEA02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3587" name="Oval 117">
                <a:extLst>
                  <a:ext uri="{FF2B5EF4-FFF2-40B4-BE49-F238E27FC236}">
                    <a16:creationId xmlns:a16="http://schemas.microsoft.com/office/drawing/2014/main" id="{74F7DA23-2DF6-4274-9B33-C6E2520E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88" name="Text Box 118">
                <a:extLst>
                  <a:ext uri="{FF2B5EF4-FFF2-40B4-BE49-F238E27FC236}">
                    <a16:creationId xmlns:a16="http://schemas.microsoft.com/office/drawing/2014/main" id="{875A6DE7-B674-4F6C-904A-96EBD5067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3568" name="Group 119">
              <a:extLst>
                <a:ext uri="{FF2B5EF4-FFF2-40B4-BE49-F238E27FC236}">
                  <a16:creationId xmlns:a16="http://schemas.microsoft.com/office/drawing/2014/main" id="{2911B27D-20FA-4CF0-8734-4259C34DD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3585" name="Oval 120">
                <a:extLst>
                  <a:ext uri="{FF2B5EF4-FFF2-40B4-BE49-F238E27FC236}">
                    <a16:creationId xmlns:a16="http://schemas.microsoft.com/office/drawing/2014/main" id="{09D94C08-AE79-4C36-BE44-7C45B252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3586" name="Text Box 121">
                <a:extLst>
                  <a:ext uri="{FF2B5EF4-FFF2-40B4-BE49-F238E27FC236}">
                    <a16:creationId xmlns:a16="http://schemas.microsoft.com/office/drawing/2014/main" id="{512DFFE1-54F7-43EE-BE74-2AB941193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3569" name="Group 122">
              <a:extLst>
                <a:ext uri="{FF2B5EF4-FFF2-40B4-BE49-F238E27FC236}">
                  <a16:creationId xmlns:a16="http://schemas.microsoft.com/office/drawing/2014/main" id="{21D54A6A-B4CB-4950-88CC-61C8A7F408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3583" name="Oval 123">
                <a:extLst>
                  <a:ext uri="{FF2B5EF4-FFF2-40B4-BE49-F238E27FC236}">
                    <a16:creationId xmlns:a16="http://schemas.microsoft.com/office/drawing/2014/main" id="{C0D81DDA-10EE-4693-9EA5-CAD54F2E7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3584" name="Text Box 124">
                <a:extLst>
                  <a:ext uri="{FF2B5EF4-FFF2-40B4-BE49-F238E27FC236}">
                    <a16:creationId xmlns:a16="http://schemas.microsoft.com/office/drawing/2014/main" id="{EAA59AEE-9B67-42BE-8D1D-15CD713B68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3570" name="Group 125">
              <a:extLst>
                <a:ext uri="{FF2B5EF4-FFF2-40B4-BE49-F238E27FC236}">
                  <a16:creationId xmlns:a16="http://schemas.microsoft.com/office/drawing/2014/main" id="{778E9DA6-6C2E-4124-9E82-894E6262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3581" name="Oval 126">
                <a:extLst>
                  <a:ext uri="{FF2B5EF4-FFF2-40B4-BE49-F238E27FC236}">
                    <a16:creationId xmlns:a16="http://schemas.microsoft.com/office/drawing/2014/main" id="{5C1341A5-BE20-4544-8CCC-710A53903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3582" name="Text Box 127">
                <a:extLst>
                  <a:ext uri="{FF2B5EF4-FFF2-40B4-BE49-F238E27FC236}">
                    <a16:creationId xmlns:a16="http://schemas.microsoft.com/office/drawing/2014/main" id="{C8D82A69-EF03-421F-830D-973B4028D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3571" name="Group 128">
              <a:extLst>
                <a:ext uri="{FF2B5EF4-FFF2-40B4-BE49-F238E27FC236}">
                  <a16:creationId xmlns:a16="http://schemas.microsoft.com/office/drawing/2014/main" id="{B903BEB1-9F60-45D9-8E19-BEBBA1D7B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3579" name="Oval 129">
                <a:extLst>
                  <a:ext uri="{FF2B5EF4-FFF2-40B4-BE49-F238E27FC236}">
                    <a16:creationId xmlns:a16="http://schemas.microsoft.com/office/drawing/2014/main" id="{2021A52C-D036-44C9-83C5-EE893EEE3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3580" name="Text Box 130">
                <a:extLst>
                  <a:ext uri="{FF2B5EF4-FFF2-40B4-BE49-F238E27FC236}">
                    <a16:creationId xmlns:a16="http://schemas.microsoft.com/office/drawing/2014/main" id="{30B9CD1A-6DFD-41F4-B0B8-0CB99B8875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3572" name="Line 131">
              <a:extLst>
                <a:ext uri="{FF2B5EF4-FFF2-40B4-BE49-F238E27FC236}">
                  <a16:creationId xmlns:a16="http://schemas.microsoft.com/office/drawing/2014/main" id="{99796A2F-93D5-4382-8924-F694C88D5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32">
              <a:extLst>
                <a:ext uri="{FF2B5EF4-FFF2-40B4-BE49-F238E27FC236}">
                  <a16:creationId xmlns:a16="http://schemas.microsoft.com/office/drawing/2014/main" id="{9F7A7705-C5B6-450B-AF8A-662DFC3995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33">
              <a:extLst>
                <a:ext uri="{FF2B5EF4-FFF2-40B4-BE49-F238E27FC236}">
                  <a16:creationId xmlns:a16="http://schemas.microsoft.com/office/drawing/2014/main" id="{30572E7B-DA80-4BA5-90E8-532ADDBDF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134">
              <a:extLst>
                <a:ext uri="{FF2B5EF4-FFF2-40B4-BE49-F238E27FC236}">
                  <a16:creationId xmlns:a16="http://schemas.microsoft.com/office/drawing/2014/main" id="{9DC03D8E-6830-497C-906F-77CA23FA2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135">
              <a:extLst>
                <a:ext uri="{FF2B5EF4-FFF2-40B4-BE49-F238E27FC236}">
                  <a16:creationId xmlns:a16="http://schemas.microsoft.com/office/drawing/2014/main" id="{38C7B0AD-EB3C-4C2C-AD92-C02433729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136">
              <a:extLst>
                <a:ext uri="{FF2B5EF4-FFF2-40B4-BE49-F238E27FC236}">
                  <a16:creationId xmlns:a16="http://schemas.microsoft.com/office/drawing/2014/main" id="{E0E7AD89-C197-4520-936C-7908A5FE5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137">
              <a:extLst>
                <a:ext uri="{FF2B5EF4-FFF2-40B4-BE49-F238E27FC236}">
                  <a16:creationId xmlns:a16="http://schemas.microsoft.com/office/drawing/2014/main" id="{C0E0FCA6-EDEC-4DB6-BC25-2D6A3BD2C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Text Box 465">
            <a:extLst>
              <a:ext uri="{FF2B5EF4-FFF2-40B4-BE49-F238E27FC236}">
                <a16:creationId xmlns:a16="http://schemas.microsoft.com/office/drawing/2014/main" id="{F4A1E5B7-3667-4FD7-A122-E65A49DFA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3563" name="Text Box 466">
            <a:extLst>
              <a:ext uri="{FF2B5EF4-FFF2-40B4-BE49-F238E27FC236}">
                <a16:creationId xmlns:a16="http://schemas.microsoft.com/office/drawing/2014/main" id="{5F623F30-12DE-4EEE-AC9F-B379175E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7859" name="Text Box 467">
            <a:extLst>
              <a:ext uri="{FF2B5EF4-FFF2-40B4-BE49-F238E27FC236}">
                <a16:creationId xmlns:a16="http://schemas.microsoft.com/office/drawing/2014/main" id="{E2CEF653-9554-49D6-9B96-5D00F29E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3565" name="Oval 468">
            <a:extLst>
              <a:ext uri="{FF2B5EF4-FFF2-40B4-BE49-F238E27FC236}">
                <a16:creationId xmlns:a16="http://schemas.microsoft.com/office/drawing/2014/main" id="{AE68D882-6C63-463E-BF78-2E146CBB3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>
            <a:extLst>
              <a:ext uri="{FF2B5EF4-FFF2-40B4-BE49-F238E27FC236}">
                <a16:creationId xmlns:a16="http://schemas.microsoft.com/office/drawing/2014/main" id="{99765921-7122-4ADB-909A-B1F9EED1A0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7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4730BAF-4923-4C0C-B36B-C8F9ADE5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9888F290-9590-4E18-B382-C26C23302F4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722" name="Group 5">
              <a:extLst>
                <a:ext uri="{FF2B5EF4-FFF2-40B4-BE49-F238E27FC236}">
                  <a16:creationId xmlns:a16="http://schemas.microsoft.com/office/drawing/2014/main" id="{171CB927-B960-4669-A02D-B0059A247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45" name="Oval 6">
                <a:extLst>
                  <a:ext uri="{FF2B5EF4-FFF2-40B4-BE49-F238E27FC236}">
                    <a16:creationId xmlns:a16="http://schemas.microsoft.com/office/drawing/2014/main" id="{CB1986FC-3D77-4886-8F97-82480CFF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6" name="Text Box 7">
                <a:extLst>
                  <a:ext uri="{FF2B5EF4-FFF2-40B4-BE49-F238E27FC236}">
                    <a16:creationId xmlns:a16="http://schemas.microsoft.com/office/drawing/2014/main" id="{88F48CD0-2586-42D9-8F76-E001D5AA3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723" name="Group 8">
              <a:extLst>
                <a:ext uri="{FF2B5EF4-FFF2-40B4-BE49-F238E27FC236}">
                  <a16:creationId xmlns:a16="http://schemas.microsoft.com/office/drawing/2014/main" id="{AE87352D-78EA-4C24-B2B6-A9EF938E5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43" name="Oval 9">
                <a:extLst>
                  <a:ext uri="{FF2B5EF4-FFF2-40B4-BE49-F238E27FC236}">
                    <a16:creationId xmlns:a16="http://schemas.microsoft.com/office/drawing/2014/main" id="{97A5DC52-5378-4DED-AA9C-BFC254ED3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4" name="Text Box 10">
                <a:extLst>
                  <a:ext uri="{FF2B5EF4-FFF2-40B4-BE49-F238E27FC236}">
                    <a16:creationId xmlns:a16="http://schemas.microsoft.com/office/drawing/2014/main" id="{3704295D-4882-49E8-B647-3F86A09A5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724" name="Group 11">
              <a:extLst>
                <a:ext uri="{FF2B5EF4-FFF2-40B4-BE49-F238E27FC236}">
                  <a16:creationId xmlns:a16="http://schemas.microsoft.com/office/drawing/2014/main" id="{574EC6B0-9F13-4410-9E4B-0266EAC19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41" name="Oval 12">
                <a:extLst>
                  <a:ext uri="{FF2B5EF4-FFF2-40B4-BE49-F238E27FC236}">
                    <a16:creationId xmlns:a16="http://schemas.microsoft.com/office/drawing/2014/main" id="{BAAF0839-1701-4488-9ED5-98810038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2" name="Text Box 13">
                <a:extLst>
                  <a:ext uri="{FF2B5EF4-FFF2-40B4-BE49-F238E27FC236}">
                    <a16:creationId xmlns:a16="http://schemas.microsoft.com/office/drawing/2014/main" id="{843D5703-8D9E-4227-B817-5A832FB3A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25" name="Group 14">
              <a:extLst>
                <a:ext uri="{FF2B5EF4-FFF2-40B4-BE49-F238E27FC236}">
                  <a16:creationId xmlns:a16="http://schemas.microsoft.com/office/drawing/2014/main" id="{6CF84348-505E-4CA8-9D37-4584304B2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39" name="Oval 15">
                <a:extLst>
                  <a:ext uri="{FF2B5EF4-FFF2-40B4-BE49-F238E27FC236}">
                    <a16:creationId xmlns:a16="http://schemas.microsoft.com/office/drawing/2014/main" id="{007B4997-B0A3-4BB1-A628-5E802C53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40" name="Text Box 16">
                <a:extLst>
                  <a:ext uri="{FF2B5EF4-FFF2-40B4-BE49-F238E27FC236}">
                    <a16:creationId xmlns:a16="http://schemas.microsoft.com/office/drawing/2014/main" id="{139FDFE9-AA66-42B9-9D02-C27E01740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26" name="Group 17">
              <a:extLst>
                <a:ext uri="{FF2B5EF4-FFF2-40B4-BE49-F238E27FC236}">
                  <a16:creationId xmlns:a16="http://schemas.microsoft.com/office/drawing/2014/main" id="{F36638C5-AF80-48FC-9FEE-08FAA86CC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37" name="Oval 18">
                <a:extLst>
                  <a:ext uri="{FF2B5EF4-FFF2-40B4-BE49-F238E27FC236}">
                    <a16:creationId xmlns:a16="http://schemas.microsoft.com/office/drawing/2014/main" id="{B8C5517A-3AF4-49B7-9A5D-57960F864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38" name="Text Box 19">
                <a:extLst>
                  <a:ext uri="{FF2B5EF4-FFF2-40B4-BE49-F238E27FC236}">
                    <a16:creationId xmlns:a16="http://schemas.microsoft.com/office/drawing/2014/main" id="{D1DDF6E3-7D43-415A-9C19-7E212375F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27" name="Group 20">
              <a:extLst>
                <a:ext uri="{FF2B5EF4-FFF2-40B4-BE49-F238E27FC236}">
                  <a16:creationId xmlns:a16="http://schemas.microsoft.com/office/drawing/2014/main" id="{F6CC33AB-1FB9-481A-83FD-F1EC0F0A3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35" name="Oval 21">
                <a:extLst>
                  <a:ext uri="{FF2B5EF4-FFF2-40B4-BE49-F238E27FC236}">
                    <a16:creationId xmlns:a16="http://schemas.microsoft.com/office/drawing/2014/main" id="{6192EF72-09AB-4DE1-A19E-9DFB3E7F1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36" name="Text Box 22">
                <a:extLst>
                  <a:ext uri="{FF2B5EF4-FFF2-40B4-BE49-F238E27FC236}">
                    <a16:creationId xmlns:a16="http://schemas.microsoft.com/office/drawing/2014/main" id="{0D3C377C-E70C-41E6-97BB-BFF47582C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28" name="Line 23">
              <a:extLst>
                <a:ext uri="{FF2B5EF4-FFF2-40B4-BE49-F238E27FC236}">
                  <a16:creationId xmlns:a16="http://schemas.microsoft.com/office/drawing/2014/main" id="{5222D0AA-7AA4-421F-B992-6F9DBCDD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Line 24">
              <a:extLst>
                <a:ext uri="{FF2B5EF4-FFF2-40B4-BE49-F238E27FC236}">
                  <a16:creationId xmlns:a16="http://schemas.microsoft.com/office/drawing/2014/main" id="{72FC2D3B-6D64-4CCE-93B7-A618C7E5C9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Line 25">
              <a:extLst>
                <a:ext uri="{FF2B5EF4-FFF2-40B4-BE49-F238E27FC236}">
                  <a16:creationId xmlns:a16="http://schemas.microsoft.com/office/drawing/2014/main" id="{77FC34D8-1923-4C42-86BB-1363AF3EB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Line 26">
              <a:extLst>
                <a:ext uri="{FF2B5EF4-FFF2-40B4-BE49-F238E27FC236}">
                  <a16:creationId xmlns:a16="http://schemas.microsoft.com/office/drawing/2014/main" id="{41504265-FFA7-447A-A850-65D72C7E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Line 27">
              <a:extLst>
                <a:ext uri="{FF2B5EF4-FFF2-40B4-BE49-F238E27FC236}">
                  <a16:creationId xmlns:a16="http://schemas.microsoft.com/office/drawing/2014/main" id="{7C2AED63-70DA-49B1-8C19-229BDCFAF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Line 28">
              <a:extLst>
                <a:ext uri="{FF2B5EF4-FFF2-40B4-BE49-F238E27FC236}">
                  <a16:creationId xmlns:a16="http://schemas.microsoft.com/office/drawing/2014/main" id="{A69641C4-D044-43F7-B15C-32D6C8BD82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Line 29">
              <a:extLst>
                <a:ext uri="{FF2B5EF4-FFF2-40B4-BE49-F238E27FC236}">
                  <a16:creationId xmlns:a16="http://schemas.microsoft.com/office/drawing/2014/main" id="{86FE4FEF-53C6-426A-993C-99DAD7C76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1" name="AutoShape 30">
            <a:extLst>
              <a:ext uri="{FF2B5EF4-FFF2-40B4-BE49-F238E27FC236}">
                <a16:creationId xmlns:a16="http://schemas.microsoft.com/office/drawing/2014/main" id="{B9768A1D-5DFD-4A1E-B102-26A802FE9BED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4582" name="Group 31">
            <a:extLst>
              <a:ext uri="{FF2B5EF4-FFF2-40B4-BE49-F238E27FC236}">
                <a16:creationId xmlns:a16="http://schemas.microsoft.com/office/drawing/2014/main" id="{9F3B4D87-CCC8-49A5-BB0D-20A7438B66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97" name="Group 32">
              <a:extLst>
                <a:ext uri="{FF2B5EF4-FFF2-40B4-BE49-F238E27FC236}">
                  <a16:creationId xmlns:a16="http://schemas.microsoft.com/office/drawing/2014/main" id="{E4476952-326E-45E9-9F1F-2B4A5050C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720" name="Oval 33">
                <a:extLst>
                  <a:ext uri="{FF2B5EF4-FFF2-40B4-BE49-F238E27FC236}">
                    <a16:creationId xmlns:a16="http://schemas.microsoft.com/office/drawing/2014/main" id="{37921FF2-D019-4E99-9029-B9D13981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21" name="Text Box 34">
                <a:extLst>
                  <a:ext uri="{FF2B5EF4-FFF2-40B4-BE49-F238E27FC236}">
                    <a16:creationId xmlns:a16="http://schemas.microsoft.com/office/drawing/2014/main" id="{0DCB8CEE-4652-404D-A3E5-C2B47E44B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98" name="Group 35">
              <a:extLst>
                <a:ext uri="{FF2B5EF4-FFF2-40B4-BE49-F238E27FC236}">
                  <a16:creationId xmlns:a16="http://schemas.microsoft.com/office/drawing/2014/main" id="{B25C1402-0E15-4D26-AF82-0B4CE6E99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718" name="Oval 36">
                <a:extLst>
                  <a:ext uri="{FF2B5EF4-FFF2-40B4-BE49-F238E27FC236}">
                    <a16:creationId xmlns:a16="http://schemas.microsoft.com/office/drawing/2014/main" id="{68D55941-4FFB-40E4-9BCB-B411BC264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9" name="Text Box 37">
                <a:extLst>
                  <a:ext uri="{FF2B5EF4-FFF2-40B4-BE49-F238E27FC236}">
                    <a16:creationId xmlns:a16="http://schemas.microsoft.com/office/drawing/2014/main" id="{8F8E778B-019D-4878-97C4-43543E14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99" name="Group 38">
              <a:extLst>
                <a:ext uri="{FF2B5EF4-FFF2-40B4-BE49-F238E27FC236}">
                  <a16:creationId xmlns:a16="http://schemas.microsoft.com/office/drawing/2014/main" id="{5B1E5633-7861-4F6F-9815-DABDEA91E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716" name="Oval 39">
                <a:extLst>
                  <a:ext uri="{FF2B5EF4-FFF2-40B4-BE49-F238E27FC236}">
                    <a16:creationId xmlns:a16="http://schemas.microsoft.com/office/drawing/2014/main" id="{762F8FB0-A3EC-438C-A5A7-F67F80D78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7" name="Text Box 40">
                <a:extLst>
                  <a:ext uri="{FF2B5EF4-FFF2-40B4-BE49-F238E27FC236}">
                    <a16:creationId xmlns:a16="http://schemas.microsoft.com/office/drawing/2014/main" id="{3308577C-4434-4936-9479-862042782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700" name="Group 41">
              <a:extLst>
                <a:ext uri="{FF2B5EF4-FFF2-40B4-BE49-F238E27FC236}">
                  <a16:creationId xmlns:a16="http://schemas.microsoft.com/office/drawing/2014/main" id="{E14A0BEA-B0A1-41E4-A84B-ACAA1D4F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714" name="Oval 42">
                <a:extLst>
                  <a:ext uri="{FF2B5EF4-FFF2-40B4-BE49-F238E27FC236}">
                    <a16:creationId xmlns:a16="http://schemas.microsoft.com/office/drawing/2014/main" id="{E7F2880B-746A-4D66-9A1D-1870D7D65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5" name="Text Box 43">
                <a:extLst>
                  <a:ext uri="{FF2B5EF4-FFF2-40B4-BE49-F238E27FC236}">
                    <a16:creationId xmlns:a16="http://schemas.microsoft.com/office/drawing/2014/main" id="{8B2E4A98-849F-4CFF-B4C2-83D6B122ED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701" name="Group 44">
              <a:extLst>
                <a:ext uri="{FF2B5EF4-FFF2-40B4-BE49-F238E27FC236}">
                  <a16:creationId xmlns:a16="http://schemas.microsoft.com/office/drawing/2014/main" id="{94913D9E-2171-4450-B7A1-48DFD7658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712" name="Oval 45">
                <a:extLst>
                  <a:ext uri="{FF2B5EF4-FFF2-40B4-BE49-F238E27FC236}">
                    <a16:creationId xmlns:a16="http://schemas.microsoft.com/office/drawing/2014/main" id="{91806230-D6C8-492C-B985-019F11AF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713" name="Text Box 46">
                <a:extLst>
                  <a:ext uri="{FF2B5EF4-FFF2-40B4-BE49-F238E27FC236}">
                    <a16:creationId xmlns:a16="http://schemas.microsoft.com/office/drawing/2014/main" id="{CD607241-963E-498D-A5FE-A743E49F6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702" name="Group 47">
              <a:extLst>
                <a:ext uri="{FF2B5EF4-FFF2-40B4-BE49-F238E27FC236}">
                  <a16:creationId xmlns:a16="http://schemas.microsoft.com/office/drawing/2014/main" id="{6469E129-0BEB-4C01-9680-71FC30883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710" name="Oval 48">
                <a:extLst>
                  <a:ext uri="{FF2B5EF4-FFF2-40B4-BE49-F238E27FC236}">
                    <a16:creationId xmlns:a16="http://schemas.microsoft.com/office/drawing/2014/main" id="{955AE257-8A74-44B2-A5ED-730108FB6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711" name="Text Box 49">
                <a:extLst>
                  <a:ext uri="{FF2B5EF4-FFF2-40B4-BE49-F238E27FC236}">
                    <a16:creationId xmlns:a16="http://schemas.microsoft.com/office/drawing/2014/main" id="{46791879-F10A-4EAE-8C21-4A27DE418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703" name="Line 50">
              <a:extLst>
                <a:ext uri="{FF2B5EF4-FFF2-40B4-BE49-F238E27FC236}">
                  <a16:creationId xmlns:a16="http://schemas.microsoft.com/office/drawing/2014/main" id="{248C9CC2-8ECB-4BC2-AF16-B15A40385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Line 51">
              <a:extLst>
                <a:ext uri="{FF2B5EF4-FFF2-40B4-BE49-F238E27FC236}">
                  <a16:creationId xmlns:a16="http://schemas.microsoft.com/office/drawing/2014/main" id="{F97548C9-D4C0-4B15-AEAB-117F3DAF10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Line 52">
              <a:extLst>
                <a:ext uri="{FF2B5EF4-FFF2-40B4-BE49-F238E27FC236}">
                  <a16:creationId xmlns:a16="http://schemas.microsoft.com/office/drawing/2014/main" id="{400F03FB-1BFB-43A5-8595-4B6D110EB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Line 53">
              <a:extLst>
                <a:ext uri="{FF2B5EF4-FFF2-40B4-BE49-F238E27FC236}">
                  <a16:creationId xmlns:a16="http://schemas.microsoft.com/office/drawing/2014/main" id="{6CF2D56A-4B92-4DEC-A8D2-94AF8F518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Line 54">
              <a:extLst>
                <a:ext uri="{FF2B5EF4-FFF2-40B4-BE49-F238E27FC236}">
                  <a16:creationId xmlns:a16="http://schemas.microsoft.com/office/drawing/2014/main" id="{DAE05BAE-446A-4B72-A87F-35CD8211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Line 55">
              <a:extLst>
                <a:ext uri="{FF2B5EF4-FFF2-40B4-BE49-F238E27FC236}">
                  <a16:creationId xmlns:a16="http://schemas.microsoft.com/office/drawing/2014/main" id="{19196857-5CD2-4CD7-B14B-AEE97FF36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Line 56">
              <a:extLst>
                <a:ext uri="{FF2B5EF4-FFF2-40B4-BE49-F238E27FC236}">
                  <a16:creationId xmlns:a16="http://schemas.microsoft.com/office/drawing/2014/main" id="{1F59E205-C9C4-4EA0-8D31-63667236D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3" name="Group 57">
            <a:extLst>
              <a:ext uri="{FF2B5EF4-FFF2-40B4-BE49-F238E27FC236}">
                <a16:creationId xmlns:a16="http://schemas.microsoft.com/office/drawing/2014/main" id="{32523EB7-9A06-4E42-83E5-6F4CEC5E14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4669" name="Group 58">
              <a:extLst>
                <a:ext uri="{FF2B5EF4-FFF2-40B4-BE49-F238E27FC236}">
                  <a16:creationId xmlns:a16="http://schemas.microsoft.com/office/drawing/2014/main" id="{62845E87-DDC2-407B-9B1C-04F6A2E2C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672" name="Group 59">
                <a:extLst>
                  <a:ext uri="{FF2B5EF4-FFF2-40B4-BE49-F238E27FC236}">
                    <a16:creationId xmlns:a16="http://schemas.microsoft.com/office/drawing/2014/main" id="{70FF4C4F-EEF9-4D18-9217-8424F4239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695" name="Oval 60">
                  <a:extLst>
                    <a:ext uri="{FF2B5EF4-FFF2-40B4-BE49-F238E27FC236}">
                      <a16:creationId xmlns:a16="http://schemas.microsoft.com/office/drawing/2014/main" id="{F3542CA5-FE7C-4E02-AA01-940683DC6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6" name="Text Box 61">
                  <a:extLst>
                    <a:ext uri="{FF2B5EF4-FFF2-40B4-BE49-F238E27FC236}">
                      <a16:creationId xmlns:a16="http://schemas.microsoft.com/office/drawing/2014/main" id="{1EC8FCA1-8EF5-429A-B862-5C5779BB5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673" name="Group 62">
                <a:extLst>
                  <a:ext uri="{FF2B5EF4-FFF2-40B4-BE49-F238E27FC236}">
                    <a16:creationId xmlns:a16="http://schemas.microsoft.com/office/drawing/2014/main" id="{6DBA3167-89DA-4F7A-9FD5-9FADC5786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693" name="Oval 63">
                  <a:extLst>
                    <a:ext uri="{FF2B5EF4-FFF2-40B4-BE49-F238E27FC236}">
                      <a16:creationId xmlns:a16="http://schemas.microsoft.com/office/drawing/2014/main" id="{170186AC-8369-4CF6-8520-8B5742532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4" name="Text Box 64">
                  <a:extLst>
                    <a:ext uri="{FF2B5EF4-FFF2-40B4-BE49-F238E27FC236}">
                      <a16:creationId xmlns:a16="http://schemas.microsoft.com/office/drawing/2014/main" id="{224E6D1B-862A-4AD8-B1DC-78531EFCA2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674" name="Group 65">
                <a:extLst>
                  <a:ext uri="{FF2B5EF4-FFF2-40B4-BE49-F238E27FC236}">
                    <a16:creationId xmlns:a16="http://schemas.microsoft.com/office/drawing/2014/main" id="{40E807A5-1B2F-4B71-8288-528335A727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691" name="Oval 66">
                  <a:extLst>
                    <a:ext uri="{FF2B5EF4-FFF2-40B4-BE49-F238E27FC236}">
                      <a16:creationId xmlns:a16="http://schemas.microsoft.com/office/drawing/2014/main" id="{C69A268D-C90E-478E-9BCB-059B1B46E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2" name="Text Box 67">
                  <a:extLst>
                    <a:ext uri="{FF2B5EF4-FFF2-40B4-BE49-F238E27FC236}">
                      <a16:creationId xmlns:a16="http://schemas.microsoft.com/office/drawing/2014/main" id="{1BF89DF3-5CC9-46BB-85EF-0CC7C7FBA2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675" name="Group 68">
                <a:extLst>
                  <a:ext uri="{FF2B5EF4-FFF2-40B4-BE49-F238E27FC236}">
                    <a16:creationId xmlns:a16="http://schemas.microsoft.com/office/drawing/2014/main" id="{845C2A64-A6A2-4844-8E40-040099184C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89" name="Oval 69">
                  <a:extLst>
                    <a:ext uri="{FF2B5EF4-FFF2-40B4-BE49-F238E27FC236}">
                      <a16:creationId xmlns:a16="http://schemas.microsoft.com/office/drawing/2014/main" id="{57D302D0-6FDF-4FD3-9E10-A2EA138A2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90" name="Text Box 70">
                  <a:extLst>
                    <a:ext uri="{FF2B5EF4-FFF2-40B4-BE49-F238E27FC236}">
                      <a16:creationId xmlns:a16="http://schemas.microsoft.com/office/drawing/2014/main" id="{B75D87B3-BE34-4265-ABE9-7F85D677F1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676" name="Group 71">
                <a:extLst>
                  <a:ext uri="{FF2B5EF4-FFF2-40B4-BE49-F238E27FC236}">
                    <a16:creationId xmlns:a16="http://schemas.microsoft.com/office/drawing/2014/main" id="{D59636D6-41E2-4870-AF02-DAB45B739F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87" name="Oval 72">
                  <a:extLst>
                    <a:ext uri="{FF2B5EF4-FFF2-40B4-BE49-F238E27FC236}">
                      <a16:creationId xmlns:a16="http://schemas.microsoft.com/office/drawing/2014/main" id="{D291B215-DB3F-448D-8C5D-DF6A638ED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88" name="Text Box 73">
                  <a:extLst>
                    <a:ext uri="{FF2B5EF4-FFF2-40B4-BE49-F238E27FC236}">
                      <a16:creationId xmlns:a16="http://schemas.microsoft.com/office/drawing/2014/main" id="{22BD4BCF-EF8E-4746-9C17-4DF41579C1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677" name="Group 74">
                <a:extLst>
                  <a:ext uri="{FF2B5EF4-FFF2-40B4-BE49-F238E27FC236}">
                    <a16:creationId xmlns:a16="http://schemas.microsoft.com/office/drawing/2014/main" id="{A732F66D-BAB9-4717-BDB7-BF98A4F23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85" name="Oval 75">
                  <a:extLst>
                    <a:ext uri="{FF2B5EF4-FFF2-40B4-BE49-F238E27FC236}">
                      <a16:creationId xmlns:a16="http://schemas.microsoft.com/office/drawing/2014/main" id="{28F25121-596E-4D31-BEA3-B8C1488FA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86" name="Text Box 76">
                  <a:extLst>
                    <a:ext uri="{FF2B5EF4-FFF2-40B4-BE49-F238E27FC236}">
                      <a16:creationId xmlns:a16="http://schemas.microsoft.com/office/drawing/2014/main" id="{2DBC65AE-D076-4BEC-9CEB-DC5EBE2EA3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78" name="Line 77">
                <a:extLst>
                  <a:ext uri="{FF2B5EF4-FFF2-40B4-BE49-F238E27FC236}">
                    <a16:creationId xmlns:a16="http://schemas.microsoft.com/office/drawing/2014/main" id="{8A9CB2DC-DCB5-4282-9F29-B7747030A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" name="Line 78">
                <a:extLst>
                  <a:ext uri="{FF2B5EF4-FFF2-40B4-BE49-F238E27FC236}">
                    <a16:creationId xmlns:a16="http://schemas.microsoft.com/office/drawing/2014/main" id="{AAA0867F-005A-423D-B230-3D2E1CA92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" name="Line 79">
                <a:extLst>
                  <a:ext uri="{FF2B5EF4-FFF2-40B4-BE49-F238E27FC236}">
                    <a16:creationId xmlns:a16="http://schemas.microsoft.com/office/drawing/2014/main" id="{7ED7E4CA-6382-4A6B-BD0A-141350CC7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" name="Line 80">
                <a:extLst>
                  <a:ext uri="{FF2B5EF4-FFF2-40B4-BE49-F238E27FC236}">
                    <a16:creationId xmlns:a16="http://schemas.microsoft.com/office/drawing/2014/main" id="{CA265AA5-7E05-4AF0-9857-4933E9353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Line 81">
                <a:extLst>
                  <a:ext uri="{FF2B5EF4-FFF2-40B4-BE49-F238E27FC236}">
                    <a16:creationId xmlns:a16="http://schemas.microsoft.com/office/drawing/2014/main" id="{40A8FB11-8B59-4316-A41F-E2BA41B0B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Line 82">
                <a:extLst>
                  <a:ext uri="{FF2B5EF4-FFF2-40B4-BE49-F238E27FC236}">
                    <a16:creationId xmlns:a16="http://schemas.microsoft.com/office/drawing/2014/main" id="{FD397F7F-0E5E-4147-875F-058562181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Line 83">
                <a:extLst>
                  <a:ext uri="{FF2B5EF4-FFF2-40B4-BE49-F238E27FC236}">
                    <a16:creationId xmlns:a16="http://schemas.microsoft.com/office/drawing/2014/main" id="{E0332A71-E96B-4A09-B849-E1A85B3BA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70" name="Line 84">
              <a:extLst>
                <a:ext uri="{FF2B5EF4-FFF2-40B4-BE49-F238E27FC236}">
                  <a16:creationId xmlns:a16="http://schemas.microsoft.com/office/drawing/2014/main" id="{3226BD36-F130-4ED0-BD71-D2CE567EC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71" name="Text Box 85">
              <a:extLst>
                <a:ext uri="{FF2B5EF4-FFF2-40B4-BE49-F238E27FC236}">
                  <a16:creationId xmlns:a16="http://schemas.microsoft.com/office/drawing/2014/main" id="{5C0488B8-F33A-4307-BAA4-C6039C85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4584" name="Group 86">
            <a:extLst>
              <a:ext uri="{FF2B5EF4-FFF2-40B4-BE49-F238E27FC236}">
                <a16:creationId xmlns:a16="http://schemas.microsoft.com/office/drawing/2014/main" id="{483881AF-F887-437D-9059-2ED9CCB84D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44" name="Group 87">
              <a:extLst>
                <a:ext uri="{FF2B5EF4-FFF2-40B4-BE49-F238E27FC236}">
                  <a16:creationId xmlns:a16="http://schemas.microsoft.com/office/drawing/2014/main" id="{82D3B54C-AC2D-4DBB-9056-51E5A3B00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67" name="Oval 88">
                <a:extLst>
                  <a:ext uri="{FF2B5EF4-FFF2-40B4-BE49-F238E27FC236}">
                    <a16:creationId xmlns:a16="http://schemas.microsoft.com/office/drawing/2014/main" id="{94CA3042-0097-476E-BBEE-B2F6A600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8" name="Text Box 89">
                <a:extLst>
                  <a:ext uri="{FF2B5EF4-FFF2-40B4-BE49-F238E27FC236}">
                    <a16:creationId xmlns:a16="http://schemas.microsoft.com/office/drawing/2014/main" id="{2E6AC7C1-2395-4FDA-8443-048C15EAC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45" name="Group 90">
              <a:extLst>
                <a:ext uri="{FF2B5EF4-FFF2-40B4-BE49-F238E27FC236}">
                  <a16:creationId xmlns:a16="http://schemas.microsoft.com/office/drawing/2014/main" id="{EC773F02-24A7-41F8-A7F9-28979B25A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65" name="Oval 91">
                <a:extLst>
                  <a:ext uri="{FF2B5EF4-FFF2-40B4-BE49-F238E27FC236}">
                    <a16:creationId xmlns:a16="http://schemas.microsoft.com/office/drawing/2014/main" id="{3A151FE2-02EE-4F94-A81C-67EFBB6D8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6" name="Text Box 92">
                <a:extLst>
                  <a:ext uri="{FF2B5EF4-FFF2-40B4-BE49-F238E27FC236}">
                    <a16:creationId xmlns:a16="http://schemas.microsoft.com/office/drawing/2014/main" id="{DC498F7D-D792-45E3-999D-9B0F7E4DC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46" name="Group 93">
              <a:extLst>
                <a:ext uri="{FF2B5EF4-FFF2-40B4-BE49-F238E27FC236}">
                  <a16:creationId xmlns:a16="http://schemas.microsoft.com/office/drawing/2014/main" id="{8BAD8DA2-9801-4F57-B9B7-80BF86057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63" name="Oval 94">
                <a:extLst>
                  <a:ext uri="{FF2B5EF4-FFF2-40B4-BE49-F238E27FC236}">
                    <a16:creationId xmlns:a16="http://schemas.microsoft.com/office/drawing/2014/main" id="{73C03C64-C5A0-412B-A6F6-08E87E1A7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64" name="Text Box 95">
                <a:extLst>
                  <a:ext uri="{FF2B5EF4-FFF2-40B4-BE49-F238E27FC236}">
                    <a16:creationId xmlns:a16="http://schemas.microsoft.com/office/drawing/2014/main" id="{0A40A2A9-DA28-46CE-9407-D26DD4409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47" name="Group 96">
              <a:extLst>
                <a:ext uri="{FF2B5EF4-FFF2-40B4-BE49-F238E27FC236}">
                  <a16:creationId xmlns:a16="http://schemas.microsoft.com/office/drawing/2014/main" id="{638B8A09-7E02-4DC4-BE7E-E2ADD0AB7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61" name="Oval 97">
                <a:extLst>
                  <a:ext uri="{FF2B5EF4-FFF2-40B4-BE49-F238E27FC236}">
                    <a16:creationId xmlns:a16="http://schemas.microsoft.com/office/drawing/2014/main" id="{5AAF3202-41CD-4DCC-8607-D484E9E19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62" name="Text Box 98">
                <a:extLst>
                  <a:ext uri="{FF2B5EF4-FFF2-40B4-BE49-F238E27FC236}">
                    <a16:creationId xmlns:a16="http://schemas.microsoft.com/office/drawing/2014/main" id="{67CC6C85-B898-4A7C-8995-CFA9424F8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48" name="Group 99">
              <a:extLst>
                <a:ext uri="{FF2B5EF4-FFF2-40B4-BE49-F238E27FC236}">
                  <a16:creationId xmlns:a16="http://schemas.microsoft.com/office/drawing/2014/main" id="{08C2D4F9-3441-48E5-A04C-2AA5F29E0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59" name="Oval 100">
                <a:extLst>
                  <a:ext uri="{FF2B5EF4-FFF2-40B4-BE49-F238E27FC236}">
                    <a16:creationId xmlns:a16="http://schemas.microsoft.com/office/drawing/2014/main" id="{99CFB1AC-A8E7-470C-B418-8B9CE03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60" name="Text Box 101">
                <a:extLst>
                  <a:ext uri="{FF2B5EF4-FFF2-40B4-BE49-F238E27FC236}">
                    <a16:creationId xmlns:a16="http://schemas.microsoft.com/office/drawing/2014/main" id="{0279A983-97BB-40A1-9B44-4A622A310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49" name="Group 102">
              <a:extLst>
                <a:ext uri="{FF2B5EF4-FFF2-40B4-BE49-F238E27FC236}">
                  <a16:creationId xmlns:a16="http://schemas.microsoft.com/office/drawing/2014/main" id="{AFB54478-989A-47E3-B8FF-4B8EA8C4F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57" name="Oval 103">
                <a:extLst>
                  <a:ext uri="{FF2B5EF4-FFF2-40B4-BE49-F238E27FC236}">
                    <a16:creationId xmlns:a16="http://schemas.microsoft.com/office/drawing/2014/main" id="{FF1866F2-801B-46B4-84C0-5EEED4D8C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58" name="Text Box 104">
                <a:extLst>
                  <a:ext uri="{FF2B5EF4-FFF2-40B4-BE49-F238E27FC236}">
                    <a16:creationId xmlns:a16="http://schemas.microsoft.com/office/drawing/2014/main" id="{DAAF4AB6-FEFA-49CE-B2BC-78AF31AE5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50" name="Line 105">
              <a:extLst>
                <a:ext uri="{FF2B5EF4-FFF2-40B4-BE49-F238E27FC236}">
                  <a16:creationId xmlns:a16="http://schemas.microsoft.com/office/drawing/2014/main" id="{E61117D7-2232-4602-AB0D-67F90BD62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1" name="Line 106">
              <a:extLst>
                <a:ext uri="{FF2B5EF4-FFF2-40B4-BE49-F238E27FC236}">
                  <a16:creationId xmlns:a16="http://schemas.microsoft.com/office/drawing/2014/main" id="{8D61002C-A50F-4DDB-B925-59EAFE99CC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Line 107">
              <a:extLst>
                <a:ext uri="{FF2B5EF4-FFF2-40B4-BE49-F238E27FC236}">
                  <a16:creationId xmlns:a16="http://schemas.microsoft.com/office/drawing/2014/main" id="{9E270142-6CC4-462F-BE60-573572528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3" name="Line 108">
              <a:extLst>
                <a:ext uri="{FF2B5EF4-FFF2-40B4-BE49-F238E27FC236}">
                  <a16:creationId xmlns:a16="http://schemas.microsoft.com/office/drawing/2014/main" id="{C69B5FA2-BBAD-4F09-894E-63B158909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Line 109">
              <a:extLst>
                <a:ext uri="{FF2B5EF4-FFF2-40B4-BE49-F238E27FC236}">
                  <a16:creationId xmlns:a16="http://schemas.microsoft.com/office/drawing/2014/main" id="{8A3A3A9D-A2F6-4685-81D5-F09949B8F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Line 110">
              <a:extLst>
                <a:ext uri="{FF2B5EF4-FFF2-40B4-BE49-F238E27FC236}">
                  <a16:creationId xmlns:a16="http://schemas.microsoft.com/office/drawing/2014/main" id="{7CCF1FBF-A888-4871-B45D-1AA4B7012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56" name="Line 111">
              <a:extLst>
                <a:ext uri="{FF2B5EF4-FFF2-40B4-BE49-F238E27FC236}">
                  <a16:creationId xmlns:a16="http://schemas.microsoft.com/office/drawing/2014/main" id="{0BB27C5E-EDC5-490C-92D7-23143BB84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5" name="Group 112">
            <a:extLst>
              <a:ext uri="{FF2B5EF4-FFF2-40B4-BE49-F238E27FC236}">
                <a16:creationId xmlns:a16="http://schemas.microsoft.com/office/drawing/2014/main" id="{55535E46-9C14-4449-A0FE-774C04BA799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4619" name="Group 113">
              <a:extLst>
                <a:ext uri="{FF2B5EF4-FFF2-40B4-BE49-F238E27FC236}">
                  <a16:creationId xmlns:a16="http://schemas.microsoft.com/office/drawing/2014/main" id="{290D8354-68E2-4752-86A6-CD422587B7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4642" name="Oval 114">
                <a:extLst>
                  <a:ext uri="{FF2B5EF4-FFF2-40B4-BE49-F238E27FC236}">
                    <a16:creationId xmlns:a16="http://schemas.microsoft.com/office/drawing/2014/main" id="{A49BC25D-62E7-4B5A-B773-DF860F617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4643" name="Text Box 115">
                <a:extLst>
                  <a:ext uri="{FF2B5EF4-FFF2-40B4-BE49-F238E27FC236}">
                    <a16:creationId xmlns:a16="http://schemas.microsoft.com/office/drawing/2014/main" id="{7BBB77B0-7BA5-4304-B9AD-ED93EBC07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4620" name="Group 116">
              <a:extLst>
                <a:ext uri="{FF2B5EF4-FFF2-40B4-BE49-F238E27FC236}">
                  <a16:creationId xmlns:a16="http://schemas.microsoft.com/office/drawing/2014/main" id="{063F7D4A-4849-4948-8D8C-CA64F742B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4640" name="Oval 117">
                <a:extLst>
                  <a:ext uri="{FF2B5EF4-FFF2-40B4-BE49-F238E27FC236}">
                    <a16:creationId xmlns:a16="http://schemas.microsoft.com/office/drawing/2014/main" id="{B2747F4D-4476-4048-9AEF-49F3FF5F7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41" name="Text Box 118">
                <a:extLst>
                  <a:ext uri="{FF2B5EF4-FFF2-40B4-BE49-F238E27FC236}">
                    <a16:creationId xmlns:a16="http://schemas.microsoft.com/office/drawing/2014/main" id="{2E0183C7-D998-40A0-A46D-3084E272C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4621" name="Group 119">
              <a:extLst>
                <a:ext uri="{FF2B5EF4-FFF2-40B4-BE49-F238E27FC236}">
                  <a16:creationId xmlns:a16="http://schemas.microsoft.com/office/drawing/2014/main" id="{D66E1665-53D8-46D2-897F-1EA4E9F52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4638" name="Oval 120">
                <a:extLst>
                  <a:ext uri="{FF2B5EF4-FFF2-40B4-BE49-F238E27FC236}">
                    <a16:creationId xmlns:a16="http://schemas.microsoft.com/office/drawing/2014/main" id="{93222A18-0366-4016-9AFF-EB3A87CE0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4639" name="Text Box 121">
                <a:extLst>
                  <a:ext uri="{FF2B5EF4-FFF2-40B4-BE49-F238E27FC236}">
                    <a16:creationId xmlns:a16="http://schemas.microsoft.com/office/drawing/2014/main" id="{E84C2769-8146-4E41-B842-C19B94BED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4622" name="Group 122">
              <a:extLst>
                <a:ext uri="{FF2B5EF4-FFF2-40B4-BE49-F238E27FC236}">
                  <a16:creationId xmlns:a16="http://schemas.microsoft.com/office/drawing/2014/main" id="{758DDC35-E175-4CAA-9702-D5050B79E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4636" name="Oval 123">
                <a:extLst>
                  <a:ext uri="{FF2B5EF4-FFF2-40B4-BE49-F238E27FC236}">
                    <a16:creationId xmlns:a16="http://schemas.microsoft.com/office/drawing/2014/main" id="{D9E53F33-39F2-404F-8996-CB3BD80B1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4637" name="Text Box 124">
                <a:extLst>
                  <a:ext uri="{FF2B5EF4-FFF2-40B4-BE49-F238E27FC236}">
                    <a16:creationId xmlns:a16="http://schemas.microsoft.com/office/drawing/2014/main" id="{CE649F91-4B51-4043-A309-6AF488586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4623" name="Group 125">
              <a:extLst>
                <a:ext uri="{FF2B5EF4-FFF2-40B4-BE49-F238E27FC236}">
                  <a16:creationId xmlns:a16="http://schemas.microsoft.com/office/drawing/2014/main" id="{49EFDD56-A780-47EB-A8F6-84CE1B427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4634" name="Oval 126">
                <a:extLst>
                  <a:ext uri="{FF2B5EF4-FFF2-40B4-BE49-F238E27FC236}">
                    <a16:creationId xmlns:a16="http://schemas.microsoft.com/office/drawing/2014/main" id="{6754287B-5CE8-461A-BBF8-F267BD21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4635" name="Text Box 127">
                <a:extLst>
                  <a:ext uri="{FF2B5EF4-FFF2-40B4-BE49-F238E27FC236}">
                    <a16:creationId xmlns:a16="http://schemas.microsoft.com/office/drawing/2014/main" id="{90D1287A-04E2-4EA6-9478-E89C6B6DB6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4624" name="Group 128">
              <a:extLst>
                <a:ext uri="{FF2B5EF4-FFF2-40B4-BE49-F238E27FC236}">
                  <a16:creationId xmlns:a16="http://schemas.microsoft.com/office/drawing/2014/main" id="{137CF586-A6D0-48F0-8108-B51D7F324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4632" name="Oval 129">
                <a:extLst>
                  <a:ext uri="{FF2B5EF4-FFF2-40B4-BE49-F238E27FC236}">
                    <a16:creationId xmlns:a16="http://schemas.microsoft.com/office/drawing/2014/main" id="{87538511-211D-4870-B688-97967397A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4633" name="Text Box 130">
                <a:extLst>
                  <a:ext uri="{FF2B5EF4-FFF2-40B4-BE49-F238E27FC236}">
                    <a16:creationId xmlns:a16="http://schemas.microsoft.com/office/drawing/2014/main" id="{AE83A04C-8497-4A7E-9E9B-229AEF1EE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4625" name="Line 131">
              <a:extLst>
                <a:ext uri="{FF2B5EF4-FFF2-40B4-BE49-F238E27FC236}">
                  <a16:creationId xmlns:a16="http://schemas.microsoft.com/office/drawing/2014/main" id="{60A4D57B-AA25-4512-B855-4F0B27DD4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132">
              <a:extLst>
                <a:ext uri="{FF2B5EF4-FFF2-40B4-BE49-F238E27FC236}">
                  <a16:creationId xmlns:a16="http://schemas.microsoft.com/office/drawing/2014/main" id="{A470F017-E01E-4BBD-A09D-76E8E56076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7" name="Line 133">
              <a:extLst>
                <a:ext uri="{FF2B5EF4-FFF2-40B4-BE49-F238E27FC236}">
                  <a16:creationId xmlns:a16="http://schemas.microsoft.com/office/drawing/2014/main" id="{C3420464-8F64-4E86-9EA8-6A212242E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Line 134">
              <a:extLst>
                <a:ext uri="{FF2B5EF4-FFF2-40B4-BE49-F238E27FC236}">
                  <a16:creationId xmlns:a16="http://schemas.microsoft.com/office/drawing/2014/main" id="{21F421FD-0270-4898-86B9-38F56F8F0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Line 135">
              <a:extLst>
                <a:ext uri="{FF2B5EF4-FFF2-40B4-BE49-F238E27FC236}">
                  <a16:creationId xmlns:a16="http://schemas.microsoft.com/office/drawing/2014/main" id="{E36842DC-74A6-40DE-B9C8-1CDE5AE6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136">
              <a:extLst>
                <a:ext uri="{FF2B5EF4-FFF2-40B4-BE49-F238E27FC236}">
                  <a16:creationId xmlns:a16="http://schemas.microsoft.com/office/drawing/2014/main" id="{7BA93B0E-AB40-4157-A780-BEFEDDAB53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137">
              <a:extLst>
                <a:ext uri="{FF2B5EF4-FFF2-40B4-BE49-F238E27FC236}">
                  <a16:creationId xmlns:a16="http://schemas.microsoft.com/office/drawing/2014/main" id="{5400FE35-FE2B-49C7-9782-ACDF76BA2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6" name="Group 138">
            <a:extLst>
              <a:ext uri="{FF2B5EF4-FFF2-40B4-BE49-F238E27FC236}">
                <a16:creationId xmlns:a16="http://schemas.microsoft.com/office/drawing/2014/main" id="{292AD5EB-4264-42AC-91A4-13C743B04A0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4591" name="Group 139">
              <a:extLst>
                <a:ext uri="{FF2B5EF4-FFF2-40B4-BE49-F238E27FC236}">
                  <a16:creationId xmlns:a16="http://schemas.microsoft.com/office/drawing/2014/main" id="{9E9CD575-AB34-46F4-A0A5-70D9D8C05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4594" name="Group 140">
                <a:extLst>
                  <a:ext uri="{FF2B5EF4-FFF2-40B4-BE49-F238E27FC236}">
                    <a16:creationId xmlns:a16="http://schemas.microsoft.com/office/drawing/2014/main" id="{9AFE49E8-6F23-415D-A549-BEF444E82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4617" name="Oval 141">
                  <a:extLst>
                    <a:ext uri="{FF2B5EF4-FFF2-40B4-BE49-F238E27FC236}">
                      <a16:creationId xmlns:a16="http://schemas.microsoft.com/office/drawing/2014/main" id="{56BCD368-4EC0-482F-9C6B-39A02434E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4618" name="Text Box 142">
                  <a:extLst>
                    <a:ext uri="{FF2B5EF4-FFF2-40B4-BE49-F238E27FC236}">
                      <a16:creationId xmlns:a16="http://schemas.microsoft.com/office/drawing/2014/main" id="{28D9E9F4-8D0A-4886-BB70-CAA9C57522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4595" name="Group 143">
                <a:extLst>
                  <a:ext uri="{FF2B5EF4-FFF2-40B4-BE49-F238E27FC236}">
                    <a16:creationId xmlns:a16="http://schemas.microsoft.com/office/drawing/2014/main" id="{11129D17-3D5E-43BA-8E3B-7CD47C5DF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4615" name="Oval 144">
                  <a:extLst>
                    <a:ext uri="{FF2B5EF4-FFF2-40B4-BE49-F238E27FC236}">
                      <a16:creationId xmlns:a16="http://schemas.microsoft.com/office/drawing/2014/main" id="{B602EDAB-8545-4FC2-9669-4639D5692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16" name="Text Box 145">
                  <a:extLst>
                    <a:ext uri="{FF2B5EF4-FFF2-40B4-BE49-F238E27FC236}">
                      <a16:creationId xmlns:a16="http://schemas.microsoft.com/office/drawing/2014/main" id="{4157AAEA-9458-4FC9-BF6C-F7D3D1E4BC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4596" name="Group 146">
                <a:extLst>
                  <a:ext uri="{FF2B5EF4-FFF2-40B4-BE49-F238E27FC236}">
                    <a16:creationId xmlns:a16="http://schemas.microsoft.com/office/drawing/2014/main" id="{E3DEF66F-B204-47DF-AD89-1579731AB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4613" name="Oval 147">
                  <a:extLst>
                    <a:ext uri="{FF2B5EF4-FFF2-40B4-BE49-F238E27FC236}">
                      <a16:creationId xmlns:a16="http://schemas.microsoft.com/office/drawing/2014/main" id="{DFE5AA2F-9270-4F92-9D60-7BDEDE21A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4614" name="Text Box 148">
                  <a:extLst>
                    <a:ext uri="{FF2B5EF4-FFF2-40B4-BE49-F238E27FC236}">
                      <a16:creationId xmlns:a16="http://schemas.microsoft.com/office/drawing/2014/main" id="{458842FF-363B-4C13-8696-AB142B9CE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4597" name="Group 149">
                <a:extLst>
                  <a:ext uri="{FF2B5EF4-FFF2-40B4-BE49-F238E27FC236}">
                    <a16:creationId xmlns:a16="http://schemas.microsoft.com/office/drawing/2014/main" id="{2287C1AD-19FD-45EE-B873-986D932D2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4611" name="Oval 150">
                  <a:extLst>
                    <a:ext uri="{FF2B5EF4-FFF2-40B4-BE49-F238E27FC236}">
                      <a16:creationId xmlns:a16="http://schemas.microsoft.com/office/drawing/2014/main" id="{54712BDD-7696-4F0B-9770-FCAB85834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4612" name="Text Box 151">
                  <a:extLst>
                    <a:ext uri="{FF2B5EF4-FFF2-40B4-BE49-F238E27FC236}">
                      <a16:creationId xmlns:a16="http://schemas.microsoft.com/office/drawing/2014/main" id="{5C85B178-2065-4B0A-8E7E-2C37F5E2A9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4598" name="Group 152">
                <a:extLst>
                  <a:ext uri="{FF2B5EF4-FFF2-40B4-BE49-F238E27FC236}">
                    <a16:creationId xmlns:a16="http://schemas.microsoft.com/office/drawing/2014/main" id="{1150FE86-5CE1-4157-AD56-B4494D78B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4609" name="Oval 153">
                  <a:extLst>
                    <a:ext uri="{FF2B5EF4-FFF2-40B4-BE49-F238E27FC236}">
                      <a16:creationId xmlns:a16="http://schemas.microsoft.com/office/drawing/2014/main" id="{FAD2F492-2E93-43F9-A2CF-52595E94C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4610" name="Text Box 154">
                  <a:extLst>
                    <a:ext uri="{FF2B5EF4-FFF2-40B4-BE49-F238E27FC236}">
                      <a16:creationId xmlns:a16="http://schemas.microsoft.com/office/drawing/2014/main" id="{3972DC69-26CB-488F-AAD9-9E9B90315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4599" name="Group 155">
                <a:extLst>
                  <a:ext uri="{FF2B5EF4-FFF2-40B4-BE49-F238E27FC236}">
                    <a16:creationId xmlns:a16="http://schemas.microsoft.com/office/drawing/2014/main" id="{2328C4CA-EB6D-4481-AD39-39D1314E40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4607" name="Oval 156">
                  <a:extLst>
                    <a:ext uri="{FF2B5EF4-FFF2-40B4-BE49-F238E27FC236}">
                      <a16:creationId xmlns:a16="http://schemas.microsoft.com/office/drawing/2014/main" id="{6AEAC5B5-8D69-4278-9964-5D73D6F35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4608" name="Text Box 157">
                  <a:extLst>
                    <a:ext uri="{FF2B5EF4-FFF2-40B4-BE49-F238E27FC236}">
                      <a16:creationId xmlns:a16="http://schemas.microsoft.com/office/drawing/2014/main" id="{A3E40A96-600F-4A2C-B9EB-F79E657D8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4600" name="Line 158">
                <a:extLst>
                  <a:ext uri="{FF2B5EF4-FFF2-40B4-BE49-F238E27FC236}">
                    <a16:creationId xmlns:a16="http://schemas.microsoft.com/office/drawing/2014/main" id="{796B02BE-85D6-4A0E-A883-C1815B382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159">
                <a:extLst>
                  <a:ext uri="{FF2B5EF4-FFF2-40B4-BE49-F238E27FC236}">
                    <a16:creationId xmlns:a16="http://schemas.microsoft.com/office/drawing/2014/main" id="{C953DAB7-2F7B-4127-9061-16E4C4C91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160">
                <a:extLst>
                  <a:ext uri="{FF2B5EF4-FFF2-40B4-BE49-F238E27FC236}">
                    <a16:creationId xmlns:a16="http://schemas.microsoft.com/office/drawing/2014/main" id="{9538176B-3C2C-4BE2-9323-519A1E3D5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161">
                <a:extLst>
                  <a:ext uri="{FF2B5EF4-FFF2-40B4-BE49-F238E27FC236}">
                    <a16:creationId xmlns:a16="http://schemas.microsoft.com/office/drawing/2014/main" id="{AB68ED03-009C-4A3B-A6C2-A3A030190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162">
                <a:extLst>
                  <a:ext uri="{FF2B5EF4-FFF2-40B4-BE49-F238E27FC236}">
                    <a16:creationId xmlns:a16="http://schemas.microsoft.com/office/drawing/2014/main" id="{C4C5B13A-51CB-4D33-A678-FF57C708B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163">
                <a:extLst>
                  <a:ext uri="{FF2B5EF4-FFF2-40B4-BE49-F238E27FC236}">
                    <a16:creationId xmlns:a16="http://schemas.microsoft.com/office/drawing/2014/main" id="{F59BD03B-BECE-443C-A99B-DB12B9BC2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164">
                <a:extLst>
                  <a:ext uri="{FF2B5EF4-FFF2-40B4-BE49-F238E27FC236}">
                    <a16:creationId xmlns:a16="http://schemas.microsoft.com/office/drawing/2014/main" id="{6494B233-8892-498E-B9A4-1FCF2B084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2" name="Line 165">
              <a:extLst>
                <a:ext uri="{FF2B5EF4-FFF2-40B4-BE49-F238E27FC236}">
                  <a16:creationId xmlns:a16="http://schemas.microsoft.com/office/drawing/2014/main" id="{8E19BEDA-3805-4B72-A4F3-9614F08B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Text Box 166">
              <a:extLst>
                <a:ext uri="{FF2B5EF4-FFF2-40B4-BE49-F238E27FC236}">
                  <a16:creationId xmlns:a16="http://schemas.microsoft.com/office/drawing/2014/main" id="{CB5C2740-C510-493C-8444-C81932AF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sp>
        <p:nvSpPr>
          <p:cNvPr id="24587" name="Text Box 465">
            <a:extLst>
              <a:ext uri="{FF2B5EF4-FFF2-40B4-BE49-F238E27FC236}">
                <a16:creationId xmlns:a16="http://schemas.microsoft.com/office/drawing/2014/main" id="{43AA872B-D7DD-4BC5-8A2C-F37359C1F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4588" name="Text Box 466">
            <a:extLst>
              <a:ext uri="{FF2B5EF4-FFF2-40B4-BE49-F238E27FC236}">
                <a16:creationId xmlns:a16="http://schemas.microsoft.com/office/drawing/2014/main" id="{D8292E93-3B3E-484D-A768-D7DCA6DB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8883" name="Text Box 467">
            <a:extLst>
              <a:ext uri="{FF2B5EF4-FFF2-40B4-BE49-F238E27FC236}">
                <a16:creationId xmlns:a16="http://schemas.microsoft.com/office/drawing/2014/main" id="{ACB7FDCB-2A02-495C-9E9C-EDACDE0D6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4590" name="Oval 468">
            <a:extLst>
              <a:ext uri="{FF2B5EF4-FFF2-40B4-BE49-F238E27FC236}">
                <a16:creationId xmlns:a16="http://schemas.microsoft.com/office/drawing/2014/main" id="{F3D5F7AA-60E6-427E-8A62-95059FA5F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>
            <a:extLst>
              <a:ext uri="{FF2B5EF4-FFF2-40B4-BE49-F238E27FC236}">
                <a16:creationId xmlns:a16="http://schemas.microsoft.com/office/drawing/2014/main" id="{32962758-AC6B-42D2-A7DD-8FDAD039C6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755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A2219D9-8E31-4D17-A510-9281AE665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DCB93A64-AA08-4883-82B6-D2BD354137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72" name="Group 5">
              <a:extLst>
                <a:ext uri="{FF2B5EF4-FFF2-40B4-BE49-F238E27FC236}">
                  <a16:creationId xmlns:a16="http://schemas.microsoft.com/office/drawing/2014/main" id="{E01666C8-FBB0-47FE-88D0-0C521B916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95" name="Oval 6">
                <a:extLst>
                  <a:ext uri="{FF2B5EF4-FFF2-40B4-BE49-F238E27FC236}">
                    <a16:creationId xmlns:a16="http://schemas.microsoft.com/office/drawing/2014/main" id="{8D2DC301-F44D-445D-BD72-D38A8A66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6" name="Text Box 7">
                <a:extLst>
                  <a:ext uri="{FF2B5EF4-FFF2-40B4-BE49-F238E27FC236}">
                    <a16:creationId xmlns:a16="http://schemas.microsoft.com/office/drawing/2014/main" id="{95E6F17A-BC7A-45E2-8826-357F430D1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73" name="Group 8">
              <a:extLst>
                <a:ext uri="{FF2B5EF4-FFF2-40B4-BE49-F238E27FC236}">
                  <a16:creationId xmlns:a16="http://schemas.microsoft.com/office/drawing/2014/main" id="{186FAEBC-1C18-4810-A3F7-BB5135DCC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93" name="Oval 9">
                <a:extLst>
                  <a:ext uri="{FF2B5EF4-FFF2-40B4-BE49-F238E27FC236}">
                    <a16:creationId xmlns:a16="http://schemas.microsoft.com/office/drawing/2014/main" id="{C852F744-5BF1-4DA3-8FB9-B24BB6146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4" name="Text Box 10">
                <a:extLst>
                  <a:ext uri="{FF2B5EF4-FFF2-40B4-BE49-F238E27FC236}">
                    <a16:creationId xmlns:a16="http://schemas.microsoft.com/office/drawing/2014/main" id="{E0CED469-2B06-44A0-93C2-579B2F9E9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74" name="Group 11">
              <a:extLst>
                <a:ext uri="{FF2B5EF4-FFF2-40B4-BE49-F238E27FC236}">
                  <a16:creationId xmlns:a16="http://schemas.microsoft.com/office/drawing/2014/main" id="{F46DC2FC-C2B9-4C10-B3BD-3F030D3CE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91" name="Oval 12">
                <a:extLst>
                  <a:ext uri="{FF2B5EF4-FFF2-40B4-BE49-F238E27FC236}">
                    <a16:creationId xmlns:a16="http://schemas.microsoft.com/office/drawing/2014/main" id="{5C95001A-A87F-43F3-A8B0-1918740C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2" name="Text Box 13">
                <a:extLst>
                  <a:ext uri="{FF2B5EF4-FFF2-40B4-BE49-F238E27FC236}">
                    <a16:creationId xmlns:a16="http://schemas.microsoft.com/office/drawing/2014/main" id="{A51CAF67-F7DD-4B91-B039-A206CC405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75" name="Group 14">
              <a:extLst>
                <a:ext uri="{FF2B5EF4-FFF2-40B4-BE49-F238E27FC236}">
                  <a16:creationId xmlns:a16="http://schemas.microsoft.com/office/drawing/2014/main" id="{5D9B0753-F147-4842-A061-4D84327E6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89" name="Oval 15">
                <a:extLst>
                  <a:ext uri="{FF2B5EF4-FFF2-40B4-BE49-F238E27FC236}">
                    <a16:creationId xmlns:a16="http://schemas.microsoft.com/office/drawing/2014/main" id="{8C1C9D42-C395-4F0A-85D6-6ED1E7D76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90" name="Text Box 16">
                <a:extLst>
                  <a:ext uri="{FF2B5EF4-FFF2-40B4-BE49-F238E27FC236}">
                    <a16:creationId xmlns:a16="http://schemas.microsoft.com/office/drawing/2014/main" id="{23682540-EFDA-4FC7-9B8B-2FA69929D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76" name="Group 17">
              <a:extLst>
                <a:ext uri="{FF2B5EF4-FFF2-40B4-BE49-F238E27FC236}">
                  <a16:creationId xmlns:a16="http://schemas.microsoft.com/office/drawing/2014/main" id="{30E28DC5-D344-46F5-8709-E99B12AD2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87" name="Oval 18">
                <a:extLst>
                  <a:ext uri="{FF2B5EF4-FFF2-40B4-BE49-F238E27FC236}">
                    <a16:creationId xmlns:a16="http://schemas.microsoft.com/office/drawing/2014/main" id="{1099F864-1500-49DD-99AF-088844CA6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88" name="Text Box 19">
                <a:extLst>
                  <a:ext uri="{FF2B5EF4-FFF2-40B4-BE49-F238E27FC236}">
                    <a16:creationId xmlns:a16="http://schemas.microsoft.com/office/drawing/2014/main" id="{98D34AA9-8B6A-40D5-8DC2-9AADCB0425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77" name="Group 20">
              <a:extLst>
                <a:ext uri="{FF2B5EF4-FFF2-40B4-BE49-F238E27FC236}">
                  <a16:creationId xmlns:a16="http://schemas.microsoft.com/office/drawing/2014/main" id="{F9292DB0-6BC0-4C58-A36A-255444A95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85" name="Oval 21">
                <a:extLst>
                  <a:ext uri="{FF2B5EF4-FFF2-40B4-BE49-F238E27FC236}">
                    <a16:creationId xmlns:a16="http://schemas.microsoft.com/office/drawing/2014/main" id="{E07A5F54-D5BB-4271-AE79-E233B92D0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86" name="Text Box 22">
                <a:extLst>
                  <a:ext uri="{FF2B5EF4-FFF2-40B4-BE49-F238E27FC236}">
                    <a16:creationId xmlns:a16="http://schemas.microsoft.com/office/drawing/2014/main" id="{FE588709-95D8-42A9-9A0B-01EA14EA6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78" name="Line 23">
              <a:extLst>
                <a:ext uri="{FF2B5EF4-FFF2-40B4-BE49-F238E27FC236}">
                  <a16:creationId xmlns:a16="http://schemas.microsoft.com/office/drawing/2014/main" id="{20292F43-345D-4C30-81B3-584879869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79" name="Line 24">
              <a:extLst>
                <a:ext uri="{FF2B5EF4-FFF2-40B4-BE49-F238E27FC236}">
                  <a16:creationId xmlns:a16="http://schemas.microsoft.com/office/drawing/2014/main" id="{BD0EB3A8-DC51-45A6-8114-2205282C1D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0" name="Line 25">
              <a:extLst>
                <a:ext uri="{FF2B5EF4-FFF2-40B4-BE49-F238E27FC236}">
                  <a16:creationId xmlns:a16="http://schemas.microsoft.com/office/drawing/2014/main" id="{403BDAA8-5AF6-4736-A689-CDBC35DE9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1" name="Line 26">
              <a:extLst>
                <a:ext uri="{FF2B5EF4-FFF2-40B4-BE49-F238E27FC236}">
                  <a16:creationId xmlns:a16="http://schemas.microsoft.com/office/drawing/2014/main" id="{B1DDA671-C741-4FEF-A940-C08E8460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2" name="Line 27">
              <a:extLst>
                <a:ext uri="{FF2B5EF4-FFF2-40B4-BE49-F238E27FC236}">
                  <a16:creationId xmlns:a16="http://schemas.microsoft.com/office/drawing/2014/main" id="{92727189-02E9-4F6F-80EF-D64F1271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3" name="Line 28">
              <a:extLst>
                <a:ext uri="{FF2B5EF4-FFF2-40B4-BE49-F238E27FC236}">
                  <a16:creationId xmlns:a16="http://schemas.microsoft.com/office/drawing/2014/main" id="{1BEE3DE5-9B16-4D0B-BFA1-E757AD8D7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84" name="Line 29">
              <a:extLst>
                <a:ext uri="{FF2B5EF4-FFF2-40B4-BE49-F238E27FC236}">
                  <a16:creationId xmlns:a16="http://schemas.microsoft.com/office/drawing/2014/main" id="{D910181D-BC82-4C7C-9039-C4F07E36B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AutoShape 30">
            <a:extLst>
              <a:ext uri="{FF2B5EF4-FFF2-40B4-BE49-F238E27FC236}">
                <a16:creationId xmlns:a16="http://schemas.microsoft.com/office/drawing/2014/main" id="{6C3639BD-6FD0-4B46-A56F-4148F399D225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5606" name="Group 31">
            <a:extLst>
              <a:ext uri="{FF2B5EF4-FFF2-40B4-BE49-F238E27FC236}">
                <a16:creationId xmlns:a16="http://schemas.microsoft.com/office/drawing/2014/main" id="{466AB634-61FA-4ADD-BB41-9504BED9B15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747" name="Group 32">
              <a:extLst>
                <a:ext uri="{FF2B5EF4-FFF2-40B4-BE49-F238E27FC236}">
                  <a16:creationId xmlns:a16="http://schemas.microsoft.com/office/drawing/2014/main" id="{9910EA65-7F9F-495E-978C-12B1D5467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70" name="Oval 33">
                <a:extLst>
                  <a:ext uri="{FF2B5EF4-FFF2-40B4-BE49-F238E27FC236}">
                    <a16:creationId xmlns:a16="http://schemas.microsoft.com/office/drawing/2014/main" id="{FF382650-DD33-4990-828F-991CDF4A6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71" name="Text Box 34">
                <a:extLst>
                  <a:ext uri="{FF2B5EF4-FFF2-40B4-BE49-F238E27FC236}">
                    <a16:creationId xmlns:a16="http://schemas.microsoft.com/office/drawing/2014/main" id="{C29527F3-EFB7-444C-BAF5-949D702BF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748" name="Group 35">
              <a:extLst>
                <a:ext uri="{FF2B5EF4-FFF2-40B4-BE49-F238E27FC236}">
                  <a16:creationId xmlns:a16="http://schemas.microsoft.com/office/drawing/2014/main" id="{77985EE1-F4F8-4395-A1FB-39CE4477F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68" name="Oval 36">
                <a:extLst>
                  <a:ext uri="{FF2B5EF4-FFF2-40B4-BE49-F238E27FC236}">
                    <a16:creationId xmlns:a16="http://schemas.microsoft.com/office/drawing/2014/main" id="{2E135F55-883D-43DC-8266-238DA840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9" name="Text Box 37">
                <a:extLst>
                  <a:ext uri="{FF2B5EF4-FFF2-40B4-BE49-F238E27FC236}">
                    <a16:creationId xmlns:a16="http://schemas.microsoft.com/office/drawing/2014/main" id="{8831FC65-5295-411B-BB11-A420E21DF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749" name="Group 38">
              <a:extLst>
                <a:ext uri="{FF2B5EF4-FFF2-40B4-BE49-F238E27FC236}">
                  <a16:creationId xmlns:a16="http://schemas.microsoft.com/office/drawing/2014/main" id="{ED0B00CE-7954-45B4-9420-4FE41EC97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66" name="Oval 39">
                <a:extLst>
                  <a:ext uri="{FF2B5EF4-FFF2-40B4-BE49-F238E27FC236}">
                    <a16:creationId xmlns:a16="http://schemas.microsoft.com/office/drawing/2014/main" id="{43A87B99-7BA3-46A0-A765-ACD1A0058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7" name="Text Box 40">
                <a:extLst>
                  <a:ext uri="{FF2B5EF4-FFF2-40B4-BE49-F238E27FC236}">
                    <a16:creationId xmlns:a16="http://schemas.microsoft.com/office/drawing/2014/main" id="{3B75E2F5-7371-43A5-98EB-AC78FB700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750" name="Group 41">
              <a:extLst>
                <a:ext uri="{FF2B5EF4-FFF2-40B4-BE49-F238E27FC236}">
                  <a16:creationId xmlns:a16="http://schemas.microsoft.com/office/drawing/2014/main" id="{897D6E21-CE45-4EF3-86DF-278A230AD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64" name="Oval 42">
                <a:extLst>
                  <a:ext uri="{FF2B5EF4-FFF2-40B4-BE49-F238E27FC236}">
                    <a16:creationId xmlns:a16="http://schemas.microsoft.com/office/drawing/2014/main" id="{C65CEA3F-223E-4B46-828E-EEA19B6C2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5" name="Text Box 43">
                <a:extLst>
                  <a:ext uri="{FF2B5EF4-FFF2-40B4-BE49-F238E27FC236}">
                    <a16:creationId xmlns:a16="http://schemas.microsoft.com/office/drawing/2014/main" id="{5F8CE2CA-E3C5-451A-8A71-30CEB5239A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751" name="Group 44">
              <a:extLst>
                <a:ext uri="{FF2B5EF4-FFF2-40B4-BE49-F238E27FC236}">
                  <a16:creationId xmlns:a16="http://schemas.microsoft.com/office/drawing/2014/main" id="{A63835EC-2DF4-4197-BFD5-E611FF6A3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62" name="Oval 45">
                <a:extLst>
                  <a:ext uri="{FF2B5EF4-FFF2-40B4-BE49-F238E27FC236}">
                    <a16:creationId xmlns:a16="http://schemas.microsoft.com/office/drawing/2014/main" id="{62E89D84-9BDE-460D-8E3F-E0E175F61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63" name="Text Box 46">
                <a:extLst>
                  <a:ext uri="{FF2B5EF4-FFF2-40B4-BE49-F238E27FC236}">
                    <a16:creationId xmlns:a16="http://schemas.microsoft.com/office/drawing/2014/main" id="{7D3C3242-BC73-4393-B096-7ED2F3B1B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752" name="Group 47">
              <a:extLst>
                <a:ext uri="{FF2B5EF4-FFF2-40B4-BE49-F238E27FC236}">
                  <a16:creationId xmlns:a16="http://schemas.microsoft.com/office/drawing/2014/main" id="{C4354AEC-6CE3-46CD-9661-B1A7C193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60" name="Oval 48">
                <a:extLst>
                  <a:ext uri="{FF2B5EF4-FFF2-40B4-BE49-F238E27FC236}">
                    <a16:creationId xmlns:a16="http://schemas.microsoft.com/office/drawing/2014/main" id="{F245DEAE-D685-4386-832C-3DE8616D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61" name="Text Box 49">
                <a:extLst>
                  <a:ext uri="{FF2B5EF4-FFF2-40B4-BE49-F238E27FC236}">
                    <a16:creationId xmlns:a16="http://schemas.microsoft.com/office/drawing/2014/main" id="{7A72CCD7-0CAA-43A1-923E-A4494663E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53" name="Line 50">
              <a:extLst>
                <a:ext uri="{FF2B5EF4-FFF2-40B4-BE49-F238E27FC236}">
                  <a16:creationId xmlns:a16="http://schemas.microsoft.com/office/drawing/2014/main" id="{7D832672-D6E2-4568-8E80-B2DA24728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4" name="Line 51">
              <a:extLst>
                <a:ext uri="{FF2B5EF4-FFF2-40B4-BE49-F238E27FC236}">
                  <a16:creationId xmlns:a16="http://schemas.microsoft.com/office/drawing/2014/main" id="{8C02982E-FB14-45A3-932D-A0AFFA7D63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5" name="Line 52">
              <a:extLst>
                <a:ext uri="{FF2B5EF4-FFF2-40B4-BE49-F238E27FC236}">
                  <a16:creationId xmlns:a16="http://schemas.microsoft.com/office/drawing/2014/main" id="{BA1FC994-BFE2-4BBC-97F0-6E121346F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6" name="Line 53">
              <a:extLst>
                <a:ext uri="{FF2B5EF4-FFF2-40B4-BE49-F238E27FC236}">
                  <a16:creationId xmlns:a16="http://schemas.microsoft.com/office/drawing/2014/main" id="{1D158F65-7F86-44EE-92D7-A6D57FB06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7" name="Line 54">
              <a:extLst>
                <a:ext uri="{FF2B5EF4-FFF2-40B4-BE49-F238E27FC236}">
                  <a16:creationId xmlns:a16="http://schemas.microsoft.com/office/drawing/2014/main" id="{1A44C7B9-A63E-41FB-B159-3A75F854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8" name="Line 55">
              <a:extLst>
                <a:ext uri="{FF2B5EF4-FFF2-40B4-BE49-F238E27FC236}">
                  <a16:creationId xmlns:a16="http://schemas.microsoft.com/office/drawing/2014/main" id="{EC0D0695-C29F-4A6F-8733-66C557CDF8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Line 56">
              <a:extLst>
                <a:ext uri="{FF2B5EF4-FFF2-40B4-BE49-F238E27FC236}">
                  <a16:creationId xmlns:a16="http://schemas.microsoft.com/office/drawing/2014/main" id="{7DBBCC93-EE33-4C78-B252-02BCD3A85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57">
            <a:extLst>
              <a:ext uri="{FF2B5EF4-FFF2-40B4-BE49-F238E27FC236}">
                <a16:creationId xmlns:a16="http://schemas.microsoft.com/office/drawing/2014/main" id="{0BB74A01-6AD1-473B-AA59-8345B7ECA75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5719" name="Group 58">
              <a:extLst>
                <a:ext uri="{FF2B5EF4-FFF2-40B4-BE49-F238E27FC236}">
                  <a16:creationId xmlns:a16="http://schemas.microsoft.com/office/drawing/2014/main" id="{60F2B34D-6D60-4320-8B85-EDF5D3897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722" name="Group 59">
                <a:extLst>
                  <a:ext uri="{FF2B5EF4-FFF2-40B4-BE49-F238E27FC236}">
                    <a16:creationId xmlns:a16="http://schemas.microsoft.com/office/drawing/2014/main" id="{E6E6898F-0A3C-4920-884A-48CDB47C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745" name="Oval 60">
                  <a:extLst>
                    <a:ext uri="{FF2B5EF4-FFF2-40B4-BE49-F238E27FC236}">
                      <a16:creationId xmlns:a16="http://schemas.microsoft.com/office/drawing/2014/main" id="{746F0166-5C29-4112-86E7-9697C9A8CF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6" name="Text Box 61">
                  <a:extLst>
                    <a:ext uri="{FF2B5EF4-FFF2-40B4-BE49-F238E27FC236}">
                      <a16:creationId xmlns:a16="http://schemas.microsoft.com/office/drawing/2014/main" id="{305DD174-B662-470A-AC9F-0B199D9423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723" name="Group 62">
                <a:extLst>
                  <a:ext uri="{FF2B5EF4-FFF2-40B4-BE49-F238E27FC236}">
                    <a16:creationId xmlns:a16="http://schemas.microsoft.com/office/drawing/2014/main" id="{3AF2F6D7-411F-421E-BDB6-B19D6FC7E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743" name="Oval 63">
                  <a:extLst>
                    <a:ext uri="{FF2B5EF4-FFF2-40B4-BE49-F238E27FC236}">
                      <a16:creationId xmlns:a16="http://schemas.microsoft.com/office/drawing/2014/main" id="{99ADEE20-52D5-4111-B457-C2A6F61C8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4" name="Text Box 64">
                  <a:extLst>
                    <a:ext uri="{FF2B5EF4-FFF2-40B4-BE49-F238E27FC236}">
                      <a16:creationId xmlns:a16="http://schemas.microsoft.com/office/drawing/2014/main" id="{00EC8711-7DFB-4795-B903-262FD198A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724" name="Group 65">
                <a:extLst>
                  <a:ext uri="{FF2B5EF4-FFF2-40B4-BE49-F238E27FC236}">
                    <a16:creationId xmlns:a16="http://schemas.microsoft.com/office/drawing/2014/main" id="{8E804339-3493-46D4-96FD-57C12AC17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741" name="Oval 66">
                  <a:extLst>
                    <a:ext uri="{FF2B5EF4-FFF2-40B4-BE49-F238E27FC236}">
                      <a16:creationId xmlns:a16="http://schemas.microsoft.com/office/drawing/2014/main" id="{37C589FB-A849-4AF8-8018-F698F2A21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2" name="Text Box 67">
                  <a:extLst>
                    <a:ext uri="{FF2B5EF4-FFF2-40B4-BE49-F238E27FC236}">
                      <a16:creationId xmlns:a16="http://schemas.microsoft.com/office/drawing/2014/main" id="{62553D34-7096-4073-B286-43839A58D9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725" name="Group 68">
                <a:extLst>
                  <a:ext uri="{FF2B5EF4-FFF2-40B4-BE49-F238E27FC236}">
                    <a16:creationId xmlns:a16="http://schemas.microsoft.com/office/drawing/2014/main" id="{C5681D5D-8A45-479E-B5DF-F6F72F92F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739" name="Oval 69">
                  <a:extLst>
                    <a:ext uri="{FF2B5EF4-FFF2-40B4-BE49-F238E27FC236}">
                      <a16:creationId xmlns:a16="http://schemas.microsoft.com/office/drawing/2014/main" id="{9B249C60-8A4C-4C13-A687-2B774B0EE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740" name="Text Box 70">
                  <a:extLst>
                    <a:ext uri="{FF2B5EF4-FFF2-40B4-BE49-F238E27FC236}">
                      <a16:creationId xmlns:a16="http://schemas.microsoft.com/office/drawing/2014/main" id="{320D3672-BB0D-4820-B7CC-C4C11EC056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726" name="Group 71">
                <a:extLst>
                  <a:ext uri="{FF2B5EF4-FFF2-40B4-BE49-F238E27FC236}">
                    <a16:creationId xmlns:a16="http://schemas.microsoft.com/office/drawing/2014/main" id="{7CB6325E-607F-4024-97DD-5739F658D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737" name="Oval 72">
                  <a:extLst>
                    <a:ext uri="{FF2B5EF4-FFF2-40B4-BE49-F238E27FC236}">
                      <a16:creationId xmlns:a16="http://schemas.microsoft.com/office/drawing/2014/main" id="{72EFC6EE-40F1-443C-9B50-782D68D9E8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738" name="Text Box 73">
                  <a:extLst>
                    <a:ext uri="{FF2B5EF4-FFF2-40B4-BE49-F238E27FC236}">
                      <a16:creationId xmlns:a16="http://schemas.microsoft.com/office/drawing/2014/main" id="{0E497CB4-B946-411D-A1C0-DEDD9AF66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727" name="Group 74">
                <a:extLst>
                  <a:ext uri="{FF2B5EF4-FFF2-40B4-BE49-F238E27FC236}">
                    <a16:creationId xmlns:a16="http://schemas.microsoft.com/office/drawing/2014/main" id="{5DAED098-5AF7-4706-892E-264C05EB80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735" name="Oval 75">
                  <a:extLst>
                    <a:ext uri="{FF2B5EF4-FFF2-40B4-BE49-F238E27FC236}">
                      <a16:creationId xmlns:a16="http://schemas.microsoft.com/office/drawing/2014/main" id="{D5BE2B54-BA9E-443E-947C-84C521380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736" name="Text Box 76">
                  <a:extLst>
                    <a:ext uri="{FF2B5EF4-FFF2-40B4-BE49-F238E27FC236}">
                      <a16:creationId xmlns:a16="http://schemas.microsoft.com/office/drawing/2014/main" id="{D29F22BB-6ACC-4F85-B006-88873F882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728" name="Line 77">
                <a:extLst>
                  <a:ext uri="{FF2B5EF4-FFF2-40B4-BE49-F238E27FC236}">
                    <a16:creationId xmlns:a16="http://schemas.microsoft.com/office/drawing/2014/main" id="{D77DCBD4-126E-44F0-9EC5-5F6B41CF1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9" name="Line 78">
                <a:extLst>
                  <a:ext uri="{FF2B5EF4-FFF2-40B4-BE49-F238E27FC236}">
                    <a16:creationId xmlns:a16="http://schemas.microsoft.com/office/drawing/2014/main" id="{E5DCDEDC-7157-4FFD-BE9A-BEA71AB04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0" name="Line 79">
                <a:extLst>
                  <a:ext uri="{FF2B5EF4-FFF2-40B4-BE49-F238E27FC236}">
                    <a16:creationId xmlns:a16="http://schemas.microsoft.com/office/drawing/2014/main" id="{2348F460-73E4-4503-B2E1-77AD72AC1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1" name="Line 80">
                <a:extLst>
                  <a:ext uri="{FF2B5EF4-FFF2-40B4-BE49-F238E27FC236}">
                    <a16:creationId xmlns:a16="http://schemas.microsoft.com/office/drawing/2014/main" id="{99AE9D53-F6CD-46D7-8252-8521E4150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2" name="Line 81">
                <a:extLst>
                  <a:ext uri="{FF2B5EF4-FFF2-40B4-BE49-F238E27FC236}">
                    <a16:creationId xmlns:a16="http://schemas.microsoft.com/office/drawing/2014/main" id="{1FEDAAD7-BB68-4E1F-B537-070703C04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3" name="Line 82">
                <a:extLst>
                  <a:ext uri="{FF2B5EF4-FFF2-40B4-BE49-F238E27FC236}">
                    <a16:creationId xmlns:a16="http://schemas.microsoft.com/office/drawing/2014/main" id="{CB3B8DEB-4B99-4AF7-8F64-EE32868DA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Line 83">
                <a:extLst>
                  <a:ext uri="{FF2B5EF4-FFF2-40B4-BE49-F238E27FC236}">
                    <a16:creationId xmlns:a16="http://schemas.microsoft.com/office/drawing/2014/main" id="{EA299F7A-E699-415D-B0E2-E3372918F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20" name="Line 84">
              <a:extLst>
                <a:ext uri="{FF2B5EF4-FFF2-40B4-BE49-F238E27FC236}">
                  <a16:creationId xmlns:a16="http://schemas.microsoft.com/office/drawing/2014/main" id="{1F596B41-D17F-49EB-9516-9F2FFF27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21" name="Text Box 85">
              <a:extLst>
                <a:ext uri="{FF2B5EF4-FFF2-40B4-BE49-F238E27FC236}">
                  <a16:creationId xmlns:a16="http://schemas.microsoft.com/office/drawing/2014/main" id="{50871A1E-A3DA-4E84-B14D-38D602324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5608" name="Group 86">
            <a:extLst>
              <a:ext uri="{FF2B5EF4-FFF2-40B4-BE49-F238E27FC236}">
                <a16:creationId xmlns:a16="http://schemas.microsoft.com/office/drawing/2014/main" id="{9D0DE79D-E72D-4CE6-8999-B498EE3B4AC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94" name="Group 87">
              <a:extLst>
                <a:ext uri="{FF2B5EF4-FFF2-40B4-BE49-F238E27FC236}">
                  <a16:creationId xmlns:a16="http://schemas.microsoft.com/office/drawing/2014/main" id="{7728787D-8450-4473-BC87-EB45636B1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717" name="Oval 88">
                <a:extLst>
                  <a:ext uri="{FF2B5EF4-FFF2-40B4-BE49-F238E27FC236}">
                    <a16:creationId xmlns:a16="http://schemas.microsoft.com/office/drawing/2014/main" id="{9891A991-E852-4681-AEED-BD6FD7A97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8" name="Text Box 89">
                <a:extLst>
                  <a:ext uri="{FF2B5EF4-FFF2-40B4-BE49-F238E27FC236}">
                    <a16:creationId xmlns:a16="http://schemas.microsoft.com/office/drawing/2014/main" id="{2E0842DC-282A-4B0D-928D-C8B9CA95B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95" name="Group 90">
              <a:extLst>
                <a:ext uri="{FF2B5EF4-FFF2-40B4-BE49-F238E27FC236}">
                  <a16:creationId xmlns:a16="http://schemas.microsoft.com/office/drawing/2014/main" id="{D3AAE316-27EB-4C38-A7F5-902D6196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715" name="Oval 91">
                <a:extLst>
                  <a:ext uri="{FF2B5EF4-FFF2-40B4-BE49-F238E27FC236}">
                    <a16:creationId xmlns:a16="http://schemas.microsoft.com/office/drawing/2014/main" id="{69F0F3F8-843C-4A3C-9BC8-485CF0AC1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6" name="Text Box 92">
                <a:extLst>
                  <a:ext uri="{FF2B5EF4-FFF2-40B4-BE49-F238E27FC236}">
                    <a16:creationId xmlns:a16="http://schemas.microsoft.com/office/drawing/2014/main" id="{5B3039B1-68DE-45F6-A462-2620EF477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96" name="Group 93">
              <a:extLst>
                <a:ext uri="{FF2B5EF4-FFF2-40B4-BE49-F238E27FC236}">
                  <a16:creationId xmlns:a16="http://schemas.microsoft.com/office/drawing/2014/main" id="{3535E610-82C0-4687-AFF7-3DE93E3B4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713" name="Oval 94">
                <a:extLst>
                  <a:ext uri="{FF2B5EF4-FFF2-40B4-BE49-F238E27FC236}">
                    <a16:creationId xmlns:a16="http://schemas.microsoft.com/office/drawing/2014/main" id="{935C73D3-4B1A-4480-8E4F-E2AD9A931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714" name="Text Box 95">
                <a:extLst>
                  <a:ext uri="{FF2B5EF4-FFF2-40B4-BE49-F238E27FC236}">
                    <a16:creationId xmlns:a16="http://schemas.microsoft.com/office/drawing/2014/main" id="{EB85B9A5-92F2-481B-B20B-003D9E2C9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97" name="Group 96">
              <a:extLst>
                <a:ext uri="{FF2B5EF4-FFF2-40B4-BE49-F238E27FC236}">
                  <a16:creationId xmlns:a16="http://schemas.microsoft.com/office/drawing/2014/main" id="{8791781F-E8FD-44A6-9FB3-3CC6BAB34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711" name="Oval 97">
                <a:extLst>
                  <a:ext uri="{FF2B5EF4-FFF2-40B4-BE49-F238E27FC236}">
                    <a16:creationId xmlns:a16="http://schemas.microsoft.com/office/drawing/2014/main" id="{E5D6A703-0365-442B-8EBB-4E2DFF3B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712" name="Text Box 98">
                <a:extLst>
                  <a:ext uri="{FF2B5EF4-FFF2-40B4-BE49-F238E27FC236}">
                    <a16:creationId xmlns:a16="http://schemas.microsoft.com/office/drawing/2014/main" id="{E965B70D-6C59-4D6F-BB5C-A8695493F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98" name="Group 99">
              <a:extLst>
                <a:ext uri="{FF2B5EF4-FFF2-40B4-BE49-F238E27FC236}">
                  <a16:creationId xmlns:a16="http://schemas.microsoft.com/office/drawing/2014/main" id="{0F9ACEB7-DD99-4CA4-9D0E-141B0B3129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709" name="Oval 100">
                <a:extLst>
                  <a:ext uri="{FF2B5EF4-FFF2-40B4-BE49-F238E27FC236}">
                    <a16:creationId xmlns:a16="http://schemas.microsoft.com/office/drawing/2014/main" id="{6E368129-B9F9-4B56-8CA3-67903A586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710" name="Text Box 101">
                <a:extLst>
                  <a:ext uri="{FF2B5EF4-FFF2-40B4-BE49-F238E27FC236}">
                    <a16:creationId xmlns:a16="http://schemas.microsoft.com/office/drawing/2014/main" id="{5CA823B7-D8E4-43D4-A36D-870D54D58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99" name="Group 102">
              <a:extLst>
                <a:ext uri="{FF2B5EF4-FFF2-40B4-BE49-F238E27FC236}">
                  <a16:creationId xmlns:a16="http://schemas.microsoft.com/office/drawing/2014/main" id="{EE9717B0-5D77-4A83-AB89-C4A2037D9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707" name="Oval 103">
                <a:extLst>
                  <a:ext uri="{FF2B5EF4-FFF2-40B4-BE49-F238E27FC236}">
                    <a16:creationId xmlns:a16="http://schemas.microsoft.com/office/drawing/2014/main" id="{CB983B70-22A7-4E72-8298-04894B894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708" name="Text Box 104">
                <a:extLst>
                  <a:ext uri="{FF2B5EF4-FFF2-40B4-BE49-F238E27FC236}">
                    <a16:creationId xmlns:a16="http://schemas.microsoft.com/office/drawing/2014/main" id="{AA9BD8A2-FAEB-404C-BA39-A7A874162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700" name="Line 105">
              <a:extLst>
                <a:ext uri="{FF2B5EF4-FFF2-40B4-BE49-F238E27FC236}">
                  <a16:creationId xmlns:a16="http://schemas.microsoft.com/office/drawing/2014/main" id="{55C53ED9-AB7A-4B38-8913-6C99CFABF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1" name="Line 106">
              <a:extLst>
                <a:ext uri="{FF2B5EF4-FFF2-40B4-BE49-F238E27FC236}">
                  <a16:creationId xmlns:a16="http://schemas.microsoft.com/office/drawing/2014/main" id="{5D95EBCD-A8E2-4110-B69D-1C9F38104A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2" name="Line 107">
              <a:extLst>
                <a:ext uri="{FF2B5EF4-FFF2-40B4-BE49-F238E27FC236}">
                  <a16:creationId xmlns:a16="http://schemas.microsoft.com/office/drawing/2014/main" id="{68181E61-AFEF-4E1D-BF4A-90011742A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3" name="Line 108">
              <a:extLst>
                <a:ext uri="{FF2B5EF4-FFF2-40B4-BE49-F238E27FC236}">
                  <a16:creationId xmlns:a16="http://schemas.microsoft.com/office/drawing/2014/main" id="{D91CCD34-2B74-4885-A6A7-5448EEDC0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4" name="Line 109">
              <a:extLst>
                <a:ext uri="{FF2B5EF4-FFF2-40B4-BE49-F238E27FC236}">
                  <a16:creationId xmlns:a16="http://schemas.microsoft.com/office/drawing/2014/main" id="{3A9F6BD9-4734-4017-BD7D-6D1238B6C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5" name="Line 110">
              <a:extLst>
                <a:ext uri="{FF2B5EF4-FFF2-40B4-BE49-F238E27FC236}">
                  <a16:creationId xmlns:a16="http://schemas.microsoft.com/office/drawing/2014/main" id="{411F731B-B48C-4828-B434-55A46E648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6" name="Line 111">
              <a:extLst>
                <a:ext uri="{FF2B5EF4-FFF2-40B4-BE49-F238E27FC236}">
                  <a16:creationId xmlns:a16="http://schemas.microsoft.com/office/drawing/2014/main" id="{BC649E8A-01F8-4B6F-97A4-326E78F775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9" name="Group 112">
            <a:extLst>
              <a:ext uri="{FF2B5EF4-FFF2-40B4-BE49-F238E27FC236}">
                <a16:creationId xmlns:a16="http://schemas.microsoft.com/office/drawing/2014/main" id="{7BB9A398-6046-4F41-A0D0-FA359EE5E86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69" name="Group 113">
              <a:extLst>
                <a:ext uri="{FF2B5EF4-FFF2-40B4-BE49-F238E27FC236}">
                  <a16:creationId xmlns:a16="http://schemas.microsoft.com/office/drawing/2014/main" id="{2E11492A-8897-4141-B8A3-2B1D3E83F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5692" name="Oval 114">
                <a:extLst>
                  <a:ext uri="{FF2B5EF4-FFF2-40B4-BE49-F238E27FC236}">
                    <a16:creationId xmlns:a16="http://schemas.microsoft.com/office/drawing/2014/main" id="{D8F99CC4-DA82-4BEA-B0D7-43DF37264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5693" name="Text Box 115">
                <a:extLst>
                  <a:ext uri="{FF2B5EF4-FFF2-40B4-BE49-F238E27FC236}">
                    <a16:creationId xmlns:a16="http://schemas.microsoft.com/office/drawing/2014/main" id="{E523C2AE-1DA2-4A23-ACAB-882B5FE6A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70" name="Group 116">
              <a:extLst>
                <a:ext uri="{FF2B5EF4-FFF2-40B4-BE49-F238E27FC236}">
                  <a16:creationId xmlns:a16="http://schemas.microsoft.com/office/drawing/2014/main" id="{0253DAB8-7D64-43E6-91C4-D35CCA180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90" name="Oval 117">
                <a:extLst>
                  <a:ext uri="{FF2B5EF4-FFF2-40B4-BE49-F238E27FC236}">
                    <a16:creationId xmlns:a16="http://schemas.microsoft.com/office/drawing/2014/main" id="{F65E0BA9-4999-431D-9C3E-EC846F84B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91" name="Text Box 118">
                <a:extLst>
                  <a:ext uri="{FF2B5EF4-FFF2-40B4-BE49-F238E27FC236}">
                    <a16:creationId xmlns:a16="http://schemas.microsoft.com/office/drawing/2014/main" id="{CB533E48-4A87-4BA7-BED0-376B6349A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71" name="Group 119">
              <a:extLst>
                <a:ext uri="{FF2B5EF4-FFF2-40B4-BE49-F238E27FC236}">
                  <a16:creationId xmlns:a16="http://schemas.microsoft.com/office/drawing/2014/main" id="{6969843B-CC17-40CF-970E-6280587B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88" name="Oval 120">
                <a:extLst>
                  <a:ext uri="{FF2B5EF4-FFF2-40B4-BE49-F238E27FC236}">
                    <a16:creationId xmlns:a16="http://schemas.microsoft.com/office/drawing/2014/main" id="{AAD691D7-65FD-4BBA-80B4-4000C1954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89" name="Text Box 121">
                <a:extLst>
                  <a:ext uri="{FF2B5EF4-FFF2-40B4-BE49-F238E27FC236}">
                    <a16:creationId xmlns:a16="http://schemas.microsoft.com/office/drawing/2014/main" id="{DD1843E6-F2D7-47C3-A8DA-6B0F44E0B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72" name="Group 122">
              <a:extLst>
                <a:ext uri="{FF2B5EF4-FFF2-40B4-BE49-F238E27FC236}">
                  <a16:creationId xmlns:a16="http://schemas.microsoft.com/office/drawing/2014/main" id="{6C271EE8-6330-4FEA-9512-530FBF3AA8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86" name="Oval 123">
                <a:extLst>
                  <a:ext uri="{FF2B5EF4-FFF2-40B4-BE49-F238E27FC236}">
                    <a16:creationId xmlns:a16="http://schemas.microsoft.com/office/drawing/2014/main" id="{E5FDF8FF-616E-4A40-9C43-A93A2A5E1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87" name="Text Box 124">
                <a:extLst>
                  <a:ext uri="{FF2B5EF4-FFF2-40B4-BE49-F238E27FC236}">
                    <a16:creationId xmlns:a16="http://schemas.microsoft.com/office/drawing/2014/main" id="{600CC730-8F95-4B4A-A242-C339AC3EA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73" name="Group 125">
              <a:extLst>
                <a:ext uri="{FF2B5EF4-FFF2-40B4-BE49-F238E27FC236}">
                  <a16:creationId xmlns:a16="http://schemas.microsoft.com/office/drawing/2014/main" id="{BC59BE7A-F437-459E-8D9A-3BAFE5CB24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84" name="Oval 126">
                <a:extLst>
                  <a:ext uri="{FF2B5EF4-FFF2-40B4-BE49-F238E27FC236}">
                    <a16:creationId xmlns:a16="http://schemas.microsoft.com/office/drawing/2014/main" id="{12526363-369A-461F-88FA-E19567265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85" name="Text Box 127">
                <a:extLst>
                  <a:ext uri="{FF2B5EF4-FFF2-40B4-BE49-F238E27FC236}">
                    <a16:creationId xmlns:a16="http://schemas.microsoft.com/office/drawing/2014/main" id="{03E8488A-68C9-4B5A-84AE-ED446B703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74" name="Group 128">
              <a:extLst>
                <a:ext uri="{FF2B5EF4-FFF2-40B4-BE49-F238E27FC236}">
                  <a16:creationId xmlns:a16="http://schemas.microsoft.com/office/drawing/2014/main" id="{3535863F-3781-4828-8C83-BC2CF37F1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82" name="Oval 129">
                <a:extLst>
                  <a:ext uri="{FF2B5EF4-FFF2-40B4-BE49-F238E27FC236}">
                    <a16:creationId xmlns:a16="http://schemas.microsoft.com/office/drawing/2014/main" id="{74EE2F7D-B697-4F74-9C5F-8C6C4E03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83" name="Text Box 130">
                <a:extLst>
                  <a:ext uri="{FF2B5EF4-FFF2-40B4-BE49-F238E27FC236}">
                    <a16:creationId xmlns:a16="http://schemas.microsoft.com/office/drawing/2014/main" id="{D53DFACE-A617-4BC3-B849-0A950128F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75" name="Line 131">
              <a:extLst>
                <a:ext uri="{FF2B5EF4-FFF2-40B4-BE49-F238E27FC236}">
                  <a16:creationId xmlns:a16="http://schemas.microsoft.com/office/drawing/2014/main" id="{B55E0B85-E64A-457C-ABBE-571B8409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Line 132">
              <a:extLst>
                <a:ext uri="{FF2B5EF4-FFF2-40B4-BE49-F238E27FC236}">
                  <a16:creationId xmlns:a16="http://schemas.microsoft.com/office/drawing/2014/main" id="{98201062-EF56-4C1B-BC6C-9385704041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Line 133">
              <a:extLst>
                <a:ext uri="{FF2B5EF4-FFF2-40B4-BE49-F238E27FC236}">
                  <a16:creationId xmlns:a16="http://schemas.microsoft.com/office/drawing/2014/main" id="{1CA6B0CD-367A-46D5-B342-87E381830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Line 134">
              <a:extLst>
                <a:ext uri="{FF2B5EF4-FFF2-40B4-BE49-F238E27FC236}">
                  <a16:creationId xmlns:a16="http://schemas.microsoft.com/office/drawing/2014/main" id="{7946A602-45DD-4808-A406-86F84B4BC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Line 135">
              <a:extLst>
                <a:ext uri="{FF2B5EF4-FFF2-40B4-BE49-F238E27FC236}">
                  <a16:creationId xmlns:a16="http://schemas.microsoft.com/office/drawing/2014/main" id="{0F39B83B-5C53-4E00-91BC-3753FBCEE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136">
              <a:extLst>
                <a:ext uri="{FF2B5EF4-FFF2-40B4-BE49-F238E27FC236}">
                  <a16:creationId xmlns:a16="http://schemas.microsoft.com/office/drawing/2014/main" id="{8C300D5E-6C8E-4A97-B786-1BCDA907B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37">
              <a:extLst>
                <a:ext uri="{FF2B5EF4-FFF2-40B4-BE49-F238E27FC236}">
                  <a16:creationId xmlns:a16="http://schemas.microsoft.com/office/drawing/2014/main" id="{DBA77EBC-703A-47D8-B762-795DA2291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0" name="Group 138">
            <a:extLst>
              <a:ext uri="{FF2B5EF4-FFF2-40B4-BE49-F238E27FC236}">
                <a16:creationId xmlns:a16="http://schemas.microsoft.com/office/drawing/2014/main" id="{EADC8917-BA42-4A74-82A6-50B7087012A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5641" name="Group 139">
              <a:extLst>
                <a:ext uri="{FF2B5EF4-FFF2-40B4-BE49-F238E27FC236}">
                  <a16:creationId xmlns:a16="http://schemas.microsoft.com/office/drawing/2014/main" id="{5A267FF2-723A-4F70-BDCD-B931BF450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5644" name="Group 140">
                <a:extLst>
                  <a:ext uri="{FF2B5EF4-FFF2-40B4-BE49-F238E27FC236}">
                    <a16:creationId xmlns:a16="http://schemas.microsoft.com/office/drawing/2014/main" id="{DE6C721B-569C-46A1-8FB4-FD5484FAA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5667" name="Oval 141">
                  <a:extLst>
                    <a:ext uri="{FF2B5EF4-FFF2-40B4-BE49-F238E27FC236}">
                      <a16:creationId xmlns:a16="http://schemas.microsoft.com/office/drawing/2014/main" id="{240D13F4-A06B-4B3C-AA51-676E10AFCE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5668" name="Text Box 142">
                  <a:extLst>
                    <a:ext uri="{FF2B5EF4-FFF2-40B4-BE49-F238E27FC236}">
                      <a16:creationId xmlns:a16="http://schemas.microsoft.com/office/drawing/2014/main" id="{193103A0-B94E-46CE-9720-33E39EC78A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5645" name="Group 143">
                <a:extLst>
                  <a:ext uri="{FF2B5EF4-FFF2-40B4-BE49-F238E27FC236}">
                    <a16:creationId xmlns:a16="http://schemas.microsoft.com/office/drawing/2014/main" id="{B84AC870-445D-45C5-AB56-E153618D1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5665" name="Oval 144">
                  <a:extLst>
                    <a:ext uri="{FF2B5EF4-FFF2-40B4-BE49-F238E27FC236}">
                      <a16:creationId xmlns:a16="http://schemas.microsoft.com/office/drawing/2014/main" id="{0CCDFD25-F4C7-49A6-8D19-295DE612F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66" name="Text Box 145">
                  <a:extLst>
                    <a:ext uri="{FF2B5EF4-FFF2-40B4-BE49-F238E27FC236}">
                      <a16:creationId xmlns:a16="http://schemas.microsoft.com/office/drawing/2014/main" id="{04D48E2B-8B0E-4D66-A33B-740A4B256D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5646" name="Group 146">
                <a:extLst>
                  <a:ext uri="{FF2B5EF4-FFF2-40B4-BE49-F238E27FC236}">
                    <a16:creationId xmlns:a16="http://schemas.microsoft.com/office/drawing/2014/main" id="{D210DD59-CBF8-493E-B3C7-F79A31308E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5663" name="Oval 147">
                  <a:extLst>
                    <a:ext uri="{FF2B5EF4-FFF2-40B4-BE49-F238E27FC236}">
                      <a16:creationId xmlns:a16="http://schemas.microsoft.com/office/drawing/2014/main" id="{6BF3E814-2245-417A-9BE1-D527D5E09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5664" name="Text Box 148">
                  <a:extLst>
                    <a:ext uri="{FF2B5EF4-FFF2-40B4-BE49-F238E27FC236}">
                      <a16:creationId xmlns:a16="http://schemas.microsoft.com/office/drawing/2014/main" id="{E5DD1A07-6AE8-4D24-8DEE-5F616D4F27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5647" name="Group 149">
                <a:extLst>
                  <a:ext uri="{FF2B5EF4-FFF2-40B4-BE49-F238E27FC236}">
                    <a16:creationId xmlns:a16="http://schemas.microsoft.com/office/drawing/2014/main" id="{C15AF1C7-9AAC-4D6F-85F9-8B14C9E65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5661" name="Oval 150">
                  <a:extLst>
                    <a:ext uri="{FF2B5EF4-FFF2-40B4-BE49-F238E27FC236}">
                      <a16:creationId xmlns:a16="http://schemas.microsoft.com/office/drawing/2014/main" id="{F98FAADA-C917-4DF3-BF21-21C31252B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5662" name="Text Box 151">
                  <a:extLst>
                    <a:ext uri="{FF2B5EF4-FFF2-40B4-BE49-F238E27FC236}">
                      <a16:creationId xmlns:a16="http://schemas.microsoft.com/office/drawing/2014/main" id="{62DFAA28-D8BB-4EF6-A474-FA5F967500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5648" name="Group 152">
                <a:extLst>
                  <a:ext uri="{FF2B5EF4-FFF2-40B4-BE49-F238E27FC236}">
                    <a16:creationId xmlns:a16="http://schemas.microsoft.com/office/drawing/2014/main" id="{1521217F-A7F6-40BC-B86A-238DF8A5F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5659" name="Oval 153">
                  <a:extLst>
                    <a:ext uri="{FF2B5EF4-FFF2-40B4-BE49-F238E27FC236}">
                      <a16:creationId xmlns:a16="http://schemas.microsoft.com/office/drawing/2014/main" id="{1D20980C-84C3-49ED-823C-FD4291BEA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5660" name="Text Box 154">
                  <a:extLst>
                    <a:ext uri="{FF2B5EF4-FFF2-40B4-BE49-F238E27FC236}">
                      <a16:creationId xmlns:a16="http://schemas.microsoft.com/office/drawing/2014/main" id="{5226AA2E-1C71-480A-AF02-41D0258F1D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5649" name="Group 155">
                <a:extLst>
                  <a:ext uri="{FF2B5EF4-FFF2-40B4-BE49-F238E27FC236}">
                    <a16:creationId xmlns:a16="http://schemas.microsoft.com/office/drawing/2014/main" id="{5A89FE75-E330-481D-A106-F781085C7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5657" name="Oval 156">
                  <a:extLst>
                    <a:ext uri="{FF2B5EF4-FFF2-40B4-BE49-F238E27FC236}">
                      <a16:creationId xmlns:a16="http://schemas.microsoft.com/office/drawing/2014/main" id="{21AAB1BC-F64B-4B1D-B1EA-FB55CE79D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5658" name="Text Box 157">
                  <a:extLst>
                    <a:ext uri="{FF2B5EF4-FFF2-40B4-BE49-F238E27FC236}">
                      <a16:creationId xmlns:a16="http://schemas.microsoft.com/office/drawing/2014/main" id="{9A99EE48-204A-4CEA-8091-EB649913F3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5650" name="Line 158">
                <a:extLst>
                  <a:ext uri="{FF2B5EF4-FFF2-40B4-BE49-F238E27FC236}">
                    <a16:creationId xmlns:a16="http://schemas.microsoft.com/office/drawing/2014/main" id="{E1E09FF7-8279-4571-AA85-18719C1B5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159">
                <a:extLst>
                  <a:ext uri="{FF2B5EF4-FFF2-40B4-BE49-F238E27FC236}">
                    <a16:creationId xmlns:a16="http://schemas.microsoft.com/office/drawing/2014/main" id="{A9696595-8931-4FB2-9FA5-1F9AB8D0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Line 160">
                <a:extLst>
                  <a:ext uri="{FF2B5EF4-FFF2-40B4-BE49-F238E27FC236}">
                    <a16:creationId xmlns:a16="http://schemas.microsoft.com/office/drawing/2014/main" id="{2CE119D7-DEEF-4E31-9813-1CAE9A780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3" name="Line 161">
                <a:extLst>
                  <a:ext uri="{FF2B5EF4-FFF2-40B4-BE49-F238E27FC236}">
                    <a16:creationId xmlns:a16="http://schemas.microsoft.com/office/drawing/2014/main" id="{E45C9BC0-012C-4368-A422-896329C40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4" name="Line 162">
                <a:extLst>
                  <a:ext uri="{FF2B5EF4-FFF2-40B4-BE49-F238E27FC236}">
                    <a16:creationId xmlns:a16="http://schemas.microsoft.com/office/drawing/2014/main" id="{5B4FB43F-36DD-4B49-9D34-BD60FF61F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163">
                <a:extLst>
                  <a:ext uri="{FF2B5EF4-FFF2-40B4-BE49-F238E27FC236}">
                    <a16:creationId xmlns:a16="http://schemas.microsoft.com/office/drawing/2014/main" id="{FF0345A3-F1D6-40EB-AB9C-CA6841F3D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164">
                <a:extLst>
                  <a:ext uri="{FF2B5EF4-FFF2-40B4-BE49-F238E27FC236}">
                    <a16:creationId xmlns:a16="http://schemas.microsoft.com/office/drawing/2014/main" id="{CCDFFD1C-4421-4664-95D2-9DC303D29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42" name="Line 165">
              <a:extLst>
                <a:ext uri="{FF2B5EF4-FFF2-40B4-BE49-F238E27FC236}">
                  <a16:creationId xmlns:a16="http://schemas.microsoft.com/office/drawing/2014/main" id="{9B1CB67B-9F16-4F25-8454-66904FF38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Text Box 166">
              <a:extLst>
                <a:ext uri="{FF2B5EF4-FFF2-40B4-BE49-F238E27FC236}">
                  <a16:creationId xmlns:a16="http://schemas.microsoft.com/office/drawing/2014/main" id="{9AE6BB48-79BC-48CB-BA42-CD483B2F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5611" name="Group 167">
            <a:extLst>
              <a:ext uri="{FF2B5EF4-FFF2-40B4-BE49-F238E27FC236}">
                <a16:creationId xmlns:a16="http://schemas.microsoft.com/office/drawing/2014/main" id="{494F2AE6-921A-465B-9F3C-2EA7BC3B43C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5616" name="Group 168">
              <a:extLst>
                <a:ext uri="{FF2B5EF4-FFF2-40B4-BE49-F238E27FC236}">
                  <a16:creationId xmlns:a16="http://schemas.microsoft.com/office/drawing/2014/main" id="{6FD1BCA5-6175-4003-8390-163B924D5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89609" name="Oval 169">
                <a:extLst>
                  <a:ext uri="{FF2B5EF4-FFF2-40B4-BE49-F238E27FC236}">
                    <a16:creationId xmlns:a16="http://schemas.microsoft.com/office/drawing/2014/main" id="{1BBC6242-C5FB-4A07-821D-FE20075EE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5640" name="Text Box 170">
                <a:extLst>
                  <a:ext uri="{FF2B5EF4-FFF2-40B4-BE49-F238E27FC236}">
                    <a16:creationId xmlns:a16="http://schemas.microsoft.com/office/drawing/2014/main" id="{D8CCEEA0-9A6F-41DF-A73A-FD5CDFD9C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5617" name="Group 171">
              <a:extLst>
                <a:ext uri="{FF2B5EF4-FFF2-40B4-BE49-F238E27FC236}">
                  <a16:creationId xmlns:a16="http://schemas.microsoft.com/office/drawing/2014/main" id="{487ECEEC-CED2-4ACD-A601-BECAC8204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5637" name="Oval 172">
                <a:extLst>
                  <a:ext uri="{FF2B5EF4-FFF2-40B4-BE49-F238E27FC236}">
                    <a16:creationId xmlns:a16="http://schemas.microsoft.com/office/drawing/2014/main" id="{1D36CFC6-3F91-4AA6-BAA4-56141C02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8" name="Text Box 173">
                <a:extLst>
                  <a:ext uri="{FF2B5EF4-FFF2-40B4-BE49-F238E27FC236}">
                    <a16:creationId xmlns:a16="http://schemas.microsoft.com/office/drawing/2014/main" id="{68FD0D05-ACC0-42A1-AF64-17EB66044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5618" name="Group 174">
              <a:extLst>
                <a:ext uri="{FF2B5EF4-FFF2-40B4-BE49-F238E27FC236}">
                  <a16:creationId xmlns:a16="http://schemas.microsoft.com/office/drawing/2014/main" id="{EF1B80D4-BE27-4102-AAF5-ABC520FCB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5635" name="Oval 175">
                <a:extLst>
                  <a:ext uri="{FF2B5EF4-FFF2-40B4-BE49-F238E27FC236}">
                    <a16:creationId xmlns:a16="http://schemas.microsoft.com/office/drawing/2014/main" id="{71ED8C11-5229-4994-96FA-1BA4AC964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5636" name="Text Box 176">
                <a:extLst>
                  <a:ext uri="{FF2B5EF4-FFF2-40B4-BE49-F238E27FC236}">
                    <a16:creationId xmlns:a16="http://schemas.microsoft.com/office/drawing/2014/main" id="{5ACA65F8-7970-4D4D-8748-BF741428F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5619" name="Group 177">
              <a:extLst>
                <a:ext uri="{FF2B5EF4-FFF2-40B4-BE49-F238E27FC236}">
                  <a16:creationId xmlns:a16="http://schemas.microsoft.com/office/drawing/2014/main" id="{5EBE0CE6-0F0D-43B2-8414-88DF8318B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5633" name="Oval 178">
                <a:extLst>
                  <a:ext uri="{FF2B5EF4-FFF2-40B4-BE49-F238E27FC236}">
                    <a16:creationId xmlns:a16="http://schemas.microsoft.com/office/drawing/2014/main" id="{F3F8D5BA-614B-4C6D-B6BD-1D00D163A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5634" name="Text Box 179">
                <a:extLst>
                  <a:ext uri="{FF2B5EF4-FFF2-40B4-BE49-F238E27FC236}">
                    <a16:creationId xmlns:a16="http://schemas.microsoft.com/office/drawing/2014/main" id="{AA2FB2A5-0A15-49C7-8FCF-58DA61ADD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5620" name="Group 180">
              <a:extLst>
                <a:ext uri="{FF2B5EF4-FFF2-40B4-BE49-F238E27FC236}">
                  <a16:creationId xmlns:a16="http://schemas.microsoft.com/office/drawing/2014/main" id="{8CEB72AF-F8B5-4766-ACEB-155F16354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5631" name="Oval 181">
                <a:extLst>
                  <a:ext uri="{FF2B5EF4-FFF2-40B4-BE49-F238E27FC236}">
                    <a16:creationId xmlns:a16="http://schemas.microsoft.com/office/drawing/2014/main" id="{36F3696C-0B33-4B82-8020-6F798F9C8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5632" name="Text Box 182">
                <a:extLst>
                  <a:ext uri="{FF2B5EF4-FFF2-40B4-BE49-F238E27FC236}">
                    <a16:creationId xmlns:a16="http://schemas.microsoft.com/office/drawing/2014/main" id="{DDE3AD01-0E74-44A0-9A07-CC10C1B92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5621" name="Group 183">
              <a:extLst>
                <a:ext uri="{FF2B5EF4-FFF2-40B4-BE49-F238E27FC236}">
                  <a16:creationId xmlns:a16="http://schemas.microsoft.com/office/drawing/2014/main" id="{E7047859-F626-4B56-B278-9F1A059DC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5629" name="Oval 184">
                <a:extLst>
                  <a:ext uri="{FF2B5EF4-FFF2-40B4-BE49-F238E27FC236}">
                    <a16:creationId xmlns:a16="http://schemas.microsoft.com/office/drawing/2014/main" id="{6881C9D8-1D11-4F67-95B7-586DD3DF3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rgbClr val="0000CC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5630" name="Text Box 185">
                <a:extLst>
                  <a:ext uri="{FF2B5EF4-FFF2-40B4-BE49-F238E27FC236}">
                    <a16:creationId xmlns:a16="http://schemas.microsoft.com/office/drawing/2014/main" id="{E64C4751-E145-4CDE-B6E4-96ADB3213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5622" name="Line 186">
              <a:extLst>
                <a:ext uri="{FF2B5EF4-FFF2-40B4-BE49-F238E27FC236}">
                  <a16:creationId xmlns:a16="http://schemas.microsoft.com/office/drawing/2014/main" id="{DCC83211-1717-4219-9A9F-C53CF124B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187">
              <a:extLst>
                <a:ext uri="{FF2B5EF4-FFF2-40B4-BE49-F238E27FC236}">
                  <a16:creationId xmlns:a16="http://schemas.microsoft.com/office/drawing/2014/main" id="{67B13245-B4CF-450A-AA2A-C9FEC70B96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Line 188">
              <a:extLst>
                <a:ext uri="{FF2B5EF4-FFF2-40B4-BE49-F238E27FC236}">
                  <a16:creationId xmlns:a16="http://schemas.microsoft.com/office/drawing/2014/main" id="{9ED5239F-48AB-412E-B967-0E349FE6D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Line 189">
              <a:extLst>
                <a:ext uri="{FF2B5EF4-FFF2-40B4-BE49-F238E27FC236}">
                  <a16:creationId xmlns:a16="http://schemas.microsoft.com/office/drawing/2014/main" id="{D10F67EC-F378-4FCE-8E70-DDAE1341A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Line 190">
              <a:extLst>
                <a:ext uri="{FF2B5EF4-FFF2-40B4-BE49-F238E27FC236}">
                  <a16:creationId xmlns:a16="http://schemas.microsoft.com/office/drawing/2014/main" id="{F4F824C3-3E5D-4A67-A111-8E8FFFEED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Line 191">
              <a:extLst>
                <a:ext uri="{FF2B5EF4-FFF2-40B4-BE49-F238E27FC236}">
                  <a16:creationId xmlns:a16="http://schemas.microsoft.com/office/drawing/2014/main" id="{29F1E055-EFB0-45CF-9005-03D9588A8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Line 192">
              <a:extLst>
                <a:ext uri="{FF2B5EF4-FFF2-40B4-BE49-F238E27FC236}">
                  <a16:creationId xmlns:a16="http://schemas.microsoft.com/office/drawing/2014/main" id="{E9DC8FBE-F2EF-4EFC-8BD2-39B156DB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2" name="Text Box 465">
            <a:extLst>
              <a:ext uri="{FF2B5EF4-FFF2-40B4-BE49-F238E27FC236}">
                <a16:creationId xmlns:a16="http://schemas.microsoft.com/office/drawing/2014/main" id="{F72A50B1-41EB-4604-B27E-19550623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5613" name="Text Box 466">
            <a:extLst>
              <a:ext uri="{FF2B5EF4-FFF2-40B4-BE49-F238E27FC236}">
                <a16:creationId xmlns:a16="http://schemas.microsoft.com/office/drawing/2014/main" id="{B5D2EF4C-8992-4FB2-9875-64E352F6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89907" name="Text Box 467">
            <a:extLst>
              <a:ext uri="{FF2B5EF4-FFF2-40B4-BE49-F238E27FC236}">
                <a16:creationId xmlns:a16="http://schemas.microsoft.com/office/drawing/2014/main" id="{2A69FF6A-0035-484B-AFBC-309D669D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5615" name="Oval 468">
            <a:extLst>
              <a:ext uri="{FF2B5EF4-FFF2-40B4-BE49-F238E27FC236}">
                <a16:creationId xmlns:a16="http://schemas.microsoft.com/office/drawing/2014/main" id="{DCC9755E-CA33-45AF-A229-DFAFA8E2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>
            <a:extLst>
              <a:ext uri="{FF2B5EF4-FFF2-40B4-BE49-F238E27FC236}">
                <a16:creationId xmlns:a16="http://schemas.microsoft.com/office/drawing/2014/main" id="{C8022C8C-D9BF-4381-AF61-D7EC668219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031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A75300D-D1B1-4853-AA68-6E83867E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D67518EE-E09D-4991-8452-A89394B24F2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822" name="Group 5">
              <a:extLst>
                <a:ext uri="{FF2B5EF4-FFF2-40B4-BE49-F238E27FC236}">
                  <a16:creationId xmlns:a16="http://schemas.microsoft.com/office/drawing/2014/main" id="{AACA9B72-80A4-4718-857A-0D9EDC621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45" name="Oval 6">
                <a:extLst>
                  <a:ext uri="{FF2B5EF4-FFF2-40B4-BE49-F238E27FC236}">
                    <a16:creationId xmlns:a16="http://schemas.microsoft.com/office/drawing/2014/main" id="{20E7DB16-2158-4A8D-9960-D23E0BA2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6" name="Text Box 7">
                <a:extLst>
                  <a:ext uri="{FF2B5EF4-FFF2-40B4-BE49-F238E27FC236}">
                    <a16:creationId xmlns:a16="http://schemas.microsoft.com/office/drawing/2014/main" id="{DD1111BF-12A4-408E-A12C-3EFE69F1A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823" name="Group 8">
              <a:extLst>
                <a:ext uri="{FF2B5EF4-FFF2-40B4-BE49-F238E27FC236}">
                  <a16:creationId xmlns:a16="http://schemas.microsoft.com/office/drawing/2014/main" id="{44FBF144-1227-4EDD-9698-793026767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43" name="Oval 9">
                <a:extLst>
                  <a:ext uri="{FF2B5EF4-FFF2-40B4-BE49-F238E27FC236}">
                    <a16:creationId xmlns:a16="http://schemas.microsoft.com/office/drawing/2014/main" id="{51A21389-F95A-4A51-9098-9E851FD8B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4" name="Text Box 10">
                <a:extLst>
                  <a:ext uri="{FF2B5EF4-FFF2-40B4-BE49-F238E27FC236}">
                    <a16:creationId xmlns:a16="http://schemas.microsoft.com/office/drawing/2014/main" id="{D3A45421-873B-46E4-9E58-5359D11AC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824" name="Group 11">
              <a:extLst>
                <a:ext uri="{FF2B5EF4-FFF2-40B4-BE49-F238E27FC236}">
                  <a16:creationId xmlns:a16="http://schemas.microsoft.com/office/drawing/2014/main" id="{27A427A5-5B26-40F3-AE73-0146C86D8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41" name="Oval 12">
                <a:extLst>
                  <a:ext uri="{FF2B5EF4-FFF2-40B4-BE49-F238E27FC236}">
                    <a16:creationId xmlns:a16="http://schemas.microsoft.com/office/drawing/2014/main" id="{FD54362C-7DAB-4162-82BD-928A94E2A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2" name="Text Box 13">
                <a:extLst>
                  <a:ext uri="{FF2B5EF4-FFF2-40B4-BE49-F238E27FC236}">
                    <a16:creationId xmlns:a16="http://schemas.microsoft.com/office/drawing/2014/main" id="{C02C11B1-0E18-4BE9-A187-97A38700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25" name="Group 14">
              <a:extLst>
                <a:ext uri="{FF2B5EF4-FFF2-40B4-BE49-F238E27FC236}">
                  <a16:creationId xmlns:a16="http://schemas.microsoft.com/office/drawing/2014/main" id="{87DBFCA7-9F25-47CC-B121-D28E8D626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39" name="Oval 15">
                <a:extLst>
                  <a:ext uri="{FF2B5EF4-FFF2-40B4-BE49-F238E27FC236}">
                    <a16:creationId xmlns:a16="http://schemas.microsoft.com/office/drawing/2014/main" id="{9C10B854-AEEC-4428-8882-2B9C40ECC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40" name="Text Box 16">
                <a:extLst>
                  <a:ext uri="{FF2B5EF4-FFF2-40B4-BE49-F238E27FC236}">
                    <a16:creationId xmlns:a16="http://schemas.microsoft.com/office/drawing/2014/main" id="{E5A62E6B-143B-4B3F-A3CB-62A6DFBD6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26" name="Group 17">
              <a:extLst>
                <a:ext uri="{FF2B5EF4-FFF2-40B4-BE49-F238E27FC236}">
                  <a16:creationId xmlns:a16="http://schemas.microsoft.com/office/drawing/2014/main" id="{2B1DF7CE-6160-4941-B729-BAB216F72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37" name="Oval 18">
                <a:extLst>
                  <a:ext uri="{FF2B5EF4-FFF2-40B4-BE49-F238E27FC236}">
                    <a16:creationId xmlns:a16="http://schemas.microsoft.com/office/drawing/2014/main" id="{A8BE3D32-F7C4-49AE-A88A-32897887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38" name="Text Box 19">
                <a:extLst>
                  <a:ext uri="{FF2B5EF4-FFF2-40B4-BE49-F238E27FC236}">
                    <a16:creationId xmlns:a16="http://schemas.microsoft.com/office/drawing/2014/main" id="{282D4C27-B3EF-43D2-902D-C26C334667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27" name="Group 20">
              <a:extLst>
                <a:ext uri="{FF2B5EF4-FFF2-40B4-BE49-F238E27FC236}">
                  <a16:creationId xmlns:a16="http://schemas.microsoft.com/office/drawing/2014/main" id="{B4A1473A-5CC0-4DD9-831C-21527E8C30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35" name="Oval 21">
                <a:extLst>
                  <a:ext uri="{FF2B5EF4-FFF2-40B4-BE49-F238E27FC236}">
                    <a16:creationId xmlns:a16="http://schemas.microsoft.com/office/drawing/2014/main" id="{6559782E-3064-4621-A53E-2AAE594A0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36" name="Text Box 22">
                <a:extLst>
                  <a:ext uri="{FF2B5EF4-FFF2-40B4-BE49-F238E27FC236}">
                    <a16:creationId xmlns:a16="http://schemas.microsoft.com/office/drawing/2014/main" id="{451C3F96-F6B9-4D55-A9F8-4A45B5D8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28" name="Line 23">
              <a:extLst>
                <a:ext uri="{FF2B5EF4-FFF2-40B4-BE49-F238E27FC236}">
                  <a16:creationId xmlns:a16="http://schemas.microsoft.com/office/drawing/2014/main" id="{BF9D9609-F1D9-422F-B0E5-E2CDFE818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Line 24">
              <a:extLst>
                <a:ext uri="{FF2B5EF4-FFF2-40B4-BE49-F238E27FC236}">
                  <a16:creationId xmlns:a16="http://schemas.microsoft.com/office/drawing/2014/main" id="{066EB8D7-93B8-4B11-AABC-C1A72094EE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Line 25">
              <a:extLst>
                <a:ext uri="{FF2B5EF4-FFF2-40B4-BE49-F238E27FC236}">
                  <a16:creationId xmlns:a16="http://schemas.microsoft.com/office/drawing/2014/main" id="{109AAE4C-CDEF-44CE-B2A9-F97C25001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Line 26">
              <a:extLst>
                <a:ext uri="{FF2B5EF4-FFF2-40B4-BE49-F238E27FC236}">
                  <a16:creationId xmlns:a16="http://schemas.microsoft.com/office/drawing/2014/main" id="{DC7375E3-E35D-4722-9BD6-30A3FE79F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Line 27">
              <a:extLst>
                <a:ext uri="{FF2B5EF4-FFF2-40B4-BE49-F238E27FC236}">
                  <a16:creationId xmlns:a16="http://schemas.microsoft.com/office/drawing/2014/main" id="{B1FDBEE1-2B70-4E0A-958B-5F6312D95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Line 28">
              <a:extLst>
                <a:ext uri="{FF2B5EF4-FFF2-40B4-BE49-F238E27FC236}">
                  <a16:creationId xmlns:a16="http://schemas.microsoft.com/office/drawing/2014/main" id="{E2A07923-85FF-4B10-9742-074E205E0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Line 29">
              <a:extLst>
                <a:ext uri="{FF2B5EF4-FFF2-40B4-BE49-F238E27FC236}">
                  <a16:creationId xmlns:a16="http://schemas.microsoft.com/office/drawing/2014/main" id="{7A67F44D-E5DD-490D-9D57-304895697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29" name="AutoShape 30">
            <a:extLst>
              <a:ext uri="{FF2B5EF4-FFF2-40B4-BE49-F238E27FC236}">
                <a16:creationId xmlns:a16="http://schemas.microsoft.com/office/drawing/2014/main" id="{4689E3B3-2BED-4A20-B9A1-AA82D1E62691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6630" name="Group 31">
            <a:extLst>
              <a:ext uri="{FF2B5EF4-FFF2-40B4-BE49-F238E27FC236}">
                <a16:creationId xmlns:a16="http://schemas.microsoft.com/office/drawing/2014/main" id="{6104320D-D5DC-43CB-ACB2-37469F92703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97" name="Group 32">
              <a:extLst>
                <a:ext uri="{FF2B5EF4-FFF2-40B4-BE49-F238E27FC236}">
                  <a16:creationId xmlns:a16="http://schemas.microsoft.com/office/drawing/2014/main" id="{5FEAECE7-134C-4040-B912-48D5802ED2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820" name="Oval 33">
                <a:extLst>
                  <a:ext uri="{FF2B5EF4-FFF2-40B4-BE49-F238E27FC236}">
                    <a16:creationId xmlns:a16="http://schemas.microsoft.com/office/drawing/2014/main" id="{DD45E910-48B4-4B02-A999-280BD7A02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21" name="Text Box 34">
                <a:extLst>
                  <a:ext uri="{FF2B5EF4-FFF2-40B4-BE49-F238E27FC236}">
                    <a16:creationId xmlns:a16="http://schemas.microsoft.com/office/drawing/2014/main" id="{0A7DB7B9-3616-4E40-BAB8-B431B1957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98" name="Group 35">
              <a:extLst>
                <a:ext uri="{FF2B5EF4-FFF2-40B4-BE49-F238E27FC236}">
                  <a16:creationId xmlns:a16="http://schemas.microsoft.com/office/drawing/2014/main" id="{B596169D-AC02-45A4-8E74-F5DCD7BE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818" name="Oval 36">
                <a:extLst>
                  <a:ext uri="{FF2B5EF4-FFF2-40B4-BE49-F238E27FC236}">
                    <a16:creationId xmlns:a16="http://schemas.microsoft.com/office/drawing/2014/main" id="{2B299EDD-2EA3-4190-BCD9-E3B8543E1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9" name="Text Box 37">
                <a:extLst>
                  <a:ext uri="{FF2B5EF4-FFF2-40B4-BE49-F238E27FC236}">
                    <a16:creationId xmlns:a16="http://schemas.microsoft.com/office/drawing/2014/main" id="{286F9A4D-3AA8-477B-8E44-6347B639B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99" name="Group 38">
              <a:extLst>
                <a:ext uri="{FF2B5EF4-FFF2-40B4-BE49-F238E27FC236}">
                  <a16:creationId xmlns:a16="http://schemas.microsoft.com/office/drawing/2014/main" id="{AF2EFCE1-ADBA-43FF-95D2-28A84DF32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816" name="Oval 39">
                <a:extLst>
                  <a:ext uri="{FF2B5EF4-FFF2-40B4-BE49-F238E27FC236}">
                    <a16:creationId xmlns:a16="http://schemas.microsoft.com/office/drawing/2014/main" id="{C23A7653-8387-4F6F-8A94-E2D3D6198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7" name="Text Box 40">
                <a:extLst>
                  <a:ext uri="{FF2B5EF4-FFF2-40B4-BE49-F238E27FC236}">
                    <a16:creationId xmlns:a16="http://schemas.microsoft.com/office/drawing/2014/main" id="{2844D65E-1F8A-4C00-A205-1376377793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800" name="Group 41">
              <a:extLst>
                <a:ext uri="{FF2B5EF4-FFF2-40B4-BE49-F238E27FC236}">
                  <a16:creationId xmlns:a16="http://schemas.microsoft.com/office/drawing/2014/main" id="{8082A1FA-5B5E-4BC2-AABD-853EAE838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814" name="Oval 42">
                <a:extLst>
                  <a:ext uri="{FF2B5EF4-FFF2-40B4-BE49-F238E27FC236}">
                    <a16:creationId xmlns:a16="http://schemas.microsoft.com/office/drawing/2014/main" id="{32DCF7ED-47A2-4D78-9AE6-0B2F15EE7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5" name="Text Box 43">
                <a:extLst>
                  <a:ext uri="{FF2B5EF4-FFF2-40B4-BE49-F238E27FC236}">
                    <a16:creationId xmlns:a16="http://schemas.microsoft.com/office/drawing/2014/main" id="{4A4B7C91-FC0B-4F64-9962-133845709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801" name="Group 44">
              <a:extLst>
                <a:ext uri="{FF2B5EF4-FFF2-40B4-BE49-F238E27FC236}">
                  <a16:creationId xmlns:a16="http://schemas.microsoft.com/office/drawing/2014/main" id="{A7F859C1-25CC-4D9C-B4A4-50BA210DC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812" name="Oval 45">
                <a:extLst>
                  <a:ext uri="{FF2B5EF4-FFF2-40B4-BE49-F238E27FC236}">
                    <a16:creationId xmlns:a16="http://schemas.microsoft.com/office/drawing/2014/main" id="{EC776D79-6C71-4048-A523-83E7547DA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813" name="Text Box 46">
                <a:extLst>
                  <a:ext uri="{FF2B5EF4-FFF2-40B4-BE49-F238E27FC236}">
                    <a16:creationId xmlns:a16="http://schemas.microsoft.com/office/drawing/2014/main" id="{A951CC13-2311-4845-9453-D6C934846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802" name="Group 47">
              <a:extLst>
                <a:ext uri="{FF2B5EF4-FFF2-40B4-BE49-F238E27FC236}">
                  <a16:creationId xmlns:a16="http://schemas.microsoft.com/office/drawing/2014/main" id="{CD0591DF-C0B7-43D8-9207-0BE51393E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810" name="Oval 48">
                <a:extLst>
                  <a:ext uri="{FF2B5EF4-FFF2-40B4-BE49-F238E27FC236}">
                    <a16:creationId xmlns:a16="http://schemas.microsoft.com/office/drawing/2014/main" id="{E06AE6B0-972F-4753-84C0-47741B690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811" name="Text Box 49">
                <a:extLst>
                  <a:ext uri="{FF2B5EF4-FFF2-40B4-BE49-F238E27FC236}">
                    <a16:creationId xmlns:a16="http://schemas.microsoft.com/office/drawing/2014/main" id="{FD228CAD-B383-488C-B312-5CC2360E72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803" name="Line 50">
              <a:extLst>
                <a:ext uri="{FF2B5EF4-FFF2-40B4-BE49-F238E27FC236}">
                  <a16:creationId xmlns:a16="http://schemas.microsoft.com/office/drawing/2014/main" id="{BF4864FE-4E23-4980-836A-53A416770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Line 51">
              <a:extLst>
                <a:ext uri="{FF2B5EF4-FFF2-40B4-BE49-F238E27FC236}">
                  <a16:creationId xmlns:a16="http://schemas.microsoft.com/office/drawing/2014/main" id="{8C078880-4E2B-4360-B4AB-939EC3AF8F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Line 52">
              <a:extLst>
                <a:ext uri="{FF2B5EF4-FFF2-40B4-BE49-F238E27FC236}">
                  <a16:creationId xmlns:a16="http://schemas.microsoft.com/office/drawing/2014/main" id="{0DEA2E02-1E53-46E4-8257-722123BE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Line 53">
              <a:extLst>
                <a:ext uri="{FF2B5EF4-FFF2-40B4-BE49-F238E27FC236}">
                  <a16:creationId xmlns:a16="http://schemas.microsoft.com/office/drawing/2014/main" id="{3897853D-D785-455C-A267-8A2D36722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Line 54">
              <a:extLst>
                <a:ext uri="{FF2B5EF4-FFF2-40B4-BE49-F238E27FC236}">
                  <a16:creationId xmlns:a16="http://schemas.microsoft.com/office/drawing/2014/main" id="{B4459BBC-DA49-4462-9AF8-8946FAB4B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Line 55">
              <a:extLst>
                <a:ext uri="{FF2B5EF4-FFF2-40B4-BE49-F238E27FC236}">
                  <a16:creationId xmlns:a16="http://schemas.microsoft.com/office/drawing/2014/main" id="{D94D01BB-04BB-4D91-84C8-8B6DF026A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Line 56">
              <a:extLst>
                <a:ext uri="{FF2B5EF4-FFF2-40B4-BE49-F238E27FC236}">
                  <a16:creationId xmlns:a16="http://schemas.microsoft.com/office/drawing/2014/main" id="{61849402-AE52-4AD4-AF26-B828C63AF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1" name="Group 57">
            <a:extLst>
              <a:ext uri="{FF2B5EF4-FFF2-40B4-BE49-F238E27FC236}">
                <a16:creationId xmlns:a16="http://schemas.microsoft.com/office/drawing/2014/main" id="{4E230F46-3B1C-406F-9CE8-F0FD96FA618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6769" name="Group 58">
              <a:extLst>
                <a:ext uri="{FF2B5EF4-FFF2-40B4-BE49-F238E27FC236}">
                  <a16:creationId xmlns:a16="http://schemas.microsoft.com/office/drawing/2014/main" id="{B57BF56E-9873-4B05-B378-64F620916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772" name="Group 59">
                <a:extLst>
                  <a:ext uri="{FF2B5EF4-FFF2-40B4-BE49-F238E27FC236}">
                    <a16:creationId xmlns:a16="http://schemas.microsoft.com/office/drawing/2014/main" id="{435B715D-5269-4B07-8DEE-E00A16BFF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795" name="Oval 60">
                  <a:extLst>
                    <a:ext uri="{FF2B5EF4-FFF2-40B4-BE49-F238E27FC236}">
                      <a16:creationId xmlns:a16="http://schemas.microsoft.com/office/drawing/2014/main" id="{214C5398-81CB-4B21-9845-590A03584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6" name="Text Box 61">
                  <a:extLst>
                    <a:ext uri="{FF2B5EF4-FFF2-40B4-BE49-F238E27FC236}">
                      <a16:creationId xmlns:a16="http://schemas.microsoft.com/office/drawing/2014/main" id="{45FCBD0C-EA41-4851-8A26-AEB8AE115B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773" name="Group 62">
                <a:extLst>
                  <a:ext uri="{FF2B5EF4-FFF2-40B4-BE49-F238E27FC236}">
                    <a16:creationId xmlns:a16="http://schemas.microsoft.com/office/drawing/2014/main" id="{B159810F-2F1F-48C8-A2E7-52F47B440F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793" name="Oval 63">
                  <a:extLst>
                    <a:ext uri="{FF2B5EF4-FFF2-40B4-BE49-F238E27FC236}">
                      <a16:creationId xmlns:a16="http://schemas.microsoft.com/office/drawing/2014/main" id="{915F0465-7635-42D3-9BFC-62AD2EE0B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4" name="Text Box 64">
                  <a:extLst>
                    <a:ext uri="{FF2B5EF4-FFF2-40B4-BE49-F238E27FC236}">
                      <a16:creationId xmlns:a16="http://schemas.microsoft.com/office/drawing/2014/main" id="{10569314-774F-4A29-BC7C-1CB49441D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774" name="Group 65">
                <a:extLst>
                  <a:ext uri="{FF2B5EF4-FFF2-40B4-BE49-F238E27FC236}">
                    <a16:creationId xmlns:a16="http://schemas.microsoft.com/office/drawing/2014/main" id="{494895B3-6691-4100-80DF-8DBE14B9C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791" name="Oval 66">
                  <a:extLst>
                    <a:ext uri="{FF2B5EF4-FFF2-40B4-BE49-F238E27FC236}">
                      <a16:creationId xmlns:a16="http://schemas.microsoft.com/office/drawing/2014/main" id="{1E23128F-4BC6-4468-9B10-3F277927A3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2" name="Text Box 67">
                  <a:extLst>
                    <a:ext uri="{FF2B5EF4-FFF2-40B4-BE49-F238E27FC236}">
                      <a16:creationId xmlns:a16="http://schemas.microsoft.com/office/drawing/2014/main" id="{27183C79-A8ED-4534-A72D-D3D410C5B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775" name="Group 68">
                <a:extLst>
                  <a:ext uri="{FF2B5EF4-FFF2-40B4-BE49-F238E27FC236}">
                    <a16:creationId xmlns:a16="http://schemas.microsoft.com/office/drawing/2014/main" id="{C44D9AC8-9814-49DF-A5FC-0747FAA90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89" name="Oval 69">
                  <a:extLst>
                    <a:ext uri="{FF2B5EF4-FFF2-40B4-BE49-F238E27FC236}">
                      <a16:creationId xmlns:a16="http://schemas.microsoft.com/office/drawing/2014/main" id="{650FA502-70DA-445E-8691-72B5914D46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90" name="Text Box 70">
                  <a:extLst>
                    <a:ext uri="{FF2B5EF4-FFF2-40B4-BE49-F238E27FC236}">
                      <a16:creationId xmlns:a16="http://schemas.microsoft.com/office/drawing/2014/main" id="{C9BCB927-04E1-4015-B8CB-C14BFB7C0D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776" name="Group 71">
                <a:extLst>
                  <a:ext uri="{FF2B5EF4-FFF2-40B4-BE49-F238E27FC236}">
                    <a16:creationId xmlns:a16="http://schemas.microsoft.com/office/drawing/2014/main" id="{D2708D13-9699-46BF-80B8-43B4EE46E9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87" name="Oval 72">
                  <a:extLst>
                    <a:ext uri="{FF2B5EF4-FFF2-40B4-BE49-F238E27FC236}">
                      <a16:creationId xmlns:a16="http://schemas.microsoft.com/office/drawing/2014/main" id="{09141B0E-18B9-4192-A1E5-2C16001F5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88" name="Text Box 73">
                  <a:extLst>
                    <a:ext uri="{FF2B5EF4-FFF2-40B4-BE49-F238E27FC236}">
                      <a16:creationId xmlns:a16="http://schemas.microsoft.com/office/drawing/2014/main" id="{26F10948-611A-40F7-80B4-320DD57AA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777" name="Group 74">
                <a:extLst>
                  <a:ext uri="{FF2B5EF4-FFF2-40B4-BE49-F238E27FC236}">
                    <a16:creationId xmlns:a16="http://schemas.microsoft.com/office/drawing/2014/main" id="{AB7C7D56-D91E-41B6-A0E8-6A0475E52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85" name="Oval 75">
                  <a:extLst>
                    <a:ext uri="{FF2B5EF4-FFF2-40B4-BE49-F238E27FC236}">
                      <a16:creationId xmlns:a16="http://schemas.microsoft.com/office/drawing/2014/main" id="{BED2B589-3EE8-422F-8FC4-D2B13E3C8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86" name="Text Box 76">
                  <a:extLst>
                    <a:ext uri="{FF2B5EF4-FFF2-40B4-BE49-F238E27FC236}">
                      <a16:creationId xmlns:a16="http://schemas.microsoft.com/office/drawing/2014/main" id="{98CC6CA5-8720-46AA-A92E-CE6349A0B7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78" name="Line 77">
                <a:extLst>
                  <a:ext uri="{FF2B5EF4-FFF2-40B4-BE49-F238E27FC236}">
                    <a16:creationId xmlns:a16="http://schemas.microsoft.com/office/drawing/2014/main" id="{0B3ACC7C-859A-40E1-8564-94A25C38E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Line 78">
                <a:extLst>
                  <a:ext uri="{FF2B5EF4-FFF2-40B4-BE49-F238E27FC236}">
                    <a16:creationId xmlns:a16="http://schemas.microsoft.com/office/drawing/2014/main" id="{CD9691B9-B4D7-4C18-A029-2AEBDA209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0" name="Line 79">
                <a:extLst>
                  <a:ext uri="{FF2B5EF4-FFF2-40B4-BE49-F238E27FC236}">
                    <a16:creationId xmlns:a16="http://schemas.microsoft.com/office/drawing/2014/main" id="{4BD0130B-6DBA-41F5-94CA-941591245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1" name="Line 80">
                <a:extLst>
                  <a:ext uri="{FF2B5EF4-FFF2-40B4-BE49-F238E27FC236}">
                    <a16:creationId xmlns:a16="http://schemas.microsoft.com/office/drawing/2014/main" id="{45C1FE7C-7340-4DFE-9F7E-27A862CF4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Line 81">
                <a:extLst>
                  <a:ext uri="{FF2B5EF4-FFF2-40B4-BE49-F238E27FC236}">
                    <a16:creationId xmlns:a16="http://schemas.microsoft.com/office/drawing/2014/main" id="{DDE551CC-90DB-48AE-A96F-1280CDF28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Line 82">
                <a:extLst>
                  <a:ext uri="{FF2B5EF4-FFF2-40B4-BE49-F238E27FC236}">
                    <a16:creationId xmlns:a16="http://schemas.microsoft.com/office/drawing/2014/main" id="{0C938BCD-04F8-4791-833E-9272AE2C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Line 83">
                <a:extLst>
                  <a:ext uri="{FF2B5EF4-FFF2-40B4-BE49-F238E27FC236}">
                    <a16:creationId xmlns:a16="http://schemas.microsoft.com/office/drawing/2014/main" id="{A9A15B4E-9A70-4C86-8DC3-FEBECF758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70" name="Line 84">
              <a:extLst>
                <a:ext uri="{FF2B5EF4-FFF2-40B4-BE49-F238E27FC236}">
                  <a16:creationId xmlns:a16="http://schemas.microsoft.com/office/drawing/2014/main" id="{A678BD0A-7821-425B-A852-8E048BF0D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71" name="Text Box 85">
              <a:extLst>
                <a:ext uri="{FF2B5EF4-FFF2-40B4-BE49-F238E27FC236}">
                  <a16:creationId xmlns:a16="http://schemas.microsoft.com/office/drawing/2014/main" id="{008D454E-8ADD-401F-AED6-503195438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6632" name="Group 86">
            <a:extLst>
              <a:ext uri="{FF2B5EF4-FFF2-40B4-BE49-F238E27FC236}">
                <a16:creationId xmlns:a16="http://schemas.microsoft.com/office/drawing/2014/main" id="{A0AC6E02-50A5-4A68-B846-E62033995D2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44" name="Group 87">
              <a:extLst>
                <a:ext uri="{FF2B5EF4-FFF2-40B4-BE49-F238E27FC236}">
                  <a16:creationId xmlns:a16="http://schemas.microsoft.com/office/drawing/2014/main" id="{3273D3D6-62CE-4C72-9518-DE9B475F5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67" name="Oval 88">
                <a:extLst>
                  <a:ext uri="{FF2B5EF4-FFF2-40B4-BE49-F238E27FC236}">
                    <a16:creationId xmlns:a16="http://schemas.microsoft.com/office/drawing/2014/main" id="{7932FF8A-C93B-4B70-9DAD-B9FAE2B69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8" name="Text Box 89">
                <a:extLst>
                  <a:ext uri="{FF2B5EF4-FFF2-40B4-BE49-F238E27FC236}">
                    <a16:creationId xmlns:a16="http://schemas.microsoft.com/office/drawing/2014/main" id="{DE2D44DF-F60F-4B34-ADBD-01B500D62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45" name="Group 90">
              <a:extLst>
                <a:ext uri="{FF2B5EF4-FFF2-40B4-BE49-F238E27FC236}">
                  <a16:creationId xmlns:a16="http://schemas.microsoft.com/office/drawing/2014/main" id="{1944A4A6-180C-40C1-BC6C-11DA0180C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65" name="Oval 91">
                <a:extLst>
                  <a:ext uri="{FF2B5EF4-FFF2-40B4-BE49-F238E27FC236}">
                    <a16:creationId xmlns:a16="http://schemas.microsoft.com/office/drawing/2014/main" id="{5F38C1E1-C430-4AA9-A056-204D0FB56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6" name="Text Box 92">
                <a:extLst>
                  <a:ext uri="{FF2B5EF4-FFF2-40B4-BE49-F238E27FC236}">
                    <a16:creationId xmlns:a16="http://schemas.microsoft.com/office/drawing/2014/main" id="{3ED7DFED-B9ED-4070-9D94-AF4EFDB94A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46" name="Group 93">
              <a:extLst>
                <a:ext uri="{FF2B5EF4-FFF2-40B4-BE49-F238E27FC236}">
                  <a16:creationId xmlns:a16="http://schemas.microsoft.com/office/drawing/2014/main" id="{29F46183-C383-454F-9BE2-482C1297A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63" name="Oval 94">
                <a:extLst>
                  <a:ext uri="{FF2B5EF4-FFF2-40B4-BE49-F238E27FC236}">
                    <a16:creationId xmlns:a16="http://schemas.microsoft.com/office/drawing/2014/main" id="{D8D5EAB8-C095-4E4F-9D37-A6E840BB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64" name="Text Box 95">
                <a:extLst>
                  <a:ext uri="{FF2B5EF4-FFF2-40B4-BE49-F238E27FC236}">
                    <a16:creationId xmlns:a16="http://schemas.microsoft.com/office/drawing/2014/main" id="{579BB3E5-FF81-4B62-B047-508A75248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47" name="Group 96">
              <a:extLst>
                <a:ext uri="{FF2B5EF4-FFF2-40B4-BE49-F238E27FC236}">
                  <a16:creationId xmlns:a16="http://schemas.microsoft.com/office/drawing/2014/main" id="{0E1D2C38-46CD-4C88-B2CA-0F9A9E31D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61" name="Oval 97">
                <a:extLst>
                  <a:ext uri="{FF2B5EF4-FFF2-40B4-BE49-F238E27FC236}">
                    <a16:creationId xmlns:a16="http://schemas.microsoft.com/office/drawing/2014/main" id="{F29EEB7F-576F-4B72-BE86-264EF2517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62" name="Text Box 98">
                <a:extLst>
                  <a:ext uri="{FF2B5EF4-FFF2-40B4-BE49-F238E27FC236}">
                    <a16:creationId xmlns:a16="http://schemas.microsoft.com/office/drawing/2014/main" id="{E5B2581E-14D4-4DA0-82AF-253051D80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48" name="Group 99">
              <a:extLst>
                <a:ext uri="{FF2B5EF4-FFF2-40B4-BE49-F238E27FC236}">
                  <a16:creationId xmlns:a16="http://schemas.microsoft.com/office/drawing/2014/main" id="{967A7943-D57D-4D60-A35C-6B8606F7C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59" name="Oval 100">
                <a:extLst>
                  <a:ext uri="{FF2B5EF4-FFF2-40B4-BE49-F238E27FC236}">
                    <a16:creationId xmlns:a16="http://schemas.microsoft.com/office/drawing/2014/main" id="{C39F1649-2A05-44CF-9FFB-1F199B1B5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60" name="Text Box 101">
                <a:extLst>
                  <a:ext uri="{FF2B5EF4-FFF2-40B4-BE49-F238E27FC236}">
                    <a16:creationId xmlns:a16="http://schemas.microsoft.com/office/drawing/2014/main" id="{8BE8FAD2-6E30-4AB1-BBA5-E166F88BC9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49" name="Group 102">
              <a:extLst>
                <a:ext uri="{FF2B5EF4-FFF2-40B4-BE49-F238E27FC236}">
                  <a16:creationId xmlns:a16="http://schemas.microsoft.com/office/drawing/2014/main" id="{5F0E6B2D-532A-4701-8C65-DF548CDFC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57" name="Oval 103">
                <a:extLst>
                  <a:ext uri="{FF2B5EF4-FFF2-40B4-BE49-F238E27FC236}">
                    <a16:creationId xmlns:a16="http://schemas.microsoft.com/office/drawing/2014/main" id="{F5F8C063-615C-41A4-AEB2-348A3B870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58" name="Text Box 104">
                <a:extLst>
                  <a:ext uri="{FF2B5EF4-FFF2-40B4-BE49-F238E27FC236}">
                    <a16:creationId xmlns:a16="http://schemas.microsoft.com/office/drawing/2014/main" id="{D51B5ECA-3938-4998-8C42-5A00A9467D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50" name="Line 105">
              <a:extLst>
                <a:ext uri="{FF2B5EF4-FFF2-40B4-BE49-F238E27FC236}">
                  <a16:creationId xmlns:a16="http://schemas.microsoft.com/office/drawing/2014/main" id="{74F5BA28-A538-438D-AA3C-EB91C72EB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Line 106">
              <a:extLst>
                <a:ext uri="{FF2B5EF4-FFF2-40B4-BE49-F238E27FC236}">
                  <a16:creationId xmlns:a16="http://schemas.microsoft.com/office/drawing/2014/main" id="{D3094BB5-B991-45E9-ABD8-CB53FEFD82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7">
              <a:extLst>
                <a:ext uri="{FF2B5EF4-FFF2-40B4-BE49-F238E27FC236}">
                  <a16:creationId xmlns:a16="http://schemas.microsoft.com/office/drawing/2014/main" id="{64640319-915E-41EA-8CED-D7670E69E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8">
              <a:extLst>
                <a:ext uri="{FF2B5EF4-FFF2-40B4-BE49-F238E27FC236}">
                  <a16:creationId xmlns:a16="http://schemas.microsoft.com/office/drawing/2014/main" id="{15354408-E417-43C7-9559-36F7BC7A1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Line 109">
              <a:extLst>
                <a:ext uri="{FF2B5EF4-FFF2-40B4-BE49-F238E27FC236}">
                  <a16:creationId xmlns:a16="http://schemas.microsoft.com/office/drawing/2014/main" id="{B51D441C-ADDA-43DD-A14D-1CACF419A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Line 110">
              <a:extLst>
                <a:ext uri="{FF2B5EF4-FFF2-40B4-BE49-F238E27FC236}">
                  <a16:creationId xmlns:a16="http://schemas.microsoft.com/office/drawing/2014/main" id="{405C8BBD-003F-4968-B600-42C56E8B6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Line 111">
              <a:extLst>
                <a:ext uri="{FF2B5EF4-FFF2-40B4-BE49-F238E27FC236}">
                  <a16:creationId xmlns:a16="http://schemas.microsoft.com/office/drawing/2014/main" id="{57117B6D-D696-47C8-A146-D9860302C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3" name="Group 112">
            <a:extLst>
              <a:ext uri="{FF2B5EF4-FFF2-40B4-BE49-F238E27FC236}">
                <a16:creationId xmlns:a16="http://schemas.microsoft.com/office/drawing/2014/main" id="{CA38E559-DB53-4CD6-8096-1AFA36AF7CC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719" name="Group 113">
              <a:extLst>
                <a:ext uri="{FF2B5EF4-FFF2-40B4-BE49-F238E27FC236}">
                  <a16:creationId xmlns:a16="http://schemas.microsoft.com/office/drawing/2014/main" id="{E0F13F5A-798C-4C40-B520-621A2F053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742" name="Oval 114">
                <a:extLst>
                  <a:ext uri="{FF2B5EF4-FFF2-40B4-BE49-F238E27FC236}">
                    <a16:creationId xmlns:a16="http://schemas.microsoft.com/office/drawing/2014/main" id="{D611E784-181D-4A2C-9929-99FDCC435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6743" name="Text Box 115">
                <a:extLst>
                  <a:ext uri="{FF2B5EF4-FFF2-40B4-BE49-F238E27FC236}">
                    <a16:creationId xmlns:a16="http://schemas.microsoft.com/office/drawing/2014/main" id="{B90C2C4B-B54F-4A17-AA01-87970613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720" name="Group 116">
              <a:extLst>
                <a:ext uri="{FF2B5EF4-FFF2-40B4-BE49-F238E27FC236}">
                  <a16:creationId xmlns:a16="http://schemas.microsoft.com/office/drawing/2014/main" id="{25AF0B5D-365F-4AE3-8A8C-FB4B76F5D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740" name="Oval 117">
                <a:extLst>
                  <a:ext uri="{FF2B5EF4-FFF2-40B4-BE49-F238E27FC236}">
                    <a16:creationId xmlns:a16="http://schemas.microsoft.com/office/drawing/2014/main" id="{F5D5AD05-271A-46AC-8686-DE7A905F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41" name="Text Box 118">
                <a:extLst>
                  <a:ext uri="{FF2B5EF4-FFF2-40B4-BE49-F238E27FC236}">
                    <a16:creationId xmlns:a16="http://schemas.microsoft.com/office/drawing/2014/main" id="{66A42E22-763B-4688-B4C6-CF4C7EC74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721" name="Group 119">
              <a:extLst>
                <a:ext uri="{FF2B5EF4-FFF2-40B4-BE49-F238E27FC236}">
                  <a16:creationId xmlns:a16="http://schemas.microsoft.com/office/drawing/2014/main" id="{417BCAAA-6CCA-47F0-9EDB-E4EB1800E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738" name="Oval 120">
                <a:extLst>
                  <a:ext uri="{FF2B5EF4-FFF2-40B4-BE49-F238E27FC236}">
                    <a16:creationId xmlns:a16="http://schemas.microsoft.com/office/drawing/2014/main" id="{C09F61AB-F56A-41D8-92D5-56AF99BFE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739" name="Text Box 121">
                <a:extLst>
                  <a:ext uri="{FF2B5EF4-FFF2-40B4-BE49-F238E27FC236}">
                    <a16:creationId xmlns:a16="http://schemas.microsoft.com/office/drawing/2014/main" id="{7A60A139-05B2-4D3E-A80A-4069C1CA0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722" name="Group 122">
              <a:extLst>
                <a:ext uri="{FF2B5EF4-FFF2-40B4-BE49-F238E27FC236}">
                  <a16:creationId xmlns:a16="http://schemas.microsoft.com/office/drawing/2014/main" id="{E2090C42-16D6-48E1-8C09-24E9206C6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736" name="Oval 123">
                <a:extLst>
                  <a:ext uri="{FF2B5EF4-FFF2-40B4-BE49-F238E27FC236}">
                    <a16:creationId xmlns:a16="http://schemas.microsoft.com/office/drawing/2014/main" id="{271A0090-BB9D-4F1E-A813-E4EEED1F5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737" name="Text Box 124">
                <a:extLst>
                  <a:ext uri="{FF2B5EF4-FFF2-40B4-BE49-F238E27FC236}">
                    <a16:creationId xmlns:a16="http://schemas.microsoft.com/office/drawing/2014/main" id="{6584CF0B-2FD8-4C53-ACE3-6F2834B7A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723" name="Group 125">
              <a:extLst>
                <a:ext uri="{FF2B5EF4-FFF2-40B4-BE49-F238E27FC236}">
                  <a16:creationId xmlns:a16="http://schemas.microsoft.com/office/drawing/2014/main" id="{C961505C-5962-439F-9EAB-F257398135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734" name="Oval 126">
                <a:extLst>
                  <a:ext uri="{FF2B5EF4-FFF2-40B4-BE49-F238E27FC236}">
                    <a16:creationId xmlns:a16="http://schemas.microsoft.com/office/drawing/2014/main" id="{50AC0738-4797-4389-A242-CC731C3C3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735" name="Text Box 127">
                <a:extLst>
                  <a:ext uri="{FF2B5EF4-FFF2-40B4-BE49-F238E27FC236}">
                    <a16:creationId xmlns:a16="http://schemas.microsoft.com/office/drawing/2014/main" id="{E8714EF8-8AE5-49E9-9A97-87E32C901F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724" name="Group 128">
              <a:extLst>
                <a:ext uri="{FF2B5EF4-FFF2-40B4-BE49-F238E27FC236}">
                  <a16:creationId xmlns:a16="http://schemas.microsoft.com/office/drawing/2014/main" id="{9970E67A-FADD-4E21-B454-5F1AB3B7C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732" name="Oval 129">
                <a:extLst>
                  <a:ext uri="{FF2B5EF4-FFF2-40B4-BE49-F238E27FC236}">
                    <a16:creationId xmlns:a16="http://schemas.microsoft.com/office/drawing/2014/main" id="{F1C73C40-B763-4425-93E8-FE5BE914B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733" name="Text Box 130">
                <a:extLst>
                  <a:ext uri="{FF2B5EF4-FFF2-40B4-BE49-F238E27FC236}">
                    <a16:creationId xmlns:a16="http://schemas.microsoft.com/office/drawing/2014/main" id="{5EC29660-A093-443A-A650-1D91A1C41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725" name="Line 131">
              <a:extLst>
                <a:ext uri="{FF2B5EF4-FFF2-40B4-BE49-F238E27FC236}">
                  <a16:creationId xmlns:a16="http://schemas.microsoft.com/office/drawing/2014/main" id="{6809ABCC-5018-47AA-B9F2-45413C388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132">
              <a:extLst>
                <a:ext uri="{FF2B5EF4-FFF2-40B4-BE49-F238E27FC236}">
                  <a16:creationId xmlns:a16="http://schemas.microsoft.com/office/drawing/2014/main" id="{D93A1FFB-8B07-4EE1-92C9-3452793732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133">
              <a:extLst>
                <a:ext uri="{FF2B5EF4-FFF2-40B4-BE49-F238E27FC236}">
                  <a16:creationId xmlns:a16="http://schemas.microsoft.com/office/drawing/2014/main" id="{07ECD533-E82D-409A-9BD3-271B821A3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134">
              <a:extLst>
                <a:ext uri="{FF2B5EF4-FFF2-40B4-BE49-F238E27FC236}">
                  <a16:creationId xmlns:a16="http://schemas.microsoft.com/office/drawing/2014/main" id="{BB1AA3AC-A83E-429D-91EB-4CB97A19E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135">
              <a:extLst>
                <a:ext uri="{FF2B5EF4-FFF2-40B4-BE49-F238E27FC236}">
                  <a16:creationId xmlns:a16="http://schemas.microsoft.com/office/drawing/2014/main" id="{D5E14C2F-AAB9-4CFC-A1DE-E35C99133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136">
              <a:extLst>
                <a:ext uri="{FF2B5EF4-FFF2-40B4-BE49-F238E27FC236}">
                  <a16:creationId xmlns:a16="http://schemas.microsoft.com/office/drawing/2014/main" id="{DE130282-67AF-48E3-9CFF-066487BE8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37">
              <a:extLst>
                <a:ext uri="{FF2B5EF4-FFF2-40B4-BE49-F238E27FC236}">
                  <a16:creationId xmlns:a16="http://schemas.microsoft.com/office/drawing/2014/main" id="{5A25DAF1-BD1A-4904-A309-807F0FCCC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38">
            <a:extLst>
              <a:ext uri="{FF2B5EF4-FFF2-40B4-BE49-F238E27FC236}">
                <a16:creationId xmlns:a16="http://schemas.microsoft.com/office/drawing/2014/main" id="{E084E0EA-CF1F-4055-A130-49A9D5872CD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6691" name="Group 139">
              <a:extLst>
                <a:ext uri="{FF2B5EF4-FFF2-40B4-BE49-F238E27FC236}">
                  <a16:creationId xmlns:a16="http://schemas.microsoft.com/office/drawing/2014/main" id="{B71AF5E8-DDD3-43B2-8BAB-560515393B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6694" name="Group 140">
                <a:extLst>
                  <a:ext uri="{FF2B5EF4-FFF2-40B4-BE49-F238E27FC236}">
                    <a16:creationId xmlns:a16="http://schemas.microsoft.com/office/drawing/2014/main" id="{251A6091-50F7-49A5-BEF0-BB85BD6FA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6717" name="Oval 141">
                  <a:extLst>
                    <a:ext uri="{FF2B5EF4-FFF2-40B4-BE49-F238E27FC236}">
                      <a16:creationId xmlns:a16="http://schemas.microsoft.com/office/drawing/2014/main" id="{7EB07FE9-21E7-4320-81EA-CE1FE47AA4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6718" name="Text Box 142">
                  <a:extLst>
                    <a:ext uri="{FF2B5EF4-FFF2-40B4-BE49-F238E27FC236}">
                      <a16:creationId xmlns:a16="http://schemas.microsoft.com/office/drawing/2014/main" id="{CDE5FB52-7E5A-434C-85C6-67661E8442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6695" name="Group 143">
                <a:extLst>
                  <a:ext uri="{FF2B5EF4-FFF2-40B4-BE49-F238E27FC236}">
                    <a16:creationId xmlns:a16="http://schemas.microsoft.com/office/drawing/2014/main" id="{15D3743A-A454-41CC-8E61-945AFB9EDD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6715" name="Oval 144">
                  <a:extLst>
                    <a:ext uri="{FF2B5EF4-FFF2-40B4-BE49-F238E27FC236}">
                      <a16:creationId xmlns:a16="http://schemas.microsoft.com/office/drawing/2014/main" id="{76A98789-A799-447B-9719-455F369EE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16" name="Text Box 145">
                  <a:extLst>
                    <a:ext uri="{FF2B5EF4-FFF2-40B4-BE49-F238E27FC236}">
                      <a16:creationId xmlns:a16="http://schemas.microsoft.com/office/drawing/2014/main" id="{7EC48915-34EC-4A3C-B58A-2E1B52AD99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6696" name="Group 146">
                <a:extLst>
                  <a:ext uri="{FF2B5EF4-FFF2-40B4-BE49-F238E27FC236}">
                    <a16:creationId xmlns:a16="http://schemas.microsoft.com/office/drawing/2014/main" id="{BE7C2B8A-4E8E-4EE5-AFF5-C14278E71F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6713" name="Oval 147">
                  <a:extLst>
                    <a:ext uri="{FF2B5EF4-FFF2-40B4-BE49-F238E27FC236}">
                      <a16:creationId xmlns:a16="http://schemas.microsoft.com/office/drawing/2014/main" id="{D50AC993-7F78-4E86-B5E1-B1EC107FF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6714" name="Text Box 148">
                  <a:extLst>
                    <a:ext uri="{FF2B5EF4-FFF2-40B4-BE49-F238E27FC236}">
                      <a16:creationId xmlns:a16="http://schemas.microsoft.com/office/drawing/2014/main" id="{A0A78797-DCAD-4204-9846-E5DC0908A8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6697" name="Group 149">
                <a:extLst>
                  <a:ext uri="{FF2B5EF4-FFF2-40B4-BE49-F238E27FC236}">
                    <a16:creationId xmlns:a16="http://schemas.microsoft.com/office/drawing/2014/main" id="{4C45B8A0-9F1A-4F2A-9F2A-BB3F56779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6711" name="Oval 150">
                  <a:extLst>
                    <a:ext uri="{FF2B5EF4-FFF2-40B4-BE49-F238E27FC236}">
                      <a16:creationId xmlns:a16="http://schemas.microsoft.com/office/drawing/2014/main" id="{A3289A2C-F98C-40CF-A91F-379E06C1CC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6712" name="Text Box 151">
                  <a:extLst>
                    <a:ext uri="{FF2B5EF4-FFF2-40B4-BE49-F238E27FC236}">
                      <a16:creationId xmlns:a16="http://schemas.microsoft.com/office/drawing/2014/main" id="{861D947C-6083-45BD-8FDE-2B87694F15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6698" name="Group 152">
                <a:extLst>
                  <a:ext uri="{FF2B5EF4-FFF2-40B4-BE49-F238E27FC236}">
                    <a16:creationId xmlns:a16="http://schemas.microsoft.com/office/drawing/2014/main" id="{B8030411-B04F-4F84-8C39-4D5D846612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6709" name="Oval 153">
                  <a:extLst>
                    <a:ext uri="{FF2B5EF4-FFF2-40B4-BE49-F238E27FC236}">
                      <a16:creationId xmlns:a16="http://schemas.microsoft.com/office/drawing/2014/main" id="{AAE18F27-19B0-40F2-A940-2099A60185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6710" name="Text Box 154">
                  <a:extLst>
                    <a:ext uri="{FF2B5EF4-FFF2-40B4-BE49-F238E27FC236}">
                      <a16:creationId xmlns:a16="http://schemas.microsoft.com/office/drawing/2014/main" id="{69FF9386-00D5-4061-A8FA-D80E28B4CF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6699" name="Group 155">
                <a:extLst>
                  <a:ext uri="{FF2B5EF4-FFF2-40B4-BE49-F238E27FC236}">
                    <a16:creationId xmlns:a16="http://schemas.microsoft.com/office/drawing/2014/main" id="{942AC7E4-3C13-419B-90A1-94AD891B3F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6707" name="Oval 156">
                  <a:extLst>
                    <a:ext uri="{FF2B5EF4-FFF2-40B4-BE49-F238E27FC236}">
                      <a16:creationId xmlns:a16="http://schemas.microsoft.com/office/drawing/2014/main" id="{96312D30-4DB5-4E7F-96AA-8F62BBA2AD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6708" name="Text Box 157">
                  <a:extLst>
                    <a:ext uri="{FF2B5EF4-FFF2-40B4-BE49-F238E27FC236}">
                      <a16:creationId xmlns:a16="http://schemas.microsoft.com/office/drawing/2014/main" id="{05F42001-D2D4-4879-A5A0-51436FC6B4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6700" name="Line 158">
                <a:extLst>
                  <a:ext uri="{FF2B5EF4-FFF2-40B4-BE49-F238E27FC236}">
                    <a16:creationId xmlns:a16="http://schemas.microsoft.com/office/drawing/2014/main" id="{44B5EE28-129F-4905-8122-8C4CCF276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1" name="Line 159">
                <a:extLst>
                  <a:ext uri="{FF2B5EF4-FFF2-40B4-BE49-F238E27FC236}">
                    <a16:creationId xmlns:a16="http://schemas.microsoft.com/office/drawing/2014/main" id="{52874F64-1FD5-4438-A73B-D723666B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2" name="Line 160">
                <a:extLst>
                  <a:ext uri="{FF2B5EF4-FFF2-40B4-BE49-F238E27FC236}">
                    <a16:creationId xmlns:a16="http://schemas.microsoft.com/office/drawing/2014/main" id="{D5A60028-2ADA-4FB8-A90E-084964FDA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3" name="Line 161">
                <a:extLst>
                  <a:ext uri="{FF2B5EF4-FFF2-40B4-BE49-F238E27FC236}">
                    <a16:creationId xmlns:a16="http://schemas.microsoft.com/office/drawing/2014/main" id="{88A7C645-98D6-4678-AD22-B9EFF5A55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Line 162">
                <a:extLst>
                  <a:ext uri="{FF2B5EF4-FFF2-40B4-BE49-F238E27FC236}">
                    <a16:creationId xmlns:a16="http://schemas.microsoft.com/office/drawing/2014/main" id="{D17AD1AE-E13C-4515-AE38-36F30019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163">
                <a:extLst>
                  <a:ext uri="{FF2B5EF4-FFF2-40B4-BE49-F238E27FC236}">
                    <a16:creationId xmlns:a16="http://schemas.microsoft.com/office/drawing/2014/main" id="{1286BAF4-9FF6-4E27-9625-D17D90C27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64">
                <a:extLst>
                  <a:ext uri="{FF2B5EF4-FFF2-40B4-BE49-F238E27FC236}">
                    <a16:creationId xmlns:a16="http://schemas.microsoft.com/office/drawing/2014/main" id="{A02DEDAF-2D8F-4B36-ACEA-6D1230652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2" name="Line 165">
              <a:extLst>
                <a:ext uri="{FF2B5EF4-FFF2-40B4-BE49-F238E27FC236}">
                  <a16:creationId xmlns:a16="http://schemas.microsoft.com/office/drawing/2014/main" id="{057E0C1B-557C-4C1F-A95C-38E5D45E1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Text Box 166">
              <a:extLst>
                <a:ext uri="{FF2B5EF4-FFF2-40B4-BE49-F238E27FC236}">
                  <a16:creationId xmlns:a16="http://schemas.microsoft.com/office/drawing/2014/main" id="{25DA28AC-981D-4C82-BB8C-CE7CA5075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6635" name="Group 167">
            <a:extLst>
              <a:ext uri="{FF2B5EF4-FFF2-40B4-BE49-F238E27FC236}">
                <a16:creationId xmlns:a16="http://schemas.microsoft.com/office/drawing/2014/main" id="{2A6F832B-C510-4F1A-81DF-AC6BE9912AE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666" name="Group 168">
              <a:extLst>
                <a:ext uri="{FF2B5EF4-FFF2-40B4-BE49-F238E27FC236}">
                  <a16:creationId xmlns:a16="http://schemas.microsoft.com/office/drawing/2014/main" id="{7DE57F62-9F78-42C7-8777-FBD60B04F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6689" name="Oval 169">
                <a:extLst>
                  <a:ext uri="{FF2B5EF4-FFF2-40B4-BE49-F238E27FC236}">
                    <a16:creationId xmlns:a16="http://schemas.microsoft.com/office/drawing/2014/main" id="{6BAFEEB2-122C-463C-BBA3-7F9ACD6D4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6690" name="Text Box 170">
                <a:extLst>
                  <a:ext uri="{FF2B5EF4-FFF2-40B4-BE49-F238E27FC236}">
                    <a16:creationId xmlns:a16="http://schemas.microsoft.com/office/drawing/2014/main" id="{630AA17A-3180-4752-A2B0-20573EC5A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67" name="Group 171">
              <a:extLst>
                <a:ext uri="{FF2B5EF4-FFF2-40B4-BE49-F238E27FC236}">
                  <a16:creationId xmlns:a16="http://schemas.microsoft.com/office/drawing/2014/main" id="{5DE9FE01-8AA2-4DF1-BA46-2EF705F5B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87" name="Oval 172">
                <a:extLst>
                  <a:ext uri="{FF2B5EF4-FFF2-40B4-BE49-F238E27FC236}">
                    <a16:creationId xmlns:a16="http://schemas.microsoft.com/office/drawing/2014/main" id="{05332E8D-6CE0-47BD-A467-BDCAC9C9A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88" name="Text Box 173">
                <a:extLst>
                  <a:ext uri="{FF2B5EF4-FFF2-40B4-BE49-F238E27FC236}">
                    <a16:creationId xmlns:a16="http://schemas.microsoft.com/office/drawing/2014/main" id="{47564AB2-8164-4B11-B7D2-1287974DE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68" name="Group 174">
              <a:extLst>
                <a:ext uri="{FF2B5EF4-FFF2-40B4-BE49-F238E27FC236}">
                  <a16:creationId xmlns:a16="http://schemas.microsoft.com/office/drawing/2014/main" id="{9D934B2C-B992-4AE9-8845-34178EC0D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6685" name="Oval 175">
                <a:extLst>
                  <a:ext uri="{FF2B5EF4-FFF2-40B4-BE49-F238E27FC236}">
                    <a16:creationId xmlns:a16="http://schemas.microsoft.com/office/drawing/2014/main" id="{2B56E645-40B9-42CE-810B-FBAAD4878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6686" name="Text Box 176">
                <a:extLst>
                  <a:ext uri="{FF2B5EF4-FFF2-40B4-BE49-F238E27FC236}">
                    <a16:creationId xmlns:a16="http://schemas.microsoft.com/office/drawing/2014/main" id="{5EB7A165-EF09-4884-9527-2E9D9822C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69" name="Group 177">
              <a:extLst>
                <a:ext uri="{FF2B5EF4-FFF2-40B4-BE49-F238E27FC236}">
                  <a16:creationId xmlns:a16="http://schemas.microsoft.com/office/drawing/2014/main" id="{4FF14CF3-B987-4FF7-92B7-A67B40A4A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83" name="Oval 178">
                <a:extLst>
                  <a:ext uri="{FF2B5EF4-FFF2-40B4-BE49-F238E27FC236}">
                    <a16:creationId xmlns:a16="http://schemas.microsoft.com/office/drawing/2014/main" id="{6528B3A2-2EA7-4F59-9439-883D6484E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84" name="Text Box 179">
                <a:extLst>
                  <a:ext uri="{FF2B5EF4-FFF2-40B4-BE49-F238E27FC236}">
                    <a16:creationId xmlns:a16="http://schemas.microsoft.com/office/drawing/2014/main" id="{B35CA7CF-5E14-4EDF-8889-602F61FC4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70" name="Group 180">
              <a:extLst>
                <a:ext uri="{FF2B5EF4-FFF2-40B4-BE49-F238E27FC236}">
                  <a16:creationId xmlns:a16="http://schemas.microsoft.com/office/drawing/2014/main" id="{2D27EFA4-BFE2-4805-877A-52723B040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81" name="Oval 181">
                <a:extLst>
                  <a:ext uri="{FF2B5EF4-FFF2-40B4-BE49-F238E27FC236}">
                    <a16:creationId xmlns:a16="http://schemas.microsoft.com/office/drawing/2014/main" id="{12512DA3-DB84-46C9-830B-0E46E640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682" name="Text Box 182">
                <a:extLst>
                  <a:ext uri="{FF2B5EF4-FFF2-40B4-BE49-F238E27FC236}">
                    <a16:creationId xmlns:a16="http://schemas.microsoft.com/office/drawing/2014/main" id="{38595687-31F6-4B7B-91A7-E0F17C0C35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71" name="Group 183">
              <a:extLst>
                <a:ext uri="{FF2B5EF4-FFF2-40B4-BE49-F238E27FC236}">
                  <a16:creationId xmlns:a16="http://schemas.microsoft.com/office/drawing/2014/main" id="{D07C3D73-4609-4F2E-9F89-CF49F7BC4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79" name="Oval 184">
                <a:extLst>
                  <a:ext uri="{FF2B5EF4-FFF2-40B4-BE49-F238E27FC236}">
                    <a16:creationId xmlns:a16="http://schemas.microsoft.com/office/drawing/2014/main" id="{775D49DC-9263-4820-8543-ED78CD1C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80" name="Text Box 185">
                <a:extLst>
                  <a:ext uri="{FF2B5EF4-FFF2-40B4-BE49-F238E27FC236}">
                    <a16:creationId xmlns:a16="http://schemas.microsoft.com/office/drawing/2014/main" id="{56DE87E3-7464-40D1-91DE-91A3A04CD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72" name="Line 186">
              <a:extLst>
                <a:ext uri="{FF2B5EF4-FFF2-40B4-BE49-F238E27FC236}">
                  <a16:creationId xmlns:a16="http://schemas.microsoft.com/office/drawing/2014/main" id="{1B97F2F3-5080-4AE8-B373-EDF0603C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187">
              <a:extLst>
                <a:ext uri="{FF2B5EF4-FFF2-40B4-BE49-F238E27FC236}">
                  <a16:creationId xmlns:a16="http://schemas.microsoft.com/office/drawing/2014/main" id="{C76410ED-C843-4528-8645-AE8A46BB82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188">
              <a:extLst>
                <a:ext uri="{FF2B5EF4-FFF2-40B4-BE49-F238E27FC236}">
                  <a16:creationId xmlns:a16="http://schemas.microsoft.com/office/drawing/2014/main" id="{605AE0A5-0259-4502-9FDB-79F8BA565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189">
              <a:extLst>
                <a:ext uri="{FF2B5EF4-FFF2-40B4-BE49-F238E27FC236}">
                  <a16:creationId xmlns:a16="http://schemas.microsoft.com/office/drawing/2014/main" id="{384A1221-557B-4CCA-A40E-1A7DF0E25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90">
              <a:extLst>
                <a:ext uri="{FF2B5EF4-FFF2-40B4-BE49-F238E27FC236}">
                  <a16:creationId xmlns:a16="http://schemas.microsoft.com/office/drawing/2014/main" id="{83A1C648-B7F5-4C7D-9B05-2AD8AECD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91">
              <a:extLst>
                <a:ext uri="{FF2B5EF4-FFF2-40B4-BE49-F238E27FC236}">
                  <a16:creationId xmlns:a16="http://schemas.microsoft.com/office/drawing/2014/main" id="{51A51C40-A389-4BE0-B403-C5756795B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92">
              <a:extLst>
                <a:ext uri="{FF2B5EF4-FFF2-40B4-BE49-F238E27FC236}">
                  <a16:creationId xmlns:a16="http://schemas.microsoft.com/office/drawing/2014/main" id="{A5971BB8-9353-4641-851E-ADECA5478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6" name="Group 193">
            <a:extLst>
              <a:ext uri="{FF2B5EF4-FFF2-40B4-BE49-F238E27FC236}">
                <a16:creationId xmlns:a16="http://schemas.microsoft.com/office/drawing/2014/main" id="{3B284E64-BF07-4108-BE80-B61279768A2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6641" name="Group 194">
              <a:extLst>
                <a:ext uri="{FF2B5EF4-FFF2-40B4-BE49-F238E27FC236}">
                  <a16:creationId xmlns:a16="http://schemas.microsoft.com/office/drawing/2014/main" id="{54E811F2-5BB0-4047-A3F7-70D53AE50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0659" name="Oval 195">
                <a:extLst>
                  <a:ext uri="{FF2B5EF4-FFF2-40B4-BE49-F238E27FC236}">
                    <a16:creationId xmlns:a16="http://schemas.microsoft.com/office/drawing/2014/main" id="{B2C71E98-9C55-4004-ACF4-793560A5C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6665" name="Text Box 196">
                <a:extLst>
                  <a:ext uri="{FF2B5EF4-FFF2-40B4-BE49-F238E27FC236}">
                    <a16:creationId xmlns:a16="http://schemas.microsoft.com/office/drawing/2014/main" id="{EE4C4F79-3174-42A1-B62A-70BE7D2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6642" name="Group 197">
              <a:extLst>
                <a:ext uri="{FF2B5EF4-FFF2-40B4-BE49-F238E27FC236}">
                  <a16:creationId xmlns:a16="http://schemas.microsoft.com/office/drawing/2014/main" id="{6270B4EE-ABA3-45F3-A0E9-653D99F6C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6662" name="Oval 198">
                <a:extLst>
                  <a:ext uri="{FF2B5EF4-FFF2-40B4-BE49-F238E27FC236}">
                    <a16:creationId xmlns:a16="http://schemas.microsoft.com/office/drawing/2014/main" id="{26B4D7FC-BC04-411F-B4CE-EAFFCCB4B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63" name="Text Box 199">
                <a:extLst>
                  <a:ext uri="{FF2B5EF4-FFF2-40B4-BE49-F238E27FC236}">
                    <a16:creationId xmlns:a16="http://schemas.microsoft.com/office/drawing/2014/main" id="{906792C7-744D-4DE4-87CE-3134B5452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6643" name="Group 200">
              <a:extLst>
                <a:ext uri="{FF2B5EF4-FFF2-40B4-BE49-F238E27FC236}">
                  <a16:creationId xmlns:a16="http://schemas.microsoft.com/office/drawing/2014/main" id="{B4C1126C-33E2-47F4-A3A3-163A6B69A1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0665" name="Oval 201">
                <a:extLst>
                  <a:ext uri="{FF2B5EF4-FFF2-40B4-BE49-F238E27FC236}">
                    <a16:creationId xmlns:a16="http://schemas.microsoft.com/office/drawing/2014/main" id="{BC9C995B-8553-4188-929D-87D757F46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6661" name="Text Box 202">
                <a:extLst>
                  <a:ext uri="{FF2B5EF4-FFF2-40B4-BE49-F238E27FC236}">
                    <a16:creationId xmlns:a16="http://schemas.microsoft.com/office/drawing/2014/main" id="{90C7AD02-CCB6-4C18-A834-42435BA3D5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6644" name="Group 203">
              <a:extLst>
                <a:ext uri="{FF2B5EF4-FFF2-40B4-BE49-F238E27FC236}">
                  <a16:creationId xmlns:a16="http://schemas.microsoft.com/office/drawing/2014/main" id="{0F5DC48C-5FF8-4CA1-80C2-4A8B301F4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6658" name="Oval 204">
                <a:extLst>
                  <a:ext uri="{FF2B5EF4-FFF2-40B4-BE49-F238E27FC236}">
                    <a16:creationId xmlns:a16="http://schemas.microsoft.com/office/drawing/2014/main" id="{0A8AEA98-7CB9-4028-876B-3943CBD3B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6659" name="Text Box 205">
                <a:extLst>
                  <a:ext uri="{FF2B5EF4-FFF2-40B4-BE49-F238E27FC236}">
                    <a16:creationId xmlns:a16="http://schemas.microsoft.com/office/drawing/2014/main" id="{C0A6E841-7434-470A-9927-B3FF4DB3C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6645" name="Group 206">
              <a:extLst>
                <a:ext uri="{FF2B5EF4-FFF2-40B4-BE49-F238E27FC236}">
                  <a16:creationId xmlns:a16="http://schemas.microsoft.com/office/drawing/2014/main" id="{FDF8B3E6-D217-44B8-AB3D-34795FFEF4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6656" name="Oval 207">
                <a:extLst>
                  <a:ext uri="{FF2B5EF4-FFF2-40B4-BE49-F238E27FC236}">
                    <a16:creationId xmlns:a16="http://schemas.microsoft.com/office/drawing/2014/main" id="{157167A9-7D5A-4805-9BC6-F024F12D0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6657" name="Text Box 208">
                <a:extLst>
                  <a:ext uri="{FF2B5EF4-FFF2-40B4-BE49-F238E27FC236}">
                    <a16:creationId xmlns:a16="http://schemas.microsoft.com/office/drawing/2014/main" id="{2496478D-5E51-454C-92E9-C198F3E35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6646" name="Group 209">
              <a:extLst>
                <a:ext uri="{FF2B5EF4-FFF2-40B4-BE49-F238E27FC236}">
                  <a16:creationId xmlns:a16="http://schemas.microsoft.com/office/drawing/2014/main" id="{E603ACD8-7154-4550-92ED-BB009CF4AD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6654" name="Oval 210">
                <a:extLst>
                  <a:ext uri="{FF2B5EF4-FFF2-40B4-BE49-F238E27FC236}">
                    <a16:creationId xmlns:a16="http://schemas.microsoft.com/office/drawing/2014/main" id="{1667FA5E-1978-47B0-84EF-AB865BB9A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6655" name="Text Box 211">
                <a:extLst>
                  <a:ext uri="{FF2B5EF4-FFF2-40B4-BE49-F238E27FC236}">
                    <a16:creationId xmlns:a16="http://schemas.microsoft.com/office/drawing/2014/main" id="{8633C986-27AD-459E-B412-1F85CBE4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6647" name="Line 212">
              <a:extLst>
                <a:ext uri="{FF2B5EF4-FFF2-40B4-BE49-F238E27FC236}">
                  <a16:creationId xmlns:a16="http://schemas.microsoft.com/office/drawing/2014/main" id="{EFA6E0C5-CD15-4522-9A64-6489F91B1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13">
              <a:extLst>
                <a:ext uri="{FF2B5EF4-FFF2-40B4-BE49-F238E27FC236}">
                  <a16:creationId xmlns:a16="http://schemas.microsoft.com/office/drawing/2014/main" id="{E7E997B5-2055-4856-8E1B-F7DCD3BB9C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14">
              <a:extLst>
                <a:ext uri="{FF2B5EF4-FFF2-40B4-BE49-F238E27FC236}">
                  <a16:creationId xmlns:a16="http://schemas.microsoft.com/office/drawing/2014/main" id="{416E461F-467F-4032-BB0C-8FF1A267D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15">
              <a:extLst>
                <a:ext uri="{FF2B5EF4-FFF2-40B4-BE49-F238E27FC236}">
                  <a16:creationId xmlns:a16="http://schemas.microsoft.com/office/drawing/2014/main" id="{4B7420A1-BCC4-44DC-80A9-8AB746A50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16">
              <a:extLst>
                <a:ext uri="{FF2B5EF4-FFF2-40B4-BE49-F238E27FC236}">
                  <a16:creationId xmlns:a16="http://schemas.microsoft.com/office/drawing/2014/main" id="{B3523AD2-026D-4503-AFAA-A32CC3C8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17">
              <a:extLst>
                <a:ext uri="{FF2B5EF4-FFF2-40B4-BE49-F238E27FC236}">
                  <a16:creationId xmlns:a16="http://schemas.microsoft.com/office/drawing/2014/main" id="{CC078E7C-358D-4E9B-83A7-402E68937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18">
              <a:extLst>
                <a:ext uri="{FF2B5EF4-FFF2-40B4-BE49-F238E27FC236}">
                  <a16:creationId xmlns:a16="http://schemas.microsoft.com/office/drawing/2014/main" id="{80055B85-B07D-4E10-83C2-049F96FC1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7" name="Text Box 465">
            <a:extLst>
              <a:ext uri="{FF2B5EF4-FFF2-40B4-BE49-F238E27FC236}">
                <a16:creationId xmlns:a16="http://schemas.microsoft.com/office/drawing/2014/main" id="{3A8D85F1-E006-4C04-91FB-DA6A84A7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6638" name="Text Box 466">
            <a:extLst>
              <a:ext uri="{FF2B5EF4-FFF2-40B4-BE49-F238E27FC236}">
                <a16:creationId xmlns:a16="http://schemas.microsoft.com/office/drawing/2014/main" id="{90D1611C-F75A-411D-8AC5-42C6FD533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0931" name="Text Box 467">
            <a:extLst>
              <a:ext uri="{FF2B5EF4-FFF2-40B4-BE49-F238E27FC236}">
                <a16:creationId xmlns:a16="http://schemas.microsoft.com/office/drawing/2014/main" id="{F93B6746-C124-4416-A20D-E7845184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6640" name="Oval 468">
            <a:extLst>
              <a:ext uri="{FF2B5EF4-FFF2-40B4-BE49-F238E27FC236}">
                <a16:creationId xmlns:a16="http://schemas.microsoft.com/office/drawing/2014/main" id="{8BE1E05D-0412-4180-B2D9-0848CCF2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>
            <a:extLst>
              <a:ext uri="{FF2B5EF4-FFF2-40B4-BE49-F238E27FC236}">
                <a16:creationId xmlns:a16="http://schemas.microsoft.com/office/drawing/2014/main" id="{8803363C-F23D-4A7D-9964-FCC0FD19CD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757" y="449080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45A247A-857D-49E6-B271-FFD882B2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3FD7D50C-1CFD-4947-A38E-0D5FE56F25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72" name="Group 5">
              <a:extLst>
                <a:ext uri="{FF2B5EF4-FFF2-40B4-BE49-F238E27FC236}">
                  <a16:creationId xmlns:a16="http://schemas.microsoft.com/office/drawing/2014/main" id="{79D6754C-D93F-473D-A2D6-918349FB5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95" name="Oval 6">
                <a:extLst>
                  <a:ext uri="{FF2B5EF4-FFF2-40B4-BE49-F238E27FC236}">
                    <a16:creationId xmlns:a16="http://schemas.microsoft.com/office/drawing/2014/main" id="{377F7DAB-5C11-4C4D-B336-4F7A620B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6" name="Text Box 7">
                <a:extLst>
                  <a:ext uri="{FF2B5EF4-FFF2-40B4-BE49-F238E27FC236}">
                    <a16:creationId xmlns:a16="http://schemas.microsoft.com/office/drawing/2014/main" id="{87FC5CE5-CA23-4197-9CE0-E73C8A56C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73" name="Group 8">
              <a:extLst>
                <a:ext uri="{FF2B5EF4-FFF2-40B4-BE49-F238E27FC236}">
                  <a16:creationId xmlns:a16="http://schemas.microsoft.com/office/drawing/2014/main" id="{248D765E-FF58-410B-AD56-C429B70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93" name="Oval 9">
                <a:extLst>
                  <a:ext uri="{FF2B5EF4-FFF2-40B4-BE49-F238E27FC236}">
                    <a16:creationId xmlns:a16="http://schemas.microsoft.com/office/drawing/2014/main" id="{56173441-A85E-4A48-A92B-C6A29F49D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4" name="Text Box 10">
                <a:extLst>
                  <a:ext uri="{FF2B5EF4-FFF2-40B4-BE49-F238E27FC236}">
                    <a16:creationId xmlns:a16="http://schemas.microsoft.com/office/drawing/2014/main" id="{D55667A3-2144-415C-882E-52005D8AB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74" name="Group 11">
              <a:extLst>
                <a:ext uri="{FF2B5EF4-FFF2-40B4-BE49-F238E27FC236}">
                  <a16:creationId xmlns:a16="http://schemas.microsoft.com/office/drawing/2014/main" id="{EEC212C4-074B-4F74-BEAB-C6672155E2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91" name="Oval 12">
                <a:extLst>
                  <a:ext uri="{FF2B5EF4-FFF2-40B4-BE49-F238E27FC236}">
                    <a16:creationId xmlns:a16="http://schemas.microsoft.com/office/drawing/2014/main" id="{A3C51F50-B8C1-4F3F-800C-EB91D5893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2" name="Text Box 13">
                <a:extLst>
                  <a:ext uri="{FF2B5EF4-FFF2-40B4-BE49-F238E27FC236}">
                    <a16:creationId xmlns:a16="http://schemas.microsoft.com/office/drawing/2014/main" id="{8CFC1CA7-49A7-41C7-8392-84CC888C9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75" name="Group 14">
              <a:extLst>
                <a:ext uri="{FF2B5EF4-FFF2-40B4-BE49-F238E27FC236}">
                  <a16:creationId xmlns:a16="http://schemas.microsoft.com/office/drawing/2014/main" id="{96AEA21E-B5D4-4CAC-8883-FD238E9BB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89" name="Oval 15">
                <a:extLst>
                  <a:ext uri="{FF2B5EF4-FFF2-40B4-BE49-F238E27FC236}">
                    <a16:creationId xmlns:a16="http://schemas.microsoft.com/office/drawing/2014/main" id="{DAF9F76A-6F62-4FD9-AB97-BD43C7951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90" name="Text Box 16">
                <a:extLst>
                  <a:ext uri="{FF2B5EF4-FFF2-40B4-BE49-F238E27FC236}">
                    <a16:creationId xmlns:a16="http://schemas.microsoft.com/office/drawing/2014/main" id="{12AF21AA-52E8-4113-85FC-429B78120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76" name="Group 17">
              <a:extLst>
                <a:ext uri="{FF2B5EF4-FFF2-40B4-BE49-F238E27FC236}">
                  <a16:creationId xmlns:a16="http://schemas.microsoft.com/office/drawing/2014/main" id="{5EE808DA-08E8-4183-929C-A1ABE5275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87" name="Oval 18">
                <a:extLst>
                  <a:ext uri="{FF2B5EF4-FFF2-40B4-BE49-F238E27FC236}">
                    <a16:creationId xmlns:a16="http://schemas.microsoft.com/office/drawing/2014/main" id="{FC01EB29-8811-4377-A97B-B8D510195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88" name="Text Box 19">
                <a:extLst>
                  <a:ext uri="{FF2B5EF4-FFF2-40B4-BE49-F238E27FC236}">
                    <a16:creationId xmlns:a16="http://schemas.microsoft.com/office/drawing/2014/main" id="{64B75240-C0F9-47E3-9D48-1CA40B1FE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77" name="Group 20">
              <a:extLst>
                <a:ext uri="{FF2B5EF4-FFF2-40B4-BE49-F238E27FC236}">
                  <a16:creationId xmlns:a16="http://schemas.microsoft.com/office/drawing/2014/main" id="{F89795FF-E851-4FF5-983E-08574550F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85" name="Oval 21">
                <a:extLst>
                  <a:ext uri="{FF2B5EF4-FFF2-40B4-BE49-F238E27FC236}">
                    <a16:creationId xmlns:a16="http://schemas.microsoft.com/office/drawing/2014/main" id="{853D2232-B22E-4F7C-BCBE-8D3631BCB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86" name="Text Box 22">
                <a:extLst>
                  <a:ext uri="{FF2B5EF4-FFF2-40B4-BE49-F238E27FC236}">
                    <a16:creationId xmlns:a16="http://schemas.microsoft.com/office/drawing/2014/main" id="{8B77C0BF-E8A6-4970-B947-057F7C4C6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78" name="Line 23">
              <a:extLst>
                <a:ext uri="{FF2B5EF4-FFF2-40B4-BE49-F238E27FC236}">
                  <a16:creationId xmlns:a16="http://schemas.microsoft.com/office/drawing/2014/main" id="{6EC4F69A-50E4-48F6-A36D-1E884F9B3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79" name="Line 24">
              <a:extLst>
                <a:ext uri="{FF2B5EF4-FFF2-40B4-BE49-F238E27FC236}">
                  <a16:creationId xmlns:a16="http://schemas.microsoft.com/office/drawing/2014/main" id="{87037D39-EC29-49AA-BA2E-36320FC472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0" name="Line 25">
              <a:extLst>
                <a:ext uri="{FF2B5EF4-FFF2-40B4-BE49-F238E27FC236}">
                  <a16:creationId xmlns:a16="http://schemas.microsoft.com/office/drawing/2014/main" id="{EB7839DB-7A82-4E46-B642-3D565C261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1" name="Line 26">
              <a:extLst>
                <a:ext uri="{FF2B5EF4-FFF2-40B4-BE49-F238E27FC236}">
                  <a16:creationId xmlns:a16="http://schemas.microsoft.com/office/drawing/2014/main" id="{E0C49046-2169-4E07-B8C7-D1720DE11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2" name="Line 27">
              <a:extLst>
                <a:ext uri="{FF2B5EF4-FFF2-40B4-BE49-F238E27FC236}">
                  <a16:creationId xmlns:a16="http://schemas.microsoft.com/office/drawing/2014/main" id="{DEB9EBF2-DFE8-494B-81A8-5E7973EBB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3" name="Line 28">
              <a:extLst>
                <a:ext uri="{FF2B5EF4-FFF2-40B4-BE49-F238E27FC236}">
                  <a16:creationId xmlns:a16="http://schemas.microsoft.com/office/drawing/2014/main" id="{45DEEB53-650E-4F74-A1D4-825782201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84" name="Line 29">
              <a:extLst>
                <a:ext uri="{FF2B5EF4-FFF2-40B4-BE49-F238E27FC236}">
                  <a16:creationId xmlns:a16="http://schemas.microsoft.com/office/drawing/2014/main" id="{28FF7C1F-E055-4AFE-9854-50573682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3" name="AutoShape 30">
            <a:extLst>
              <a:ext uri="{FF2B5EF4-FFF2-40B4-BE49-F238E27FC236}">
                <a16:creationId xmlns:a16="http://schemas.microsoft.com/office/drawing/2014/main" id="{D4A502CA-61C8-47AD-9D15-D6D4D6201C84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7654" name="Group 31">
            <a:extLst>
              <a:ext uri="{FF2B5EF4-FFF2-40B4-BE49-F238E27FC236}">
                <a16:creationId xmlns:a16="http://schemas.microsoft.com/office/drawing/2014/main" id="{43994240-3003-4F99-99EE-8D091FEA120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847" name="Group 32">
              <a:extLst>
                <a:ext uri="{FF2B5EF4-FFF2-40B4-BE49-F238E27FC236}">
                  <a16:creationId xmlns:a16="http://schemas.microsoft.com/office/drawing/2014/main" id="{7CBF0301-328C-4097-A63E-79F61231C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70" name="Oval 33">
                <a:extLst>
                  <a:ext uri="{FF2B5EF4-FFF2-40B4-BE49-F238E27FC236}">
                    <a16:creationId xmlns:a16="http://schemas.microsoft.com/office/drawing/2014/main" id="{07FBBCAA-A9D0-460A-A861-7AE08B37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71" name="Text Box 34">
                <a:extLst>
                  <a:ext uri="{FF2B5EF4-FFF2-40B4-BE49-F238E27FC236}">
                    <a16:creationId xmlns:a16="http://schemas.microsoft.com/office/drawing/2014/main" id="{FC7499AA-585D-43FE-93E3-35931C07F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848" name="Group 35">
              <a:extLst>
                <a:ext uri="{FF2B5EF4-FFF2-40B4-BE49-F238E27FC236}">
                  <a16:creationId xmlns:a16="http://schemas.microsoft.com/office/drawing/2014/main" id="{B17B70D0-1549-42CC-8351-937B3B0CD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68" name="Oval 36">
                <a:extLst>
                  <a:ext uri="{FF2B5EF4-FFF2-40B4-BE49-F238E27FC236}">
                    <a16:creationId xmlns:a16="http://schemas.microsoft.com/office/drawing/2014/main" id="{6EFAF817-A9AA-4A0A-8546-F96F5BDB8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9" name="Text Box 37">
                <a:extLst>
                  <a:ext uri="{FF2B5EF4-FFF2-40B4-BE49-F238E27FC236}">
                    <a16:creationId xmlns:a16="http://schemas.microsoft.com/office/drawing/2014/main" id="{D0C374D5-713F-4593-AFAD-3D8F043FEB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849" name="Group 38">
              <a:extLst>
                <a:ext uri="{FF2B5EF4-FFF2-40B4-BE49-F238E27FC236}">
                  <a16:creationId xmlns:a16="http://schemas.microsoft.com/office/drawing/2014/main" id="{F16CE0C7-16C7-4A1B-9750-D4B58F64F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66" name="Oval 39">
                <a:extLst>
                  <a:ext uri="{FF2B5EF4-FFF2-40B4-BE49-F238E27FC236}">
                    <a16:creationId xmlns:a16="http://schemas.microsoft.com/office/drawing/2014/main" id="{0BC2CC82-96D9-4CC1-A250-AEAAE62C9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7" name="Text Box 40">
                <a:extLst>
                  <a:ext uri="{FF2B5EF4-FFF2-40B4-BE49-F238E27FC236}">
                    <a16:creationId xmlns:a16="http://schemas.microsoft.com/office/drawing/2014/main" id="{37476D36-B896-4902-81E4-44D5D9C89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850" name="Group 41">
              <a:extLst>
                <a:ext uri="{FF2B5EF4-FFF2-40B4-BE49-F238E27FC236}">
                  <a16:creationId xmlns:a16="http://schemas.microsoft.com/office/drawing/2014/main" id="{1225E858-0755-46D1-A06A-D394FFC7B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64" name="Oval 42">
                <a:extLst>
                  <a:ext uri="{FF2B5EF4-FFF2-40B4-BE49-F238E27FC236}">
                    <a16:creationId xmlns:a16="http://schemas.microsoft.com/office/drawing/2014/main" id="{52C1D82F-FB2B-458D-8778-5C5A019D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5" name="Text Box 43">
                <a:extLst>
                  <a:ext uri="{FF2B5EF4-FFF2-40B4-BE49-F238E27FC236}">
                    <a16:creationId xmlns:a16="http://schemas.microsoft.com/office/drawing/2014/main" id="{FD2DE060-C65B-4935-94D7-47B0E5494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851" name="Group 44">
              <a:extLst>
                <a:ext uri="{FF2B5EF4-FFF2-40B4-BE49-F238E27FC236}">
                  <a16:creationId xmlns:a16="http://schemas.microsoft.com/office/drawing/2014/main" id="{728A0630-7FF3-4090-B818-E74B30206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62" name="Oval 45">
                <a:extLst>
                  <a:ext uri="{FF2B5EF4-FFF2-40B4-BE49-F238E27FC236}">
                    <a16:creationId xmlns:a16="http://schemas.microsoft.com/office/drawing/2014/main" id="{87C468F5-1591-4D8D-8570-33B43E951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63" name="Text Box 46">
                <a:extLst>
                  <a:ext uri="{FF2B5EF4-FFF2-40B4-BE49-F238E27FC236}">
                    <a16:creationId xmlns:a16="http://schemas.microsoft.com/office/drawing/2014/main" id="{7B71C094-C05D-422D-9241-99F1909A2F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852" name="Group 47">
              <a:extLst>
                <a:ext uri="{FF2B5EF4-FFF2-40B4-BE49-F238E27FC236}">
                  <a16:creationId xmlns:a16="http://schemas.microsoft.com/office/drawing/2014/main" id="{11913CDD-E688-4936-80C8-C6264C18E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60" name="Oval 48">
                <a:extLst>
                  <a:ext uri="{FF2B5EF4-FFF2-40B4-BE49-F238E27FC236}">
                    <a16:creationId xmlns:a16="http://schemas.microsoft.com/office/drawing/2014/main" id="{8D366CDA-02DD-4E94-A30F-FD305DDB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61" name="Text Box 49">
                <a:extLst>
                  <a:ext uri="{FF2B5EF4-FFF2-40B4-BE49-F238E27FC236}">
                    <a16:creationId xmlns:a16="http://schemas.microsoft.com/office/drawing/2014/main" id="{80B63210-FD1C-4E58-BA49-AFBB9EDD3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53" name="Line 50">
              <a:extLst>
                <a:ext uri="{FF2B5EF4-FFF2-40B4-BE49-F238E27FC236}">
                  <a16:creationId xmlns:a16="http://schemas.microsoft.com/office/drawing/2014/main" id="{4D36B226-FB68-4D22-AA34-71FFBF4F0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4" name="Line 51">
              <a:extLst>
                <a:ext uri="{FF2B5EF4-FFF2-40B4-BE49-F238E27FC236}">
                  <a16:creationId xmlns:a16="http://schemas.microsoft.com/office/drawing/2014/main" id="{F8CEC958-07B7-421D-B684-51C0ED2BA0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5" name="Line 52">
              <a:extLst>
                <a:ext uri="{FF2B5EF4-FFF2-40B4-BE49-F238E27FC236}">
                  <a16:creationId xmlns:a16="http://schemas.microsoft.com/office/drawing/2014/main" id="{82A6FB56-6039-4545-A50A-EBB24C3D1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6" name="Line 53">
              <a:extLst>
                <a:ext uri="{FF2B5EF4-FFF2-40B4-BE49-F238E27FC236}">
                  <a16:creationId xmlns:a16="http://schemas.microsoft.com/office/drawing/2014/main" id="{E0D6F6C0-03D5-4844-9E6D-E371DC18A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7" name="Line 54">
              <a:extLst>
                <a:ext uri="{FF2B5EF4-FFF2-40B4-BE49-F238E27FC236}">
                  <a16:creationId xmlns:a16="http://schemas.microsoft.com/office/drawing/2014/main" id="{77667ABB-2A4C-468B-8479-0B9E34E9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8" name="Line 55">
              <a:extLst>
                <a:ext uri="{FF2B5EF4-FFF2-40B4-BE49-F238E27FC236}">
                  <a16:creationId xmlns:a16="http://schemas.microsoft.com/office/drawing/2014/main" id="{D716A8DE-468C-4739-B653-F7528D83D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59" name="Line 56">
              <a:extLst>
                <a:ext uri="{FF2B5EF4-FFF2-40B4-BE49-F238E27FC236}">
                  <a16:creationId xmlns:a16="http://schemas.microsoft.com/office/drawing/2014/main" id="{6535879F-5D6E-49F5-A9E6-A5D70FEAE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5" name="Group 57">
            <a:extLst>
              <a:ext uri="{FF2B5EF4-FFF2-40B4-BE49-F238E27FC236}">
                <a16:creationId xmlns:a16="http://schemas.microsoft.com/office/drawing/2014/main" id="{A67D133D-AC65-4816-8045-EACD8416E4B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7819" name="Group 58">
              <a:extLst>
                <a:ext uri="{FF2B5EF4-FFF2-40B4-BE49-F238E27FC236}">
                  <a16:creationId xmlns:a16="http://schemas.microsoft.com/office/drawing/2014/main" id="{64F59E34-57DE-4D4B-AD1D-0F33764AC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822" name="Group 59">
                <a:extLst>
                  <a:ext uri="{FF2B5EF4-FFF2-40B4-BE49-F238E27FC236}">
                    <a16:creationId xmlns:a16="http://schemas.microsoft.com/office/drawing/2014/main" id="{2CC1E230-73A7-41F2-A56C-30D973321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845" name="Oval 60">
                  <a:extLst>
                    <a:ext uri="{FF2B5EF4-FFF2-40B4-BE49-F238E27FC236}">
                      <a16:creationId xmlns:a16="http://schemas.microsoft.com/office/drawing/2014/main" id="{306BD955-5685-4A43-9975-2CF283879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6" name="Text Box 61">
                  <a:extLst>
                    <a:ext uri="{FF2B5EF4-FFF2-40B4-BE49-F238E27FC236}">
                      <a16:creationId xmlns:a16="http://schemas.microsoft.com/office/drawing/2014/main" id="{2F6848D8-1140-453E-8DD5-58C3B07132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823" name="Group 62">
                <a:extLst>
                  <a:ext uri="{FF2B5EF4-FFF2-40B4-BE49-F238E27FC236}">
                    <a16:creationId xmlns:a16="http://schemas.microsoft.com/office/drawing/2014/main" id="{3AA8CA68-79E7-4E8D-A0F8-2C7ECF286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843" name="Oval 63">
                  <a:extLst>
                    <a:ext uri="{FF2B5EF4-FFF2-40B4-BE49-F238E27FC236}">
                      <a16:creationId xmlns:a16="http://schemas.microsoft.com/office/drawing/2014/main" id="{43EA8A94-D3A1-48A1-BAC1-A2C76024B9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4" name="Text Box 64">
                  <a:extLst>
                    <a:ext uri="{FF2B5EF4-FFF2-40B4-BE49-F238E27FC236}">
                      <a16:creationId xmlns:a16="http://schemas.microsoft.com/office/drawing/2014/main" id="{1C8F5526-DC1A-4BD9-AAA7-378A638A0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824" name="Group 65">
                <a:extLst>
                  <a:ext uri="{FF2B5EF4-FFF2-40B4-BE49-F238E27FC236}">
                    <a16:creationId xmlns:a16="http://schemas.microsoft.com/office/drawing/2014/main" id="{088B053B-2DFB-4E0A-AE6F-1906E9DC8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841" name="Oval 66">
                  <a:extLst>
                    <a:ext uri="{FF2B5EF4-FFF2-40B4-BE49-F238E27FC236}">
                      <a16:creationId xmlns:a16="http://schemas.microsoft.com/office/drawing/2014/main" id="{A9661EF9-4BF5-4F8C-B87F-F60F41FC1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2" name="Text Box 67">
                  <a:extLst>
                    <a:ext uri="{FF2B5EF4-FFF2-40B4-BE49-F238E27FC236}">
                      <a16:creationId xmlns:a16="http://schemas.microsoft.com/office/drawing/2014/main" id="{F00E1BFD-164C-4C2B-9251-F900454465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825" name="Group 68">
                <a:extLst>
                  <a:ext uri="{FF2B5EF4-FFF2-40B4-BE49-F238E27FC236}">
                    <a16:creationId xmlns:a16="http://schemas.microsoft.com/office/drawing/2014/main" id="{06107372-1D69-4F80-9149-05912BFB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839" name="Oval 69">
                  <a:extLst>
                    <a:ext uri="{FF2B5EF4-FFF2-40B4-BE49-F238E27FC236}">
                      <a16:creationId xmlns:a16="http://schemas.microsoft.com/office/drawing/2014/main" id="{39061E5D-66FE-45B1-B094-AA138BCA6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840" name="Text Box 70">
                  <a:extLst>
                    <a:ext uri="{FF2B5EF4-FFF2-40B4-BE49-F238E27FC236}">
                      <a16:creationId xmlns:a16="http://schemas.microsoft.com/office/drawing/2014/main" id="{535324FA-7642-4BEF-B25D-D3965A7845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826" name="Group 71">
                <a:extLst>
                  <a:ext uri="{FF2B5EF4-FFF2-40B4-BE49-F238E27FC236}">
                    <a16:creationId xmlns:a16="http://schemas.microsoft.com/office/drawing/2014/main" id="{2DB0327E-0230-4A94-AAF5-0AF2915C1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837" name="Oval 72">
                  <a:extLst>
                    <a:ext uri="{FF2B5EF4-FFF2-40B4-BE49-F238E27FC236}">
                      <a16:creationId xmlns:a16="http://schemas.microsoft.com/office/drawing/2014/main" id="{AEABB227-7E7F-4CB3-9713-B95C0D941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838" name="Text Box 73">
                  <a:extLst>
                    <a:ext uri="{FF2B5EF4-FFF2-40B4-BE49-F238E27FC236}">
                      <a16:creationId xmlns:a16="http://schemas.microsoft.com/office/drawing/2014/main" id="{71940316-25AC-4135-AB49-75C32D8773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827" name="Group 74">
                <a:extLst>
                  <a:ext uri="{FF2B5EF4-FFF2-40B4-BE49-F238E27FC236}">
                    <a16:creationId xmlns:a16="http://schemas.microsoft.com/office/drawing/2014/main" id="{91EF157E-14F6-4BBD-BA8C-AE2DB902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835" name="Oval 75">
                  <a:extLst>
                    <a:ext uri="{FF2B5EF4-FFF2-40B4-BE49-F238E27FC236}">
                      <a16:creationId xmlns:a16="http://schemas.microsoft.com/office/drawing/2014/main" id="{63FD939B-8694-4B91-9619-BD657F1AA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836" name="Text Box 76">
                  <a:extLst>
                    <a:ext uri="{FF2B5EF4-FFF2-40B4-BE49-F238E27FC236}">
                      <a16:creationId xmlns:a16="http://schemas.microsoft.com/office/drawing/2014/main" id="{5E0E3D96-C6B4-4B98-88C0-8E941DA6F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828" name="Line 77">
                <a:extLst>
                  <a:ext uri="{FF2B5EF4-FFF2-40B4-BE49-F238E27FC236}">
                    <a16:creationId xmlns:a16="http://schemas.microsoft.com/office/drawing/2014/main" id="{FE10C5A4-76AD-42E2-BDF1-364703159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29" name="Line 78">
                <a:extLst>
                  <a:ext uri="{FF2B5EF4-FFF2-40B4-BE49-F238E27FC236}">
                    <a16:creationId xmlns:a16="http://schemas.microsoft.com/office/drawing/2014/main" id="{B5D47E81-7848-4761-BA30-DE4547BE1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0" name="Line 79">
                <a:extLst>
                  <a:ext uri="{FF2B5EF4-FFF2-40B4-BE49-F238E27FC236}">
                    <a16:creationId xmlns:a16="http://schemas.microsoft.com/office/drawing/2014/main" id="{3614CC26-A8C4-4263-8110-FDB64D5F5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1" name="Line 80">
                <a:extLst>
                  <a:ext uri="{FF2B5EF4-FFF2-40B4-BE49-F238E27FC236}">
                    <a16:creationId xmlns:a16="http://schemas.microsoft.com/office/drawing/2014/main" id="{813DFE04-739C-4D80-94B9-ED19AC163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2" name="Line 81">
                <a:extLst>
                  <a:ext uri="{FF2B5EF4-FFF2-40B4-BE49-F238E27FC236}">
                    <a16:creationId xmlns:a16="http://schemas.microsoft.com/office/drawing/2014/main" id="{C5C86F71-583B-4471-8D11-94D9B1A4D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3" name="Line 82">
                <a:extLst>
                  <a:ext uri="{FF2B5EF4-FFF2-40B4-BE49-F238E27FC236}">
                    <a16:creationId xmlns:a16="http://schemas.microsoft.com/office/drawing/2014/main" id="{06A0DC6F-261C-4D2A-80A6-202191B3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34" name="Line 83">
                <a:extLst>
                  <a:ext uri="{FF2B5EF4-FFF2-40B4-BE49-F238E27FC236}">
                    <a16:creationId xmlns:a16="http://schemas.microsoft.com/office/drawing/2014/main" id="{B780E1BE-0749-43A3-9DDB-82AB6F4B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820" name="Line 84">
              <a:extLst>
                <a:ext uri="{FF2B5EF4-FFF2-40B4-BE49-F238E27FC236}">
                  <a16:creationId xmlns:a16="http://schemas.microsoft.com/office/drawing/2014/main" id="{C86EE959-4202-44B6-B2FD-EB2B8BB2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21" name="Text Box 85">
              <a:extLst>
                <a:ext uri="{FF2B5EF4-FFF2-40B4-BE49-F238E27FC236}">
                  <a16:creationId xmlns:a16="http://schemas.microsoft.com/office/drawing/2014/main" id="{7371A80D-2B74-4CCE-BF2E-89C1F5C2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7656" name="Group 86">
            <a:extLst>
              <a:ext uri="{FF2B5EF4-FFF2-40B4-BE49-F238E27FC236}">
                <a16:creationId xmlns:a16="http://schemas.microsoft.com/office/drawing/2014/main" id="{F3AE33D2-64D6-467B-8AC1-3E001910F39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94" name="Group 87">
              <a:extLst>
                <a:ext uri="{FF2B5EF4-FFF2-40B4-BE49-F238E27FC236}">
                  <a16:creationId xmlns:a16="http://schemas.microsoft.com/office/drawing/2014/main" id="{94F9AD51-F5EA-4F97-9622-F2599EFBA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817" name="Oval 88">
                <a:extLst>
                  <a:ext uri="{FF2B5EF4-FFF2-40B4-BE49-F238E27FC236}">
                    <a16:creationId xmlns:a16="http://schemas.microsoft.com/office/drawing/2014/main" id="{7D2FD0F2-F379-4FC3-8463-CE2A7E43D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8" name="Text Box 89">
                <a:extLst>
                  <a:ext uri="{FF2B5EF4-FFF2-40B4-BE49-F238E27FC236}">
                    <a16:creationId xmlns:a16="http://schemas.microsoft.com/office/drawing/2014/main" id="{7628A7A0-21FC-4821-92B3-7D92A47D4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95" name="Group 90">
              <a:extLst>
                <a:ext uri="{FF2B5EF4-FFF2-40B4-BE49-F238E27FC236}">
                  <a16:creationId xmlns:a16="http://schemas.microsoft.com/office/drawing/2014/main" id="{60B8BB20-EDEA-4AEB-800C-FECDD16923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815" name="Oval 91">
                <a:extLst>
                  <a:ext uri="{FF2B5EF4-FFF2-40B4-BE49-F238E27FC236}">
                    <a16:creationId xmlns:a16="http://schemas.microsoft.com/office/drawing/2014/main" id="{3C6B8BFF-3ACC-4104-A602-6B2694847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6" name="Text Box 92">
                <a:extLst>
                  <a:ext uri="{FF2B5EF4-FFF2-40B4-BE49-F238E27FC236}">
                    <a16:creationId xmlns:a16="http://schemas.microsoft.com/office/drawing/2014/main" id="{34F265F2-D4B3-4C5D-8EEC-B8C6741DE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96" name="Group 93">
              <a:extLst>
                <a:ext uri="{FF2B5EF4-FFF2-40B4-BE49-F238E27FC236}">
                  <a16:creationId xmlns:a16="http://schemas.microsoft.com/office/drawing/2014/main" id="{39BB8A8D-C058-4C83-A3C1-D2A2842BD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813" name="Oval 94">
                <a:extLst>
                  <a:ext uri="{FF2B5EF4-FFF2-40B4-BE49-F238E27FC236}">
                    <a16:creationId xmlns:a16="http://schemas.microsoft.com/office/drawing/2014/main" id="{5554EB48-1F78-4273-93EC-66CD174A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814" name="Text Box 95">
                <a:extLst>
                  <a:ext uri="{FF2B5EF4-FFF2-40B4-BE49-F238E27FC236}">
                    <a16:creationId xmlns:a16="http://schemas.microsoft.com/office/drawing/2014/main" id="{3508310A-A2BE-4427-AB56-13C34E6EF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97" name="Group 96">
              <a:extLst>
                <a:ext uri="{FF2B5EF4-FFF2-40B4-BE49-F238E27FC236}">
                  <a16:creationId xmlns:a16="http://schemas.microsoft.com/office/drawing/2014/main" id="{8CC0C1ED-8582-4431-B596-8120AB818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811" name="Oval 97">
                <a:extLst>
                  <a:ext uri="{FF2B5EF4-FFF2-40B4-BE49-F238E27FC236}">
                    <a16:creationId xmlns:a16="http://schemas.microsoft.com/office/drawing/2014/main" id="{9D6F2D77-5ED5-4AE3-A476-19CB2E428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812" name="Text Box 98">
                <a:extLst>
                  <a:ext uri="{FF2B5EF4-FFF2-40B4-BE49-F238E27FC236}">
                    <a16:creationId xmlns:a16="http://schemas.microsoft.com/office/drawing/2014/main" id="{FBD17D9A-3735-49F8-9E74-835F6595C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98" name="Group 99">
              <a:extLst>
                <a:ext uri="{FF2B5EF4-FFF2-40B4-BE49-F238E27FC236}">
                  <a16:creationId xmlns:a16="http://schemas.microsoft.com/office/drawing/2014/main" id="{005C913F-C97E-4515-AE59-89C83A817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809" name="Oval 100">
                <a:extLst>
                  <a:ext uri="{FF2B5EF4-FFF2-40B4-BE49-F238E27FC236}">
                    <a16:creationId xmlns:a16="http://schemas.microsoft.com/office/drawing/2014/main" id="{C9017BEB-74D9-4CD4-B114-24DF6C058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810" name="Text Box 101">
                <a:extLst>
                  <a:ext uri="{FF2B5EF4-FFF2-40B4-BE49-F238E27FC236}">
                    <a16:creationId xmlns:a16="http://schemas.microsoft.com/office/drawing/2014/main" id="{5AF31FCC-491F-4856-A003-BA9A3E45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99" name="Group 102">
              <a:extLst>
                <a:ext uri="{FF2B5EF4-FFF2-40B4-BE49-F238E27FC236}">
                  <a16:creationId xmlns:a16="http://schemas.microsoft.com/office/drawing/2014/main" id="{4C767DCE-2B9A-4B1A-B070-3D9DA9030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807" name="Oval 103">
                <a:extLst>
                  <a:ext uri="{FF2B5EF4-FFF2-40B4-BE49-F238E27FC236}">
                    <a16:creationId xmlns:a16="http://schemas.microsoft.com/office/drawing/2014/main" id="{DA903D76-358E-46AB-A2A9-7E32D0515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808" name="Text Box 104">
                <a:extLst>
                  <a:ext uri="{FF2B5EF4-FFF2-40B4-BE49-F238E27FC236}">
                    <a16:creationId xmlns:a16="http://schemas.microsoft.com/office/drawing/2014/main" id="{B8AD28B0-1968-4FDE-9D73-220D5B540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800" name="Line 105">
              <a:extLst>
                <a:ext uri="{FF2B5EF4-FFF2-40B4-BE49-F238E27FC236}">
                  <a16:creationId xmlns:a16="http://schemas.microsoft.com/office/drawing/2014/main" id="{DED97900-3C39-4370-9AAA-35ACE0A5F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1" name="Line 106">
              <a:extLst>
                <a:ext uri="{FF2B5EF4-FFF2-40B4-BE49-F238E27FC236}">
                  <a16:creationId xmlns:a16="http://schemas.microsoft.com/office/drawing/2014/main" id="{D347DC00-7621-4DDA-80F4-CE4D4D1B2E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2" name="Line 107">
              <a:extLst>
                <a:ext uri="{FF2B5EF4-FFF2-40B4-BE49-F238E27FC236}">
                  <a16:creationId xmlns:a16="http://schemas.microsoft.com/office/drawing/2014/main" id="{858002E2-E029-471D-8EB0-1D2590AE4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3" name="Line 108">
              <a:extLst>
                <a:ext uri="{FF2B5EF4-FFF2-40B4-BE49-F238E27FC236}">
                  <a16:creationId xmlns:a16="http://schemas.microsoft.com/office/drawing/2014/main" id="{B944BE60-6A11-46E4-8E2A-AC7132309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4" name="Line 109">
              <a:extLst>
                <a:ext uri="{FF2B5EF4-FFF2-40B4-BE49-F238E27FC236}">
                  <a16:creationId xmlns:a16="http://schemas.microsoft.com/office/drawing/2014/main" id="{9125BDEF-F042-4CD6-919D-70DB800C1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5" name="Line 110">
              <a:extLst>
                <a:ext uri="{FF2B5EF4-FFF2-40B4-BE49-F238E27FC236}">
                  <a16:creationId xmlns:a16="http://schemas.microsoft.com/office/drawing/2014/main" id="{D100D605-0F00-4525-8009-DDCD2968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06" name="Line 111">
              <a:extLst>
                <a:ext uri="{FF2B5EF4-FFF2-40B4-BE49-F238E27FC236}">
                  <a16:creationId xmlns:a16="http://schemas.microsoft.com/office/drawing/2014/main" id="{B3B850FB-BAAB-40B8-99C6-B6B1E7071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7" name="Group 112">
            <a:extLst>
              <a:ext uri="{FF2B5EF4-FFF2-40B4-BE49-F238E27FC236}">
                <a16:creationId xmlns:a16="http://schemas.microsoft.com/office/drawing/2014/main" id="{76649F59-50D6-4226-B7DB-894EDF45FF6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69" name="Group 113">
              <a:extLst>
                <a:ext uri="{FF2B5EF4-FFF2-40B4-BE49-F238E27FC236}">
                  <a16:creationId xmlns:a16="http://schemas.microsoft.com/office/drawing/2014/main" id="{A17AF9EA-7F79-46B8-B48E-6B09172B4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92" name="Oval 114">
                <a:extLst>
                  <a:ext uri="{FF2B5EF4-FFF2-40B4-BE49-F238E27FC236}">
                    <a16:creationId xmlns:a16="http://schemas.microsoft.com/office/drawing/2014/main" id="{41AACE68-51DC-49A3-91EB-7E36303FC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7793" name="Text Box 115">
                <a:extLst>
                  <a:ext uri="{FF2B5EF4-FFF2-40B4-BE49-F238E27FC236}">
                    <a16:creationId xmlns:a16="http://schemas.microsoft.com/office/drawing/2014/main" id="{B95BCDFC-0CFB-476A-AA92-5B4C14D1E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70" name="Group 116">
              <a:extLst>
                <a:ext uri="{FF2B5EF4-FFF2-40B4-BE49-F238E27FC236}">
                  <a16:creationId xmlns:a16="http://schemas.microsoft.com/office/drawing/2014/main" id="{A6833509-14A5-47C0-B4A7-4FFB876E1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90" name="Oval 117">
                <a:extLst>
                  <a:ext uri="{FF2B5EF4-FFF2-40B4-BE49-F238E27FC236}">
                    <a16:creationId xmlns:a16="http://schemas.microsoft.com/office/drawing/2014/main" id="{C28813FE-734C-464D-82F6-1057D6FBF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91" name="Text Box 118">
                <a:extLst>
                  <a:ext uri="{FF2B5EF4-FFF2-40B4-BE49-F238E27FC236}">
                    <a16:creationId xmlns:a16="http://schemas.microsoft.com/office/drawing/2014/main" id="{73A67C7F-81EF-4DB5-AE79-C3D80D920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71" name="Group 119">
              <a:extLst>
                <a:ext uri="{FF2B5EF4-FFF2-40B4-BE49-F238E27FC236}">
                  <a16:creationId xmlns:a16="http://schemas.microsoft.com/office/drawing/2014/main" id="{98C216BA-3605-40DC-9C38-6B7E4A86E8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88" name="Oval 120">
                <a:extLst>
                  <a:ext uri="{FF2B5EF4-FFF2-40B4-BE49-F238E27FC236}">
                    <a16:creationId xmlns:a16="http://schemas.microsoft.com/office/drawing/2014/main" id="{2425BFAD-B11C-4451-AFB8-4C4F46BC2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89" name="Text Box 121">
                <a:extLst>
                  <a:ext uri="{FF2B5EF4-FFF2-40B4-BE49-F238E27FC236}">
                    <a16:creationId xmlns:a16="http://schemas.microsoft.com/office/drawing/2014/main" id="{5253DE2E-FC75-48C3-963D-FC2EE81C8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72" name="Group 122">
              <a:extLst>
                <a:ext uri="{FF2B5EF4-FFF2-40B4-BE49-F238E27FC236}">
                  <a16:creationId xmlns:a16="http://schemas.microsoft.com/office/drawing/2014/main" id="{3DD58A21-84C6-4FD7-8C51-E74C23952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86" name="Oval 123">
                <a:extLst>
                  <a:ext uri="{FF2B5EF4-FFF2-40B4-BE49-F238E27FC236}">
                    <a16:creationId xmlns:a16="http://schemas.microsoft.com/office/drawing/2014/main" id="{000F96B4-D1B8-450C-9226-FE26C78BD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87" name="Text Box 124">
                <a:extLst>
                  <a:ext uri="{FF2B5EF4-FFF2-40B4-BE49-F238E27FC236}">
                    <a16:creationId xmlns:a16="http://schemas.microsoft.com/office/drawing/2014/main" id="{7AD769C6-70F6-44AC-9731-69FA29EE2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73" name="Group 125">
              <a:extLst>
                <a:ext uri="{FF2B5EF4-FFF2-40B4-BE49-F238E27FC236}">
                  <a16:creationId xmlns:a16="http://schemas.microsoft.com/office/drawing/2014/main" id="{824EEC70-601F-4FBE-AFFA-ABA54E762C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84" name="Oval 126">
                <a:extLst>
                  <a:ext uri="{FF2B5EF4-FFF2-40B4-BE49-F238E27FC236}">
                    <a16:creationId xmlns:a16="http://schemas.microsoft.com/office/drawing/2014/main" id="{196FFF37-93AD-47CF-B2B2-30AE34FE6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85" name="Text Box 127">
                <a:extLst>
                  <a:ext uri="{FF2B5EF4-FFF2-40B4-BE49-F238E27FC236}">
                    <a16:creationId xmlns:a16="http://schemas.microsoft.com/office/drawing/2014/main" id="{1549CA42-EF1E-43CE-9CCB-DEE2302EE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74" name="Group 128">
              <a:extLst>
                <a:ext uri="{FF2B5EF4-FFF2-40B4-BE49-F238E27FC236}">
                  <a16:creationId xmlns:a16="http://schemas.microsoft.com/office/drawing/2014/main" id="{66BFAD9D-89FA-4020-B994-3CE5BD51D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82" name="Oval 129">
                <a:extLst>
                  <a:ext uri="{FF2B5EF4-FFF2-40B4-BE49-F238E27FC236}">
                    <a16:creationId xmlns:a16="http://schemas.microsoft.com/office/drawing/2014/main" id="{0A6D4487-C8E6-4E3E-987F-77AC0A005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83" name="Text Box 130">
                <a:extLst>
                  <a:ext uri="{FF2B5EF4-FFF2-40B4-BE49-F238E27FC236}">
                    <a16:creationId xmlns:a16="http://schemas.microsoft.com/office/drawing/2014/main" id="{C28D5F00-9977-4F69-B195-8C980448EB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75" name="Line 131">
              <a:extLst>
                <a:ext uri="{FF2B5EF4-FFF2-40B4-BE49-F238E27FC236}">
                  <a16:creationId xmlns:a16="http://schemas.microsoft.com/office/drawing/2014/main" id="{B953F5C5-77B6-472E-88FE-626FFAE2C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6" name="Line 132">
              <a:extLst>
                <a:ext uri="{FF2B5EF4-FFF2-40B4-BE49-F238E27FC236}">
                  <a16:creationId xmlns:a16="http://schemas.microsoft.com/office/drawing/2014/main" id="{0B4E3D0C-6127-47BC-AB3A-BF8CAF03DE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7" name="Line 133">
              <a:extLst>
                <a:ext uri="{FF2B5EF4-FFF2-40B4-BE49-F238E27FC236}">
                  <a16:creationId xmlns:a16="http://schemas.microsoft.com/office/drawing/2014/main" id="{AD6E017B-EB32-4F91-95FA-72DF9E22F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8" name="Line 134">
              <a:extLst>
                <a:ext uri="{FF2B5EF4-FFF2-40B4-BE49-F238E27FC236}">
                  <a16:creationId xmlns:a16="http://schemas.microsoft.com/office/drawing/2014/main" id="{713F9479-4BE6-4398-AA04-3CC22897E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79" name="Line 135">
              <a:extLst>
                <a:ext uri="{FF2B5EF4-FFF2-40B4-BE49-F238E27FC236}">
                  <a16:creationId xmlns:a16="http://schemas.microsoft.com/office/drawing/2014/main" id="{7BF6A284-1E65-4E0E-9679-2CA1BD9AD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0" name="Line 136">
              <a:extLst>
                <a:ext uri="{FF2B5EF4-FFF2-40B4-BE49-F238E27FC236}">
                  <a16:creationId xmlns:a16="http://schemas.microsoft.com/office/drawing/2014/main" id="{45AD66F3-AACC-463E-8F09-984C14D357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1" name="Line 137">
              <a:extLst>
                <a:ext uri="{FF2B5EF4-FFF2-40B4-BE49-F238E27FC236}">
                  <a16:creationId xmlns:a16="http://schemas.microsoft.com/office/drawing/2014/main" id="{CB56882B-20B2-43E1-96BD-48D317A2E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58" name="Group 138">
            <a:extLst>
              <a:ext uri="{FF2B5EF4-FFF2-40B4-BE49-F238E27FC236}">
                <a16:creationId xmlns:a16="http://schemas.microsoft.com/office/drawing/2014/main" id="{DD41C651-BD1A-48E4-BC76-EA684D5CCE6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7741" name="Group 139">
              <a:extLst>
                <a:ext uri="{FF2B5EF4-FFF2-40B4-BE49-F238E27FC236}">
                  <a16:creationId xmlns:a16="http://schemas.microsoft.com/office/drawing/2014/main" id="{9741DC78-84E8-4B2D-9B2E-D28F161DB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7744" name="Group 140">
                <a:extLst>
                  <a:ext uri="{FF2B5EF4-FFF2-40B4-BE49-F238E27FC236}">
                    <a16:creationId xmlns:a16="http://schemas.microsoft.com/office/drawing/2014/main" id="{4E8BF0A0-7852-4103-ACDF-1C3A5302F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7767" name="Oval 141">
                  <a:extLst>
                    <a:ext uri="{FF2B5EF4-FFF2-40B4-BE49-F238E27FC236}">
                      <a16:creationId xmlns:a16="http://schemas.microsoft.com/office/drawing/2014/main" id="{E9A2AF08-9F9D-4EDF-AFEC-67B15EA03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7768" name="Text Box 142">
                  <a:extLst>
                    <a:ext uri="{FF2B5EF4-FFF2-40B4-BE49-F238E27FC236}">
                      <a16:creationId xmlns:a16="http://schemas.microsoft.com/office/drawing/2014/main" id="{7267C816-7E80-4B1A-B6DF-6EDD1B83E0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7745" name="Group 143">
                <a:extLst>
                  <a:ext uri="{FF2B5EF4-FFF2-40B4-BE49-F238E27FC236}">
                    <a16:creationId xmlns:a16="http://schemas.microsoft.com/office/drawing/2014/main" id="{F7F4DD3B-1F4C-4A35-A30E-FC85F884C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7765" name="Oval 144">
                  <a:extLst>
                    <a:ext uri="{FF2B5EF4-FFF2-40B4-BE49-F238E27FC236}">
                      <a16:creationId xmlns:a16="http://schemas.microsoft.com/office/drawing/2014/main" id="{BE1673D6-6A02-46A0-B01E-A5066361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766" name="Text Box 145">
                  <a:extLst>
                    <a:ext uri="{FF2B5EF4-FFF2-40B4-BE49-F238E27FC236}">
                      <a16:creationId xmlns:a16="http://schemas.microsoft.com/office/drawing/2014/main" id="{715563CD-85D5-43A6-A445-7F24BE15EA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7746" name="Group 146">
                <a:extLst>
                  <a:ext uri="{FF2B5EF4-FFF2-40B4-BE49-F238E27FC236}">
                    <a16:creationId xmlns:a16="http://schemas.microsoft.com/office/drawing/2014/main" id="{3F7A2288-2C00-48E8-A58D-D175119543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7763" name="Oval 147">
                  <a:extLst>
                    <a:ext uri="{FF2B5EF4-FFF2-40B4-BE49-F238E27FC236}">
                      <a16:creationId xmlns:a16="http://schemas.microsoft.com/office/drawing/2014/main" id="{91BBD1E1-22E1-4C4C-8A76-19F708CCEA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7764" name="Text Box 148">
                  <a:extLst>
                    <a:ext uri="{FF2B5EF4-FFF2-40B4-BE49-F238E27FC236}">
                      <a16:creationId xmlns:a16="http://schemas.microsoft.com/office/drawing/2014/main" id="{3284786E-9CCB-4DFC-9DC3-3811555909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7747" name="Group 149">
                <a:extLst>
                  <a:ext uri="{FF2B5EF4-FFF2-40B4-BE49-F238E27FC236}">
                    <a16:creationId xmlns:a16="http://schemas.microsoft.com/office/drawing/2014/main" id="{30792ECD-1BFB-4FE7-9683-A4EB656E27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7761" name="Oval 150">
                  <a:extLst>
                    <a:ext uri="{FF2B5EF4-FFF2-40B4-BE49-F238E27FC236}">
                      <a16:creationId xmlns:a16="http://schemas.microsoft.com/office/drawing/2014/main" id="{491FDA1F-5E98-40DF-B6E3-368E79B7F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7762" name="Text Box 151">
                  <a:extLst>
                    <a:ext uri="{FF2B5EF4-FFF2-40B4-BE49-F238E27FC236}">
                      <a16:creationId xmlns:a16="http://schemas.microsoft.com/office/drawing/2014/main" id="{038C851D-E3F9-47F4-BA2A-D314C2B27E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7748" name="Group 152">
                <a:extLst>
                  <a:ext uri="{FF2B5EF4-FFF2-40B4-BE49-F238E27FC236}">
                    <a16:creationId xmlns:a16="http://schemas.microsoft.com/office/drawing/2014/main" id="{86530086-8F09-4079-A495-5860E1B6B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7759" name="Oval 153">
                  <a:extLst>
                    <a:ext uri="{FF2B5EF4-FFF2-40B4-BE49-F238E27FC236}">
                      <a16:creationId xmlns:a16="http://schemas.microsoft.com/office/drawing/2014/main" id="{1894620C-D404-42EF-ADCE-5068690D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7760" name="Text Box 154">
                  <a:extLst>
                    <a:ext uri="{FF2B5EF4-FFF2-40B4-BE49-F238E27FC236}">
                      <a16:creationId xmlns:a16="http://schemas.microsoft.com/office/drawing/2014/main" id="{A284555F-0A55-4FD8-A0D2-3D29C93D4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7749" name="Group 155">
                <a:extLst>
                  <a:ext uri="{FF2B5EF4-FFF2-40B4-BE49-F238E27FC236}">
                    <a16:creationId xmlns:a16="http://schemas.microsoft.com/office/drawing/2014/main" id="{0AA37AF7-3FB5-46AA-B5C7-D9FD942B7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7757" name="Oval 156">
                  <a:extLst>
                    <a:ext uri="{FF2B5EF4-FFF2-40B4-BE49-F238E27FC236}">
                      <a16:creationId xmlns:a16="http://schemas.microsoft.com/office/drawing/2014/main" id="{4F6E1A39-881D-4A1F-B98A-54189C828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7758" name="Text Box 157">
                  <a:extLst>
                    <a:ext uri="{FF2B5EF4-FFF2-40B4-BE49-F238E27FC236}">
                      <a16:creationId xmlns:a16="http://schemas.microsoft.com/office/drawing/2014/main" id="{21A6FF10-5D2D-42CE-BAA5-3E142E4A33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7750" name="Line 158">
                <a:extLst>
                  <a:ext uri="{FF2B5EF4-FFF2-40B4-BE49-F238E27FC236}">
                    <a16:creationId xmlns:a16="http://schemas.microsoft.com/office/drawing/2014/main" id="{4CF56802-CA61-438D-8129-BA4AFB6C9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1" name="Line 159">
                <a:extLst>
                  <a:ext uri="{FF2B5EF4-FFF2-40B4-BE49-F238E27FC236}">
                    <a16:creationId xmlns:a16="http://schemas.microsoft.com/office/drawing/2014/main" id="{B59514AF-417A-4EA9-84E1-BB3D148F9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2" name="Line 160">
                <a:extLst>
                  <a:ext uri="{FF2B5EF4-FFF2-40B4-BE49-F238E27FC236}">
                    <a16:creationId xmlns:a16="http://schemas.microsoft.com/office/drawing/2014/main" id="{2FDA2075-A9EC-4589-B5E5-42224EFAA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3" name="Line 161">
                <a:extLst>
                  <a:ext uri="{FF2B5EF4-FFF2-40B4-BE49-F238E27FC236}">
                    <a16:creationId xmlns:a16="http://schemas.microsoft.com/office/drawing/2014/main" id="{307A9EE4-CF6D-4A21-8215-05899A862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4" name="Line 162">
                <a:extLst>
                  <a:ext uri="{FF2B5EF4-FFF2-40B4-BE49-F238E27FC236}">
                    <a16:creationId xmlns:a16="http://schemas.microsoft.com/office/drawing/2014/main" id="{9DAC7D2A-3738-403F-A487-8EECA773E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63">
                <a:extLst>
                  <a:ext uri="{FF2B5EF4-FFF2-40B4-BE49-F238E27FC236}">
                    <a16:creationId xmlns:a16="http://schemas.microsoft.com/office/drawing/2014/main" id="{726F70FA-28C6-476C-931A-8F4935686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64">
                <a:extLst>
                  <a:ext uri="{FF2B5EF4-FFF2-40B4-BE49-F238E27FC236}">
                    <a16:creationId xmlns:a16="http://schemas.microsoft.com/office/drawing/2014/main" id="{01E7EE8E-299D-481B-853E-056500581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42" name="Line 165">
              <a:extLst>
                <a:ext uri="{FF2B5EF4-FFF2-40B4-BE49-F238E27FC236}">
                  <a16:creationId xmlns:a16="http://schemas.microsoft.com/office/drawing/2014/main" id="{31FB0FFD-CBF9-4EA8-8F32-FC7C9A8A5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43" name="Text Box 166">
              <a:extLst>
                <a:ext uri="{FF2B5EF4-FFF2-40B4-BE49-F238E27FC236}">
                  <a16:creationId xmlns:a16="http://schemas.microsoft.com/office/drawing/2014/main" id="{6A17BCF3-710C-4897-907F-FA178CB44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7659" name="Group 167">
            <a:extLst>
              <a:ext uri="{FF2B5EF4-FFF2-40B4-BE49-F238E27FC236}">
                <a16:creationId xmlns:a16="http://schemas.microsoft.com/office/drawing/2014/main" id="{1D68E8B0-0A6C-42CD-8ADE-C433296B4FE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716" name="Group 168">
              <a:extLst>
                <a:ext uri="{FF2B5EF4-FFF2-40B4-BE49-F238E27FC236}">
                  <a16:creationId xmlns:a16="http://schemas.microsoft.com/office/drawing/2014/main" id="{7AC13EA4-ED47-4754-89BB-7F6BA6EC0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39" name="Oval 169">
                <a:extLst>
                  <a:ext uri="{FF2B5EF4-FFF2-40B4-BE49-F238E27FC236}">
                    <a16:creationId xmlns:a16="http://schemas.microsoft.com/office/drawing/2014/main" id="{34A2644E-C892-42D3-A340-DF5E356F4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40" name="Text Box 170">
                <a:extLst>
                  <a:ext uri="{FF2B5EF4-FFF2-40B4-BE49-F238E27FC236}">
                    <a16:creationId xmlns:a16="http://schemas.microsoft.com/office/drawing/2014/main" id="{3268D7DE-1493-4518-AB34-DFF828325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717" name="Group 171">
              <a:extLst>
                <a:ext uri="{FF2B5EF4-FFF2-40B4-BE49-F238E27FC236}">
                  <a16:creationId xmlns:a16="http://schemas.microsoft.com/office/drawing/2014/main" id="{145CE5CA-6BFB-40EA-8461-24818B84F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37" name="Oval 172">
                <a:extLst>
                  <a:ext uri="{FF2B5EF4-FFF2-40B4-BE49-F238E27FC236}">
                    <a16:creationId xmlns:a16="http://schemas.microsoft.com/office/drawing/2014/main" id="{13DB3C86-896F-4306-9EF9-58B94B15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38" name="Text Box 173">
                <a:extLst>
                  <a:ext uri="{FF2B5EF4-FFF2-40B4-BE49-F238E27FC236}">
                    <a16:creationId xmlns:a16="http://schemas.microsoft.com/office/drawing/2014/main" id="{17F3A751-B2FC-4F4F-AEF6-929E81921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718" name="Group 174">
              <a:extLst>
                <a:ext uri="{FF2B5EF4-FFF2-40B4-BE49-F238E27FC236}">
                  <a16:creationId xmlns:a16="http://schemas.microsoft.com/office/drawing/2014/main" id="{9FBAA50B-870C-490D-831F-48ACFD413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35" name="Oval 175">
                <a:extLst>
                  <a:ext uri="{FF2B5EF4-FFF2-40B4-BE49-F238E27FC236}">
                    <a16:creationId xmlns:a16="http://schemas.microsoft.com/office/drawing/2014/main" id="{9FC0613A-2EB5-44FF-9E4D-F6E3CA24A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7736" name="Text Box 176">
                <a:extLst>
                  <a:ext uri="{FF2B5EF4-FFF2-40B4-BE49-F238E27FC236}">
                    <a16:creationId xmlns:a16="http://schemas.microsoft.com/office/drawing/2014/main" id="{7622F955-9826-4199-842D-FE8A9E768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719" name="Group 177">
              <a:extLst>
                <a:ext uri="{FF2B5EF4-FFF2-40B4-BE49-F238E27FC236}">
                  <a16:creationId xmlns:a16="http://schemas.microsoft.com/office/drawing/2014/main" id="{9DC0EF7B-6250-41D7-B36A-E5C5F0597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33" name="Oval 178">
                <a:extLst>
                  <a:ext uri="{FF2B5EF4-FFF2-40B4-BE49-F238E27FC236}">
                    <a16:creationId xmlns:a16="http://schemas.microsoft.com/office/drawing/2014/main" id="{720595CA-6616-4724-B6DE-AF2E5F8A3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34" name="Text Box 179">
                <a:extLst>
                  <a:ext uri="{FF2B5EF4-FFF2-40B4-BE49-F238E27FC236}">
                    <a16:creationId xmlns:a16="http://schemas.microsoft.com/office/drawing/2014/main" id="{3B77A66B-D224-4AE2-BBB7-428EBA172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720" name="Group 180">
              <a:extLst>
                <a:ext uri="{FF2B5EF4-FFF2-40B4-BE49-F238E27FC236}">
                  <a16:creationId xmlns:a16="http://schemas.microsoft.com/office/drawing/2014/main" id="{1A57EDD9-6E61-46E2-849A-6205A735D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31" name="Oval 181">
                <a:extLst>
                  <a:ext uri="{FF2B5EF4-FFF2-40B4-BE49-F238E27FC236}">
                    <a16:creationId xmlns:a16="http://schemas.microsoft.com/office/drawing/2014/main" id="{5D94CA7F-D772-43DE-AFE9-78A95485C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32" name="Text Box 182">
                <a:extLst>
                  <a:ext uri="{FF2B5EF4-FFF2-40B4-BE49-F238E27FC236}">
                    <a16:creationId xmlns:a16="http://schemas.microsoft.com/office/drawing/2014/main" id="{B594E1A8-F3BC-4870-A79D-C89DAAE24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721" name="Group 183">
              <a:extLst>
                <a:ext uri="{FF2B5EF4-FFF2-40B4-BE49-F238E27FC236}">
                  <a16:creationId xmlns:a16="http://schemas.microsoft.com/office/drawing/2014/main" id="{A177DEE7-928A-4CDC-BFD7-D041E2181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29" name="Oval 184">
                <a:extLst>
                  <a:ext uri="{FF2B5EF4-FFF2-40B4-BE49-F238E27FC236}">
                    <a16:creationId xmlns:a16="http://schemas.microsoft.com/office/drawing/2014/main" id="{9CBB33F7-0265-4EF0-A659-5F8D14771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30" name="Text Box 185">
                <a:extLst>
                  <a:ext uri="{FF2B5EF4-FFF2-40B4-BE49-F238E27FC236}">
                    <a16:creationId xmlns:a16="http://schemas.microsoft.com/office/drawing/2014/main" id="{4271283B-AF4B-452E-A16A-9ADA3D2D5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722" name="Line 186">
              <a:extLst>
                <a:ext uri="{FF2B5EF4-FFF2-40B4-BE49-F238E27FC236}">
                  <a16:creationId xmlns:a16="http://schemas.microsoft.com/office/drawing/2014/main" id="{1A705314-3A97-40D8-AB9F-7C3878A00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187">
              <a:extLst>
                <a:ext uri="{FF2B5EF4-FFF2-40B4-BE49-F238E27FC236}">
                  <a16:creationId xmlns:a16="http://schemas.microsoft.com/office/drawing/2014/main" id="{F3CC47EF-DA86-4ECB-B2A8-AFA7CC35BE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188">
              <a:extLst>
                <a:ext uri="{FF2B5EF4-FFF2-40B4-BE49-F238E27FC236}">
                  <a16:creationId xmlns:a16="http://schemas.microsoft.com/office/drawing/2014/main" id="{8589A6CD-94AA-402F-AC60-7A7BAC2D1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189">
              <a:extLst>
                <a:ext uri="{FF2B5EF4-FFF2-40B4-BE49-F238E27FC236}">
                  <a16:creationId xmlns:a16="http://schemas.microsoft.com/office/drawing/2014/main" id="{2F5B4C46-603A-4FB7-B457-B42CFDD3C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190">
              <a:extLst>
                <a:ext uri="{FF2B5EF4-FFF2-40B4-BE49-F238E27FC236}">
                  <a16:creationId xmlns:a16="http://schemas.microsoft.com/office/drawing/2014/main" id="{68CB7C44-000D-4359-99E9-08DD81DA1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191">
              <a:extLst>
                <a:ext uri="{FF2B5EF4-FFF2-40B4-BE49-F238E27FC236}">
                  <a16:creationId xmlns:a16="http://schemas.microsoft.com/office/drawing/2014/main" id="{21550BC8-CD58-4685-B5C5-AB33CC404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192">
              <a:extLst>
                <a:ext uri="{FF2B5EF4-FFF2-40B4-BE49-F238E27FC236}">
                  <a16:creationId xmlns:a16="http://schemas.microsoft.com/office/drawing/2014/main" id="{44E33338-16F0-40DB-A767-C17031B1F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0" name="Group 193">
            <a:extLst>
              <a:ext uri="{FF2B5EF4-FFF2-40B4-BE49-F238E27FC236}">
                <a16:creationId xmlns:a16="http://schemas.microsoft.com/office/drawing/2014/main" id="{0AF647AB-4249-4B66-BBFB-E1CC81508FA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691" name="Group 194">
              <a:extLst>
                <a:ext uri="{FF2B5EF4-FFF2-40B4-BE49-F238E27FC236}">
                  <a16:creationId xmlns:a16="http://schemas.microsoft.com/office/drawing/2014/main" id="{23996EE8-3BEA-48D5-B938-7E8DC7C22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7714" name="Oval 195">
                <a:extLst>
                  <a:ext uri="{FF2B5EF4-FFF2-40B4-BE49-F238E27FC236}">
                    <a16:creationId xmlns:a16="http://schemas.microsoft.com/office/drawing/2014/main" id="{5508C858-8C48-4E1F-8BE5-4CA56607C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7715" name="Text Box 196">
                <a:extLst>
                  <a:ext uri="{FF2B5EF4-FFF2-40B4-BE49-F238E27FC236}">
                    <a16:creationId xmlns:a16="http://schemas.microsoft.com/office/drawing/2014/main" id="{4F1E61C3-DDA4-4365-BC0F-56FC3103C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692" name="Group 197">
              <a:extLst>
                <a:ext uri="{FF2B5EF4-FFF2-40B4-BE49-F238E27FC236}">
                  <a16:creationId xmlns:a16="http://schemas.microsoft.com/office/drawing/2014/main" id="{1B2993DF-B89B-4FD6-8419-3A91E94AF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712" name="Oval 198">
                <a:extLst>
                  <a:ext uri="{FF2B5EF4-FFF2-40B4-BE49-F238E27FC236}">
                    <a16:creationId xmlns:a16="http://schemas.microsoft.com/office/drawing/2014/main" id="{14E6F993-3064-4751-98FB-AD05127F9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13" name="Text Box 199">
                <a:extLst>
                  <a:ext uri="{FF2B5EF4-FFF2-40B4-BE49-F238E27FC236}">
                    <a16:creationId xmlns:a16="http://schemas.microsoft.com/office/drawing/2014/main" id="{A635425E-181A-4750-A153-9FBE0E55F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693" name="Group 200">
              <a:extLst>
                <a:ext uri="{FF2B5EF4-FFF2-40B4-BE49-F238E27FC236}">
                  <a16:creationId xmlns:a16="http://schemas.microsoft.com/office/drawing/2014/main" id="{E73DB76A-82A2-4AB5-907E-12E83876A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7710" name="Oval 201">
                <a:extLst>
                  <a:ext uri="{FF2B5EF4-FFF2-40B4-BE49-F238E27FC236}">
                    <a16:creationId xmlns:a16="http://schemas.microsoft.com/office/drawing/2014/main" id="{2F6F44EE-F4E0-442B-A6CA-3CFD0922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7711" name="Text Box 202">
                <a:extLst>
                  <a:ext uri="{FF2B5EF4-FFF2-40B4-BE49-F238E27FC236}">
                    <a16:creationId xmlns:a16="http://schemas.microsoft.com/office/drawing/2014/main" id="{3521E671-5680-4F66-9203-F69B5C891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694" name="Group 203">
              <a:extLst>
                <a:ext uri="{FF2B5EF4-FFF2-40B4-BE49-F238E27FC236}">
                  <a16:creationId xmlns:a16="http://schemas.microsoft.com/office/drawing/2014/main" id="{BF182D6F-C8F9-44C9-BAF3-8D9C51C10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708" name="Oval 204">
                <a:extLst>
                  <a:ext uri="{FF2B5EF4-FFF2-40B4-BE49-F238E27FC236}">
                    <a16:creationId xmlns:a16="http://schemas.microsoft.com/office/drawing/2014/main" id="{B747E2E5-E9D1-48E5-B99E-A138B0FE7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709" name="Text Box 205">
                <a:extLst>
                  <a:ext uri="{FF2B5EF4-FFF2-40B4-BE49-F238E27FC236}">
                    <a16:creationId xmlns:a16="http://schemas.microsoft.com/office/drawing/2014/main" id="{24FD2CF1-2089-4A6D-A940-531008B70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695" name="Group 206">
              <a:extLst>
                <a:ext uri="{FF2B5EF4-FFF2-40B4-BE49-F238E27FC236}">
                  <a16:creationId xmlns:a16="http://schemas.microsoft.com/office/drawing/2014/main" id="{04BFB91C-5632-42C1-B30D-420CF20A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7706" name="Oval 207">
                <a:extLst>
                  <a:ext uri="{FF2B5EF4-FFF2-40B4-BE49-F238E27FC236}">
                    <a16:creationId xmlns:a16="http://schemas.microsoft.com/office/drawing/2014/main" id="{2B7D1CD5-8361-453A-A6EC-B860BC8D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7707" name="Text Box 208">
                <a:extLst>
                  <a:ext uri="{FF2B5EF4-FFF2-40B4-BE49-F238E27FC236}">
                    <a16:creationId xmlns:a16="http://schemas.microsoft.com/office/drawing/2014/main" id="{18D8099A-1C0A-4559-9065-6724DEA1C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696" name="Group 209">
              <a:extLst>
                <a:ext uri="{FF2B5EF4-FFF2-40B4-BE49-F238E27FC236}">
                  <a16:creationId xmlns:a16="http://schemas.microsoft.com/office/drawing/2014/main" id="{03261490-D559-4397-A742-88B9EB038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704" name="Oval 210">
                <a:extLst>
                  <a:ext uri="{FF2B5EF4-FFF2-40B4-BE49-F238E27FC236}">
                    <a16:creationId xmlns:a16="http://schemas.microsoft.com/office/drawing/2014/main" id="{91481111-EAF2-417E-9C41-0FFEE6676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705" name="Text Box 211">
                <a:extLst>
                  <a:ext uri="{FF2B5EF4-FFF2-40B4-BE49-F238E27FC236}">
                    <a16:creationId xmlns:a16="http://schemas.microsoft.com/office/drawing/2014/main" id="{8162E620-5D57-4487-A635-AC8EA721A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697" name="Line 212">
              <a:extLst>
                <a:ext uri="{FF2B5EF4-FFF2-40B4-BE49-F238E27FC236}">
                  <a16:creationId xmlns:a16="http://schemas.microsoft.com/office/drawing/2014/main" id="{45E2228D-F842-4879-8248-FF32CE494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Line 213">
              <a:extLst>
                <a:ext uri="{FF2B5EF4-FFF2-40B4-BE49-F238E27FC236}">
                  <a16:creationId xmlns:a16="http://schemas.microsoft.com/office/drawing/2014/main" id="{EBC224F2-27DB-48B2-9EB8-5F307A8942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9" name="Line 214">
              <a:extLst>
                <a:ext uri="{FF2B5EF4-FFF2-40B4-BE49-F238E27FC236}">
                  <a16:creationId xmlns:a16="http://schemas.microsoft.com/office/drawing/2014/main" id="{BA8F4DDB-8DB3-4F8E-BF68-2300A0E0B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0" name="Line 215">
              <a:extLst>
                <a:ext uri="{FF2B5EF4-FFF2-40B4-BE49-F238E27FC236}">
                  <a16:creationId xmlns:a16="http://schemas.microsoft.com/office/drawing/2014/main" id="{9C510F01-B26A-4AFD-B0D1-22D1B808A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1" name="Line 216">
              <a:extLst>
                <a:ext uri="{FF2B5EF4-FFF2-40B4-BE49-F238E27FC236}">
                  <a16:creationId xmlns:a16="http://schemas.microsoft.com/office/drawing/2014/main" id="{3F888538-56C5-4F85-AF25-55E8F14A9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Line 217">
              <a:extLst>
                <a:ext uri="{FF2B5EF4-FFF2-40B4-BE49-F238E27FC236}">
                  <a16:creationId xmlns:a16="http://schemas.microsoft.com/office/drawing/2014/main" id="{487F0357-626C-48B9-9608-A9C038AF3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3" name="Line 218">
              <a:extLst>
                <a:ext uri="{FF2B5EF4-FFF2-40B4-BE49-F238E27FC236}">
                  <a16:creationId xmlns:a16="http://schemas.microsoft.com/office/drawing/2014/main" id="{56F52A5C-A6AF-4CA5-8E14-350285C19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1" name="Group 219">
            <a:extLst>
              <a:ext uri="{FF2B5EF4-FFF2-40B4-BE49-F238E27FC236}">
                <a16:creationId xmlns:a16="http://schemas.microsoft.com/office/drawing/2014/main" id="{B2BFCBCA-5909-4387-8471-AA940CB2567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7666" name="Group 220">
              <a:extLst>
                <a:ext uri="{FF2B5EF4-FFF2-40B4-BE49-F238E27FC236}">
                  <a16:creationId xmlns:a16="http://schemas.microsoft.com/office/drawing/2014/main" id="{BF3AD80B-3315-4492-B9E9-B5B551219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1709" name="Oval 221">
                <a:extLst>
                  <a:ext uri="{FF2B5EF4-FFF2-40B4-BE49-F238E27FC236}">
                    <a16:creationId xmlns:a16="http://schemas.microsoft.com/office/drawing/2014/main" id="{8467BDEA-BA2F-4B99-B36C-6D678B195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7690" name="Text Box 222">
                <a:extLst>
                  <a:ext uri="{FF2B5EF4-FFF2-40B4-BE49-F238E27FC236}">
                    <a16:creationId xmlns:a16="http://schemas.microsoft.com/office/drawing/2014/main" id="{66C6BF6E-DA22-404B-9DDA-A998D2AD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7667" name="Group 223">
              <a:extLst>
                <a:ext uri="{FF2B5EF4-FFF2-40B4-BE49-F238E27FC236}">
                  <a16:creationId xmlns:a16="http://schemas.microsoft.com/office/drawing/2014/main" id="{548B797D-25AA-4629-9598-B354CF7FAC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7687" name="Oval 224">
                <a:extLst>
                  <a:ext uri="{FF2B5EF4-FFF2-40B4-BE49-F238E27FC236}">
                    <a16:creationId xmlns:a16="http://schemas.microsoft.com/office/drawing/2014/main" id="{F4CF0443-CAFE-498E-8DE1-886ED381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688" name="Text Box 225">
                <a:extLst>
                  <a:ext uri="{FF2B5EF4-FFF2-40B4-BE49-F238E27FC236}">
                    <a16:creationId xmlns:a16="http://schemas.microsoft.com/office/drawing/2014/main" id="{CA9E7D78-5E7A-4300-A42E-8E03313BA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7668" name="Group 226">
              <a:extLst>
                <a:ext uri="{FF2B5EF4-FFF2-40B4-BE49-F238E27FC236}">
                  <a16:creationId xmlns:a16="http://schemas.microsoft.com/office/drawing/2014/main" id="{3A34C909-B260-4F2E-8B66-87DE887F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1715" name="Oval 227">
                <a:extLst>
                  <a:ext uri="{FF2B5EF4-FFF2-40B4-BE49-F238E27FC236}">
                    <a16:creationId xmlns:a16="http://schemas.microsoft.com/office/drawing/2014/main" id="{E860ED6E-F7CD-4D74-9B5B-2B608E332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7686" name="Text Box 228">
                <a:extLst>
                  <a:ext uri="{FF2B5EF4-FFF2-40B4-BE49-F238E27FC236}">
                    <a16:creationId xmlns:a16="http://schemas.microsoft.com/office/drawing/2014/main" id="{B973E193-1F3E-4B0A-BA71-2CAC67D7C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7669" name="Group 229">
              <a:extLst>
                <a:ext uri="{FF2B5EF4-FFF2-40B4-BE49-F238E27FC236}">
                  <a16:creationId xmlns:a16="http://schemas.microsoft.com/office/drawing/2014/main" id="{BB67AE41-7E98-4E14-9865-D842DD69B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7683" name="Oval 230">
                <a:extLst>
                  <a:ext uri="{FF2B5EF4-FFF2-40B4-BE49-F238E27FC236}">
                    <a16:creationId xmlns:a16="http://schemas.microsoft.com/office/drawing/2014/main" id="{A18B05E3-C2BD-43B8-B4B4-D9EA477DC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7684" name="Text Box 231">
                <a:extLst>
                  <a:ext uri="{FF2B5EF4-FFF2-40B4-BE49-F238E27FC236}">
                    <a16:creationId xmlns:a16="http://schemas.microsoft.com/office/drawing/2014/main" id="{71E30318-54E9-4E68-A698-0A16A52B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7670" name="Group 232">
              <a:extLst>
                <a:ext uri="{FF2B5EF4-FFF2-40B4-BE49-F238E27FC236}">
                  <a16:creationId xmlns:a16="http://schemas.microsoft.com/office/drawing/2014/main" id="{8BB0C293-01C2-4089-B296-5C1C4014B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1721" name="Oval 233">
                <a:extLst>
                  <a:ext uri="{FF2B5EF4-FFF2-40B4-BE49-F238E27FC236}">
                    <a16:creationId xmlns:a16="http://schemas.microsoft.com/office/drawing/2014/main" id="{869C92C0-58FC-4880-9712-B8B2AF22A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7682" name="Text Box 234">
                <a:extLst>
                  <a:ext uri="{FF2B5EF4-FFF2-40B4-BE49-F238E27FC236}">
                    <a16:creationId xmlns:a16="http://schemas.microsoft.com/office/drawing/2014/main" id="{4ADE7338-7009-4AD5-A129-C1F375A677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7671" name="Group 235">
              <a:extLst>
                <a:ext uri="{FF2B5EF4-FFF2-40B4-BE49-F238E27FC236}">
                  <a16:creationId xmlns:a16="http://schemas.microsoft.com/office/drawing/2014/main" id="{5ADDF7CD-D2F2-4C91-A994-DFAADC9CC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7679" name="Oval 236">
                <a:extLst>
                  <a:ext uri="{FF2B5EF4-FFF2-40B4-BE49-F238E27FC236}">
                    <a16:creationId xmlns:a16="http://schemas.microsoft.com/office/drawing/2014/main" id="{452A9F15-35A4-47B3-A3CC-96165BC7F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7680" name="Text Box 237">
                <a:extLst>
                  <a:ext uri="{FF2B5EF4-FFF2-40B4-BE49-F238E27FC236}">
                    <a16:creationId xmlns:a16="http://schemas.microsoft.com/office/drawing/2014/main" id="{CACDD2B7-7EAA-409E-A89C-D342AD43A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7672" name="Line 238">
              <a:extLst>
                <a:ext uri="{FF2B5EF4-FFF2-40B4-BE49-F238E27FC236}">
                  <a16:creationId xmlns:a16="http://schemas.microsoft.com/office/drawing/2014/main" id="{F95A85D9-03BC-4881-9870-BB61F7117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39">
              <a:extLst>
                <a:ext uri="{FF2B5EF4-FFF2-40B4-BE49-F238E27FC236}">
                  <a16:creationId xmlns:a16="http://schemas.microsoft.com/office/drawing/2014/main" id="{A96D915A-076C-4ABD-8528-18C2EA7BAF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40">
              <a:extLst>
                <a:ext uri="{FF2B5EF4-FFF2-40B4-BE49-F238E27FC236}">
                  <a16:creationId xmlns:a16="http://schemas.microsoft.com/office/drawing/2014/main" id="{D4E60F75-A73C-4115-B32A-55FB41B8E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41">
              <a:extLst>
                <a:ext uri="{FF2B5EF4-FFF2-40B4-BE49-F238E27FC236}">
                  <a16:creationId xmlns:a16="http://schemas.microsoft.com/office/drawing/2014/main" id="{AAF25584-C10F-43FC-BC81-C2961131A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42">
              <a:extLst>
                <a:ext uri="{FF2B5EF4-FFF2-40B4-BE49-F238E27FC236}">
                  <a16:creationId xmlns:a16="http://schemas.microsoft.com/office/drawing/2014/main" id="{809852E7-4C36-41D0-8BD6-B0CB3790D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7" name="Line 243">
              <a:extLst>
                <a:ext uri="{FF2B5EF4-FFF2-40B4-BE49-F238E27FC236}">
                  <a16:creationId xmlns:a16="http://schemas.microsoft.com/office/drawing/2014/main" id="{C3D3A3A4-BBAE-453C-825B-E56DFEC25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8" name="Line 244">
              <a:extLst>
                <a:ext uri="{FF2B5EF4-FFF2-40B4-BE49-F238E27FC236}">
                  <a16:creationId xmlns:a16="http://schemas.microsoft.com/office/drawing/2014/main" id="{5B5DC491-9792-4461-9D2B-5B774633D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62" name="Text Box 465">
            <a:extLst>
              <a:ext uri="{FF2B5EF4-FFF2-40B4-BE49-F238E27FC236}">
                <a16:creationId xmlns:a16="http://schemas.microsoft.com/office/drawing/2014/main" id="{FE6995B0-5B40-4B85-AE9E-A7A95713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7663" name="Text Box 466">
            <a:extLst>
              <a:ext uri="{FF2B5EF4-FFF2-40B4-BE49-F238E27FC236}">
                <a16:creationId xmlns:a16="http://schemas.microsoft.com/office/drawing/2014/main" id="{5842F33B-56CE-4A5C-ABCE-D5E2F647C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1955" name="Text Box 467">
            <a:extLst>
              <a:ext uri="{FF2B5EF4-FFF2-40B4-BE49-F238E27FC236}">
                <a16:creationId xmlns:a16="http://schemas.microsoft.com/office/drawing/2014/main" id="{55FB8FAC-5562-4399-9C72-795E8634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7665" name="Oval 468">
            <a:extLst>
              <a:ext uri="{FF2B5EF4-FFF2-40B4-BE49-F238E27FC236}">
                <a16:creationId xmlns:a16="http://schemas.microsoft.com/office/drawing/2014/main" id="{52EF743E-1ECF-48C5-BB81-A5B5AC35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>
            <a:extLst>
              <a:ext uri="{FF2B5EF4-FFF2-40B4-BE49-F238E27FC236}">
                <a16:creationId xmlns:a16="http://schemas.microsoft.com/office/drawing/2014/main" id="{D4431112-21DD-47F6-B608-4CE560E566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6303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DCA42E2-DC32-4CF1-B57F-12EB1196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B9636DD1-0015-46C7-9D14-9C432AAD652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51" name="Group 5">
              <a:extLst>
                <a:ext uri="{FF2B5EF4-FFF2-40B4-BE49-F238E27FC236}">
                  <a16:creationId xmlns:a16="http://schemas.microsoft.com/office/drawing/2014/main" id="{7D3778A2-48BB-47A2-962F-71811836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74" name="Oval 6">
                <a:extLst>
                  <a:ext uri="{FF2B5EF4-FFF2-40B4-BE49-F238E27FC236}">
                    <a16:creationId xmlns:a16="http://schemas.microsoft.com/office/drawing/2014/main" id="{2A7EC364-D478-4103-B261-6B56B536A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5" name="Text Box 7">
                <a:extLst>
                  <a:ext uri="{FF2B5EF4-FFF2-40B4-BE49-F238E27FC236}">
                    <a16:creationId xmlns:a16="http://schemas.microsoft.com/office/drawing/2014/main" id="{2023B79D-2498-4ABC-951B-EE1747A8D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52" name="Group 8">
              <a:extLst>
                <a:ext uri="{FF2B5EF4-FFF2-40B4-BE49-F238E27FC236}">
                  <a16:creationId xmlns:a16="http://schemas.microsoft.com/office/drawing/2014/main" id="{C9A85A43-D891-478A-BFF9-2F0A0FFAB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72" name="Oval 9">
                <a:extLst>
                  <a:ext uri="{FF2B5EF4-FFF2-40B4-BE49-F238E27FC236}">
                    <a16:creationId xmlns:a16="http://schemas.microsoft.com/office/drawing/2014/main" id="{6A08ABE2-4007-4F88-BFF5-9E693030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3" name="Text Box 10">
                <a:extLst>
                  <a:ext uri="{FF2B5EF4-FFF2-40B4-BE49-F238E27FC236}">
                    <a16:creationId xmlns:a16="http://schemas.microsoft.com/office/drawing/2014/main" id="{511E6387-701B-4412-B735-3A4869CBB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53" name="Group 11">
              <a:extLst>
                <a:ext uri="{FF2B5EF4-FFF2-40B4-BE49-F238E27FC236}">
                  <a16:creationId xmlns:a16="http://schemas.microsoft.com/office/drawing/2014/main" id="{1A92CD58-879A-40E4-8C99-CAADAF32F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70" name="Oval 12">
                <a:extLst>
                  <a:ext uri="{FF2B5EF4-FFF2-40B4-BE49-F238E27FC236}">
                    <a16:creationId xmlns:a16="http://schemas.microsoft.com/office/drawing/2014/main" id="{B82ECA88-896A-4378-A014-02ED0AA6A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71" name="Text Box 13">
                <a:extLst>
                  <a:ext uri="{FF2B5EF4-FFF2-40B4-BE49-F238E27FC236}">
                    <a16:creationId xmlns:a16="http://schemas.microsoft.com/office/drawing/2014/main" id="{45D0886D-61D6-40B2-9EC7-110095CD2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54" name="Group 14">
              <a:extLst>
                <a:ext uri="{FF2B5EF4-FFF2-40B4-BE49-F238E27FC236}">
                  <a16:creationId xmlns:a16="http://schemas.microsoft.com/office/drawing/2014/main" id="{9953D324-5208-4B4F-9DE2-8DC1C3ACB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68" name="Oval 15">
                <a:extLst>
                  <a:ext uri="{FF2B5EF4-FFF2-40B4-BE49-F238E27FC236}">
                    <a16:creationId xmlns:a16="http://schemas.microsoft.com/office/drawing/2014/main" id="{7342C4E1-9F2B-4D34-8301-37CFB546E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9" name="Text Box 16">
                <a:extLst>
                  <a:ext uri="{FF2B5EF4-FFF2-40B4-BE49-F238E27FC236}">
                    <a16:creationId xmlns:a16="http://schemas.microsoft.com/office/drawing/2014/main" id="{1A1C433D-C413-4998-8DF5-0C13CB542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55" name="Group 17">
              <a:extLst>
                <a:ext uri="{FF2B5EF4-FFF2-40B4-BE49-F238E27FC236}">
                  <a16:creationId xmlns:a16="http://schemas.microsoft.com/office/drawing/2014/main" id="{FFB83B9B-9C12-4834-9C69-614E363E8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66" name="Oval 18">
                <a:extLst>
                  <a:ext uri="{FF2B5EF4-FFF2-40B4-BE49-F238E27FC236}">
                    <a16:creationId xmlns:a16="http://schemas.microsoft.com/office/drawing/2014/main" id="{3CBF71BA-4B11-4F47-B8E4-A4A8ADDF9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7" name="Text Box 19">
                <a:extLst>
                  <a:ext uri="{FF2B5EF4-FFF2-40B4-BE49-F238E27FC236}">
                    <a16:creationId xmlns:a16="http://schemas.microsoft.com/office/drawing/2014/main" id="{C7CCE5BF-47B0-45FF-BACE-AF2A8AC7F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56" name="Group 20">
              <a:extLst>
                <a:ext uri="{FF2B5EF4-FFF2-40B4-BE49-F238E27FC236}">
                  <a16:creationId xmlns:a16="http://schemas.microsoft.com/office/drawing/2014/main" id="{40561837-C5B7-404B-A542-1581912B2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64" name="Oval 21">
                <a:extLst>
                  <a:ext uri="{FF2B5EF4-FFF2-40B4-BE49-F238E27FC236}">
                    <a16:creationId xmlns:a16="http://schemas.microsoft.com/office/drawing/2014/main" id="{F92B12B8-D654-4307-B5AE-7B7CFD6F6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65" name="Text Box 22">
                <a:extLst>
                  <a:ext uri="{FF2B5EF4-FFF2-40B4-BE49-F238E27FC236}">
                    <a16:creationId xmlns:a16="http://schemas.microsoft.com/office/drawing/2014/main" id="{C008869F-CEEE-4CD0-824C-1FB3AC045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57" name="Line 23">
              <a:extLst>
                <a:ext uri="{FF2B5EF4-FFF2-40B4-BE49-F238E27FC236}">
                  <a16:creationId xmlns:a16="http://schemas.microsoft.com/office/drawing/2014/main" id="{6D734E70-20BF-4903-A597-F1AA1B8FF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8" name="Line 24">
              <a:extLst>
                <a:ext uri="{FF2B5EF4-FFF2-40B4-BE49-F238E27FC236}">
                  <a16:creationId xmlns:a16="http://schemas.microsoft.com/office/drawing/2014/main" id="{5F3C9A37-33A9-4647-A962-5276F3503A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59" name="Line 25">
              <a:extLst>
                <a:ext uri="{FF2B5EF4-FFF2-40B4-BE49-F238E27FC236}">
                  <a16:creationId xmlns:a16="http://schemas.microsoft.com/office/drawing/2014/main" id="{DD1B79DE-7590-46C5-91B3-FEA03A9EE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0" name="Line 26">
              <a:extLst>
                <a:ext uri="{FF2B5EF4-FFF2-40B4-BE49-F238E27FC236}">
                  <a16:creationId xmlns:a16="http://schemas.microsoft.com/office/drawing/2014/main" id="{72238336-8435-4140-ADDA-19E33DC1D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1" name="Line 27">
              <a:extLst>
                <a:ext uri="{FF2B5EF4-FFF2-40B4-BE49-F238E27FC236}">
                  <a16:creationId xmlns:a16="http://schemas.microsoft.com/office/drawing/2014/main" id="{2A62198E-B80F-4213-A648-1D51C2A15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2" name="Line 28">
              <a:extLst>
                <a:ext uri="{FF2B5EF4-FFF2-40B4-BE49-F238E27FC236}">
                  <a16:creationId xmlns:a16="http://schemas.microsoft.com/office/drawing/2014/main" id="{BC0FCAA9-AD87-4F98-A479-9AAA0BAF3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63" name="Line 29">
              <a:extLst>
                <a:ext uri="{FF2B5EF4-FFF2-40B4-BE49-F238E27FC236}">
                  <a16:creationId xmlns:a16="http://schemas.microsoft.com/office/drawing/2014/main" id="{A41E974E-4FCE-4777-8914-6EA39F6E6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7" name="AutoShape 30">
            <a:extLst>
              <a:ext uri="{FF2B5EF4-FFF2-40B4-BE49-F238E27FC236}">
                <a16:creationId xmlns:a16="http://schemas.microsoft.com/office/drawing/2014/main" id="{12F730EB-57BC-4441-BF94-502BD57F1CB8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8678" name="Group 31">
            <a:extLst>
              <a:ext uri="{FF2B5EF4-FFF2-40B4-BE49-F238E27FC236}">
                <a16:creationId xmlns:a16="http://schemas.microsoft.com/office/drawing/2014/main" id="{11A79127-5932-4D7B-86CF-F635F8B48B8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926" name="Group 32">
              <a:extLst>
                <a:ext uri="{FF2B5EF4-FFF2-40B4-BE49-F238E27FC236}">
                  <a16:creationId xmlns:a16="http://schemas.microsoft.com/office/drawing/2014/main" id="{E83F9F93-3ADD-4C7F-B3EE-804CD3BA2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949" name="Oval 33">
                <a:extLst>
                  <a:ext uri="{FF2B5EF4-FFF2-40B4-BE49-F238E27FC236}">
                    <a16:creationId xmlns:a16="http://schemas.microsoft.com/office/drawing/2014/main" id="{CDACA0F8-476C-43FD-AB42-C1C36ADBD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50" name="Text Box 34">
                <a:extLst>
                  <a:ext uri="{FF2B5EF4-FFF2-40B4-BE49-F238E27FC236}">
                    <a16:creationId xmlns:a16="http://schemas.microsoft.com/office/drawing/2014/main" id="{FC5EE1C8-84E2-4D0D-B3F1-D8C2FD75E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927" name="Group 35">
              <a:extLst>
                <a:ext uri="{FF2B5EF4-FFF2-40B4-BE49-F238E27FC236}">
                  <a16:creationId xmlns:a16="http://schemas.microsoft.com/office/drawing/2014/main" id="{8EF4009C-C051-424E-90B8-CB6635037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947" name="Oval 36">
                <a:extLst>
                  <a:ext uri="{FF2B5EF4-FFF2-40B4-BE49-F238E27FC236}">
                    <a16:creationId xmlns:a16="http://schemas.microsoft.com/office/drawing/2014/main" id="{EBB8D777-26AD-4896-98EB-0E878F365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8" name="Text Box 37">
                <a:extLst>
                  <a:ext uri="{FF2B5EF4-FFF2-40B4-BE49-F238E27FC236}">
                    <a16:creationId xmlns:a16="http://schemas.microsoft.com/office/drawing/2014/main" id="{E0C1620D-FFE5-4663-ABFC-3EC8D6E28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928" name="Group 38">
              <a:extLst>
                <a:ext uri="{FF2B5EF4-FFF2-40B4-BE49-F238E27FC236}">
                  <a16:creationId xmlns:a16="http://schemas.microsoft.com/office/drawing/2014/main" id="{FD9C28BC-457F-4388-BA95-C4C0D2A47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945" name="Oval 39">
                <a:extLst>
                  <a:ext uri="{FF2B5EF4-FFF2-40B4-BE49-F238E27FC236}">
                    <a16:creationId xmlns:a16="http://schemas.microsoft.com/office/drawing/2014/main" id="{2788079D-CB7B-4BA7-892E-F49A1F059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6" name="Text Box 40">
                <a:extLst>
                  <a:ext uri="{FF2B5EF4-FFF2-40B4-BE49-F238E27FC236}">
                    <a16:creationId xmlns:a16="http://schemas.microsoft.com/office/drawing/2014/main" id="{23CEBF97-1867-4EB2-AC87-F99594E4D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929" name="Group 41">
              <a:extLst>
                <a:ext uri="{FF2B5EF4-FFF2-40B4-BE49-F238E27FC236}">
                  <a16:creationId xmlns:a16="http://schemas.microsoft.com/office/drawing/2014/main" id="{08AF5309-564F-44D8-AF00-77C928CCF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943" name="Oval 42">
                <a:extLst>
                  <a:ext uri="{FF2B5EF4-FFF2-40B4-BE49-F238E27FC236}">
                    <a16:creationId xmlns:a16="http://schemas.microsoft.com/office/drawing/2014/main" id="{25A50FC2-EB0B-4A25-85E8-BDBC27352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4" name="Text Box 43">
                <a:extLst>
                  <a:ext uri="{FF2B5EF4-FFF2-40B4-BE49-F238E27FC236}">
                    <a16:creationId xmlns:a16="http://schemas.microsoft.com/office/drawing/2014/main" id="{1C84A0BC-9D59-4E04-95BC-9D3FDFCAB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930" name="Group 44">
              <a:extLst>
                <a:ext uri="{FF2B5EF4-FFF2-40B4-BE49-F238E27FC236}">
                  <a16:creationId xmlns:a16="http://schemas.microsoft.com/office/drawing/2014/main" id="{9B252131-485E-41AF-BE96-D1737AD4B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941" name="Oval 45">
                <a:extLst>
                  <a:ext uri="{FF2B5EF4-FFF2-40B4-BE49-F238E27FC236}">
                    <a16:creationId xmlns:a16="http://schemas.microsoft.com/office/drawing/2014/main" id="{A55AA5FF-97F0-4040-B61A-383B3F0D9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942" name="Text Box 46">
                <a:extLst>
                  <a:ext uri="{FF2B5EF4-FFF2-40B4-BE49-F238E27FC236}">
                    <a16:creationId xmlns:a16="http://schemas.microsoft.com/office/drawing/2014/main" id="{52C36A03-BDF2-4489-BE16-3680C43F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931" name="Group 47">
              <a:extLst>
                <a:ext uri="{FF2B5EF4-FFF2-40B4-BE49-F238E27FC236}">
                  <a16:creationId xmlns:a16="http://schemas.microsoft.com/office/drawing/2014/main" id="{403BCD88-B136-4E31-8732-AE2D3EF9E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939" name="Oval 48">
                <a:extLst>
                  <a:ext uri="{FF2B5EF4-FFF2-40B4-BE49-F238E27FC236}">
                    <a16:creationId xmlns:a16="http://schemas.microsoft.com/office/drawing/2014/main" id="{01EF8CA7-8539-42D3-8C22-DEDF8509A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940" name="Text Box 49">
                <a:extLst>
                  <a:ext uri="{FF2B5EF4-FFF2-40B4-BE49-F238E27FC236}">
                    <a16:creationId xmlns:a16="http://schemas.microsoft.com/office/drawing/2014/main" id="{EABDB3BD-6C4F-4554-B44C-D92E66517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932" name="Line 50">
              <a:extLst>
                <a:ext uri="{FF2B5EF4-FFF2-40B4-BE49-F238E27FC236}">
                  <a16:creationId xmlns:a16="http://schemas.microsoft.com/office/drawing/2014/main" id="{AD13638B-27B0-4CE6-8546-E19E3429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3" name="Line 51">
              <a:extLst>
                <a:ext uri="{FF2B5EF4-FFF2-40B4-BE49-F238E27FC236}">
                  <a16:creationId xmlns:a16="http://schemas.microsoft.com/office/drawing/2014/main" id="{B1E0152C-89AC-466B-8A49-F76D12038D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4" name="Line 52">
              <a:extLst>
                <a:ext uri="{FF2B5EF4-FFF2-40B4-BE49-F238E27FC236}">
                  <a16:creationId xmlns:a16="http://schemas.microsoft.com/office/drawing/2014/main" id="{AA567257-4BBF-4A87-A90F-E22C865DA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5" name="Line 53">
              <a:extLst>
                <a:ext uri="{FF2B5EF4-FFF2-40B4-BE49-F238E27FC236}">
                  <a16:creationId xmlns:a16="http://schemas.microsoft.com/office/drawing/2014/main" id="{526CFBBF-50C8-4AF9-AAC8-1EBF63DEA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6" name="Line 54">
              <a:extLst>
                <a:ext uri="{FF2B5EF4-FFF2-40B4-BE49-F238E27FC236}">
                  <a16:creationId xmlns:a16="http://schemas.microsoft.com/office/drawing/2014/main" id="{3B02560F-9762-486E-92B7-34E4D2229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7" name="Line 55">
              <a:extLst>
                <a:ext uri="{FF2B5EF4-FFF2-40B4-BE49-F238E27FC236}">
                  <a16:creationId xmlns:a16="http://schemas.microsoft.com/office/drawing/2014/main" id="{3D0052E9-A846-49AE-8F9B-B2FF54CC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38" name="Line 56">
              <a:extLst>
                <a:ext uri="{FF2B5EF4-FFF2-40B4-BE49-F238E27FC236}">
                  <a16:creationId xmlns:a16="http://schemas.microsoft.com/office/drawing/2014/main" id="{5F35171B-097A-4AB3-BC2B-F055B155D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57">
            <a:extLst>
              <a:ext uri="{FF2B5EF4-FFF2-40B4-BE49-F238E27FC236}">
                <a16:creationId xmlns:a16="http://schemas.microsoft.com/office/drawing/2014/main" id="{F6D03157-4A87-40EE-B5E9-4ADCD1BEED8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8898" name="Group 58">
              <a:extLst>
                <a:ext uri="{FF2B5EF4-FFF2-40B4-BE49-F238E27FC236}">
                  <a16:creationId xmlns:a16="http://schemas.microsoft.com/office/drawing/2014/main" id="{BBD279F2-CC93-4921-9B50-81E0A7621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901" name="Group 59">
                <a:extLst>
                  <a:ext uri="{FF2B5EF4-FFF2-40B4-BE49-F238E27FC236}">
                    <a16:creationId xmlns:a16="http://schemas.microsoft.com/office/drawing/2014/main" id="{37AEA187-79E4-428E-AF72-139D4D358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924" name="Oval 60">
                  <a:extLst>
                    <a:ext uri="{FF2B5EF4-FFF2-40B4-BE49-F238E27FC236}">
                      <a16:creationId xmlns:a16="http://schemas.microsoft.com/office/drawing/2014/main" id="{AEBDAE70-527C-4684-8CF5-408FDF1C7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5" name="Text Box 61">
                  <a:extLst>
                    <a:ext uri="{FF2B5EF4-FFF2-40B4-BE49-F238E27FC236}">
                      <a16:creationId xmlns:a16="http://schemas.microsoft.com/office/drawing/2014/main" id="{6B16F402-A132-4D3B-9174-5B2921F4E1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902" name="Group 62">
                <a:extLst>
                  <a:ext uri="{FF2B5EF4-FFF2-40B4-BE49-F238E27FC236}">
                    <a16:creationId xmlns:a16="http://schemas.microsoft.com/office/drawing/2014/main" id="{35FCE326-1F68-47CB-A793-73D981009E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922" name="Oval 63">
                  <a:extLst>
                    <a:ext uri="{FF2B5EF4-FFF2-40B4-BE49-F238E27FC236}">
                      <a16:creationId xmlns:a16="http://schemas.microsoft.com/office/drawing/2014/main" id="{91EC210E-ADFC-43E2-999E-068DD3408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3" name="Text Box 64">
                  <a:extLst>
                    <a:ext uri="{FF2B5EF4-FFF2-40B4-BE49-F238E27FC236}">
                      <a16:creationId xmlns:a16="http://schemas.microsoft.com/office/drawing/2014/main" id="{920A203A-268B-4B25-9CFD-DE6F540A2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903" name="Group 65">
                <a:extLst>
                  <a:ext uri="{FF2B5EF4-FFF2-40B4-BE49-F238E27FC236}">
                    <a16:creationId xmlns:a16="http://schemas.microsoft.com/office/drawing/2014/main" id="{B4AC3907-9676-425C-AECA-33CFAAC026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920" name="Oval 66">
                  <a:extLst>
                    <a:ext uri="{FF2B5EF4-FFF2-40B4-BE49-F238E27FC236}">
                      <a16:creationId xmlns:a16="http://schemas.microsoft.com/office/drawing/2014/main" id="{1BB20D31-1F93-40EB-B7B0-5F5774A73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21" name="Text Box 67">
                  <a:extLst>
                    <a:ext uri="{FF2B5EF4-FFF2-40B4-BE49-F238E27FC236}">
                      <a16:creationId xmlns:a16="http://schemas.microsoft.com/office/drawing/2014/main" id="{E41BBC1B-870D-4EEE-9A79-8E1D310E5B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904" name="Group 68">
                <a:extLst>
                  <a:ext uri="{FF2B5EF4-FFF2-40B4-BE49-F238E27FC236}">
                    <a16:creationId xmlns:a16="http://schemas.microsoft.com/office/drawing/2014/main" id="{ED566302-522D-45E2-9DF1-8A3683C4C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918" name="Oval 69">
                  <a:extLst>
                    <a:ext uri="{FF2B5EF4-FFF2-40B4-BE49-F238E27FC236}">
                      <a16:creationId xmlns:a16="http://schemas.microsoft.com/office/drawing/2014/main" id="{52578DFA-7BA4-4742-A3A0-8C9CAF54B2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919" name="Text Box 70">
                  <a:extLst>
                    <a:ext uri="{FF2B5EF4-FFF2-40B4-BE49-F238E27FC236}">
                      <a16:creationId xmlns:a16="http://schemas.microsoft.com/office/drawing/2014/main" id="{59D678B4-109A-41D1-B118-6690DD7A6C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905" name="Group 71">
                <a:extLst>
                  <a:ext uri="{FF2B5EF4-FFF2-40B4-BE49-F238E27FC236}">
                    <a16:creationId xmlns:a16="http://schemas.microsoft.com/office/drawing/2014/main" id="{986567C4-A701-4B42-BDC5-C2C256920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916" name="Oval 72">
                  <a:extLst>
                    <a:ext uri="{FF2B5EF4-FFF2-40B4-BE49-F238E27FC236}">
                      <a16:creationId xmlns:a16="http://schemas.microsoft.com/office/drawing/2014/main" id="{F67A7E4E-E429-4471-990B-E0A46AE68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917" name="Text Box 73">
                  <a:extLst>
                    <a:ext uri="{FF2B5EF4-FFF2-40B4-BE49-F238E27FC236}">
                      <a16:creationId xmlns:a16="http://schemas.microsoft.com/office/drawing/2014/main" id="{AC2AB3E8-2FA4-4D02-898A-B0796377F4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906" name="Group 74">
                <a:extLst>
                  <a:ext uri="{FF2B5EF4-FFF2-40B4-BE49-F238E27FC236}">
                    <a16:creationId xmlns:a16="http://schemas.microsoft.com/office/drawing/2014/main" id="{EF3D6BD1-72E7-416D-906D-83AEB9ACF0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914" name="Oval 75">
                  <a:extLst>
                    <a:ext uri="{FF2B5EF4-FFF2-40B4-BE49-F238E27FC236}">
                      <a16:creationId xmlns:a16="http://schemas.microsoft.com/office/drawing/2014/main" id="{27B48089-7739-427F-BD1A-602009087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915" name="Text Box 76">
                  <a:extLst>
                    <a:ext uri="{FF2B5EF4-FFF2-40B4-BE49-F238E27FC236}">
                      <a16:creationId xmlns:a16="http://schemas.microsoft.com/office/drawing/2014/main" id="{11F57C13-05E8-44B2-83C7-206CF7223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907" name="Line 77">
                <a:extLst>
                  <a:ext uri="{FF2B5EF4-FFF2-40B4-BE49-F238E27FC236}">
                    <a16:creationId xmlns:a16="http://schemas.microsoft.com/office/drawing/2014/main" id="{766051B2-CE87-4FBC-B804-9732E5BC4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8" name="Line 78">
                <a:extLst>
                  <a:ext uri="{FF2B5EF4-FFF2-40B4-BE49-F238E27FC236}">
                    <a16:creationId xmlns:a16="http://schemas.microsoft.com/office/drawing/2014/main" id="{397F2C32-B1E1-48ED-AA4C-F18CF7551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09" name="Line 79">
                <a:extLst>
                  <a:ext uri="{FF2B5EF4-FFF2-40B4-BE49-F238E27FC236}">
                    <a16:creationId xmlns:a16="http://schemas.microsoft.com/office/drawing/2014/main" id="{7399E043-9A1D-415D-9599-32652BFE1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0" name="Line 80">
                <a:extLst>
                  <a:ext uri="{FF2B5EF4-FFF2-40B4-BE49-F238E27FC236}">
                    <a16:creationId xmlns:a16="http://schemas.microsoft.com/office/drawing/2014/main" id="{5CB348DB-0A3D-4422-8009-EC0E671C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1" name="Line 81">
                <a:extLst>
                  <a:ext uri="{FF2B5EF4-FFF2-40B4-BE49-F238E27FC236}">
                    <a16:creationId xmlns:a16="http://schemas.microsoft.com/office/drawing/2014/main" id="{A09CCA14-806C-40DE-805B-40071EC82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2" name="Line 82">
                <a:extLst>
                  <a:ext uri="{FF2B5EF4-FFF2-40B4-BE49-F238E27FC236}">
                    <a16:creationId xmlns:a16="http://schemas.microsoft.com/office/drawing/2014/main" id="{38587CCF-D6C4-4F39-8BF9-528009A62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13" name="Line 83">
                <a:extLst>
                  <a:ext uri="{FF2B5EF4-FFF2-40B4-BE49-F238E27FC236}">
                    <a16:creationId xmlns:a16="http://schemas.microsoft.com/office/drawing/2014/main" id="{030ACE06-8996-4866-92FB-0FD68C97E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99" name="Line 84">
              <a:extLst>
                <a:ext uri="{FF2B5EF4-FFF2-40B4-BE49-F238E27FC236}">
                  <a16:creationId xmlns:a16="http://schemas.microsoft.com/office/drawing/2014/main" id="{87916A2C-9673-41BD-8427-9E57982D3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00" name="Text Box 85">
              <a:extLst>
                <a:ext uri="{FF2B5EF4-FFF2-40B4-BE49-F238E27FC236}">
                  <a16:creationId xmlns:a16="http://schemas.microsoft.com/office/drawing/2014/main" id="{625338CD-6C42-4FA6-9CBE-EB7D47977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8680" name="Group 86">
            <a:extLst>
              <a:ext uri="{FF2B5EF4-FFF2-40B4-BE49-F238E27FC236}">
                <a16:creationId xmlns:a16="http://schemas.microsoft.com/office/drawing/2014/main" id="{6EA7615B-D491-4D0C-8E9D-2A6E037B1EC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73" name="Group 87">
              <a:extLst>
                <a:ext uri="{FF2B5EF4-FFF2-40B4-BE49-F238E27FC236}">
                  <a16:creationId xmlns:a16="http://schemas.microsoft.com/office/drawing/2014/main" id="{001EF48C-EB63-4AA2-B9FA-D14600FD6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96" name="Oval 88">
                <a:extLst>
                  <a:ext uri="{FF2B5EF4-FFF2-40B4-BE49-F238E27FC236}">
                    <a16:creationId xmlns:a16="http://schemas.microsoft.com/office/drawing/2014/main" id="{96DD4085-E6F6-4D3F-B56B-C96E63A5D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7" name="Text Box 89">
                <a:extLst>
                  <a:ext uri="{FF2B5EF4-FFF2-40B4-BE49-F238E27FC236}">
                    <a16:creationId xmlns:a16="http://schemas.microsoft.com/office/drawing/2014/main" id="{0743CDCD-578A-4C90-A013-5A9F7C2A3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74" name="Group 90">
              <a:extLst>
                <a:ext uri="{FF2B5EF4-FFF2-40B4-BE49-F238E27FC236}">
                  <a16:creationId xmlns:a16="http://schemas.microsoft.com/office/drawing/2014/main" id="{48145113-8A3B-499F-9ACD-776145C17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94" name="Oval 91">
                <a:extLst>
                  <a:ext uri="{FF2B5EF4-FFF2-40B4-BE49-F238E27FC236}">
                    <a16:creationId xmlns:a16="http://schemas.microsoft.com/office/drawing/2014/main" id="{2040AC1C-F5CE-4B06-A11E-93A3ABF3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5" name="Text Box 92">
                <a:extLst>
                  <a:ext uri="{FF2B5EF4-FFF2-40B4-BE49-F238E27FC236}">
                    <a16:creationId xmlns:a16="http://schemas.microsoft.com/office/drawing/2014/main" id="{DF9637B1-3EDC-4497-A3B5-7DBB46429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75" name="Group 93">
              <a:extLst>
                <a:ext uri="{FF2B5EF4-FFF2-40B4-BE49-F238E27FC236}">
                  <a16:creationId xmlns:a16="http://schemas.microsoft.com/office/drawing/2014/main" id="{3D73FEE8-254A-42E6-A7E4-B485A238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92" name="Oval 94">
                <a:extLst>
                  <a:ext uri="{FF2B5EF4-FFF2-40B4-BE49-F238E27FC236}">
                    <a16:creationId xmlns:a16="http://schemas.microsoft.com/office/drawing/2014/main" id="{4414DC7E-6758-4797-BDC9-476A0F0F5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93" name="Text Box 95">
                <a:extLst>
                  <a:ext uri="{FF2B5EF4-FFF2-40B4-BE49-F238E27FC236}">
                    <a16:creationId xmlns:a16="http://schemas.microsoft.com/office/drawing/2014/main" id="{B3C02CED-B9DC-4F9E-95E2-D25285525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76" name="Group 96">
              <a:extLst>
                <a:ext uri="{FF2B5EF4-FFF2-40B4-BE49-F238E27FC236}">
                  <a16:creationId xmlns:a16="http://schemas.microsoft.com/office/drawing/2014/main" id="{566358F0-1826-4BF0-A3B4-387D27BFE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90" name="Oval 97">
                <a:extLst>
                  <a:ext uri="{FF2B5EF4-FFF2-40B4-BE49-F238E27FC236}">
                    <a16:creationId xmlns:a16="http://schemas.microsoft.com/office/drawing/2014/main" id="{94A05C40-70BE-4200-92AB-8FF104AE5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91" name="Text Box 98">
                <a:extLst>
                  <a:ext uri="{FF2B5EF4-FFF2-40B4-BE49-F238E27FC236}">
                    <a16:creationId xmlns:a16="http://schemas.microsoft.com/office/drawing/2014/main" id="{FDFC2CC5-06F2-4521-9990-592011BFF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77" name="Group 99">
              <a:extLst>
                <a:ext uri="{FF2B5EF4-FFF2-40B4-BE49-F238E27FC236}">
                  <a16:creationId xmlns:a16="http://schemas.microsoft.com/office/drawing/2014/main" id="{24A6FC66-2934-4382-B77B-F4CE4B592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88" name="Oval 100">
                <a:extLst>
                  <a:ext uri="{FF2B5EF4-FFF2-40B4-BE49-F238E27FC236}">
                    <a16:creationId xmlns:a16="http://schemas.microsoft.com/office/drawing/2014/main" id="{29A282EA-08BA-4084-A19F-78FA9FEC2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89" name="Text Box 101">
                <a:extLst>
                  <a:ext uri="{FF2B5EF4-FFF2-40B4-BE49-F238E27FC236}">
                    <a16:creationId xmlns:a16="http://schemas.microsoft.com/office/drawing/2014/main" id="{01B2A23E-8927-428F-96D8-AA5852617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78" name="Group 102">
              <a:extLst>
                <a:ext uri="{FF2B5EF4-FFF2-40B4-BE49-F238E27FC236}">
                  <a16:creationId xmlns:a16="http://schemas.microsoft.com/office/drawing/2014/main" id="{44854C62-7C69-4960-8494-24AC4072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86" name="Oval 103">
                <a:extLst>
                  <a:ext uri="{FF2B5EF4-FFF2-40B4-BE49-F238E27FC236}">
                    <a16:creationId xmlns:a16="http://schemas.microsoft.com/office/drawing/2014/main" id="{BA6CC086-BDD6-4BB4-A0C2-5607B8E4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87" name="Text Box 104">
                <a:extLst>
                  <a:ext uri="{FF2B5EF4-FFF2-40B4-BE49-F238E27FC236}">
                    <a16:creationId xmlns:a16="http://schemas.microsoft.com/office/drawing/2014/main" id="{4C942204-E49F-4B4F-AE0B-7A1D8B65F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79" name="Line 105">
              <a:extLst>
                <a:ext uri="{FF2B5EF4-FFF2-40B4-BE49-F238E27FC236}">
                  <a16:creationId xmlns:a16="http://schemas.microsoft.com/office/drawing/2014/main" id="{E524B4FE-A81B-4235-839B-6AC8E6002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0" name="Line 106">
              <a:extLst>
                <a:ext uri="{FF2B5EF4-FFF2-40B4-BE49-F238E27FC236}">
                  <a16:creationId xmlns:a16="http://schemas.microsoft.com/office/drawing/2014/main" id="{A2A043F8-8CC1-473C-B2D0-B57CB58FEA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1" name="Line 107">
              <a:extLst>
                <a:ext uri="{FF2B5EF4-FFF2-40B4-BE49-F238E27FC236}">
                  <a16:creationId xmlns:a16="http://schemas.microsoft.com/office/drawing/2014/main" id="{F0D3D4AC-6014-4177-8B9A-F5E26382D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2" name="Line 108">
              <a:extLst>
                <a:ext uri="{FF2B5EF4-FFF2-40B4-BE49-F238E27FC236}">
                  <a16:creationId xmlns:a16="http://schemas.microsoft.com/office/drawing/2014/main" id="{44913B79-EB1E-476E-82D6-4CF2A1D92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3" name="Line 109">
              <a:extLst>
                <a:ext uri="{FF2B5EF4-FFF2-40B4-BE49-F238E27FC236}">
                  <a16:creationId xmlns:a16="http://schemas.microsoft.com/office/drawing/2014/main" id="{4625D2D1-97BA-41BF-AD75-0F646D62F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4" name="Line 110">
              <a:extLst>
                <a:ext uri="{FF2B5EF4-FFF2-40B4-BE49-F238E27FC236}">
                  <a16:creationId xmlns:a16="http://schemas.microsoft.com/office/drawing/2014/main" id="{E7D9E99A-2445-4AB9-AFFB-1D6D432AC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85" name="Line 111">
              <a:extLst>
                <a:ext uri="{FF2B5EF4-FFF2-40B4-BE49-F238E27FC236}">
                  <a16:creationId xmlns:a16="http://schemas.microsoft.com/office/drawing/2014/main" id="{02D3A137-479F-439C-8200-198E30519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1" name="Group 112">
            <a:extLst>
              <a:ext uri="{FF2B5EF4-FFF2-40B4-BE49-F238E27FC236}">
                <a16:creationId xmlns:a16="http://schemas.microsoft.com/office/drawing/2014/main" id="{BA4C2842-926F-40CA-9F27-07D624A77DC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848" name="Group 113">
              <a:extLst>
                <a:ext uri="{FF2B5EF4-FFF2-40B4-BE49-F238E27FC236}">
                  <a16:creationId xmlns:a16="http://schemas.microsoft.com/office/drawing/2014/main" id="{A090A002-9337-424F-8896-E9EF806A8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71" name="Oval 114">
                <a:extLst>
                  <a:ext uri="{FF2B5EF4-FFF2-40B4-BE49-F238E27FC236}">
                    <a16:creationId xmlns:a16="http://schemas.microsoft.com/office/drawing/2014/main" id="{D0186CB4-DC60-4FA9-9AD3-EDFA497DB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8872" name="Text Box 115">
                <a:extLst>
                  <a:ext uri="{FF2B5EF4-FFF2-40B4-BE49-F238E27FC236}">
                    <a16:creationId xmlns:a16="http://schemas.microsoft.com/office/drawing/2014/main" id="{7E3B902E-BDE0-493F-807A-F4473BE60F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849" name="Group 116">
              <a:extLst>
                <a:ext uri="{FF2B5EF4-FFF2-40B4-BE49-F238E27FC236}">
                  <a16:creationId xmlns:a16="http://schemas.microsoft.com/office/drawing/2014/main" id="{B85A847B-BDE5-4481-A2B3-7925A028E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69" name="Oval 117">
                <a:extLst>
                  <a:ext uri="{FF2B5EF4-FFF2-40B4-BE49-F238E27FC236}">
                    <a16:creationId xmlns:a16="http://schemas.microsoft.com/office/drawing/2014/main" id="{11397EFD-2EBF-4639-B71F-5E5D453E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70" name="Text Box 118">
                <a:extLst>
                  <a:ext uri="{FF2B5EF4-FFF2-40B4-BE49-F238E27FC236}">
                    <a16:creationId xmlns:a16="http://schemas.microsoft.com/office/drawing/2014/main" id="{EAFF0DAC-BE55-4EB4-8627-7C12BD27B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850" name="Group 119">
              <a:extLst>
                <a:ext uri="{FF2B5EF4-FFF2-40B4-BE49-F238E27FC236}">
                  <a16:creationId xmlns:a16="http://schemas.microsoft.com/office/drawing/2014/main" id="{86DA7EFC-0422-48EE-96E1-F1BBE6536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67" name="Oval 120">
                <a:extLst>
                  <a:ext uri="{FF2B5EF4-FFF2-40B4-BE49-F238E27FC236}">
                    <a16:creationId xmlns:a16="http://schemas.microsoft.com/office/drawing/2014/main" id="{29F9317C-56F7-4E24-9591-8B724431D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68" name="Text Box 121">
                <a:extLst>
                  <a:ext uri="{FF2B5EF4-FFF2-40B4-BE49-F238E27FC236}">
                    <a16:creationId xmlns:a16="http://schemas.microsoft.com/office/drawing/2014/main" id="{2F7196CA-F677-4891-96F2-C7A1BFB61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851" name="Group 122">
              <a:extLst>
                <a:ext uri="{FF2B5EF4-FFF2-40B4-BE49-F238E27FC236}">
                  <a16:creationId xmlns:a16="http://schemas.microsoft.com/office/drawing/2014/main" id="{A4DA90A0-3D3D-48C1-97EA-CDB1E8C85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65" name="Oval 123">
                <a:extLst>
                  <a:ext uri="{FF2B5EF4-FFF2-40B4-BE49-F238E27FC236}">
                    <a16:creationId xmlns:a16="http://schemas.microsoft.com/office/drawing/2014/main" id="{C2E7109D-F7CD-4B67-86D8-CB09D3177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66" name="Text Box 124">
                <a:extLst>
                  <a:ext uri="{FF2B5EF4-FFF2-40B4-BE49-F238E27FC236}">
                    <a16:creationId xmlns:a16="http://schemas.microsoft.com/office/drawing/2014/main" id="{DE677EA5-BCD1-4AB6-A198-8EEC28934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852" name="Group 125">
              <a:extLst>
                <a:ext uri="{FF2B5EF4-FFF2-40B4-BE49-F238E27FC236}">
                  <a16:creationId xmlns:a16="http://schemas.microsoft.com/office/drawing/2014/main" id="{BCCE34DA-8BB7-4586-AAF8-59FE2B8E2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63" name="Oval 126">
                <a:extLst>
                  <a:ext uri="{FF2B5EF4-FFF2-40B4-BE49-F238E27FC236}">
                    <a16:creationId xmlns:a16="http://schemas.microsoft.com/office/drawing/2014/main" id="{85FC7EAB-AD76-4E38-AD46-5D864116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64" name="Text Box 127">
                <a:extLst>
                  <a:ext uri="{FF2B5EF4-FFF2-40B4-BE49-F238E27FC236}">
                    <a16:creationId xmlns:a16="http://schemas.microsoft.com/office/drawing/2014/main" id="{58ED35F7-AE85-43F4-85B1-7851AA72C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53" name="Group 128">
              <a:extLst>
                <a:ext uri="{FF2B5EF4-FFF2-40B4-BE49-F238E27FC236}">
                  <a16:creationId xmlns:a16="http://schemas.microsoft.com/office/drawing/2014/main" id="{0C3FC930-DCD9-4A76-8D72-8B74E90D9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61" name="Oval 129">
                <a:extLst>
                  <a:ext uri="{FF2B5EF4-FFF2-40B4-BE49-F238E27FC236}">
                    <a16:creationId xmlns:a16="http://schemas.microsoft.com/office/drawing/2014/main" id="{7FC92B2B-40F1-433A-8158-8006E5B1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62" name="Text Box 130">
                <a:extLst>
                  <a:ext uri="{FF2B5EF4-FFF2-40B4-BE49-F238E27FC236}">
                    <a16:creationId xmlns:a16="http://schemas.microsoft.com/office/drawing/2014/main" id="{53CCE153-3B2D-4E85-B14C-B1DBA07A8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54" name="Line 131">
              <a:extLst>
                <a:ext uri="{FF2B5EF4-FFF2-40B4-BE49-F238E27FC236}">
                  <a16:creationId xmlns:a16="http://schemas.microsoft.com/office/drawing/2014/main" id="{96DAB91A-88E6-466E-86AE-886C5E0E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Line 132">
              <a:extLst>
                <a:ext uri="{FF2B5EF4-FFF2-40B4-BE49-F238E27FC236}">
                  <a16:creationId xmlns:a16="http://schemas.microsoft.com/office/drawing/2014/main" id="{79D42AD1-01CC-4778-B488-9279A4E29C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Line 133">
              <a:extLst>
                <a:ext uri="{FF2B5EF4-FFF2-40B4-BE49-F238E27FC236}">
                  <a16:creationId xmlns:a16="http://schemas.microsoft.com/office/drawing/2014/main" id="{2A2BE010-D15E-4157-BEB5-909FCEE2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Line 134">
              <a:extLst>
                <a:ext uri="{FF2B5EF4-FFF2-40B4-BE49-F238E27FC236}">
                  <a16:creationId xmlns:a16="http://schemas.microsoft.com/office/drawing/2014/main" id="{09A88C5B-8F29-478D-88C6-4D15B68C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Line 135">
              <a:extLst>
                <a:ext uri="{FF2B5EF4-FFF2-40B4-BE49-F238E27FC236}">
                  <a16:creationId xmlns:a16="http://schemas.microsoft.com/office/drawing/2014/main" id="{F60FB393-1FE0-4672-976B-B856D68C2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Line 136">
              <a:extLst>
                <a:ext uri="{FF2B5EF4-FFF2-40B4-BE49-F238E27FC236}">
                  <a16:creationId xmlns:a16="http://schemas.microsoft.com/office/drawing/2014/main" id="{E60AEECE-7AFA-409D-A7AC-89B726EE8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Line 137">
              <a:extLst>
                <a:ext uri="{FF2B5EF4-FFF2-40B4-BE49-F238E27FC236}">
                  <a16:creationId xmlns:a16="http://schemas.microsoft.com/office/drawing/2014/main" id="{B64978D0-6CB6-4F67-9541-F826933DE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2" name="Group 138">
            <a:extLst>
              <a:ext uri="{FF2B5EF4-FFF2-40B4-BE49-F238E27FC236}">
                <a16:creationId xmlns:a16="http://schemas.microsoft.com/office/drawing/2014/main" id="{ED96044D-ED60-492D-A671-34E8BE647C6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8820" name="Group 139">
              <a:extLst>
                <a:ext uri="{FF2B5EF4-FFF2-40B4-BE49-F238E27FC236}">
                  <a16:creationId xmlns:a16="http://schemas.microsoft.com/office/drawing/2014/main" id="{179E8B05-FD94-4DB2-8651-5ACAE3184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823" name="Group 140">
                <a:extLst>
                  <a:ext uri="{FF2B5EF4-FFF2-40B4-BE49-F238E27FC236}">
                    <a16:creationId xmlns:a16="http://schemas.microsoft.com/office/drawing/2014/main" id="{9709CE2A-E1AB-4790-856D-939A99738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8846" name="Oval 141">
                  <a:extLst>
                    <a:ext uri="{FF2B5EF4-FFF2-40B4-BE49-F238E27FC236}">
                      <a16:creationId xmlns:a16="http://schemas.microsoft.com/office/drawing/2014/main" id="{4D019FA2-8576-4133-89EF-9ADA54763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8847" name="Text Box 142">
                  <a:extLst>
                    <a:ext uri="{FF2B5EF4-FFF2-40B4-BE49-F238E27FC236}">
                      <a16:creationId xmlns:a16="http://schemas.microsoft.com/office/drawing/2014/main" id="{1F883320-4D96-4A53-B539-FE2C578836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824" name="Group 143">
                <a:extLst>
                  <a:ext uri="{FF2B5EF4-FFF2-40B4-BE49-F238E27FC236}">
                    <a16:creationId xmlns:a16="http://schemas.microsoft.com/office/drawing/2014/main" id="{7418968E-F144-4E9D-9BCF-A6220815D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844" name="Oval 144">
                  <a:extLst>
                    <a:ext uri="{FF2B5EF4-FFF2-40B4-BE49-F238E27FC236}">
                      <a16:creationId xmlns:a16="http://schemas.microsoft.com/office/drawing/2014/main" id="{3BB705C8-D915-4F32-9420-A04B8AEC9D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5" name="Text Box 145">
                  <a:extLst>
                    <a:ext uri="{FF2B5EF4-FFF2-40B4-BE49-F238E27FC236}">
                      <a16:creationId xmlns:a16="http://schemas.microsoft.com/office/drawing/2014/main" id="{46BD846E-8C79-48BD-A472-1A103547CF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825" name="Group 146">
                <a:extLst>
                  <a:ext uri="{FF2B5EF4-FFF2-40B4-BE49-F238E27FC236}">
                    <a16:creationId xmlns:a16="http://schemas.microsoft.com/office/drawing/2014/main" id="{823205E2-A441-4A20-9B12-206002268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8842" name="Oval 147">
                  <a:extLst>
                    <a:ext uri="{FF2B5EF4-FFF2-40B4-BE49-F238E27FC236}">
                      <a16:creationId xmlns:a16="http://schemas.microsoft.com/office/drawing/2014/main" id="{CA3EE9D9-14F4-4D04-8EBF-EDF5B05D6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8843" name="Text Box 148">
                  <a:extLst>
                    <a:ext uri="{FF2B5EF4-FFF2-40B4-BE49-F238E27FC236}">
                      <a16:creationId xmlns:a16="http://schemas.microsoft.com/office/drawing/2014/main" id="{55E0C377-2AB0-48EF-9C2E-ACC7AACB56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826" name="Group 149">
                <a:extLst>
                  <a:ext uri="{FF2B5EF4-FFF2-40B4-BE49-F238E27FC236}">
                    <a16:creationId xmlns:a16="http://schemas.microsoft.com/office/drawing/2014/main" id="{65486AFA-F175-43DE-A199-00EDBE694D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840" name="Oval 150">
                  <a:extLst>
                    <a:ext uri="{FF2B5EF4-FFF2-40B4-BE49-F238E27FC236}">
                      <a16:creationId xmlns:a16="http://schemas.microsoft.com/office/drawing/2014/main" id="{AFCF54CD-8E75-4929-B835-BDA598562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841" name="Text Box 151">
                  <a:extLst>
                    <a:ext uri="{FF2B5EF4-FFF2-40B4-BE49-F238E27FC236}">
                      <a16:creationId xmlns:a16="http://schemas.microsoft.com/office/drawing/2014/main" id="{7DDCC6BF-16CB-455E-9600-54F7F8EA2F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827" name="Group 152">
                <a:extLst>
                  <a:ext uri="{FF2B5EF4-FFF2-40B4-BE49-F238E27FC236}">
                    <a16:creationId xmlns:a16="http://schemas.microsoft.com/office/drawing/2014/main" id="{F58438C9-6FAB-4FFD-9265-4139242A20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8838" name="Oval 153">
                  <a:extLst>
                    <a:ext uri="{FF2B5EF4-FFF2-40B4-BE49-F238E27FC236}">
                      <a16:creationId xmlns:a16="http://schemas.microsoft.com/office/drawing/2014/main" id="{14AD4B0B-2E0C-4597-8BCD-1AD5D1FD4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8839" name="Text Box 154">
                  <a:extLst>
                    <a:ext uri="{FF2B5EF4-FFF2-40B4-BE49-F238E27FC236}">
                      <a16:creationId xmlns:a16="http://schemas.microsoft.com/office/drawing/2014/main" id="{98689AA9-AE14-43E3-9D26-DAC7118C99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828" name="Group 155">
                <a:extLst>
                  <a:ext uri="{FF2B5EF4-FFF2-40B4-BE49-F238E27FC236}">
                    <a16:creationId xmlns:a16="http://schemas.microsoft.com/office/drawing/2014/main" id="{5F4ACC1F-1705-4E7F-806B-505F8153C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836" name="Oval 156">
                  <a:extLst>
                    <a:ext uri="{FF2B5EF4-FFF2-40B4-BE49-F238E27FC236}">
                      <a16:creationId xmlns:a16="http://schemas.microsoft.com/office/drawing/2014/main" id="{EDF37D90-A2F9-4DFA-8FBA-F21190F683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837" name="Text Box 157">
                  <a:extLst>
                    <a:ext uri="{FF2B5EF4-FFF2-40B4-BE49-F238E27FC236}">
                      <a16:creationId xmlns:a16="http://schemas.microsoft.com/office/drawing/2014/main" id="{FD8727B9-6928-4CBF-BF10-EC2CF8916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829" name="Line 158">
                <a:extLst>
                  <a:ext uri="{FF2B5EF4-FFF2-40B4-BE49-F238E27FC236}">
                    <a16:creationId xmlns:a16="http://schemas.microsoft.com/office/drawing/2014/main" id="{42058D8C-AA6A-4BD8-B233-F88EA7C3E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0" name="Line 159">
                <a:extLst>
                  <a:ext uri="{FF2B5EF4-FFF2-40B4-BE49-F238E27FC236}">
                    <a16:creationId xmlns:a16="http://schemas.microsoft.com/office/drawing/2014/main" id="{9A218838-92BA-4995-8D16-43C5023D7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1" name="Line 160">
                <a:extLst>
                  <a:ext uri="{FF2B5EF4-FFF2-40B4-BE49-F238E27FC236}">
                    <a16:creationId xmlns:a16="http://schemas.microsoft.com/office/drawing/2014/main" id="{773BDABA-6FEA-4388-8F81-B9EC0B8535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2" name="Line 161">
                <a:extLst>
                  <a:ext uri="{FF2B5EF4-FFF2-40B4-BE49-F238E27FC236}">
                    <a16:creationId xmlns:a16="http://schemas.microsoft.com/office/drawing/2014/main" id="{D60B0CE3-DE27-4B18-A56C-183A01CAB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3" name="Line 162">
                <a:extLst>
                  <a:ext uri="{FF2B5EF4-FFF2-40B4-BE49-F238E27FC236}">
                    <a16:creationId xmlns:a16="http://schemas.microsoft.com/office/drawing/2014/main" id="{5665E3D0-AAD7-4CC8-AEC7-18E27FB98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4" name="Line 163">
                <a:extLst>
                  <a:ext uri="{FF2B5EF4-FFF2-40B4-BE49-F238E27FC236}">
                    <a16:creationId xmlns:a16="http://schemas.microsoft.com/office/drawing/2014/main" id="{E4C4EFA3-DBA1-499A-B8F0-13CF0351F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5" name="Line 164">
                <a:extLst>
                  <a:ext uri="{FF2B5EF4-FFF2-40B4-BE49-F238E27FC236}">
                    <a16:creationId xmlns:a16="http://schemas.microsoft.com/office/drawing/2014/main" id="{30661418-CCDC-410C-904D-239EB4376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821" name="Line 165">
              <a:extLst>
                <a:ext uri="{FF2B5EF4-FFF2-40B4-BE49-F238E27FC236}">
                  <a16:creationId xmlns:a16="http://schemas.microsoft.com/office/drawing/2014/main" id="{E5978F68-7237-4D60-9FAC-947705A28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22" name="Text Box 166">
              <a:extLst>
                <a:ext uri="{FF2B5EF4-FFF2-40B4-BE49-F238E27FC236}">
                  <a16:creationId xmlns:a16="http://schemas.microsoft.com/office/drawing/2014/main" id="{FF476635-EE64-4D7B-93F1-78FB2AAA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8683" name="Group 167">
            <a:extLst>
              <a:ext uri="{FF2B5EF4-FFF2-40B4-BE49-F238E27FC236}">
                <a16:creationId xmlns:a16="http://schemas.microsoft.com/office/drawing/2014/main" id="{6382A0A7-705C-4EB7-9465-16335CEB9D0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95" name="Group 168">
              <a:extLst>
                <a:ext uri="{FF2B5EF4-FFF2-40B4-BE49-F238E27FC236}">
                  <a16:creationId xmlns:a16="http://schemas.microsoft.com/office/drawing/2014/main" id="{FF5AFD9A-3276-46FD-897F-BE37103EA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818" name="Oval 169">
                <a:extLst>
                  <a:ext uri="{FF2B5EF4-FFF2-40B4-BE49-F238E27FC236}">
                    <a16:creationId xmlns:a16="http://schemas.microsoft.com/office/drawing/2014/main" id="{02215463-6FD5-4AA2-AB20-7EB7426CE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819" name="Text Box 170">
                <a:extLst>
                  <a:ext uri="{FF2B5EF4-FFF2-40B4-BE49-F238E27FC236}">
                    <a16:creationId xmlns:a16="http://schemas.microsoft.com/office/drawing/2014/main" id="{65424972-ECFA-4A01-8C41-476E5853D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96" name="Group 171">
              <a:extLst>
                <a:ext uri="{FF2B5EF4-FFF2-40B4-BE49-F238E27FC236}">
                  <a16:creationId xmlns:a16="http://schemas.microsoft.com/office/drawing/2014/main" id="{27882D58-6E85-4F4B-9EE9-587496CB38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816" name="Oval 172">
                <a:extLst>
                  <a:ext uri="{FF2B5EF4-FFF2-40B4-BE49-F238E27FC236}">
                    <a16:creationId xmlns:a16="http://schemas.microsoft.com/office/drawing/2014/main" id="{1649DB23-A72E-4EAA-9778-5506849A9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7" name="Text Box 173">
                <a:extLst>
                  <a:ext uri="{FF2B5EF4-FFF2-40B4-BE49-F238E27FC236}">
                    <a16:creationId xmlns:a16="http://schemas.microsoft.com/office/drawing/2014/main" id="{44868A41-E54A-4785-A96B-198C9FA0D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97" name="Group 174">
              <a:extLst>
                <a:ext uri="{FF2B5EF4-FFF2-40B4-BE49-F238E27FC236}">
                  <a16:creationId xmlns:a16="http://schemas.microsoft.com/office/drawing/2014/main" id="{7B4B8509-D959-4F96-AA40-58D590080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814" name="Oval 175">
                <a:extLst>
                  <a:ext uri="{FF2B5EF4-FFF2-40B4-BE49-F238E27FC236}">
                    <a16:creationId xmlns:a16="http://schemas.microsoft.com/office/drawing/2014/main" id="{2E1AA49C-7C02-4811-AA03-6BD839AEE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8815" name="Text Box 176">
                <a:extLst>
                  <a:ext uri="{FF2B5EF4-FFF2-40B4-BE49-F238E27FC236}">
                    <a16:creationId xmlns:a16="http://schemas.microsoft.com/office/drawing/2014/main" id="{A637BA78-A707-42BE-9EA3-B19F8E8648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98" name="Group 177">
              <a:extLst>
                <a:ext uri="{FF2B5EF4-FFF2-40B4-BE49-F238E27FC236}">
                  <a16:creationId xmlns:a16="http://schemas.microsoft.com/office/drawing/2014/main" id="{C44FED00-2039-4590-9154-ED4F6D98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812" name="Oval 178">
                <a:extLst>
                  <a:ext uri="{FF2B5EF4-FFF2-40B4-BE49-F238E27FC236}">
                    <a16:creationId xmlns:a16="http://schemas.microsoft.com/office/drawing/2014/main" id="{95F401D3-2DB0-4304-81FE-C63119465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813" name="Text Box 179">
                <a:extLst>
                  <a:ext uri="{FF2B5EF4-FFF2-40B4-BE49-F238E27FC236}">
                    <a16:creationId xmlns:a16="http://schemas.microsoft.com/office/drawing/2014/main" id="{CCC7A147-B771-4083-9C6A-83388E35E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99" name="Group 180">
              <a:extLst>
                <a:ext uri="{FF2B5EF4-FFF2-40B4-BE49-F238E27FC236}">
                  <a16:creationId xmlns:a16="http://schemas.microsoft.com/office/drawing/2014/main" id="{4E94F5FB-1F31-466F-8ECA-EFC297D5A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810" name="Oval 181">
                <a:extLst>
                  <a:ext uri="{FF2B5EF4-FFF2-40B4-BE49-F238E27FC236}">
                    <a16:creationId xmlns:a16="http://schemas.microsoft.com/office/drawing/2014/main" id="{C3B2E861-8FE8-4075-A765-978048AE4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811" name="Text Box 182">
                <a:extLst>
                  <a:ext uri="{FF2B5EF4-FFF2-40B4-BE49-F238E27FC236}">
                    <a16:creationId xmlns:a16="http://schemas.microsoft.com/office/drawing/2014/main" id="{15469D8E-80FB-4935-A700-197FD3ADC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800" name="Group 183">
              <a:extLst>
                <a:ext uri="{FF2B5EF4-FFF2-40B4-BE49-F238E27FC236}">
                  <a16:creationId xmlns:a16="http://schemas.microsoft.com/office/drawing/2014/main" id="{7C46D933-F9E6-4E2E-B788-FAB133EB8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808" name="Oval 184">
                <a:extLst>
                  <a:ext uri="{FF2B5EF4-FFF2-40B4-BE49-F238E27FC236}">
                    <a16:creationId xmlns:a16="http://schemas.microsoft.com/office/drawing/2014/main" id="{260523B0-D2AF-456B-B719-338010DF4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809" name="Text Box 185">
                <a:extLst>
                  <a:ext uri="{FF2B5EF4-FFF2-40B4-BE49-F238E27FC236}">
                    <a16:creationId xmlns:a16="http://schemas.microsoft.com/office/drawing/2014/main" id="{C32A8CF8-2AC9-4E70-B8A3-C36901A54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801" name="Line 186">
              <a:extLst>
                <a:ext uri="{FF2B5EF4-FFF2-40B4-BE49-F238E27FC236}">
                  <a16:creationId xmlns:a16="http://schemas.microsoft.com/office/drawing/2014/main" id="{5DC5D5FD-C7F2-4556-BDF3-A6B35C29D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2" name="Line 187">
              <a:extLst>
                <a:ext uri="{FF2B5EF4-FFF2-40B4-BE49-F238E27FC236}">
                  <a16:creationId xmlns:a16="http://schemas.microsoft.com/office/drawing/2014/main" id="{4C651033-FCAE-40BA-8DE7-1A912EA0E5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Line 188">
              <a:extLst>
                <a:ext uri="{FF2B5EF4-FFF2-40B4-BE49-F238E27FC236}">
                  <a16:creationId xmlns:a16="http://schemas.microsoft.com/office/drawing/2014/main" id="{961B68ED-F472-402B-AB0D-54E96DB2E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Line 189">
              <a:extLst>
                <a:ext uri="{FF2B5EF4-FFF2-40B4-BE49-F238E27FC236}">
                  <a16:creationId xmlns:a16="http://schemas.microsoft.com/office/drawing/2014/main" id="{DDAD7531-1286-4905-97D3-E876394B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5" name="Line 190">
              <a:extLst>
                <a:ext uri="{FF2B5EF4-FFF2-40B4-BE49-F238E27FC236}">
                  <a16:creationId xmlns:a16="http://schemas.microsoft.com/office/drawing/2014/main" id="{576275EF-CA70-4FB6-AF4A-D3FF01AC2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6" name="Line 191">
              <a:extLst>
                <a:ext uri="{FF2B5EF4-FFF2-40B4-BE49-F238E27FC236}">
                  <a16:creationId xmlns:a16="http://schemas.microsoft.com/office/drawing/2014/main" id="{F56E4379-A3AB-4520-8882-521860EC1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7" name="Line 192">
              <a:extLst>
                <a:ext uri="{FF2B5EF4-FFF2-40B4-BE49-F238E27FC236}">
                  <a16:creationId xmlns:a16="http://schemas.microsoft.com/office/drawing/2014/main" id="{3E0DDC43-3AAA-4A64-A54D-A282D76721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4" name="Group 193">
            <a:extLst>
              <a:ext uri="{FF2B5EF4-FFF2-40B4-BE49-F238E27FC236}">
                <a16:creationId xmlns:a16="http://schemas.microsoft.com/office/drawing/2014/main" id="{74198DCD-3E92-4FDF-B9B6-BC6838D62BD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70" name="Group 194">
              <a:extLst>
                <a:ext uri="{FF2B5EF4-FFF2-40B4-BE49-F238E27FC236}">
                  <a16:creationId xmlns:a16="http://schemas.microsoft.com/office/drawing/2014/main" id="{6A67FB41-819B-492A-88AB-72BABEBE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93" name="Oval 195">
                <a:extLst>
                  <a:ext uri="{FF2B5EF4-FFF2-40B4-BE49-F238E27FC236}">
                    <a16:creationId xmlns:a16="http://schemas.microsoft.com/office/drawing/2014/main" id="{DC7E7EAC-7ACD-4B00-8F49-7815C1C5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94" name="Text Box 196">
                <a:extLst>
                  <a:ext uri="{FF2B5EF4-FFF2-40B4-BE49-F238E27FC236}">
                    <a16:creationId xmlns:a16="http://schemas.microsoft.com/office/drawing/2014/main" id="{589F6152-B78A-4758-9C93-797D8A621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71" name="Group 197">
              <a:extLst>
                <a:ext uri="{FF2B5EF4-FFF2-40B4-BE49-F238E27FC236}">
                  <a16:creationId xmlns:a16="http://schemas.microsoft.com/office/drawing/2014/main" id="{2B6D81A4-6044-46AE-BCB1-1711B2125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91" name="Oval 198">
                <a:extLst>
                  <a:ext uri="{FF2B5EF4-FFF2-40B4-BE49-F238E27FC236}">
                    <a16:creationId xmlns:a16="http://schemas.microsoft.com/office/drawing/2014/main" id="{5E322B77-B4D6-42C3-BB7B-08C4A53CA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92" name="Text Box 199">
                <a:extLst>
                  <a:ext uri="{FF2B5EF4-FFF2-40B4-BE49-F238E27FC236}">
                    <a16:creationId xmlns:a16="http://schemas.microsoft.com/office/drawing/2014/main" id="{E1ED6D88-06C3-450E-A1FE-CCAFB1A6D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72" name="Group 200">
              <a:extLst>
                <a:ext uri="{FF2B5EF4-FFF2-40B4-BE49-F238E27FC236}">
                  <a16:creationId xmlns:a16="http://schemas.microsoft.com/office/drawing/2014/main" id="{E67B5532-B27B-464D-ADDC-D949019BE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89" name="Oval 201">
                <a:extLst>
                  <a:ext uri="{FF2B5EF4-FFF2-40B4-BE49-F238E27FC236}">
                    <a16:creationId xmlns:a16="http://schemas.microsoft.com/office/drawing/2014/main" id="{7B012AC3-2157-4CD5-826F-31A64E36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90" name="Text Box 202">
                <a:extLst>
                  <a:ext uri="{FF2B5EF4-FFF2-40B4-BE49-F238E27FC236}">
                    <a16:creationId xmlns:a16="http://schemas.microsoft.com/office/drawing/2014/main" id="{A99D2268-BEF4-4B20-961F-ECB92A3DF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73" name="Group 203">
              <a:extLst>
                <a:ext uri="{FF2B5EF4-FFF2-40B4-BE49-F238E27FC236}">
                  <a16:creationId xmlns:a16="http://schemas.microsoft.com/office/drawing/2014/main" id="{AA51FAC7-7D6F-405E-BF3B-D51B45777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87" name="Oval 204">
                <a:extLst>
                  <a:ext uri="{FF2B5EF4-FFF2-40B4-BE49-F238E27FC236}">
                    <a16:creationId xmlns:a16="http://schemas.microsoft.com/office/drawing/2014/main" id="{C9AA073F-11D5-437E-94EA-EDD6F9DB1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88" name="Text Box 205">
                <a:extLst>
                  <a:ext uri="{FF2B5EF4-FFF2-40B4-BE49-F238E27FC236}">
                    <a16:creationId xmlns:a16="http://schemas.microsoft.com/office/drawing/2014/main" id="{25A92FE1-AD77-40F3-81D9-7172E3CCAA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74" name="Group 206">
              <a:extLst>
                <a:ext uri="{FF2B5EF4-FFF2-40B4-BE49-F238E27FC236}">
                  <a16:creationId xmlns:a16="http://schemas.microsoft.com/office/drawing/2014/main" id="{0E0CD0A3-B948-4BFD-9812-26E80823C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85" name="Oval 207">
                <a:extLst>
                  <a:ext uri="{FF2B5EF4-FFF2-40B4-BE49-F238E27FC236}">
                    <a16:creationId xmlns:a16="http://schemas.microsoft.com/office/drawing/2014/main" id="{77584CF0-2E96-4584-A3CE-27CD35E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8786" name="Text Box 208">
                <a:extLst>
                  <a:ext uri="{FF2B5EF4-FFF2-40B4-BE49-F238E27FC236}">
                    <a16:creationId xmlns:a16="http://schemas.microsoft.com/office/drawing/2014/main" id="{31D1AD67-1292-41B9-8647-0F5BA403CB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75" name="Group 209">
              <a:extLst>
                <a:ext uri="{FF2B5EF4-FFF2-40B4-BE49-F238E27FC236}">
                  <a16:creationId xmlns:a16="http://schemas.microsoft.com/office/drawing/2014/main" id="{8124376B-B790-4949-84CD-9A4A69A09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83" name="Oval 210">
                <a:extLst>
                  <a:ext uri="{FF2B5EF4-FFF2-40B4-BE49-F238E27FC236}">
                    <a16:creationId xmlns:a16="http://schemas.microsoft.com/office/drawing/2014/main" id="{5A5A81AA-F76A-4D60-80E1-1D2406CBD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84" name="Text Box 211">
                <a:extLst>
                  <a:ext uri="{FF2B5EF4-FFF2-40B4-BE49-F238E27FC236}">
                    <a16:creationId xmlns:a16="http://schemas.microsoft.com/office/drawing/2014/main" id="{109DF139-4E92-4347-BC6C-13FD00276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76" name="Line 212">
              <a:extLst>
                <a:ext uri="{FF2B5EF4-FFF2-40B4-BE49-F238E27FC236}">
                  <a16:creationId xmlns:a16="http://schemas.microsoft.com/office/drawing/2014/main" id="{31A1ABBA-063A-41CB-AFD7-7BC3D77FF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Line 213">
              <a:extLst>
                <a:ext uri="{FF2B5EF4-FFF2-40B4-BE49-F238E27FC236}">
                  <a16:creationId xmlns:a16="http://schemas.microsoft.com/office/drawing/2014/main" id="{C116E150-68EA-40D6-B26A-96BB254911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Line 214">
              <a:extLst>
                <a:ext uri="{FF2B5EF4-FFF2-40B4-BE49-F238E27FC236}">
                  <a16:creationId xmlns:a16="http://schemas.microsoft.com/office/drawing/2014/main" id="{91E5357A-8A44-4FAC-9FF1-8B7A0C6D3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215">
              <a:extLst>
                <a:ext uri="{FF2B5EF4-FFF2-40B4-BE49-F238E27FC236}">
                  <a16:creationId xmlns:a16="http://schemas.microsoft.com/office/drawing/2014/main" id="{0E4FCAD5-39E7-48C9-A679-7A2480904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216">
              <a:extLst>
                <a:ext uri="{FF2B5EF4-FFF2-40B4-BE49-F238E27FC236}">
                  <a16:creationId xmlns:a16="http://schemas.microsoft.com/office/drawing/2014/main" id="{258C2F6B-4BEE-4051-B896-DFBDCB397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217">
              <a:extLst>
                <a:ext uri="{FF2B5EF4-FFF2-40B4-BE49-F238E27FC236}">
                  <a16:creationId xmlns:a16="http://schemas.microsoft.com/office/drawing/2014/main" id="{9253210D-CB52-44D6-A4E2-F6CA03F59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Line 218">
              <a:extLst>
                <a:ext uri="{FF2B5EF4-FFF2-40B4-BE49-F238E27FC236}">
                  <a16:creationId xmlns:a16="http://schemas.microsoft.com/office/drawing/2014/main" id="{36CFE061-9A46-4924-9D4D-2FEEF1867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5" name="Group 219">
            <a:extLst>
              <a:ext uri="{FF2B5EF4-FFF2-40B4-BE49-F238E27FC236}">
                <a16:creationId xmlns:a16="http://schemas.microsoft.com/office/drawing/2014/main" id="{0E1528DE-F11A-428C-9638-15DA8BAA2E0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45" name="Group 220">
              <a:extLst>
                <a:ext uri="{FF2B5EF4-FFF2-40B4-BE49-F238E27FC236}">
                  <a16:creationId xmlns:a16="http://schemas.microsoft.com/office/drawing/2014/main" id="{E862DE58-9128-4704-90A8-623776CB4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68" name="Oval 221">
                <a:extLst>
                  <a:ext uri="{FF2B5EF4-FFF2-40B4-BE49-F238E27FC236}">
                    <a16:creationId xmlns:a16="http://schemas.microsoft.com/office/drawing/2014/main" id="{6DC9FD21-83D4-4FC1-9B61-267B37AD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69" name="Text Box 222">
                <a:extLst>
                  <a:ext uri="{FF2B5EF4-FFF2-40B4-BE49-F238E27FC236}">
                    <a16:creationId xmlns:a16="http://schemas.microsoft.com/office/drawing/2014/main" id="{D04168D1-71A6-4EF9-9240-8B44D5BAF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46" name="Group 223">
              <a:extLst>
                <a:ext uri="{FF2B5EF4-FFF2-40B4-BE49-F238E27FC236}">
                  <a16:creationId xmlns:a16="http://schemas.microsoft.com/office/drawing/2014/main" id="{3FCDF17B-2566-456F-A64C-F185B49F7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66" name="Oval 224">
                <a:extLst>
                  <a:ext uri="{FF2B5EF4-FFF2-40B4-BE49-F238E27FC236}">
                    <a16:creationId xmlns:a16="http://schemas.microsoft.com/office/drawing/2014/main" id="{1B0586F6-6A22-4300-8FC7-0C01C769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7" name="Text Box 225">
                <a:extLst>
                  <a:ext uri="{FF2B5EF4-FFF2-40B4-BE49-F238E27FC236}">
                    <a16:creationId xmlns:a16="http://schemas.microsoft.com/office/drawing/2014/main" id="{ED41E610-BD74-4FA8-B612-DED5CA5BE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47" name="Group 226">
              <a:extLst>
                <a:ext uri="{FF2B5EF4-FFF2-40B4-BE49-F238E27FC236}">
                  <a16:creationId xmlns:a16="http://schemas.microsoft.com/office/drawing/2014/main" id="{6C2E91C9-D9C5-4D74-8BC4-AACACD7B7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64" name="Oval 227">
                <a:extLst>
                  <a:ext uri="{FF2B5EF4-FFF2-40B4-BE49-F238E27FC236}">
                    <a16:creationId xmlns:a16="http://schemas.microsoft.com/office/drawing/2014/main" id="{80985BF8-C977-47AF-905A-0E0CAD075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65" name="Text Box 228">
                <a:extLst>
                  <a:ext uri="{FF2B5EF4-FFF2-40B4-BE49-F238E27FC236}">
                    <a16:creationId xmlns:a16="http://schemas.microsoft.com/office/drawing/2014/main" id="{7861CDAE-1E7D-467E-AD30-5B5DBD761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48" name="Group 229">
              <a:extLst>
                <a:ext uri="{FF2B5EF4-FFF2-40B4-BE49-F238E27FC236}">
                  <a16:creationId xmlns:a16="http://schemas.microsoft.com/office/drawing/2014/main" id="{6BD54C1B-EE2C-4012-A0B6-CA952C4F4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62" name="Oval 230">
                <a:extLst>
                  <a:ext uri="{FF2B5EF4-FFF2-40B4-BE49-F238E27FC236}">
                    <a16:creationId xmlns:a16="http://schemas.microsoft.com/office/drawing/2014/main" id="{D6CBC3F3-4639-451F-822C-E21284BCA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63" name="Text Box 231">
                <a:extLst>
                  <a:ext uri="{FF2B5EF4-FFF2-40B4-BE49-F238E27FC236}">
                    <a16:creationId xmlns:a16="http://schemas.microsoft.com/office/drawing/2014/main" id="{F99CE178-8CF1-43DE-B65A-F48D7FAB9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49" name="Group 232">
              <a:extLst>
                <a:ext uri="{FF2B5EF4-FFF2-40B4-BE49-F238E27FC236}">
                  <a16:creationId xmlns:a16="http://schemas.microsoft.com/office/drawing/2014/main" id="{8D911BB9-E235-49DC-B113-8FDF3F74F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60" name="Oval 233">
                <a:extLst>
                  <a:ext uri="{FF2B5EF4-FFF2-40B4-BE49-F238E27FC236}">
                    <a16:creationId xmlns:a16="http://schemas.microsoft.com/office/drawing/2014/main" id="{32C63B42-56C7-44AE-9C0B-84A0482C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61" name="Text Box 234">
                <a:extLst>
                  <a:ext uri="{FF2B5EF4-FFF2-40B4-BE49-F238E27FC236}">
                    <a16:creationId xmlns:a16="http://schemas.microsoft.com/office/drawing/2014/main" id="{847D659E-F0B7-4D09-A9EE-0D9584258D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50" name="Group 235">
              <a:extLst>
                <a:ext uri="{FF2B5EF4-FFF2-40B4-BE49-F238E27FC236}">
                  <a16:creationId xmlns:a16="http://schemas.microsoft.com/office/drawing/2014/main" id="{BF0120FA-8596-41CF-BAC7-3F07AFBD9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58" name="Oval 236">
                <a:extLst>
                  <a:ext uri="{FF2B5EF4-FFF2-40B4-BE49-F238E27FC236}">
                    <a16:creationId xmlns:a16="http://schemas.microsoft.com/office/drawing/2014/main" id="{3C1E2052-3404-47CC-8696-400F16C30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8759" name="Text Box 237">
                <a:extLst>
                  <a:ext uri="{FF2B5EF4-FFF2-40B4-BE49-F238E27FC236}">
                    <a16:creationId xmlns:a16="http://schemas.microsoft.com/office/drawing/2014/main" id="{71ECA541-D5B5-459E-864F-6720D2188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51" name="Line 238">
              <a:extLst>
                <a:ext uri="{FF2B5EF4-FFF2-40B4-BE49-F238E27FC236}">
                  <a16:creationId xmlns:a16="http://schemas.microsoft.com/office/drawing/2014/main" id="{73F753BF-3735-4834-9D06-F9C22B4B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239">
              <a:extLst>
                <a:ext uri="{FF2B5EF4-FFF2-40B4-BE49-F238E27FC236}">
                  <a16:creationId xmlns:a16="http://schemas.microsoft.com/office/drawing/2014/main" id="{9C7969ED-8C6B-427F-804B-C5F871F821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240">
              <a:extLst>
                <a:ext uri="{FF2B5EF4-FFF2-40B4-BE49-F238E27FC236}">
                  <a16:creationId xmlns:a16="http://schemas.microsoft.com/office/drawing/2014/main" id="{02F00DC2-3C79-4A3B-B3C7-9EBC848C5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241">
              <a:extLst>
                <a:ext uri="{FF2B5EF4-FFF2-40B4-BE49-F238E27FC236}">
                  <a16:creationId xmlns:a16="http://schemas.microsoft.com/office/drawing/2014/main" id="{847CB0AA-52BF-481B-A223-A5A352BCB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242">
              <a:extLst>
                <a:ext uri="{FF2B5EF4-FFF2-40B4-BE49-F238E27FC236}">
                  <a16:creationId xmlns:a16="http://schemas.microsoft.com/office/drawing/2014/main" id="{D0E3CA4A-2986-48D6-B374-1FB636BFF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243">
              <a:extLst>
                <a:ext uri="{FF2B5EF4-FFF2-40B4-BE49-F238E27FC236}">
                  <a16:creationId xmlns:a16="http://schemas.microsoft.com/office/drawing/2014/main" id="{9BB5C68F-FAAB-4C2D-8A31-69C35C221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244">
              <a:extLst>
                <a:ext uri="{FF2B5EF4-FFF2-40B4-BE49-F238E27FC236}">
                  <a16:creationId xmlns:a16="http://schemas.microsoft.com/office/drawing/2014/main" id="{5CEED36A-FE51-4D0C-872F-CB16852B5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6" name="Group 245">
            <a:extLst>
              <a:ext uri="{FF2B5EF4-FFF2-40B4-BE49-F238E27FC236}">
                <a16:creationId xmlns:a16="http://schemas.microsoft.com/office/drawing/2014/main" id="{7C36FECE-9811-4C52-B259-91B101B0E2C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8720" name="Group 246">
              <a:extLst>
                <a:ext uri="{FF2B5EF4-FFF2-40B4-BE49-F238E27FC236}">
                  <a16:creationId xmlns:a16="http://schemas.microsoft.com/office/drawing/2014/main" id="{EBE8824B-2572-4A46-A358-F4277C55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8743" name="Oval 247">
                <a:extLst>
                  <a:ext uri="{FF2B5EF4-FFF2-40B4-BE49-F238E27FC236}">
                    <a16:creationId xmlns:a16="http://schemas.microsoft.com/office/drawing/2014/main" id="{4C164B86-4CF5-4CB5-B8AC-EA555973A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8744" name="Text Box 248">
                <a:extLst>
                  <a:ext uri="{FF2B5EF4-FFF2-40B4-BE49-F238E27FC236}">
                    <a16:creationId xmlns:a16="http://schemas.microsoft.com/office/drawing/2014/main" id="{46D26D99-6334-444D-BBAA-1265FB2FC7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8721" name="Group 249">
              <a:extLst>
                <a:ext uri="{FF2B5EF4-FFF2-40B4-BE49-F238E27FC236}">
                  <a16:creationId xmlns:a16="http://schemas.microsoft.com/office/drawing/2014/main" id="{873B96D9-17A6-4130-BD07-B6D9878F2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8741" name="Oval 250">
                <a:extLst>
                  <a:ext uri="{FF2B5EF4-FFF2-40B4-BE49-F238E27FC236}">
                    <a16:creationId xmlns:a16="http://schemas.microsoft.com/office/drawing/2014/main" id="{2AEF63B6-D9DF-4240-ADD5-38B2A0D0B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42" name="Text Box 251">
                <a:extLst>
                  <a:ext uri="{FF2B5EF4-FFF2-40B4-BE49-F238E27FC236}">
                    <a16:creationId xmlns:a16="http://schemas.microsoft.com/office/drawing/2014/main" id="{D8DDF0E2-3BB2-4542-908C-9D63A0264F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8722" name="Group 252">
              <a:extLst>
                <a:ext uri="{FF2B5EF4-FFF2-40B4-BE49-F238E27FC236}">
                  <a16:creationId xmlns:a16="http://schemas.microsoft.com/office/drawing/2014/main" id="{312BA3BA-3DCC-4FBF-819B-1C2FA32E2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8739" name="Oval 253">
                <a:extLst>
                  <a:ext uri="{FF2B5EF4-FFF2-40B4-BE49-F238E27FC236}">
                    <a16:creationId xmlns:a16="http://schemas.microsoft.com/office/drawing/2014/main" id="{E2C44BEF-2EDA-47E2-9578-EC72BB6A4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8740" name="Text Box 254">
                <a:extLst>
                  <a:ext uri="{FF2B5EF4-FFF2-40B4-BE49-F238E27FC236}">
                    <a16:creationId xmlns:a16="http://schemas.microsoft.com/office/drawing/2014/main" id="{52DA92AC-A9D9-4E12-8962-ECA00ABFE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8723" name="Group 255">
              <a:extLst>
                <a:ext uri="{FF2B5EF4-FFF2-40B4-BE49-F238E27FC236}">
                  <a16:creationId xmlns:a16="http://schemas.microsoft.com/office/drawing/2014/main" id="{9C0554C2-C4A6-475A-B4F0-464F3C8DF0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8737" name="Oval 256">
                <a:extLst>
                  <a:ext uri="{FF2B5EF4-FFF2-40B4-BE49-F238E27FC236}">
                    <a16:creationId xmlns:a16="http://schemas.microsoft.com/office/drawing/2014/main" id="{A974BFFF-9581-4F66-8515-A0B3A7F2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8738" name="Text Box 257">
                <a:extLst>
                  <a:ext uri="{FF2B5EF4-FFF2-40B4-BE49-F238E27FC236}">
                    <a16:creationId xmlns:a16="http://schemas.microsoft.com/office/drawing/2014/main" id="{030FE1BE-E62C-4105-A807-780D1134F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8724" name="Group 258">
              <a:extLst>
                <a:ext uri="{FF2B5EF4-FFF2-40B4-BE49-F238E27FC236}">
                  <a16:creationId xmlns:a16="http://schemas.microsoft.com/office/drawing/2014/main" id="{34D3D226-2670-4190-B34C-871E1E8B01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8735" name="Oval 259">
                <a:extLst>
                  <a:ext uri="{FF2B5EF4-FFF2-40B4-BE49-F238E27FC236}">
                    <a16:creationId xmlns:a16="http://schemas.microsoft.com/office/drawing/2014/main" id="{4B488B67-CB27-4289-9B79-76C08579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8736" name="Text Box 260">
                <a:extLst>
                  <a:ext uri="{FF2B5EF4-FFF2-40B4-BE49-F238E27FC236}">
                    <a16:creationId xmlns:a16="http://schemas.microsoft.com/office/drawing/2014/main" id="{65166557-77FE-4993-9BDF-28B51EC5D5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8725" name="Group 261">
              <a:extLst>
                <a:ext uri="{FF2B5EF4-FFF2-40B4-BE49-F238E27FC236}">
                  <a16:creationId xmlns:a16="http://schemas.microsoft.com/office/drawing/2014/main" id="{5269DF9C-0CC1-4B1C-A71E-8A6A5D80BB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8733" name="Oval 262">
                <a:extLst>
                  <a:ext uri="{FF2B5EF4-FFF2-40B4-BE49-F238E27FC236}">
                    <a16:creationId xmlns:a16="http://schemas.microsoft.com/office/drawing/2014/main" id="{85799239-B10A-4939-8A78-AF42CB855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28734" name="Text Box 263">
                <a:extLst>
                  <a:ext uri="{FF2B5EF4-FFF2-40B4-BE49-F238E27FC236}">
                    <a16:creationId xmlns:a16="http://schemas.microsoft.com/office/drawing/2014/main" id="{99C6BF43-C267-4DF6-8431-B8B317C50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8726" name="Line 264">
              <a:extLst>
                <a:ext uri="{FF2B5EF4-FFF2-40B4-BE49-F238E27FC236}">
                  <a16:creationId xmlns:a16="http://schemas.microsoft.com/office/drawing/2014/main" id="{46B5D458-DFEF-41FF-B2CD-6F9914E66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265">
              <a:extLst>
                <a:ext uri="{FF2B5EF4-FFF2-40B4-BE49-F238E27FC236}">
                  <a16:creationId xmlns:a16="http://schemas.microsoft.com/office/drawing/2014/main" id="{36503C4F-E762-4406-8803-1981393238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266">
              <a:extLst>
                <a:ext uri="{FF2B5EF4-FFF2-40B4-BE49-F238E27FC236}">
                  <a16:creationId xmlns:a16="http://schemas.microsoft.com/office/drawing/2014/main" id="{A7419313-299A-45FF-A7D0-F47F929F9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267">
              <a:extLst>
                <a:ext uri="{FF2B5EF4-FFF2-40B4-BE49-F238E27FC236}">
                  <a16:creationId xmlns:a16="http://schemas.microsoft.com/office/drawing/2014/main" id="{4ACF9B51-8025-4868-B968-63A6BF04A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268">
              <a:extLst>
                <a:ext uri="{FF2B5EF4-FFF2-40B4-BE49-F238E27FC236}">
                  <a16:creationId xmlns:a16="http://schemas.microsoft.com/office/drawing/2014/main" id="{C45167A9-F903-4513-AD43-E634F5B8C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269">
              <a:extLst>
                <a:ext uri="{FF2B5EF4-FFF2-40B4-BE49-F238E27FC236}">
                  <a16:creationId xmlns:a16="http://schemas.microsoft.com/office/drawing/2014/main" id="{26F7E0CC-763E-4155-BE02-7A25066F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270">
              <a:extLst>
                <a:ext uri="{FF2B5EF4-FFF2-40B4-BE49-F238E27FC236}">
                  <a16:creationId xmlns:a16="http://schemas.microsoft.com/office/drawing/2014/main" id="{4F115F54-0128-4AC0-AEF5-BBB201F2A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271">
            <a:extLst>
              <a:ext uri="{FF2B5EF4-FFF2-40B4-BE49-F238E27FC236}">
                <a16:creationId xmlns:a16="http://schemas.microsoft.com/office/drawing/2014/main" id="{6D322192-74B2-4529-8324-216A4F45461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8692" name="Group 272">
              <a:extLst>
                <a:ext uri="{FF2B5EF4-FFF2-40B4-BE49-F238E27FC236}">
                  <a16:creationId xmlns:a16="http://schemas.microsoft.com/office/drawing/2014/main" id="{1880D20A-B614-4A24-8229-53E350768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8695" name="Group 273">
                <a:extLst>
                  <a:ext uri="{FF2B5EF4-FFF2-40B4-BE49-F238E27FC236}">
                    <a16:creationId xmlns:a16="http://schemas.microsoft.com/office/drawing/2014/main" id="{B5AC1C51-C3D2-4059-AF3B-A37F2A08A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3810" name="Oval 274">
                  <a:extLst>
                    <a:ext uri="{FF2B5EF4-FFF2-40B4-BE49-F238E27FC236}">
                      <a16:creationId xmlns:a16="http://schemas.microsoft.com/office/drawing/2014/main" id="{E2B62286-6B8E-443F-8F12-987C63F3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8719" name="Text Box 275">
                  <a:extLst>
                    <a:ext uri="{FF2B5EF4-FFF2-40B4-BE49-F238E27FC236}">
                      <a16:creationId xmlns:a16="http://schemas.microsoft.com/office/drawing/2014/main" id="{2A6DE622-C07F-41D2-A0EC-0B905E3AE9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8696" name="Group 276">
                <a:extLst>
                  <a:ext uri="{FF2B5EF4-FFF2-40B4-BE49-F238E27FC236}">
                    <a16:creationId xmlns:a16="http://schemas.microsoft.com/office/drawing/2014/main" id="{36F31354-F5CC-452A-87B1-D5E185489D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8716" name="Oval 277">
                  <a:extLst>
                    <a:ext uri="{FF2B5EF4-FFF2-40B4-BE49-F238E27FC236}">
                      <a16:creationId xmlns:a16="http://schemas.microsoft.com/office/drawing/2014/main" id="{1B8E74C7-3C6E-43F5-B073-2757EE49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8717" name="Text Box 278">
                  <a:extLst>
                    <a:ext uri="{FF2B5EF4-FFF2-40B4-BE49-F238E27FC236}">
                      <a16:creationId xmlns:a16="http://schemas.microsoft.com/office/drawing/2014/main" id="{71DFD668-8746-4D8B-B0CB-DE04A717A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8697" name="Group 279">
                <a:extLst>
                  <a:ext uri="{FF2B5EF4-FFF2-40B4-BE49-F238E27FC236}">
                    <a16:creationId xmlns:a16="http://schemas.microsoft.com/office/drawing/2014/main" id="{0FFB1659-375D-4A23-B573-1FCB26B924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3816" name="Oval 280">
                  <a:extLst>
                    <a:ext uri="{FF2B5EF4-FFF2-40B4-BE49-F238E27FC236}">
                      <a16:creationId xmlns:a16="http://schemas.microsoft.com/office/drawing/2014/main" id="{CA5BC7CC-BDDC-453B-84FC-DA0C20B99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8715" name="Text Box 281">
                  <a:extLst>
                    <a:ext uri="{FF2B5EF4-FFF2-40B4-BE49-F238E27FC236}">
                      <a16:creationId xmlns:a16="http://schemas.microsoft.com/office/drawing/2014/main" id="{B1BBF0B3-EDDB-4090-84BB-548BC0675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8698" name="Group 282">
                <a:extLst>
                  <a:ext uri="{FF2B5EF4-FFF2-40B4-BE49-F238E27FC236}">
                    <a16:creationId xmlns:a16="http://schemas.microsoft.com/office/drawing/2014/main" id="{218D123F-5D7A-419C-86BE-E542611E00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8712" name="Oval 283">
                  <a:extLst>
                    <a:ext uri="{FF2B5EF4-FFF2-40B4-BE49-F238E27FC236}">
                      <a16:creationId xmlns:a16="http://schemas.microsoft.com/office/drawing/2014/main" id="{6EAEA0B9-65F8-4BA2-B141-3C45C3B71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8713" name="Text Box 284">
                  <a:extLst>
                    <a:ext uri="{FF2B5EF4-FFF2-40B4-BE49-F238E27FC236}">
                      <a16:creationId xmlns:a16="http://schemas.microsoft.com/office/drawing/2014/main" id="{2E581C17-07A1-4835-AA86-1461162CA1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8699" name="Group 285">
                <a:extLst>
                  <a:ext uri="{FF2B5EF4-FFF2-40B4-BE49-F238E27FC236}">
                    <a16:creationId xmlns:a16="http://schemas.microsoft.com/office/drawing/2014/main" id="{231AA03C-656C-4E18-90BF-50DC15CD53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3822" name="Oval 286">
                  <a:extLst>
                    <a:ext uri="{FF2B5EF4-FFF2-40B4-BE49-F238E27FC236}">
                      <a16:creationId xmlns:a16="http://schemas.microsoft.com/office/drawing/2014/main" id="{221F0E67-990F-4E47-B48E-748086003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8711" name="Text Box 287">
                  <a:extLst>
                    <a:ext uri="{FF2B5EF4-FFF2-40B4-BE49-F238E27FC236}">
                      <a16:creationId xmlns:a16="http://schemas.microsoft.com/office/drawing/2014/main" id="{AE0D7573-4C42-4943-B5D4-97C54974D3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8700" name="Group 288">
                <a:extLst>
                  <a:ext uri="{FF2B5EF4-FFF2-40B4-BE49-F238E27FC236}">
                    <a16:creationId xmlns:a16="http://schemas.microsoft.com/office/drawing/2014/main" id="{BC0858B8-D75C-449B-BC4D-B2964B3A1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8708" name="Oval 289">
                  <a:extLst>
                    <a:ext uri="{FF2B5EF4-FFF2-40B4-BE49-F238E27FC236}">
                      <a16:creationId xmlns:a16="http://schemas.microsoft.com/office/drawing/2014/main" id="{89E5557C-E2F0-4AD9-B097-4B012B1AB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8709" name="Text Box 290">
                  <a:extLst>
                    <a:ext uri="{FF2B5EF4-FFF2-40B4-BE49-F238E27FC236}">
                      <a16:creationId xmlns:a16="http://schemas.microsoft.com/office/drawing/2014/main" id="{6B83B87D-9AFB-483F-AECD-C0BBF6FB29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8701" name="Line 291">
                <a:extLst>
                  <a:ext uri="{FF2B5EF4-FFF2-40B4-BE49-F238E27FC236}">
                    <a16:creationId xmlns:a16="http://schemas.microsoft.com/office/drawing/2014/main" id="{9F2686DD-FF86-46A1-B90B-9D568705A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Line 292">
                <a:extLst>
                  <a:ext uri="{FF2B5EF4-FFF2-40B4-BE49-F238E27FC236}">
                    <a16:creationId xmlns:a16="http://schemas.microsoft.com/office/drawing/2014/main" id="{525E9364-BCF1-41A6-90D9-B62951D82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Line 293">
                <a:extLst>
                  <a:ext uri="{FF2B5EF4-FFF2-40B4-BE49-F238E27FC236}">
                    <a16:creationId xmlns:a16="http://schemas.microsoft.com/office/drawing/2014/main" id="{1BA47316-820F-49AE-8480-2D2C7E5E3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Line 294">
                <a:extLst>
                  <a:ext uri="{FF2B5EF4-FFF2-40B4-BE49-F238E27FC236}">
                    <a16:creationId xmlns:a16="http://schemas.microsoft.com/office/drawing/2014/main" id="{EC9EB2DC-2D47-45AF-A52E-5A785CB82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295">
                <a:extLst>
                  <a:ext uri="{FF2B5EF4-FFF2-40B4-BE49-F238E27FC236}">
                    <a16:creationId xmlns:a16="http://schemas.microsoft.com/office/drawing/2014/main" id="{1BC68D25-3F0C-4174-A903-30F19D71A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296">
                <a:extLst>
                  <a:ext uri="{FF2B5EF4-FFF2-40B4-BE49-F238E27FC236}">
                    <a16:creationId xmlns:a16="http://schemas.microsoft.com/office/drawing/2014/main" id="{0F05153B-65F2-476D-90FC-33C28BD2A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297">
                <a:extLst>
                  <a:ext uri="{FF2B5EF4-FFF2-40B4-BE49-F238E27FC236}">
                    <a16:creationId xmlns:a16="http://schemas.microsoft.com/office/drawing/2014/main" id="{C6CBC6C3-D497-4BE6-B778-02E77DBCD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3" name="Line 298">
              <a:extLst>
                <a:ext uri="{FF2B5EF4-FFF2-40B4-BE49-F238E27FC236}">
                  <a16:creationId xmlns:a16="http://schemas.microsoft.com/office/drawing/2014/main" id="{3C3CCBDD-8706-4852-A27C-2198507BE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Text Box 299">
              <a:extLst>
                <a:ext uri="{FF2B5EF4-FFF2-40B4-BE49-F238E27FC236}">
                  <a16:creationId xmlns:a16="http://schemas.microsoft.com/office/drawing/2014/main" id="{EF33980E-E280-4DD1-B4BE-36DD22731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sp>
        <p:nvSpPr>
          <p:cNvPr id="28688" name="Text Box 465">
            <a:extLst>
              <a:ext uri="{FF2B5EF4-FFF2-40B4-BE49-F238E27FC236}">
                <a16:creationId xmlns:a16="http://schemas.microsoft.com/office/drawing/2014/main" id="{1EF1519D-6622-4564-8BEE-B0C24FA0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8689" name="Text Box 466">
            <a:extLst>
              <a:ext uri="{FF2B5EF4-FFF2-40B4-BE49-F238E27FC236}">
                <a16:creationId xmlns:a16="http://schemas.microsoft.com/office/drawing/2014/main" id="{48FFB894-A969-4C76-B636-938E2A4D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4003" name="Text Box 467">
            <a:extLst>
              <a:ext uri="{FF2B5EF4-FFF2-40B4-BE49-F238E27FC236}">
                <a16:creationId xmlns:a16="http://schemas.microsoft.com/office/drawing/2014/main" id="{0BF624E7-DCA6-4AB0-9A0C-3CBF56D5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8691" name="Oval 468">
            <a:extLst>
              <a:ext uri="{FF2B5EF4-FFF2-40B4-BE49-F238E27FC236}">
                <a16:creationId xmlns:a16="http://schemas.microsoft.com/office/drawing/2014/main" id="{DD8E215D-B37B-4F07-B8A3-723DE3D2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>
            <a:extLst>
              <a:ext uri="{FF2B5EF4-FFF2-40B4-BE49-F238E27FC236}">
                <a16:creationId xmlns:a16="http://schemas.microsoft.com/office/drawing/2014/main" id="{E825FC04-8E90-4928-A0DD-85717622D3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755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673B6DB-95C8-4655-8D50-AB09C254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93AD3E7C-AB26-4FA1-AC43-5F08536C6BC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75" name="Group 5">
              <a:extLst>
                <a:ext uri="{FF2B5EF4-FFF2-40B4-BE49-F238E27FC236}">
                  <a16:creationId xmlns:a16="http://schemas.microsoft.com/office/drawing/2014/main" id="{C96C33F5-8521-4CF6-A51A-70FCB1078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98" name="Oval 6">
                <a:extLst>
                  <a:ext uri="{FF2B5EF4-FFF2-40B4-BE49-F238E27FC236}">
                    <a16:creationId xmlns:a16="http://schemas.microsoft.com/office/drawing/2014/main" id="{F4E73C25-9DB7-4F56-8DD1-EEA7E8210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9" name="Text Box 7">
                <a:extLst>
                  <a:ext uri="{FF2B5EF4-FFF2-40B4-BE49-F238E27FC236}">
                    <a16:creationId xmlns:a16="http://schemas.microsoft.com/office/drawing/2014/main" id="{7441230E-6E7A-47BE-80F3-E37010A82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76" name="Group 8">
              <a:extLst>
                <a:ext uri="{FF2B5EF4-FFF2-40B4-BE49-F238E27FC236}">
                  <a16:creationId xmlns:a16="http://schemas.microsoft.com/office/drawing/2014/main" id="{96D1FB2F-402D-4468-BC3F-2E9CA9ED4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96" name="Oval 9">
                <a:extLst>
                  <a:ext uri="{FF2B5EF4-FFF2-40B4-BE49-F238E27FC236}">
                    <a16:creationId xmlns:a16="http://schemas.microsoft.com/office/drawing/2014/main" id="{D81E52BC-B76E-411C-B433-24C0CA8E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7" name="Text Box 10">
                <a:extLst>
                  <a:ext uri="{FF2B5EF4-FFF2-40B4-BE49-F238E27FC236}">
                    <a16:creationId xmlns:a16="http://schemas.microsoft.com/office/drawing/2014/main" id="{D13F825A-2A8C-45D8-8FE2-125594FB18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77" name="Group 11">
              <a:extLst>
                <a:ext uri="{FF2B5EF4-FFF2-40B4-BE49-F238E27FC236}">
                  <a16:creationId xmlns:a16="http://schemas.microsoft.com/office/drawing/2014/main" id="{D70EA73D-1251-4DFF-BB27-EAACF3803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94" name="Oval 12">
                <a:extLst>
                  <a:ext uri="{FF2B5EF4-FFF2-40B4-BE49-F238E27FC236}">
                    <a16:creationId xmlns:a16="http://schemas.microsoft.com/office/drawing/2014/main" id="{5C3778F0-B415-4AF9-A025-D8E47578D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5" name="Text Box 13">
                <a:extLst>
                  <a:ext uri="{FF2B5EF4-FFF2-40B4-BE49-F238E27FC236}">
                    <a16:creationId xmlns:a16="http://schemas.microsoft.com/office/drawing/2014/main" id="{6723CCED-63D6-458B-8F6E-D9E777029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78" name="Group 14">
              <a:extLst>
                <a:ext uri="{FF2B5EF4-FFF2-40B4-BE49-F238E27FC236}">
                  <a16:creationId xmlns:a16="http://schemas.microsoft.com/office/drawing/2014/main" id="{D0971B4A-CA9E-4EDF-9C9D-00B9D6FC6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92" name="Oval 15">
                <a:extLst>
                  <a:ext uri="{FF2B5EF4-FFF2-40B4-BE49-F238E27FC236}">
                    <a16:creationId xmlns:a16="http://schemas.microsoft.com/office/drawing/2014/main" id="{EBC8C4F8-97F3-4F57-8B86-84690B00B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3" name="Text Box 16">
                <a:extLst>
                  <a:ext uri="{FF2B5EF4-FFF2-40B4-BE49-F238E27FC236}">
                    <a16:creationId xmlns:a16="http://schemas.microsoft.com/office/drawing/2014/main" id="{E7401AE8-78B9-4DE0-AFF3-979A8D2A7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79" name="Group 17">
              <a:extLst>
                <a:ext uri="{FF2B5EF4-FFF2-40B4-BE49-F238E27FC236}">
                  <a16:creationId xmlns:a16="http://schemas.microsoft.com/office/drawing/2014/main" id="{03C10601-F1F1-4CAF-BBFD-5EF960775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90" name="Oval 18">
                <a:extLst>
                  <a:ext uri="{FF2B5EF4-FFF2-40B4-BE49-F238E27FC236}">
                    <a16:creationId xmlns:a16="http://schemas.microsoft.com/office/drawing/2014/main" id="{7FEC0AC2-1FB5-4D9A-97FF-A7419ECA9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91" name="Text Box 19">
                <a:extLst>
                  <a:ext uri="{FF2B5EF4-FFF2-40B4-BE49-F238E27FC236}">
                    <a16:creationId xmlns:a16="http://schemas.microsoft.com/office/drawing/2014/main" id="{2AE5B4C3-A959-425D-9199-D31CD1D988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80" name="Group 20">
              <a:extLst>
                <a:ext uri="{FF2B5EF4-FFF2-40B4-BE49-F238E27FC236}">
                  <a16:creationId xmlns:a16="http://schemas.microsoft.com/office/drawing/2014/main" id="{4CE37AFA-840A-417F-A14B-8CBD5F1FB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88" name="Oval 21">
                <a:extLst>
                  <a:ext uri="{FF2B5EF4-FFF2-40B4-BE49-F238E27FC236}">
                    <a16:creationId xmlns:a16="http://schemas.microsoft.com/office/drawing/2014/main" id="{D9347868-FA0B-4247-B579-BEA9F309B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89" name="Text Box 22">
                <a:extLst>
                  <a:ext uri="{FF2B5EF4-FFF2-40B4-BE49-F238E27FC236}">
                    <a16:creationId xmlns:a16="http://schemas.microsoft.com/office/drawing/2014/main" id="{BF41A37D-543F-45EA-AB89-21E195F76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81" name="Line 23">
              <a:extLst>
                <a:ext uri="{FF2B5EF4-FFF2-40B4-BE49-F238E27FC236}">
                  <a16:creationId xmlns:a16="http://schemas.microsoft.com/office/drawing/2014/main" id="{3273B916-A3C1-47FC-A189-86A808A85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2" name="Line 24">
              <a:extLst>
                <a:ext uri="{FF2B5EF4-FFF2-40B4-BE49-F238E27FC236}">
                  <a16:creationId xmlns:a16="http://schemas.microsoft.com/office/drawing/2014/main" id="{45A17DE9-288A-4550-9FE6-94ED150BE0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3" name="Line 25">
              <a:extLst>
                <a:ext uri="{FF2B5EF4-FFF2-40B4-BE49-F238E27FC236}">
                  <a16:creationId xmlns:a16="http://schemas.microsoft.com/office/drawing/2014/main" id="{47680153-0980-4664-BA18-47769546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4" name="Line 26">
              <a:extLst>
                <a:ext uri="{FF2B5EF4-FFF2-40B4-BE49-F238E27FC236}">
                  <a16:creationId xmlns:a16="http://schemas.microsoft.com/office/drawing/2014/main" id="{2DB45E67-D930-4260-AC77-3F88FFF11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5" name="Line 27">
              <a:extLst>
                <a:ext uri="{FF2B5EF4-FFF2-40B4-BE49-F238E27FC236}">
                  <a16:creationId xmlns:a16="http://schemas.microsoft.com/office/drawing/2014/main" id="{36388F1D-1160-4544-A7B2-637D9C11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6" name="Line 28">
              <a:extLst>
                <a:ext uri="{FF2B5EF4-FFF2-40B4-BE49-F238E27FC236}">
                  <a16:creationId xmlns:a16="http://schemas.microsoft.com/office/drawing/2014/main" id="{EB136A5B-E526-4C9A-992A-C6FFFD6D6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87" name="Line 29">
              <a:extLst>
                <a:ext uri="{FF2B5EF4-FFF2-40B4-BE49-F238E27FC236}">
                  <a16:creationId xmlns:a16="http://schemas.microsoft.com/office/drawing/2014/main" id="{E646D9AA-EA28-44F3-9E79-E3891B4FA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AutoShape 30">
            <a:extLst>
              <a:ext uri="{FF2B5EF4-FFF2-40B4-BE49-F238E27FC236}">
                <a16:creationId xmlns:a16="http://schemas.microsoft.com/office/drawing/2014/main" id="{4C152582-005A-44C1-8AA1-A14C8947C126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9702" name="Group 31">
            <a:extLst>
              <a:ext uri="{FF2B5EF4-FFF2-40B4-BE49-F238E27FC236}">
                <a16:creationId xmlns:a16="http://schemas.microsoft.com/office/drawing/2014/main" id="{473A5683-C8D3-4F44-AC04-FCC445378B1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950" name="Group 32">
              <a:extLst>
                <a:ext uri="{FF2B5EF4-FFF2-40B4-BE49-F238E27FC236}">
                  <a16:creationId xmlns:a16="http://schemas.microsoft.com/office/drawing/2014/main" id="{C2E541A3-881B-4502-AE10-734C9A9C0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73" name="Oval 33">
                <a:extLst>
                  <a:ext uri="{FF2B5EF4-FFF2-40B4-BE49-F238E27FC236}">
                    <a16:creationId xmlns:a16="http://schemas.microsoft.com/office/drawing/2014/main" id="{7FF926B9-6EEE-4EF8-936B-402AD3A7C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4" name="Text Box 34">
                <a:extLst>
                  <a:ext uri="{FF2B5EF4-FFF2-40B4-BE49-F238E27FC236}">
                    <a16:creationId xmlns:a16="http://schemas.microsoft.com/office/drawing/2014/main" id="{287A0B6D-C742-4281-AE34-7DCFEC935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951" name="Group 35">
              <a:extLst>
                <a:ext uri="{FF2B5EF4-FFF2-40B4-BE49-F238E27FC236}">
                  <a16:creationId xmlns:a16="http://schemas.microsoft.com/office/drawing/2014/main" id="{412FEF26-8449-4669-942D-D11300DA6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71" name="Oval 36">
                <a:extLst>
                  <a:ext uri="{FF2B5EF4-FFF2-40B4-BE49-F238E27FC236}">
                    <a16:creationId xmlns:a16="http://schemas.microsoft.com/office/drawing/2014/main" id="{2CD7F04C-435C-445F-A511-96DCAA81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2" name="Text Box 37">
                <a:extLst>
                  <a:ext uri="{FF2B5EF4-FFF2-40B4-BE49-F238E27FC236}">
                    <a16:creationId xmlns:a16="http://schemas.microsoft.com/office/drawing/2014/main" id="{A0F9E980-B635-4115-8284-741566DA9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952" name="Group 38">
              <a:extLst>
                <a:ext uri="{FF2B5EF4-FFF2-40B4-BE49-F238E27FC236}">
                  <a16:creationId xmlns:a16="http://schemas.microsoft.com/office/drawing/2014/main" id="{89806DC9-2113-4499-A66B-C8CF14CD3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69" name="Oval 39">
                <a:extLst>
                  <a:ext uri="{FF2B5EF4-FFF2-40B4-BE49-F238E27FC236}">
                    <a16:creationId xmlns:a16="http://schemas.microsoft.com/office/drawing/2014/main" id="{B14F581C-AEFA-4522-AD49-AB1354ACB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70" name="Text Box 40">
                <a:extLst>
                  <a:ext uri="{FF2B5EF4-FFF2-40B4-BE49-F238E27FC236}">
                    <a16:creationId xmlns:a16="http://schemas.microsoft.com/office/drawing/2014/main" id="{D6CC548E-11F4-4069-A906-C22E1A8ED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53" name="Group 41">
              <a:extLst>
                <a:ext uri="{FF2B5EF4-FFF2-40B4-BE49-F238E27FC236}">
                  <a16:creationId xmlns:a16="http://schemas.microsoft.com/office/drawing/2014/main" id="{5781ED62-24B5-4C1C-AF1B-2AA98ED1E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67" name="Oval 42">
                <a:extLst>
                  <a:ext uri="{FF2B5EF4-FFF2-40B4-BE49-F238E27FC236}">
                    <a16:creationId xmlns:a16="http://schemas.microsoft.com/office/drawing/2014/main" id="{7ABAF02A-334B-4207-AEB3-F991CCF3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68" name="Text Box 43">
                <a:extLst>
                  <a:ext uri="{FF2B5EF4-FFF2-40B4-BE49-F238E27FC236}">
                    <a16:creationId xmlns:a16="http://schemas.microsoft.com/office/drawing/2014/main" id="{0AA792E8-14BB-473F-BFF1-834C8558C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54" name="Group 44">
              <a:extLst>
                <a:ext uri="{FF2B5EF4-FFF2-40B4-BE49-F238E27FC236}">
                  <a16:creationId xmlns:a16="http://schemas.microsoft.com/office/drawing/2014/main" id="{167C020C-5174-4874-B349-E0AF33A6E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65" name="Oval 45">
                <a:extLst>
                  <a:ext uri="{FF2B5EF4-FFF2-40B4-BE49-F238E27FC236}">
                    <a16:creationId xmlns:a16="http://schemas.microsoft.com/office/drawing/2014/main" id="{835892ED-89B4-4CD7-8051-F4FD6DB28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66" name="Text Box 46">
                <a:extLst>
                  <a:ext uri="{FF2B5EF4-FFF2-40B4-BE49-F238E27FC236}">
                    <a16:creationId xmlns:a16="http://schemas.microsoft.com/office/drawing/2014/main" id="{E59312C3-362E-4EEE-92C3-FF0A25F00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55" name="Group 47">
              <a:extLst>
                <a:ext uri="{FF2B5EF4-FFF2-40B4-BE49-F238E27FC236}">
                  <a16:creationId xmlns:a16="http://schemas.microsoft.com/office/drawing/2014/main" id="{CCCD00E8-AFD6-4DA3-A404-E804602DA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63" name="Oval 48">
                <a:extLst>
                  <a:ext uri="{FF2B5EF4-FFF2-40B4-BE49-F238E27FC236}">
                    <a16:creationId xmlns:a16="http://schemas.microsoft.com/office/drawing/2014/main" id="{95254F4D-BAE0-4E1D-8372-E1F81E4A1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64" name="Text Box 49">
                <a:extLst>
                  <a:ext uri="{FF2B5EF4-FFF2-40B4-BE49-F238E27FC236}">
                    <a16:creationId xmlns:a16="http://schemas.microsoft.com/office/drawing/2014/main" id="{EF5836C7-0513-4715-8D01-7532A05C6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56" name="Line 50">
              <a:extLst>
                <a:ext uri="{FF2B5EF4-FFF2-40B4-BE49-F238E27FC236}">
                  <a16:creationId xmlns:a16="http://schemas.microsoft.com/office/drawing/2014/main" id="{E21CC113-00DD-410E-9990-D74E8DEA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7" name="Line 51">
              <a:extLst>
                <a:ext uri="{FF2B5EF4-FFF2-40B4-BE49-F238E27FC236}">
                  <a16:creationId xmlns:a16="http://schemas.microsoft.com/office/drawing/2014/main" id="{94851177-6CCA-486F-85D2-429838643F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8" name="Line 52">
              <a:extLst>
                <a:ext uri="{FF2B5EF4-FFF2-40B4-BE49-F238E27FC236}">
                  <a16:creationId xmlns:a16="http://schemas.microsoft.com/office/drawing/2014/main" id="{C9095255-3945-46FF-A1EB-ECEE75712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59" name="Line 53">
              <a:extLst>
                <a:ext uri="{FF2B5EF4-FFF2-40B4-BE49-F238E27FC236}">
                  <a16:creationId xmlns:a16="http://schemas.microsoft.com/office/drawing/2014/main" id="{19314CC0-5432-44F4-A332-0E7F96DF4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0" name="Line 54">
              <a:extLst>
                <a:ext uri="{FF2B5EF4-FFF2-40B4-BE49-F238E27FC236}">
                  <a16:creationId xmlns:a16="http://schemas.microsoft.com/office/drawing/2014/main" id="{DDB0973C-CC1A-48BC-B35A-22DDD1439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1" name="Line 55">
              <a:extLst>
                <a:ext uri="{FF2B5EF4-FFF2-40B4-BE49-F238E27FC236}">
                  <a16:creationId xmlns:a16="http://schemas.microsoft.com/office/drawing/2014/main" id="{08AEABCF-9EC4-4B49-9FFE-006CE3C20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62" name="Line 56">
              <a:extLst>
                <a:ext uri="{FF2B5EF4-FFF2-40B4-BE49-F238E27FC236}">
                  <a16:creationId xmlns:a16="http://schemas.microsoft.com/office/drawing/2014/main" id="{5AB6AC4E-A257-4416-9F8F-A57988AEE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3" name="Group 57">
            <a:extLst>
              <a:ext uri="{FF2B5EF4-FFF2-40B4-BE49-F238E27FC236}">
                <a16:creationId xmlns:a16="http://schemas.microsoft.com/office/drawing/2014/main" id="{F6161211-F6BF-4021-AD42-87D0E9121F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29922" name="Group 58">
              <a:extLst>
                <a:ext uri="{FF2B5EF4-FFF2-40B4-BE49-F238E27FC236}">
                  <a16:creationId xmlns:a16="http://schemas.microsoft.com/office/drawing/2014/main" id="{025D56BC-76DB-4742-8488-C1CE91A7C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925" name="Group 59">
                <a:extLst>
                  <a:ext uri="{FF2B5EF4-FFF2-40B4-BE49-F238E27FC236}">
                    <a16:creationId xmlns:a16="http://schemas.microsoft.com/office/drawing/2014/main" id="{411972CC-C11F-499C-8EB0-8BDE735B5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948" name="Oval 60">
                  <a:extLst>
                    <a:ext uri="{FF2B5EF4-FFF2-40B4-BE49-F238E27FC236}">
                      <a16:creationId xmlns:a16="http://schemas.microsoft.com/office/drawing/2014/main" id="{0258E8CD-3A12-4C11-B0CC-0E1778A6F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9" name="Text Box 61">
                  <a:extLst>
                    <a:ext uri="{FF2B5EF4-FFF2-40B4-BE49-F238E27FC236}">
                      <a16:creationId xmlns:a16="http://schemas.microsoft.com/office/drawing/2014/main" id="{E0E4B6F3-08F9-44DC-BD06-92BCAF7E1C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926" name="Group 62">
                <a:extLst>
                  <a:ext uri="{FF2B5EF4-FFF2-40B4-BE49-F238E27FC236}">
                    <a16:creationId xmlns:a16="http://schemas.microsoft.com/office/drawing/2014/main" id="{C0534EF5-479E-42DE-B509-D0414F6B3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946" name="Oval 63">
                  <a:extLst>
                    <a:ext uri="{FF2B5EF4-FFF2-40B4-BE49-F238E27FC236}">
                      <a16:creationId xmlns:a16="http://schemas.microsoft.com/office/drawing/2014/main" id="{EC7CAA52-4410-42BB-AB5B-1347141E1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7" name="Text Box 64">
                  <a:extLst>
                    <a:ext uri="{FF2B5EF4-FFF2-40B4-BE49-F238E27FC236}">
                      <a16:creationId xmlns:a16="http://schemas.microsoft.com/office/drawing/2014/main" id="{24348214-4671-474D-9B8C-2CA912785F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927" name="Group 65">
                <a:extLst>
                  <a:ext uri="{FF2B5EF4-FFF2-40B4-BE49-F238E27FC236}">
                    <a16:creationId xmlns:a16="http://schemas.microsoft.com/office/drawing/2014/main" id="{67AFDC98-3668-47D5-AF44-F5BD2444E5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944" name="Oval 66">
                  <a:extLst>
                    <a:ext uri="{FF2B5EF4-FFF2-40B4-BE49-F238E27FC236}">
                      <a16:creationId xmlns:a16="http://schemas.microsoft.com/office/drawing/2014/main" id="{B5ED105B-5B61-42FA-88BD-5AEE6B1447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5" name="Text Box 67">
                  <a:extLst>
                    <a:ext uri="{FF2B5EF4-FFF2-40B4-BE49-F238E27FC236}">
                      <a16:creationId xmlns:a16="http://schemas.microsoft.com/office/drawing/2014/main" id="{32CC93CA-E6B7-46AD-9D77-AEB27FC561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928" name="Group 68">
                <a:extLst>
                  <a:ext uri="{FF2B5EF4-FFF2-40B4-BE49-F238E27FC236}">
                    <a16:creationId xmlns:a16="http://schemas.microsoft.com/office/drawing/2014/main" id="{22154826-DCF2-44E8-9816-60A3D91431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942" name="Oval 69">
                  <a:extLst>
                    <a:ext uri="{FF2B5EF4-FFF2-40B4-BE49-F238E27FC236}">
                      <a16:creationId xmlns:a16="http://schemas.microsoft.com/office/drawing/2014/main" id="{364DE780-19CD-4EED-9C52-BB25DE03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943" name="Text Box 70">
                  <a:extLst>
                    <a:ext uri="{FF2B5EF4-FFF2-40B4-BE49-F238E27FC236}">
                      <a16:creationId xmlns:a16="http://schemas.microsoft.com/office/drawing/2014/main" id="{05A014FF-07DF-4578-9CA6-58B84E174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929" name="Group 71">
                <a:extLst>
                  <a:ext uri="{FF2B5EF4-FFF2-40B4-BE49-F238E27FC236}">
                    <a16:creationId xmlns:a16="http://schemas.microsoft.com/office/drawing/2014/main" id="{21B5783E-8DFA-4FEB-A6DD-5E064EBCF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940" name="Oval 72">
                  <a:extLst>
                    <a:ext uri="{FF2B5EF4-FFF2-40B4-BE49-F238E27FC236}">
                      <a16:creationId xmlns:a16="http://schemas.microsoft.com/office/drawing/2014/main" id="{66BAF54E-0E3E-4D4A-894E-B307F347B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941" name="Text Box 73">
                  <a:extLst>
                    <a:ext uri="{FF2B5EF4-FFF2-40B4-BE49-F238E27FC236}">
                      <a16:creationId xmlns:a16="http://schemas.microsoft.com/office/drawing/2014/main" id="{894CEECA-9F64-4586-B871-B0549F8CE8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930" name="Group 74">
                <a:extLst>
                  <a:ext uri="{FF2B5EF4-FFF2-40B4-BE49-F238E27FC236}">
                    <a16:creationId xmlns:a16="http://schemas.microsoft.com/office/drawing/2014/main" id="{203D7169-4A9F-41EF-B3D1-1BA5B5F410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938" name="Oval 75">
                  <a:extLst>
                    <a:ext uri="{FF2B5EF4-FFF2-40B4-BE49-F238E27FC236}">
                      <a16:creationId xmlns:a16="http://schemas.microsoft.com/office/drawing/2014/main" id="{1CA51877-4C3F-490C-A4B8-2C9DF69CA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939" name="Text Box 76">
                  <a:extLst>
                    <a:ext uri="{FF2B5EF4-FFF2-40B4-BE49-F238E27FC236}">
                      <a16:creationId xmlns:a16="http://schemas.microsoft.com/office/drawing/2014/main" id="{65BB1756-D3F8-4352-9398-BCCF5E3B9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931" name="Line 77">
                <a:extLst>
                  <a:ext uri="{FF2B5EF4-FFF2-40B4-BE49-F238E27FC236}">
                    <a16:creationId xmlns:a16="http://schemas.microsoft.com/office/drawing/2014/main" id="{8428435A-BF4E-445D-AAF8-FF304E0DE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2" name="Line 78">
                <a:extLst>
                  <a:ext uri="{FF2B5EF4-FFF2-40B4-BE49-F238E27FC236}">
                    <a16:creationId xmlns:a16="http://schemas.microsoft.com/office/drawing/2014/main" id="{87C44E3E-1931-4464-BD2C-2E745171B1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3" name="Line 79">
                <a:extLst>
                  <a:ext uri="{FF2B5EF4-FFF2-40B4-BE49-F238E27FC236}">
                    <a16:creationId xmlns:a16="http://schemas.microsoft.com/office/drawing/2014/main" id="{9FA5F365-CCA2-45C4-BF28-ADD0C6C70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4" name="Line 80">
                <a:extLst>
                  <a:ext uri="{FF2B5EF4-FFF2-40B4-BE49-F238E27FC236}">
                    <a16:creationId xmlns:a16="http://schemas.microsoft.com/office/drawing/2014/main" id="{A9A07FEE-60FB-44FD-8579-4023CC485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5" name="Line 81">
                <a:extLst>
                  <a:ext uri="{FF2B5EF4-FFF2-40B4-BE49-F238E27FC236}">
                    <a16:creationId xmlns:a16="http://schemas.microsoft.com/office/drawing/2014/main" id="{E6AB80BC-0204-4DC7-88BB-53F0A0857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6" name="Line 82">
                <a:extLst>
                  <a:ext uri="{FF2B5EF4-FFF2-40B4-BE49-F238E27FC236}">
                    <a16:creationId xmlns:a16="http://schemas.microsoft.com/office/drawing/2014/main" id="{AA444A9B-89E6-4636-B624-2566FB349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37" name="Line 83">
                <a:extLst>
                  <a:ext uri="{FF2B5EF4-FFF2-40B4-BE49-F238E27FC236}">
                    <a16:creationId xmlns:a16="http://schemas.microsoft.com/office/drawing/2014/main" id="{EB5D5EDC-A740-4BAB-AE36-A9754F5D8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923" name="Line 84">
              <a:extLst>
                <a:ext uri="{FF2B5EF4-FFF2-40B4-BE49-F238E27FC236}">
                  <a16:creationId xmlns:a16="http://schemas.microsoft.com/office/drawing/2014/main" id="{FE0FBE9A-2C2C-4546-803F-D69E638A5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24" name="Text Box 85">
              <a:extLst>
                <a:ext uri="{FF2B5EF4-FFF2-40B4-BE49-F238E27FC236}">
                  <a16:creationId xmlns:a16="http://schemas.microsoft.com/office/drawing/2014/main" id="{44FD2079-FD3D-43BB-847F-9E51E8AF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29704" name="Group 86">
            <a:extLst>
              <a:ext uri="{FF2B5EF4-FFF2-40B4-BE49-F238E27FC236}">
                <a16:creationId xmlns:a16="http://schemas.microsoft.com/office/drawing/2014/main" id="{489E606F-A744-4E3C-B5E4-616FBBBF2AE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97" name="Group 87">
              <a:extLst>
                <a:ext uri="{FF2B5EF4-FFF2-40B4-BE49-F238E27FC236}">
                  <a16:creationId xmlns:a16="http://schemas.microsoft.com/office/drawing/2014/main" id="{95202A9C-4A04-44E7-B414-D7D00050E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920" name="Oval 88">
                <a:extLst>
                  <a:ext uri="{FF2B5EF4-FFF2-40B4-BE49-F238E27FC236}">
                    <a16:creationId xmlns:a16="http://schemas.microsoft.com/office/drawing/2014/main" id="{EBAC0201-E46D-44A0-9DE6-FE483CB9B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21" name="Text Box 89">
                <a:extLst>
                  <a:ext uri="{FF2B5EF4-FFF2-40B4-BE49-F238E27FC236}">
                    <a16:creationId xmlns:a16="http://schemas.microsoft.com/office/drawing/2014/main" id="{A6DA5475-73D6-4558-8056-542B596658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98" name="Group 90">
              <a:extLst>
                <a:ext uri="{FF2B5EF4-FFF2-40B4-BE49-F238E27FC236}">
                  <a16:creationId xmlns:a16="http://schemas.microsoft.com/office/drawing/2014/main" id="{A989E58B-884D-4244-8228-F86466E07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918" name="Oval 91">
                <a:extLst>
                  <a:ext uri="{FF2B5EF4-FFF2-40B4-BE49-F238E27FC236}">
                    <a16:creationId xmlns:a16="http://schemas.microsoft.com/office/drawing/2014/main" id="{DA5D876F-C837-4AF0-965E-E067A8911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19" name="Text Box 92">
                <a:extLst>
                  <a:ext uri="{FF2B5EF4-FFF2-40B4-BE49-F238E27FC236}">
                    <a16:creationId xmlns:a16="http://schemas.microsoft.com/office/drawing/2014/main" id="{C9806367-E63A-486B-965A-3C4A349B7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99" name="Group 93">
              <a:extLst>
                <a:ext uri="{FF2B5EF4-FFF2-40B4-BE49-F238E27FC236}">
                  <a16:creationId xmlns:a16="http://schemas.microsoft.com/office/drawing/2014/main" id="{C81B55D1-B815-44D4-B4E7-B9707F278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916" name="Oval 94">
                <a:extLst>
                  <a:ext uri="{FF2B5EF4-FFF2-40B4-BE49-F238E27FC236}">
                    <a16:creationId xmlns:a16="http://schemas.microsoft.com/office/drawing/2014/main" id="{04A8A584-1261-460E-B63D-FBE86BAC9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917" name="Text Box 95">
                <a:extLst>
                  <a:ext uri="{FF2B5EF4-FFF2-40B4-BE49-F238E27FC236}">
                    <a16:creationId xmlns:a16="http://schemas.microsoft.com/office/drawing/2014/main" id="{9FCA4551-29B6-4DBC-A9FE-7F4FA86AA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900" name="Group 96">
              <a:extLst>
                <a:ext uri="{FF2B5EF4-FFF2-40B4-BE49-F238E27FC236}">
                  <a16:creationId xmlns:a16="http://schemas.microsoft.com/office/drawing/2014/main" id="{E62B80AE-D5EA-4825-82C4-DD8F8E895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914" name="Oval 97">
                <a:extLst>
                  <a:ext uri="{FF2B5EF4-FFF2-40B4-BE49-F238E27FC236}">
                    <a16:creationId xmlns:a16="http://schemas.microsoft.com/office/drawing/2014/main" id="{AB156A37-658F-4F9F-9B88-0798E7A7E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915" name="Text Box 98">
                <a:extLst>
                  <a:ext uri="{FF2B5EF4-FFF2-40B4-BE49-F238E27FC236}">
                    <a16:creationId xmlns:a16="http://schemas.microsoft.com/office/drawing/2014/main" id="{E6F9C0F6-96CC-42E3-945D-ACCEE2D5A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901" name="Group 99">
              <a:extLst>
                <a:ext uri="{FF2B5EF4-FFF2-40B4-BE49-F238E27FC236}">
                  <a16:creationId xmlns:a16="http://schemas.microsoft.com/office/drawing/2014/main" id="{6E35C61C-ECBF-4E80-AF86-E961F6581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912" name="Oval 100">
                <a:extLst>
                  <a:ext uri="{FF2B5EF4-FFF2-40B4-BE49-F238E27FC236}">
                    <a16:creationId xmlns:a16="http://schemas.microsoft.com/office/drawing/2014/main" id="{AF2053D0-6DE9-4A7A-A641-C3B64D99D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913" name="Text Box 101">
                <a:extLst>
                  <a:ext uri="{FF2B5EF4-FFF2-40B4-BE49-F238E27FC236}">
                    <a16:creationId xmlns:a16="http://schemas.microsoft.com/office/drawing/2014/main" id="{35A10B68-24C3-4DFA-925C-040A73C0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902" name="Group 102">
              <a:extLst>
                <a:ext uri="{FF2B5EF4-FFF2-40B4-BE49-F238E27FC236}">
                  <a16:creationId xmlns:a16="http://schemas.microsoft.com/office/drawing/2014/main" id="{5089FB04-F2D1-4FA5-9CC3-5AA5844B9D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910" name="Oval 103">
                <a:extLst>
                  <a:ext uri="{FF2B5EF4-FFF2-40B4-BE49-F238E27FC236}">
                    <a16:creationId xmlns:a16="http://schemas.microsoft.com/office/drawing/2014/main" id="{D2880EB0-6FCB-496C-A44A-8CD2B9133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911" name="Text Box 104">
                <a:extLst>
                  <a:ext uri="{FF2B5EF4-FFF2-40B4-BE49-F238E27FC236}">
                    <a16:creationId xmlns:a16="http://schemas.microsoft.com/office/drawing/2014/main" id="{68B725D7-2261-46C8-8C11-876D72A3A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903" name="Line 105">
              <a:extLst>
                <a:ext uri="{FF2B5EF4-FFF2-40B4-BE49-F238E27FC236}">
                  <a16:creationId xmlns:a16="http://schemas.microsoft.com/office/drawing/2014/main" id="{A37E3F15-95EC-42F1-8792-AF66170BD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4" name="Line 106">
              <a:extLst>
                <a:ext uri="{FF2B5EF4-FFF2-40B4-BE49-F238E27FC236}">
                  <a16:creationId xmlns:a16="http://schemas.microsoft.com/office/drawing/2014/main" id="{0E85F979-27BF-4F69-9029-2E448C2CB3B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5" name="Line 107">
              <a:extLst>
                <a:ext uri="{FF2B5EF4-FFF2-40B4-BE49-F238E27FC236}">
                  <a16:creationId xmlns:a16="http://schemas.microsoft.com/office/drawing/2014/main" id="{2BB78491-B979-4FEB-8AC5-9AC69EE7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6" name="Line 108">
              <a:extLst>
                <a:ext uri="{FF2B5EF4-FFF2-40B4-BE49-F238E27FC236}">
                  <a16:creationId xmlns:a16="http://schemas.microsoft.com/office/drawing/2014/main" id="{0721CD2A-37D0-46B9-8BF4-A56B73887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7" name="Line 109">
              <a:extLst>
                <a:ext uri="{FF2B5EF4-FFF2-40B4-BE49-F238E27FC236}">
                  <a16:creationId xmlns:a16="http://schemas.microsoft.com/office/drawing/2014/main" id="{9ADE3FFA-CC87-4022-8A45-B85270514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8" name="Line 110">
              <a:extLst>
                <a:ext uri="{FF2B5EF4-FFF2-40B4-BE49-F238E27FC236}">
                  <a16:creationId xmlns:a16="http://schemas.microsoft.com/office/drawing/2014/main" id="{6562614C-25E4-4E11-B0DF-69C6DA269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09" name="Line 111">
              <a:extLst>
                <a:ext uri="{FF2B5EF4-FFF2-40B4-BE49-F238E27FC236}">
                  <a16:creationId xmlns:a16="http://schemas.microsoft.com/office/drawing/2014/main" id="{D32A2835-0DF0-45B4-9100-46AB1F93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5" name="Group 112">
            <a:extLst>
              <a:ext uri="{FF2B5EF4-FFF2-40B4-BE49-F238E27FC236}">
                <a16:creationId xmlns:a16="http://schemas.microsoft.com/office/drawing/2014/main" id="{ADF458C1-AE1D-4806-B673-66090D8E039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72" name="Group 113">
              <a:extLst>
                <a:ext uri="{FF2B5EF4-FFF2-40B4-BE49-F238E27FC236}">
                  <a16:creationId xmlns:a16="http://schemas.microsoft.com/office/drawing/2014/main" id="{ED5B5DC0-421C-449E-954C-20C626B1C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95" name="Oval 114">
                <a:extLst>
                  <a:ext uri="{FF2B5EF4-FFF2-40B4-BE49-F238E27FC236}">
                    <a16:creationId xmlns:a16="http://schemas.microsoft.com/office/drawing/2014/main" id="{3E575566-3E00-406E-8355-FA63F7A1F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29896" name="Text Box 115">
                <a:extLst>
                  <a:ext uri="{FF2B5EF4-FFF2-40B4-BE49-F238E27FC236}">
                    <a16:creationId xmlns:a16="http://schemas.microsoft.com/office/drawing/2014/main" id="{6B4F4E6A-4E50-43B0-8A58-B1733C8CF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73" name="Group 116">
              <a:extLst>
                <a:ext uri="{FF2B5EF4-FFF2-40B4-BE49-F238E27FC236}">
                  <a16:creationId xmlns:a16="http://schemas.microsoft.com/office/drawing/2014/main" id="{96535473-B8B6-482F-BD64-0655D3747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93" name="Oval 117">
                <a:extLst>
                  <a:ext uri="{FF2B5EF4-FFF2-40B4-BE49-F238E27FC236}">
                    <a16:creationId xmlns:a16="http://schemas.microsoft.com/office/drawing/2014/main" id="{CB3D167F-DE1D-4AA7-8485-5380D482A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4" name="Text Box 118">
                <a:extLst>
                  <a:ext uri="{FF2B5EF4-FFF2-40B4-BE49-F238E27FC236}">
                    <a16:creationId xmlns:a16="http://schemas.microsoft.com/office/drawing/2014/main" id="{5D890F5B-04C1-4DFA-952B-64CDC9D4F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74" name="Group 119">
              <a:extLst>
                <a:ext uri="{FF2B5EF4-FFF2-40B4-BE49-F238E27FC236}">
                  <a16:creationId xmlns:a16="http://schemas.microsoft.com/office/drawing/2014/main" id="{F905FAEA-9090-4454-92FF-7AC964075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91" name="Oval 120">
                <a:extLst>
                  <a:ext uri="{FF2B5EF4-FFF2-40B4-BE49-F238E27FC236}">
                    <a16:creationId xmlns:a16="http://schemas.microsoft.com/office/drawing/2014/main" id="{D18C57B7-AB6A-45D7-9A4A-54C81D784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92" name="Text Box 121">
                <a:extLst>
                  <a:ext uri="{FF2B5EF4-FFF2-40B4-BE49-F238E27FC236}">
                    <a16:creationId xmlns:a16="http://schemas.microsoft.com/office/drawing/2014/main" id="{08F357FB-C90D-4902-968B-54E4A3560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75" name="Group 122">
              <a:extLst>
                <a:ext uri="{FF2B5EF4-FFF2-40B4-BE49-F238E27FC236}">
                  <a16:creationId xmlns:a16="http://schemas.microsoft.com/office/drawing/2014/main" id="{E8FAD999-4C28-4C8F-A6BF-B9505FB57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89" name="Oval 123">
                <a:extLst>
                  <a:ext uri="{FF2B5EF4-FFF2-40B4-BE49-F238E27FC236}">
                    <a16:creationId xmlns:a16="http://schemas.microsoft.com/office/drawing/2014/main" id="{DE2AB11A-C988-4688-BFA7-94D3C4CC0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90" name="Text Box 124">
                <a:extLst>
                  <a:ext uri="{FF2B5EF4-FFF2-40B4-BE49-F238E27FC236}">
                    <a16:creationId xmlns:a16="http://schemas.microsoft.com/office/drawing/2014/main" id="{EB9935A7-3367-4C24-89A2-9DB425CFC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76" name="Group 125">
              <a:extLst>
                <a:ext uri="{FF2B5EF4-FFF2-40B4-BE49-F238E27FC236}">
                  <a16:creationId xmlns:a16="http://schemas.microsoft.com/office/drawing/2014/main" id="{FCDF3E35-42CE-4D28-BDFB-150663DF9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87" name="Oval 126">
                <a:extLst>
                  <a:ext uri="{FF2B5EF4-FFF2-40B4-BE49-F238E27FC236}">
                    <a16:creationId xmlns:a16="http://schemas.microsoft.com/office/drawing/2014/main" id="{7C1D694B-FD30-4057-9982-EA8287426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88" name="Text Box 127">
                <a:extLst>
                  <a:ext uri="{FF2B5EF4-FFF2-40B4-BE49-F238E27FC236}">
                    <a16:creationId xmlns:a16="http://schemas.microsoft.com/office/drawing/2014/main" id="{379BB39D-DBC7-4461-A5FA-5B8276ACA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77" name="Group 128">
              <a:extLst>
                <a:ext uri="{FF2B5EF4-FFF2-40B4-BE49-F238E27FC236}">
                  <a16:creationId xmlns:a16="http://schemas.microsoft.com/office/drawing/2014/main" id="{9E221AAD-4F82-4FC8-96D8-E21FE86CB6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85" name="Oval 129">
                <a:extLst>
                  <a:ext uri="{FF2B5EF4-FFF2-40B4-BE49-F238E27FC236}">
                    <a16:creationId xmlns:a16="http://schemas.microsoft.com/office/drawing/2014/main" id="{93FCD87F-79CC-4468-BD0F-E423B3D18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86" name="Text Box 130">
                <a:extLst>
                  <a:ext uri="{FF2B5EF4-FFF2-40B4-BE49-F238E27FC236}">
                    <a16:creationId xmlns:a16="http://schemas.microsoft.com/office/drawing/2014/main" id="{69F84BBA-4717-4F9B-9776-07D86429C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78" name="Line 131">
              <a:extLst>
                <a:ext uri="{FF2B5EF4-FFF2-40B4-BE49-F238E27FC236}">
                  <a16:creationId xmlns:a16="http://schemas.microsoft.com/office/drawing/2014/main" id="{3581F819-04AE-4E6F-87A4-B1B0B06CE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9" name="Line 132">
              <a:extLst>
                <a:ext uri="{FF2B5EF4-FFF2-40B4-BE49-F238E27FC236}">
                  <a16:creationId xmlns:a16="http://schemas.microsoft.com/office/drawing/2014/main" id="{EC89CD06-5295-430E-92B9-1BDF5AB352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0" name="Line 133">
              <a:extLst>
                <a:ext uri="{FF2B5EF4-FFF2-40B4-BE49-F238E27FC236}">
                  <a16:creationId xmlns:a16="http://schemas.microsoft.com/office/drawing/2014/main" id="{18D73BB7-AB13-40A6-8369-D5E3CF792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1" name="Line 134">
              <a:extLst>
                <a:ext uri="{FF2B5EF4-FFF2-40B4-BE49-F238E27FC236}">
                  <a16:creationId xmlns:a16="http://schemas.microsoft.com/office/drawing/2014/main" id="{5ABCDB92-F4F9-4AC2-8DB6-8C10CE9D6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2" name="Line 135">
              <a:extLst>
                <a:ext uri="{FF2B5EF4-FFF2-40B4-BE49-F238E27FC236}">
                  <a16:creationId xmlns:a16="http://schemas.microsoft.com/office/drawing/2014/main" id="{5A53EE78-7799-4D2E-9EB9-001BBB513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3" name="Line 136">
              <a:extLst>
                <a:ext uri="{FF2B5EF4-FFF2-40B4-BE49-F238E27FC236}">
                  <a16:creationId xmlns:a16="http://schemas.microsoft.com/office/drawing/2014/main" id="{89378F03-7B3C-400C-849E-1881A98B7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84" name="Line 137">
              <a:extLst>
                <a:ext uri="{FF2B5EF4-FFF2-40B4-BE49-F238E27FC236}">
                  <a16:creationId xmlns:a16="http://schemas.microsoft.com/office/drawing/2014/main" id="{63D81A40-09AF-4EE8-87D5-C950A0A8B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6" name="Group 138">
            <a:extLst>
              <a:ext uri="{FF2B5EF4-FFF2-40B4-BE49-F238E27FC236}">
                <a16:creationId xmlns:a16="http://schemas.microsoft.com/office/drawing/2014/main" id="{C0C47516-62B9-493C-8DD5-F5CAAC92E34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29844" name="Group 139">
              <a:extLst>
                <a:ext uri="{FF2B5EF4-FFF2-40B4-BE49-F238E27FC236}">
                  <a16:creationId xmlns:a16="http://schemas.microsoft.com/office/drawing/2014/main" id="{C4B34310-60F8-4A26-BA05-5C54DEE8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847" name="Group 140">
                <a:extLst>
                  <a:ext uri="{FF2B5EF4-FFF2-40B4-BE49-F238E27FC236}">
                    <a16:creationId xmlns:a16="http://schemas.microsoft.com/office/drawing/2014/main" id="{1CAFFF1A-3AD7-4CED-B81A-C525C5AE0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9870" name="Oval 141">
                  <a:extLst>
                    <a:ext uri="{FF2B5EF4-FFF2-40B4-BE49-F238E27FC236}">
                      <a16:creationId xmlns:a16="http://schemas.microsoft.com/office/drawing/2014/main" id="{B9886404-8404-4774-8DD0-F643B70C5B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29871" name="Text Box 142">
                  <a:extLst>
                    <a:ext uri="{FF2B5EF4-FFF2-40B4-BE49-F238E27FC236}">
                      <a16:creationId xmlns:a16="http://schemas.microsoft.com/office/drawing/2014/main" id="{4E864B9B-34FC-48FA-B719-68FBD0BDCE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848" name="Group 143">
                <a:extLst>
                  <a:ext uri="{FF2B5EF4-FFF2-40B4-BE49-F238E27FC236}">
                    <a16:creationId xmlns:a16="http://schemas.microsoft.com/office/drawing/2014/main" id="{1F1438AE-9C9B-479C-83E3-E79C1352F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868" name="Oval 144">
                  <a:extLst>
                    <a:ext uri="{FF2B5EF4-FFF2-40B4-BE49-F238E27FC236}">
                      <a16:creationId xmlns:a16="http://schemas.microsoft.com/office/drawing/2014/main" id="{51A7A9C8-DA92-4806-97BE-7A19ABADAF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69" name="Text Box 145">
                  <a:extLst>
                    <a:ext uri="{FF2B5EF4-FFF2-40B4-BE49-F238E27FC236}">
                      <a16:creationId xmlns:a16="http://schemas.microsoft.com/office/drawing/2014/main" id="{D4B940A7-A52C-400F-A441-DC95BA9B5D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849" name="Group 146">
                <a:extLst>
                  <a:ext uri="{FF2B5EF4-FFF2-40B4-BE49-F238E27FC236}">
                    <a16:creationId xmlns:a16="http://schemas.microsoft.com/office/drawing/2014/main" id="{DE5C1CC8-376A-47E0-B0F2-4657070499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9866" name="Oval 147">
                  <a:extLst>
                    <a:ext uri="{FF2B5EF4-FFF2-40B4-BE49-F238E27FC236}">
                      <a16:creationId xmlns:a16="http://schemas.microsoft.com/office/drawing/2014/main" id="{0F35C97B-0F6F-486C-8365-4B59EB08AF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29867" name="Text Box 148">
                  <a:extLst>
                    <a:ext uri="{FF2B5EF4-FFF2-40B4-BE49-F238E27FC236}">
                      <a16:creationId xmlns:a16="http://schemas.microsoft.com/office/drawing/2014/main" id="{0734B042-58FD-43B2-9738-0FC4F4D71C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850" name="Group 149">
                <a:extLst>
                  <a:ext uri="{FF2B5EF4-FFF2-40B4-BE49-F238E27FC236}">
                    <a16:creationId xmlns:a16="http://schemas.microsoft.com/office/drawing/2014/main" id="{769E53D0-E16B-40E7-AD69-20CBA8203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864" name="Oval 150">
                  <a:extLst>
                    <a:ext uri="{FF2B5EF4-FFF2-40B4-BE49-F238E27FC236}">
                      <a16:creationId xmlns:a16="http://schemas.microsoft.com/office/drawing/2014/main" id="{61CC6A68-50CF-4C76-86DE-644599B7AB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865" name="Text Box 151">
                  <a:extLst>
                    <a:ext uri="{FF2B5EF4-FFF2-40B4-BE49-F238E27FC236}">
                      <a16:creationId xmlns:a16="http://schemas.microsoft.com/office/drawing/2014/main" id="{1CDED604-193D-4E65-B16C-93B0AB378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851" name="Group 152">
                <a:extLst>
                  <a:ext uri="{FF2B5EF4-FFF2-40B4-BE49-F238E27FC236}">
                    <a16:creationId xmlns:a16="http://schemas.microsoft.com/office/drawing/2014/main" id="{A3F1D1C9-9A66-4424-AE82-172C55B16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9862" name="Oval 153">
                  <a:extLst>
                    <a:ext uri="{FF2B5EF4-FFF2-40B4-BE49-F238E27FC236}">
                      <a16:creationId xmlns:a16="http://schemas.microsoft.com/office/drawing/2014/main" id="{50BCC0DF-5E2B-448E-AF43-26BE0A2E1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29863" name="Text Box 154">
                  <a:extLst>
                    <a:ext uri="{FF2B5EF4-FFF2-40B4-BE49-F238E27FC236}">
                      <a16:creationId xmlns:a16="http://schemas.microsoft.com/office/drawing/2014/main" id="{12590BFC-9C86-43E6-AFE2-5E1DED383E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852" name="Group 155">
                <a:extLst>
                  <a:ext uri="{FF2B5EF4-FFF2-40B4-BE49-F238E27FC236}">
                    <a16:creationId xmlns:a16="http://schemas.microsoft.com/office/drawing/2014/main" id="{C36574DA-7C3B-412C-9FE6-74F61DCF2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9860" name="Oval 156">
                  <a:extLst>
                    <a:ext uri="{FF2B5EF4-FFF2-40B4-BE49-F238E27FC236}">
                      <a16:creationId xmlns:a16="http://schemas.microsoft.com/office/drawing/2014/main" id="{17B68C3A-A266-41B6-B27F-7866F4753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29861" name="Text Box 157">
                  <a:extLst>
                    <a:ext uri="{FF2B5EF4-FFF2-40B4-BE49-F238E27FC236}">
                      <a16:creationId xmlns:a16="http://schemas.microsoft.com/office/drawing/2014/main" id="{D46D4F69-8B23-447A-83EA-F1B181329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853" name="Line 158">
                <a:extLst>
                  <a:ext uri="{FF2B5EF4-FFF2-40B4-BE49-F238E27FC236}">
                    <a16:creationId xmlns:a16="http://schemas.microsoft.com/office/drawing/2014/main" id="{22C01F23-DEA6-4811-AE1A-30185D5BC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4" name="Line 159">
                <a:extLst>
                  <a:ext uri="{FF2B5EF4-FFF2-40B4-BE49-F238E27FC236}">
                    <a16:creationId xmlns:a16="http://schemas.microsoft.com/office/drawing/2014/main" id="{FC22F3EB-8DE6-4AF1-96C1-935446F47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5" name="Line 160">
                <a:extLst>
                  <a:ext uri="{FF2B5EF4-FFF2-40B4-BE49-F238E27FC236}">
                    <a16:creationId xmlns:a16="http://schemas.microsoft.com/office/drawing/2014/main" id="{9B49AFFD-6D40-4F2A-8F96-444D48BA2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6" name="Line 161">
                <a:extLst>
                  <a:ext uri="{FF2B5EF4-FFF2-40B4-BE49-F238E27FC236}">
                    <a16:creationId xmlns:a16="http://schemas.microsoft.com/office/drawing/2014/main" id="{047F0364-1353-47C4-B405-87200CFFA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7" name="Line 162">
                <a:extLst>
                  <a:ext uri="{FF2B5EF4-FFF2-40B4-BE49-F238E27FC236}">
                    <a16:creationId xmlns:a16="http://schemas.microsoft.com/office/drawing/2014/main" id="{968068E6-02EB-48AB-8C46-A505CD404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8" name="Line 163">
                <a:extLst>
                  <a:ext uri="{FF2B5EF4-FFF2-40B4-BE49-F238E27FC236}">
                    <a16:creationId xmlns:a16="http://schemas.microsoft.com/office/drawing/2014/main" id="{A5ADB024-B1E3-4882-BB02-6C696858F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59" name="Line 164">
                <a:extLst>
                  <a:ext uri="{FF2B5EF4-FFF2-40B4-BE49-F238E27FC236}">
                    <a16:creationId xmlns:a16="http://schemas.microsoft.com/office/drawing/2014/main" id="{FFCF6D33-E33A-4DA2-BDC4-E8CBE1B7C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845" name="Line 165">
              <a:extLst>
                <a:ext uri="{FF2B5EF4-FFF2-40B4-BE49-F238E27FC236}">
                  <a16:creationId xmlns:a16="http://schemas.microsoft.com/office/drawing/2014/main" id="{174B71CB-16A7-4EBB-A98C-CF4203DA7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46" name="Text Box 166">
              <a:extLst>
                <a:ext uri="{FF2B5EF4-FFF2-40B4-BE49-F238E27FC236}">
                  <a16:creationId xmlns:a16="http://schemas.microsoft.com/office/drawing/2014/main" id="{EB1433E8-7327-4361-8E83-7E90C0551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29707" name="Group 167">
            <a:extLst>
              <a:ext uri="{FF2B5EF4-FFF2-40B4-BE49-F238E27FC236}">
                <a16:creationId xmlns:a16="http://schemas.microsoft.com/office/drawing/2014/main" id="{B2D86C67-0F3E-4A2A-961C-238DC2D9CF2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819" name="Group 168">
              <a:extLst>
                <a:ext uri="{FF2B5EF4-FFF2-40B4-BE49-F238E27FC236}">
                  <a16:creationId xmlns:a16="http://schemas.microsoft.com/office/drawing/2014/main" id="{59227BB2-E40E-4886-94F5-491547242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42" name="Oval 169">
                <a:extLst>
                  <a:ext uri="{FF2B5EF4-FFF2-40B4-BE49-F238E27FC236}">
                    <a16:creationId xmlns:a16="http://schemas.microsoft.com/office/drawing/2014/main" id="{E85D08D1-779E-4830-8258-CCC6D46ED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43" name="Text Box 170">
                <a:extLst>
                  <a:ext uri="{FF2B5EF4-FFF2-40B4-BE49-F238E27FC236}">
                    <a16:creationId xmlns:a16="http://schemas.microsoft.com/office/drawing/2014/main" id="{4A7B41C6-9E98-4798-A988-715FF8E3E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820" name="Group 171">
              <a:extLst>
                <a:ext uri="{FF2B5EF4-FFF2-40B4-BE49-F238E27FC236}">
                  <a16:creationId xmlns:a16="http://schemas.microsoft.com/office/drawing/2014/main" id="{336F255C-A194-4B4C-80C5-1261DFF1E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40" name="Oval 172">
                <a:extLst>
                  <a:ext uri="{FF2B5EF4-FFF2-40B4-BE49-F238E27FC236}">
                    <a16:creationId xmlns:a16="http://schemas.microsoft.com/office/drawing/2014/main" id="{B765BB69-3FD2-410F-A95F-B108C97E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41" name="Text Box 173">
                <a:extLst>
                  <a:ext uri="{FF2B5EF4-FFF2-40B4-BE49-F238E27FC236}">
                    <a16:creationId xmlns:a16="http://schemas.microsoft.com/office/drawing/2014/main" id="{493F77BF-7E40-46D9-B328-CA601683EC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821" name="Group 174">
              <a:extLst>
                <a:ext uri="{FF2B5EF4-FFF2-40B4-BE49-F238E27FC236}">
                  <a16:creationId xmlns:a16="http://schemas.microsoft.com/office/drawing/2014/main" id="{2B8E3303-2DBA-40A2-80D3-089DB8D3E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38" name="Oval 175">
                <a:extLst>
                  <a:ext uri="{FF2B5EF4-FFF2-40B4-BE49-F238E27FC236}">
                    <a16:creationId xmlns:a16="http://schemas.microsoft.com/office/drawing/2014/main" id="{6975D05F-6555-4140-B22A-8E01FBED5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29839" name="Text Box 176">
                <a:extLst>
                  <a:ext uri="{FF2B5EF4-FFF2-40B4-BE49-F238E27FC236}">
                    <a16:creationId xmlns:a16="http://schemas.microsoft.com/office/drawing/2014/main" id="{17F7A0A3-7F3F-44F4-8163-6FC4DF06E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822" name="Group 177">
              <a:extLst>
                <a:ext uri="{FF2B5EF4-FFF2-40B4-BE49-F238E27FC236}">
                  <a16:creationId xmlns:a16="http://schemas.microsoft.com/office/drawing/2014/main" id="{440CCB75-3C9B-42D5-821E-905997930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36" name="Oval 178">
                <a:extLst>
                  <a:ext uri="{FF2B5EF4-FFF2-40B4-BE49-F238E27FC236}">
                    <a16:creationId xmlns:a16="http://schemas.microsoft.com/office/drawing/2014/main" id="{81B64247-ED58-47EC-AB91-F52334E6D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37" name="Text Box 179">
                <a:extLst>
                  <a:ext uri="{FF2B5EF4-FFF2-40B4-BE49-F238E27FC236}">
                    <a16:creationId xmlns:a16="http://schemas.microsoft.com/office/drawing/2014/main" id="{9C0E564F-5F8E-4F80-821E-0A7A530AF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823" name="Group 180">
              <a:extLst>
                <a:ext uri="{FF2B5EF4-FFF2-40B4-BE49-F238E27FC236}">
                  <a16:creationId xmlns:a16="http://schemas.microsoft.com/office/drawing/2014/main" id="{AD0249AD-C556-4318-81C3-CFAD19D3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34" name="Oval 181">
                <a:extLst>
                  <a:ext uri="{FF2B5EF4-FFF2-40B4-BE49-F238E27FC236}">
                    <a16:creationId xmlns:a16="http://schemas.microsoft.com/office/drawing/2014/main" id="{0D6D4AF6-D3DF-4E13-9972-0DBF941C7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35" name="Text Box 182">
                <a:extLst>
                  <a:ext uri="{FF2B5EF4-FFF2-40B4-BE49-F238E27FC236}">
                    <a16:creationId xmlns:a16="http://schemas.microsoft.com/office/drawing/2014/main" id="{46084F37-A66B-4189-8D23-7ED086D2A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824" name="Group 183">
              <a:extLst>
                <a:ext uri="{FF2B5EF4-FFF2-40B4-BE49-F238E27FC236}">
                  <a16:creationId xmlns:a16="http://schemas.microsoft.com/office/drawing/2014/main" id="{EE489941-E995-4620-9CF1-4F28A7FD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32" name="Oval 184">
                <a:extLst>
                  <a:ext uri="{FF2B5EF4-FFF2-40B4-BE49-F238E27FC236}">
                    <a16:creationId xmlns:a16="http://schemas.microsoft.com/office/drawing/2014/main" id="{5FD1805B-7DC2-4BC3-B873-0A54EB6B0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33" name="Text Box 185">
                <a:extLst>
                  <a:ext uri="{FF2B5EF4-FFF2-40B4-BE49-F238E27FC236}">
                    <a16:creationId xmlns:a16="http://schemas.microsoft.com/office/drawing/2014/main" id="{9DC85FA7-2CDA-43AF-84CA-663A1EAFE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25" name="Line 186">
              <a:extLst>
                <a:ext uri="{FF2B5EF4-FFF2-40B4-BE49-F238E27FC236}">
                  <a16:creationId xmlns:a16="http://schemas.microsoft.com/office/drawing/2014/main" id="{172BDDED-E48E-496E-9EA6-07B029178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6" name="Line 187">
              <a:extLst>
                <a:ext uri="{FF2B5EF4-FFF2-40B4-BE49-F238E27FC236}">
                  <a16:creationId xmlns:a16="http://schemas.microsoft.com/office/drawing/2014/main" id="{F32C9EA0-785F-4F8B-8095-7282848D9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7" name="Line 188">
              <a:extLst>
                <a:ext uri="{FF2B5EF4-FFF2-40B4-BE49-F238E27FC236}">
                  <a16:creationId xmlns:a16="http://schemas.microsoft.com/office/drawing/2014/main" id="{A018E268-677C-46CF-B3F0-1C134E8A7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8" name="Line 189">
              <a:extLst>
                <a:ext uri="{FF2B5EF4-FFF2-40B4-BE49-F238E27FC236}">
                  <a16:creationId xmlns:a16="http://schemas.microsoft.com/office/drawing/2014/main" id="{0F54DDEB-84D8-46B0-B550-844350E8D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29" name="Line 190">
              <a:extLst>
                <a:ext uri="{FF2B5EF4-FFF2-40B4-BE49-F238E27FC236}">
                  <a16:creationId xmlns:a16="http://schemas.microsoft.com/office/drawing/2014/main" id="{3CDC211D-F17D-4028-BA2A-D2FF88B7B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0" name="Line 191">
              <a:extLst>
                <a:ext uri="{FF2B5EF4-FFF2-40B4-BE49-F238E27FC236}">
                  <a16:creationId xmlns:a16="http://schemas.microsoft.com/office/drawing/2014/main" id="{8721ECBA-85AA-4ABA-8AD2-5913CEC96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31" name="Line 192">
              <a:extLst>
                <a:ext uri="{FF2B5EF4-FFF2-40B4-BE49-F238E27FC236}">
                  <a16:creationId xmlns:a16="http://schemas.microsoft.com/office/drawing/2014/main" id="{D5170043-3B5F-41A9-9DF3-9B8DCBC9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8" name="Group 193">
            <a:extLst>
              <a:ext uri="{FF2B5EF4-FFF2-40B4-BE49-F238E27FC236}">
                <a16:creationId xmlns:a16="http://schemas.microsoft.com/office/drawing/2014/main" id="{0F0DD46D-D1C9-44F7-A608-1A0CE4E574C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94" name="Group 194">
              <a:extLst>
                <a:ext uri="{FF2B5EF4-FFF2-40B4-BE49-F238E27FC236}">
                  <a16:creationId xmlns:a16="http://schemas.microsoft.com/office/drawing/2014/main" id="{A95907C0-AC89-4000-8152-744D64F5A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817" name="Oval 195">
                <a:extLst>
                  <a:ext uri="{FF2B5EF4-FFF2-40B4-BE49-F238E27FC236}">
                    <a16:creationId xmlns:a16="http://schemas.microsoft.com/office/drawing/2014/main" id="{92C9131A-4001-4BD4-AC75-CCD1AD000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818" name="Text Box 196">
                <a:extLst>
                  <a:ext uri="{FF2B5EF4-FFF2-40B4-BE49-F238E27FC236}">
                    <a16:creationId xmlns:a16="http://schemas.microsoft.com/office/drawing/2014/main" id="{B30A27FC-9E1E-42EF-BE10-FC282286C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95" name="Group 197">
              <a:extLst>
                <a:ext uri="{FF2B5EF4-FFF2-40B4-BE49-F238E27FC236}">
                  <a16:creationId xmlns:a16="http://schemas.microsoft.com/office/drawing/2014/main" id="{A4B1629F-E141-4268-83F2-E2778450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815" name="Oval 198">
                <a:extLst>
                  <a:ext uri="{FF2B5EF4-FFF2-40B4-BE49-F238E27FC236}">
                    <a16:creationId xmlns:a16="http://schemas.microsoft.com/office/drawing/2014/main" id="{11ED804F-B20D-4E10-B3AA-1C8A36122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16" name="Text Box 199">
                <a:extLst>
                  <a:ext uri="{FF2B5EF4-FFF2-40B4-BE49-F238E27FC236}">
                    <a16:creationId xmlns:a16="http://schemas.microsoft.com/office/drawing/2014/main" id="{5A3A060E-643E-4CC0-85B5-0FD8EA66E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96" name="Group 200">
              <a:extLst>
                <a:ext uri="{FF2B5EF4-FFF2-40B4-BE49-F238E27FC236}">
                  <a16:creationId xmlns:a16="http://schemas.microsoft.com/office/drawing/2014/main" id="{E035B08D-D671-42EF-9CC6-6F22DF6FB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813" name="Oval 201">
                <a:extLst>
                  <a:ext uri="{FF2B5EF4-FFF2-40B4-BE49-F238E27FC236}">
                    <a16:creationId xmlns:a16="http://schemas.microsoft.com/office/drawing/2014/main" id="{F4EDCE6E-201A-4AFD-B321-97A72DB6F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814" name="Text Box 202">
                <a:extLst>
                  <a:ext uri="{FF2B5EF4-FFF2-40B4-BE49-F238E27FC236}">
                    <a16:creationId xmlns:a16="http://schemas.microsoft.com/office/drawing/2014/main" id="{81002B74-8BAA-4A1B-93E7-F3610617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97" name="Group 203">
              <a:extLst>
                <a:ext uri="{FF2B5EF4-FFF2-40B4-BE49-F238E27FC236}">
                  <a16:creationId xmlns:a16="http://schemas.microsoft.com/office/drawing/2014/main" id="{9EA6062D-391E-41FC-90A8-4110A481D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811" name="Oval 204">
                <a:extLst>
                  <a:ext uri="{FF2B5EF4-FFF2-40B4-BE49-F238E27FC236}">
                    <a16:creationId xmlns:a16="http://schemas.microsoft.com/office/drawing/2014/main" id="{D4D28C9E-3289-4EDB-852E-EB84282D7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812" name="Text Box 205">
                <a:extLst>
                  <a:ext uri="{FF2B5EF4-FFF2-40B4-BE49-F238E27FC236}">
                    <a16:creationId xmlns:a16="http://schemas.microsoft.com/office/drawing/2014/main" id="{C0391293-DCD7-4A70-B801-5CE5B5E6F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98" name="Group 206">
              <a:extLst>
                <a:ext uri="{FF2B5EF4-FFF2-40B4-BE49-F238E27FC236}">
                  <a16:creationId xmlns:a16="http://schemas.microsoft.com/office/drawing/2014/main" id="{245C9734-4FAB-4451-94CE-8AA3DC8CA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809" name="Oval 207">
                <a:extLst>
                  <a:ext uri="{FF2B5EF4-FFF2-40B4-BE49-F238E27FC236}">
                    <a16:creationId xmlns:a16="http://schemas.microsoft.com/office/drawing/2014/main" id="{122A16F2-5813-46A0-83ED-2BFD4062E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29810" name="Text Box 208">
                <a:extLst>
                  <a:ext uri="{FF2B5EF4-FFF2-40B4-BE49-F238E27FC236}">
                    <a16:creationId xmlns:a16="http://schemas.microsoft.com/office/drawing/2014/main" id="{6E54A8B3-D4AD-4F81-BB23-FD428544D5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99" name="Group 209">
              <a:extLst>
                <a:ext uri="{FF2B5EF4-FFF2-40B4-BE49-F238E27FC236}">
                  <a16:creationId xmlns:a16="http://schemas.microsoft.com/office/drawing/2014/main" id="{1F8B1660-7FE0-4BEE-B0F1-D94262063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807" name="Oval 210">
                <a:extLst>
                  <a:ext uri="{FF2B5EF4-FFF2-40B4-BE49-F238E27FC236}">
                    <a16:creationId xmlns:a16="http://schemas.microsoft.com/office/drawing/2014/main" id="{77787846-40CF-41A7-B51A-37025A41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808" name="Text Box 211">
                <a:extLst>
                  <a:ext uri="{FF2B5EF4-FFF2-40B4-BE49-F238E27FC236}">
                    <a16:creationId xmlns:a16="http://schemas.microsoft.com/office/drawing/2014/main" id="{E48364C1-0323-4196-ABA6-BD11AB4DC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800" name="Line 212">
              <a:extLst>
                <a:ext uri="{FF2B5EF4-FFF2-40B4-BE49-F238E27FC236}">
                  <a16:creationId xmlns:a16="http://schemas.microsoft.com/office/drawing/2014/main" id="{E427C7E4-9DF0-4741-9561-AD2C51282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1" name="Line 213">
              <a:extLst>
                <a:ext uri="{FF2B5EF4-FFF2-40B4-BE49-F238E27FC236}">
                  <a16:creationId xmlns:a16="http://schemas.microsoft.com/office/drawing/2014/main" id="{43811498-D01A-4F08-8FE5-3B1CC282BF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2" name="Line 214">
              <a:extLst>
                <a:ext uri="{FF2B5EF4-FFF2-40B4-BE49-F238E27FC236}">
                  <a16:creationId xmlns:a16="http://schemas.microsoft.com/office/drawing/2014/main" id="{F5BDD751-39F7-4E07-A291-43C32C767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3" name="Line 215">
              <a:extLst>
                <a:ext uri="{FF2B5EF4-FFF2-40B4-BE49-F238E27FC236}">
                  <a16:creationId xmlns:a16="http://schemas.microsoft.com/office/drawing/2014/main" id="{AC286919-7AFA-41E3-9CC0-A17AB6E26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4" name="Line 216">
              <a:extLst>
                <a:ext uri="{FF2B5EF4-FFF2-40B4-BE49-F238E27FC236}">
                  <a16:creationId xmlns:a16="http://schemas.microsoft.com/office/drawing/2014/main" id="{783C1283-EE4A-47CB-A439-00BA32DC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5" name="Line 217">
              <a:extLst>
                <a:ext uri="{FF2B5EF4-FFF2-40B4-BE49-F238E27FC236}">
                  <a16:creationId xmlns:a16="http://schemas.microsoft.com/office/drawing/2014/main" id="{259AA505-75AD-4956-B2F2-FE6EE7215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06" name="Line 218">
              <a:extLst>
                <a:ext uri="{FF2B5EF4-FFF2-40B4-BE49-F238E27FC236}">
                  <a16:creationId xmlns:a16="http://schemas.microsoft.com/office/drawing/2014/main" id="{E3CC173C-520B-4673-A8BA-CA12F4901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9" name="Group 219">
            <a:extLst>
              <a:ext uri="{FF2B5EF4-FFF2-40B4-BE49-F238E27FC236}">
                <a16:creationId xmlns:a16="http://schemas.microsoft.com/office/drawing/2014/main" id="{E99C1325-2D9A-4226-85E8-C892E5B2332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69" name="Group 220">
              <a:extLst>
                <a:ext uri="{FF2B5EF4-FFF2-40B4-BE49-F238E27FC236}">
                  <a16:creationId xmlns:a16="http://schemas.microsoft.com/office/drawing/2014/main" id="{5BB93D33-6F20-4415-816E-E1D88D197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29792" name="Oval 221">
                <a:extLst>
                  <a:ext uri="{FF2B5EF4-FFF2-40B4-BE49-F238E27FC236}">
                    <a16:creationId xmlns:a16="http://schemas.microsoft.com/office/drawing/2014/main" id="{8ACAAEA2-938B-44BE-B8AC-3A38DBDA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29793" name="Text Box 222">
                <a:extLst>
                  <a:ext uri="{FF2B5EF4-FFF2-40B4-BE49-F238E27FC236}">
                    <a16:creationId xmlns:a16="http://schemas.microsoft.com/office/drawing/2014/main" id="{C54A313C-E0F4-42ED-8DC2-D4BA0AAA95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70" name="Group 223">
              <a:extLst>
                <a:ext uri="{FF2B5EF4-FFF2-40B4-BE49-F238E27FC236}">
                  <a16:creationId xmlns:a16="http://schemas.microsoft.com/office/drawing/2014/main" id="{7792642E-6640-4228-A064-DA576EF93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90" name="Oval 224">
                <a:extLst>
                  <a:ext uri="{FF2B5EF4-FFF2-40B4-BE49-F238E27FC236}">
                    <a16:creationId xmlns:a16="http://schemas.microsoft.com/office/drawing/2014/main" id="{16D62EDF-A5B3-4A75-900E-CFF1FA0AA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91" name="Text Box 225">
                <a:extLst>
                  <a:ext uri="{FF2B5EF4-FFF2-40B4-BE49-F238E27FC236}">
                    <a16:creationId xmlns:a16="http://schemas.microsoft.com/office/drawing/2014/main" id="{6982A9A6-49AD-4CD6-80B5-F298A5B09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71" name="Group 226">
              <a:extLst>
                <a:ext uri="{FF2B5EF4-FFF2-40B4-BE49-F238E27FC236}">
                  <a16:creationId xmlns:a16="http://schemas.microsoft.com/office/drawing/2014/main" id="{E841330F-0805-440B-A6DE-A3B7C14B5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29788" name="Oval 227">
                <a:extLst>
                  <a:ext uri="{FF2B5EF4-FFF2-40B4-BE49-F238E27FC236}">
                    <a16:creationId xmlns:a16="http://schemas.microsoft.com/office/drawing/2014/main" id="{DC3FE37C-6ADA-409E-BDCD-219051E6A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29789" name="Text Box 228">
                <a:extLst>
                  <a:ext uri="{FF2B5EF4-FFF2-40B4-BE49-F238E27FC236}">
                    <a16:creationId xmlns:a16="http://schemas.microsoft.com/office/drawing/2014/main" id="{14A81F73-B77E-4DC1-BB24-EB7ED291C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72" name="Group 229">
              <a:extLst>
                <a:ext uri="{FF2B5EF4-FFF2-40B4-BE49-F238E27FC236}">
                  <a16:creationId xmlns:a16="http://schemas.microsoft.com/office/drawing/2014/main" id="{53C7B242-6EDF-453F-B147-9FBA15A60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86" name="Oval 230">
                <a:extLst>
                  <a:ext uri="{FF2B5EF4-FFF2-40B4-BE49-F238E27FC236}">
                    <a16:creationId xmlns:a16="http://schemas.microsoft.com/office/drawing/2014/main" id="{601B59BE-D90E-4AFC-A379-7CDDBC2BE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87" name="Text Box 231">
                <a:extLst>
                  <a:ext uri="{FF2B5EF4-FFF2-40B4-BE49-F238E27FC236}">
                    <a16:creationId xmlns:a16="http://schemas.microsoft.com/office/drawing/2014/main" id="{BDD6E35F-7056-403D-B907-597136ABB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73" name="Group 232">
              <a:extLst>
                <a:ext uri="{FF2B5EF4-FFF2-40B4-BE49-F238E27FC236}">
                  <a16:creationId xmlns:a16="http://schemas.microsoft.com/office/drawing/2014/main" id="{B9FC887B-10BD-442D-86C0-4ECE37E77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29784" name="Oval 233">
                <a:extLst>
                  <a:ext uri="{FF2B5EF4-FFF2-40B4-BE49-F238E27FC236}">
                    <a16:creationId xmlns:a16="http://schemas.microsoft.com/office/drawing/2014/main" id="{5FD88F1F-9711-4C01-B9C8-399C05E1E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29785" name="Text Box 234">
                <a:extLst>
                  <a:ext uri="{FF2B5EF4-FFF2-40B4-BE49-F238E27FC236}">
                    <a16:creationId xmlns:a16="http://schemas.microsoft.com/office/drawing/2014/main" id="{CBC41A2B-73AE-4D75-BE82-E147CD228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74" name="Group 235">
              <a:extLst>
                <a:ext uri="{FF2B5EF4-FFF2-40B4-BE49-F238E27FC236}">
                  <a16:creationId xmlns:a16="http://schemas.microsoft.com/office/drawing/2014/main" id="{2354833D-90A6-4F2A-A47A-81CF14E65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29782" name="Oval 236">
                <a:extLst>
                  <a:ext uri="{FF2B5EF4-FFF2-40B4-BE49-F238E27FC236}">
                    <a16:creationId xmlns:a16="http://schemas.microsoft.com/office/drawing/2014/main" id="{94A939EB-D72C-468A-97A5-8037B4E00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29783" name="Text Box 237">
                <a:extLst>
                  <a:ext uri="{FF2B5EF4-FFF2-40B4-BE49-F238E27FC236}">
                    <a16:creationId xmlns:a16="http://schemas.microsoft.com/office/drawing/2014/main" id="{2C1CBFAC-9014-41DA-A784-C85B0215D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75" name="Line 238">
              <a:extLst>
                <a:ext uri="{FF2B5EF4-FFF2-40B4-BE49-F238E27FC236}">
                  <a16:creationId xmlns:a16="http://schemas.microsoft.com/office/drawing/2014/main" id="{9347D80E-C0C6-41F1-93D2-17C5B2D2E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239">
              <a:extLst>
                <a:ext uri="{FF2B5EF4-FFF2-40B4-BE49-F238E27FC236}">
                  <a16:creationId xmlns:a16="http://schemas.microsoft.com/office/drawing/2014/main" id="{94745B42-FC41-4718-9375-EF2C0B1CE3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240">
              <a:extLst>
                <a:ext uri="{FF2B5EF4-FFF2-40B4-BE49-F238E27FC236}">
                  <a16:creationId xmlns:a16="http://schemas.microsoft.com/office/drawing/2014/main" id="{5A1E85C0-C4FE-489E-98C1-E12A9C7BD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241">
              <a:extLst>
                <a:ext uri="{FF2B5EF4-FFF2-40B4-BE49-F238E27FC236}">
                  <a16:creationId xmlns:a16="http://schemas.microsoft.com/office/drawing/2014/main" id="{E9C91217-DC81-460C-91D5-3B280C96B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242">
              <a:extLst>
                <a:ext uri="{FF2B5EF4-FFF2-40B4-BE49-F238E27FC236}">
                  <a16:creationId xmlns:a16="http://schemas.microsoft.com/office/drawing/2014/main" id="{09C6DB6D-8260-4788-97C0-1805D3B4D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243">
              <a:extLst>
                <a:ext uri="{FF2B5EF4-FFF2-40B4-BE49-F238E27FC236}">
                  <a16:creationId xmlns:a16="http://schemas.microsoft.com/office/drawing/2014/main" id="{48D0B901-E5BC-408D-B511-B7B379050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244">
              <a:extLst>
                <a:ext uri="{FF2B5EF4-FFF2-40B4-BE49-F238E27FC236}">
                  <a16:creationId xmlns:a16="http://schemas.microsoft.com/office/drawing/2014/main" id="{6B6E111C-292C-4F12-9823-02C0D535F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0" name="Group 245">
            <a:extLst>
              <a:ext uri="{FF2B5EF4-FFF2-40B4-BE49-F238E27FC236}">
                <a16:creationId xmlns:a16="http://schemas.microsoft.com/office/drawing/2014/main" id="{E128A3AA-D5E9-4A4A-AA5D-C80ADA2CAD3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29744" name="Group 246">
              <a:extLst>
                <a:ext uri="{FF2B5EF4-FFF2-40B4-BE49-F238E27FC236}">
                  <a16:creationId xmlns:a16="http://schemas.microsoft.com/office/drawing/2014/main" id="{0DA32AB4-AD27-4901-AA5D-DCC18BB46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2759" name="Oval 247">
                <a:extLst>
                  <a:ext uri="{FF2B5EF4-FFF2-40B4-BE49-F238E27FC236}">
                    <a16:creationId xmlns:a16="http://schemas.microsoft.com/office/drawing/2014/main" id="{C7491B0E-8614-4321-A84E-5C98A406A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29768" name="Text Box 248">
                <a:extLst>
                  <a:ext uri="{FF2B5EF4-FFF2-40B4-BE49-F238E27FC236}">
                    <a16:creationId xmlns:a16="http://schemas.microsoft.com/office/drawing/2014/main" id="{3087B6C1-4CCD-48DA-ABF6-21EB4E676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29745" name="Group 249">
              <a:extLst>
                <a:ext uri="{FF2B5EF4-FFF2-40B4-BE49-F238E27FC236}">
                  <a16:creationId xmlns:a16="http://schemas.microsoft.com/office/drawing/2014/main" id="{26FD5642-6AB5-4945-97AF-D59F56960E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29765" name="Oval 250">
                <a:extLst>
                  <a:ext uri="{FF2B5EF4-FFF2-40B4-BE49-F238E27FC236}">
                    <a16:creationId xmlns:a16="http://schemas.microsoft.com/office/drawing/2014/main" id="{C92CD65B-AD82-4422-B41D-44BB0AF8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66" name="Text Box 251">
                <a:extLst>
                  <a:ext uri="{FF2B5EF4-FFF2-40B4-BE49-F238E27FC236}">
                    <a16:creationId xmlns:a16="http://schemas.microsoft.com/office/drawing/2014/main" id="{079A04FC-02F1-482C-A128-59CAE4A20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29746" name="Group 252">
              <a:extLst>
                <a:ext uri="{FF2B5EF4-FFF2-40B4-BE49-F238E27FC236}">
                  <a16:creationId xmlns:a16="http://schemas.microsoft.com/office/drawing/2014/main" id="{6D824D7B-14CA-47FC-A703-00729DB1D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2765" name="Oval 253">
                <a:extLst>
                  <a:ext uri="{FF2B5EF4-FFF2-40B4-BE49-F238E27FC236}">
                    <a16:creationId xmlns:a16="http://schemas.microsoft.com/office/drawing/2014/main" id="{1E77367D-AD39-4FCE-AEE0-4878785A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29764" name="Text Box 254">
                <a:extLst>
                  <a:ext uri="{FF2B5EF4-FFF2-40B4-BE49-F238E27FC236}">
                    <a16:creationId xmlns:a16="http://schemas.microsoft.com/office/drawing/2014/main" id="{8F1FC694-9AD8-4ADA-9E7A-1B8728029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29747" name="Group 255">
              <a:extLst>
                <a:ext uri="{FF2B5EF4-FFF2-40B4-BE49-F238E27FC236}">
                  <a16:creationId xmlns:a16="http://schemas.microsoft.com/office/drawing/2014/main" id="{55D0CC82-2676-4577-A70F-815A86F6B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29761" name="Oval 256">
                <a:extLst>
                  <a:ext uri="{FF2B5EF4-FFF2-40B4-BE49-F238E27FC236}">
                    <a16:creationId xmlns:a16="http://schemas.microsoft.com/office/drawing/2014/main" id="{D2788146-64FD-4043-A03F-83B879F3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29762" name="Text Box 257">
                <a:extLst>
                  <a:ext uri="{FF2B5EF4-FFF2-40B4-BE49-F238E27FC236}">
                    <a16:creationId xmlns:a16="http://schemas.microsoft.com/office/drawing/2014/main" id="{12C285FB-8699-4AA7-9AF5-4CF7807452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29748" name="Group 258">
              <a:extLst>
                <a:ext uri="{FF2B5EF4-FFF2-40B4-BE49-F238E27FC236}">
                  <a16:creationId xmlns:a16="http://schemas.microsoft.com/office/drawing/2014/main" id="{EE838377-C19A-41E1-8283-2CB83E77D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2771" name="Oval 259">
                <a:extLst>
                  <a:ext uri="{FF2B5EF4-FFF2-40B4-BE49-F238E27FC236}">
                    <a16:creationId xmlns:a16="http://schemas.microsoft.com/office/drawing/2014/main" id="{BC7C035E-DB80-4177-88AD-0BC4F1B0C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29760" name="Text Box 260">
                <a:extLst>
                  <a:ext uri="{FF2B5EF4-FFF2-40B4-BE49-F238E27FC236}">
                    <a16:creationId xmlns:a16="http://schemas.microsoft.com/office/drawing/2014/main" id="{4893EA8D-29A7-4537-83E4-1C2D67B888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29749" name="Group 261">
              <a:extLst>
                <a:ext uri="{FF2B5EF4-FFF2-40B4-BE49-F238E27FC236}">
                  <a16:creationId xmlns:a16="http://schemas.microsoft.com/office/drawing/2014/main" id="{7217C7D1-86C9-4027-82CD-66B8FDDC3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2774" name="Oval 262">
                <a:extLst>
                  <a:ext uri="{FF2B5EF4-FFF2-40B4-BE49-F238E27FC236}">
                    <a16:creationId xmlns:a16="http://schemas.microsoft.com/office/drawing/2014/main" id="{71C80B6B-3065-40A4-87AB-4862A246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29758" name="Text Box 263">
                <a:extLst>
                  <a:ext uri="{FF2B5EF4-FFF2-40B4-BE49-F238E27FC236}">
                    <a16:creationId xmlns:a16="http://schemas.microsoft.com/office/drawing/2014/main" id="{68A18AD6-3636-4B4B-88EB-B3AA08C48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29750" name="Line 264">
              <a:extLst>
                <a:ext uri="{FF2B5EF4-FFF2-40B4-BE49-F238E27FC236}">
                  <a16:creationId xmlns:a16="http://schemas.microsoft.com/office/drawing/2014/main" id="{32EDBBEA-A36D-47D7-867E-B889CAA69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1" name="Line 265">
              <a:extLst>
                <a:ext uri="{FF2B5EF4-FFF2-40B4-BE49-F238E27FC236}">
                  <a16:creationId xmlns:a16="http://schemas.microsoft.com/office/drawing/2014/main" id="{B6F8D47A-C8B2-4774-A377-65D6486C13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Line 266">
              <a:extLst>
                <a:ext uri="{FF2B5EF4-FFF2-40B4-BE49-F238E27FC236}">
                  <a16:creationId xmlns:a16="http://schemas.microsoft.com/office/drawing/2014/main" id="{1512C994-9CD0-445B-8C90-E2BEA4ED0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Line 267">
              <a:extLst>
                <a:ext uri="{FF2B5EF4-FFF2-40B4-BE49-F238E27FC236}">
                  <a16:creationId xmlns:a16="http://schemas.microsoft.com/office/drawing/2014/main" id="{F2462801-D82B-4715-92C6-12A897098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268">
              <a:extLst>
                <a:ext uri="{FF2B5EF4-FFF2-40B4-BE49-F238E27FC236}">
                  <a16:creationId xmlns:a16="http://schemas.microsoft.com/office/drawing/2014/main" id="{48B60AD3-1C7A-4A9A-B5B9-3173C2F93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5" name="Line 269">
              <a:extLst>
                <a:ext uri="{FF2B5EF4-FFF2-40B4-BE49-F238E27FC236}">
                  <a16:creationId xmlns:a16="http://schemas.microsoft.com/office/drawing/2014/main" id="{7E8AE13D-7A48-43FC-95F3-E809FD8066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6" name="Line 270">
              <a:extLst>
                <a:ext uri="{FF2B5EF4-FFF2-40B4-BE49-F238E27FC236}">
                  <a16:creationId xmlns:a16="http://schemas.microsoft.com/office/drawing/2014/main" id="{81920E58-9533-4721-9BB7-90A152BED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1" name="Text Box 465">
            <a:extLst>
              <a:ext uri="{FF2B5EF4-FFF2-40B4-BE49-F238E27FC236}">
                <a16:creationId xmlns:a16="http://schemas.microsoft.com/office/drawing/2014/main" id="{027CCA9D-FBCF-4C5C-B173-41D9A88D2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29712" name="Text Box 466">
            <a:extLst>
              <a:ext uri="{FF2B5EF4-FFF2-40B4-BE49-F238E27FC236}">
                <a16:creationId xmlns:a16="http://schemas.microsoft.com/office/drawing/2014/main" id="{FDFF396D-E36D-4EFC-AA60-2F5B48F0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2979" name="Text Box 467">
            <a:extLst>
              <a:ext uri="{FF2B5EF4-FFF2-40B4-BE49-F238E27FC236}">
                <a16:creationId xmlns:a16="http://schemas.microsoft.com/office/drawing/2014/main" id="{8A7F1729-B454-4893-A139-852B6969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29714" name="Oval 468">
            <a:extLst>
              <a:ext uri="{FF2B5EF4-FFF2-40B4-BE49-F238E27FC236}">
                <a16:creationId xmlns:a16="http://schemas.microsoft.com/office/drawing/2014/main" id="{17B307CA-4C3C-485D-BB92-1A5E40C2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29715" name="Group 469">
            <a:extLst>
              <a:ext uri="{FF2B5EF4-FFF2-40B4-BE49-F238E27FC236}">
                <a16:creationId xmlns:a16="http://schemas.microsoft.com/office/drawing/2014/main" id="{BA80888A-4175-4EEB-8A21-C3BCCF62063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29716" name="Group 470">
              <a:extLst>
                <a:ext uri="{FF2B5EF4-FFF2-40B4-BE49-F238E27FC236}">
                  <a16:creationId xmlns:a16="http://schemas.microsoft.com/office/drawing/2014/main" id="{95B107ED-D03F-4978-8CFB-65F2843EC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29719" name="Group 471">
                <a:extLst>
                  <a:ext uri="{FF2B5EF4-FFF2-40B4-BE49-F238E27FC236}">
                    <a16:creationId xmlns:a16="http://schemas.microsoft.com/office/drawing/2014/main" id="{47591F1C-D29E-47DA-8A9E-412D8CDF6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2984" name="Oval 472">
                  <a:extLst>
                    <a:ext uri="{FF2B5EF4-FFF2-40B4-BE49-F238E27FC236}">
                      <a16:creationId xmlns:a16="http://schemas.microsoft.com/office/drawing/2014/main" id="{00547FAE-1C47-4ECD-9935-E1C590C95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29743" name="Text Box 473">
                  <a:extLst>
                    <a:ext uri="{FF2B5EF4-FFF2-40B4-BE49-F238E27FC236}">
                      <a16:creationId xmlns:a16="http://schemas.microsoft.com/office/drawing/2014/main" id="{387A48B8-8A04-4431-AA74-4C93F61FE1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29720" name="Group 474">
                <a:extLst>
                  <a:ext uri="{FF2B5EF4-FFF2-40B4-BE49-F238E27FC236}">
                    <a16:creationId xmlns:a16="http://schemas.microsoft.com/office/drawing/2014/main" id="{8801A679-EB4B-4819-96F7-4880ACA74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9740" name="Oval 475">
                  <a:extLst>
                    <a:ext uri="{FF2B5EF4-FFF2-40B4-BE49-F238E27FC236}">
                      <a16:creationId xmlns:a16="http://schemas.microsoft.com/office/drawing/2014/main" id="{C1EBCD7E-057A-4795-A91F-C70E2D12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29741" name="Text Box 476">
                  <a:extLst>
                    <a:ext uri="{FF2B5EF4-FFF2-40B4-BE49-F238E27FC236}">
                      <a16:creationId xmlns:a16="http://schemas.microsoft.com/office/drawing/2014/main" id="{A55A2B69-39D6-4FCC-AD44-259C549C5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29721" name="Group 477">
                <a:extLst>
                  <a:ext uri="{FF2B5EF4-FFF2-40B4-BE49-F238E27FC236}">
                    <a16:creationId xmlns:a16="http://schemas.microsoft.com/office/drawing/2014/main" id="{0E2BB56E-1DAF-4FE0-B8CD-C2E3C0CF15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2990" name="Oval 478">
                  <a:extLst>
                    <a:ext uri="{FF2B5EF4-FFF2-40B4-BE49-F238E27FC236}">
                      <a16:creationId xmlns:a16="http://schemas.microsoft.com/office/drawing/2014/main" id="{9D5D88F9-8D18-40FB-96CD-8134EA718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29739" name="Text Box 479">
                  <a:extLst>
                    <a:ext uri="{FF2B5EF4-FFF2-40B4-BE49-F238E27FC236}">
                      <a16:creationId xmlns:a16="http://schemas.microsoft.com/office/drawing/2014/main" id="{8AB027D4-6256-4D0F-BFAC-9750F616F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29722" name="Group 480">
                <a:extLst>
                  <a:ext uri="{FF2B5EF4-FFF2-40B4-BE49-F238E27FC236}">
                    <a16:creationId xmlns:a16="http://schemas.microsoft.com/office/drawing/2014/main" id="{4E6EFDFA-27A6-482D-9A0D-0F5DEEC920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9736" name="Oval 481">
                  <a:extLst>
                    <a:ext uri="{FF2B5EF4-FFF2-40B4-BE49-F238E27FC236}">
                      <a16:creationId xmlns:a16="http://schemas.microsoft.com/office/drawing/2014/main" id="{1C2033CF-27A5-48C8-A988-32A3211ED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rgbClr val="F8F8F8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29737" name="Text Box 482">
                  <a:extLst>
                    <a:ext uri="{FF2B5EF4-FFF2-40B4-BE49-F238E27FC236}">
                      <a16:creationId xmlns:a16="http://schemas.microsoft.com/office/drawing/2014/main" id="{A6B4AB67-CF6C-44E0-BBAD-06F888B90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29723" name="Group 483">
                <a:extLst>
                  <a:ext uri="{FF2B5EF4-FFF2-40B4-BE49-F238E27FC236}">
                    <a16:creationId xmlns:a16="http://schemas.microsoft.com/office/drawing/2014/main" id="{6CFA9FA1-6472-481E-88CF-4971E42B5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2996" name="Oval 484">
                  <a:extLst>
                    <a:ext uri="{FF2B5EF4-FFF2-40B4-BE49-F238E27FC236}">
                      <a16:creationId xmlns:a16="http://schemas.microsoft.com/office/drawing/2014/main" id="{623EB434-483F-442D-B574-42F627B7A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29735" name="Text Box 485">
                  <a:extLst>
                    <a:ext uri="{FF2B5EF4-FFF2-40B4-BE49-F238E27FC236}">
                      <a16:creationId xmlns:a16="http://schemas.microsoft.com/office/drawing/2014/main" id="{42D285A1-5CFB-4529-8AC4-93CF4A9EE7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29724" name="Group 486">
                <a:extLst>
                  <a:ext uri="{FF2B5EF4-FFF2-40B4-BE49-F238E27FC236}">
                    <a16:creationId xmlns:a16="http://schemas.microsoft.com/office/drawing/2014/main" id="{70EC02BE-C8E3-47EE-A6C8-F2D4A65DC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2999" name="Oval 487">
                  <a:extLst>
                    <a:ext uri="{FF2B5EF4-FFF2-40B4-BE49-F238E27FC236}">
                      <a16:creationId xmlns:a16="http://schemas.microsoft.com/office/drawing/2014/main" id="{2519F6CE-95E5-47B4-9444-6CDCA4912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29733" name="Text Box 488">
                  <a:extLst>
                    <a:ext uri="{FF2B5EF4-FFF2-40B4-BE49-F238E27FC236}">
                      <a16:creationId xmlns:a16="http://schemas.microsoft.com/office/drawing/2014/main" id="{865B54C3-55B5-4C48-99FC-334E5EA2AE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29725" name="Line 489">
                <a:extLst>
                  <a:ext uri="{FF2B5EF4-FFF2-40B4-BE49-F238E27FC236}">
                    <a16:creationId xmlns:a16="http://schemas.microsoft.com/office/drawing/2014/main" id="{CF9703B7-8B31-49AA-B80F-B9C9F78EE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Line 490">
                <a:extLst>
                  <a:ext uri="{FF2B5EF4-FFF2-40B4-BE49-F238E27FC236}">
                    <a16:creationId xmlns:a16="http://schemas.microsoft.com/office/drawing/2014/main" id="{F927AFCF-BCA7-48F0-A26C-A4CD32E52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491">
                <a:extLst>
                  <a:ext uri="{FF2B5EF4-FFF2-40B4-BE49-F238E27FC236}">
                    <a16:creationId xmlns:a16="http://schemas.microsoft.com/office/drawing/2014/main" id="{E714FB9C-185D-400D-BB23-B732A3FB5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Line 492">
                <a:extLst>
                  <a:ext uri="{FF2B5EF4-FFF2-40B4-BE49-F238E27FC236}">
                    <a16:creationId xmlns:a16="http://schemas.microsoft.com/office/drawing/2014/main" id="{A07BFD6E-3FAF-44A0-ADAB-D0B5226BD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Line 493">
                <a:extLst>
                  <a:ext uri="{FF2B5EF4-FFF2-40B4-BE49-F238E27FC236}">
                    <a16:creationId xmlns:a16="http://schemas.microsoft.com/office/drawing/2014/main" id="{1569E5B4-FB1F-4EDE-B8B1-A8172756C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Line 494">
                <a:extLst>
                  <a:ext uri="{FF2B5EF4-FFF2-40B4-BE49-F238E27FC236}">
                    <a16:creationId xmlns:a16="http://schemas.microsoft.com/office/drawing/2014/main" id="{BC50C582-2241-43BD-8E7D-64DADCD54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Line 495">
                <a:extLst>
                  <a:ext uri="{FF2B5EF4-FFF2-40B4-BE49-F238E27FC236}">
                    <a16:creationId xmlns:a16="http://schemas.microsoft.com/office/drawing/2014/main" id="{DD5F4883-2DB3-4BD1-8011-554CB4372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7" name="Line 496">
              <a:extLst>
                <a:ext uri="{FF2B5EF4-FFF2-40B4-BE49-F238E27FC236}">
                  <a16:creationId xmlns:a16="http://schemas.microsoft.com/office/drawing/2014/main" id="{75EDA92C-8729-47EA-BCB1-332EC1136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Text Box 497">
              <a:extLst>
                <a:ext uri="{FF2B5EF4-FFF2-40B4-BE49-F238E27FC236}">
                  <a16:creationId xmlns:a16="http://schemas.microsoft.com/office/drawing/2014/main" id="{B97841F9-2939-48E2-ACBB-0BBE3A0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>
            <a:extLst>
              <a:ext uri="{FF2B5EF4-FFF2-40B4-BE49-F238E27FC236}">
                <a16:creationId xmlns:a16="http://schemas.microsoft.com/office/drawing/2014/main" id="{84933614-CE0D-4CBD-9F55-30B02C90C1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29" y="44681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6ECD71C-875E-4ABD-A41E-50EBF9ACD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CC08DB8C-56FC-4720-AF93-A9423884CD2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25" name="Group 5">
              <a:extLst>
                <a:ext uri="{FF2B5EF4-FFF2-40B4-BE49-F238E27FC236}">
                  <a16:creationId xmlns:a16="http://schemas.microsoft.com/office/drawing/2014/main" id="{84F4E22C-E3CE-48A9-B515-9DE6EAB51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48" name="Oval 6">
                <a:extLst>
                  <a:ext uri="{FF2B5EF4-FFF2-40B4-BE49-F238E27FC236}">
                    <a16:creationId xmlns:a16="http://schemas.microsoft.com/office/drawing/2014/main" id="{95CB9536-5A53-4C3A-ABAC-72DB58C5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9" name="Text Box 7">
                <a:extLst>
                  <a:ext uri="{FF2B5EF4-FFF2-40B4-BE49-F238E27FC236}">
                    <a16:creationId xmlns:a16="http://schemas.microsoft.com/office/drawing/2014/main" id="{BADA136F-B4C4-4DB6-84A4-D6FDA25574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26" name="Group 8">
              <a:extLst>
                <a:ext uri="{FF2B5EF4-FFF2-40B4-BE49-F238E27FC236}">
                  <a16:creationId xmlns:a16="http://schemas.microsoft.com/office/drawing/2014/main" id="{4E3A1800-B8CF-46FC-8D6D-114D84D75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46" name="Oval 9">
                <a:extLst>
                  <a:ext uri="{FF2B5EF4-FFF2-40B4-BE49-F238E27FC236}">
                    <a16:creationId xmlns:a16="http://schemas.microsoft.com/office/drawing/2014/main" id="{79BFF46A-589D-4D3B-BDC4-D4A2B7FAA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7" name="Text Box 10">
                <a:extLst>
                  <a:ext uri="{FF2B5EF4-FFF2-40B4-BE49-F238E27FC236}">
                    <a16:creationId xmlns:a16="http://schemas.microsoft.com/office/drawing/2014/main" id="{9F09229E-9A62-493D-9424-44E72B46BD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27" name="Group 11">
              <a:extLst>
                <a:ext uri="{FF2B5EF4-FFF2-40B4-BE49-F238E27FC236}">
                  <a16:creationId xmlns:a16="http://schemas.microsoft.com/office/drawing/2014/main" id="{346E52CD-0D98-4390-AA78-1F8BA162F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44" name="Oval 12">
                <a:extLst>
                  <a:ext uri="{FF2B5EF4-FFF2-40B4-BE49-F238E27FC236}">
                    <a16:creationId xmlns:a16="http://schemas.microsoft.com/office/drawing/2014/main" id="{8B501A09-D1A9-4002-BD94-95D0E00A6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5" name="Text Box 13">
                <a:extLst>
                  <a:ext uri="{FF2B5EF4-FFF2-40B4-BE49-F238E27FC236}">
                    <a16:creationId xmlns:a16="http://schemas.microsoft.com/office/drawing/2014/main" id="{43D4BC40-07C2-460D-B745-44446043BE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28" name="Group 14">
              <a:extLst>
                <a:ext uri="{FF2B5EF4-FFF2-40B4-BE49-F238E27FC236}">
                  <a16:creationId xmlns:a16="http://schemas.microsoft.com/office/drawing/2014/main" id="{3C13722E-977F-46CE-B383-CEE94E733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42" name="Oval 15">
                <a:extLst>
                  <a:ext uri="{FF2B5EF4-FFF2-40B4-BE49-F238E27FC236}">
                    <a16:creationId xmlns:a16="http://schemas.microsoft.com/office/drawing/2014/main" id="{C3F5189C-D93F-4242-99A2-55FCC1F9D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3" name="Text Box 16">
                <a:extLst>
                  <a:ext uri="{FF2B5EF4-FFF2-40B4-BE49-F238E27FC236}">
                    <a16:creationId xmlns:a16="http://schemas.microsoft.com/office/drawing/2014/main" id="{5480E836-FD16-43AD-AED1-BA2C4D8A5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29" name="Group 17">
              <a:extLst>
                <a:ext uri="{FF2B5EF4-FFF2-40B4-BE49-F238E27FC236}">
                  <a16:creationId xmlns:a16="http://schemas.microsoft.com/office/drawing/2014/main" id="{869317C9-9E73-4343-A2B8-38F1030EB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40" name="Oval 18">
                <a:extLst>
                  <a:ext uri="{FF2B5EF4-FFF2-40B4-BE49-F238E27FC236}">
                    <a16:creationId xmlns:a16="http://schemas.microsoft.com/office/drawing/2014/main" id="{74BD220F-67B3-43C4-BB74-6D337400A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41" name="Text Box 19">
                <a:extLst>
                  <a:ext uri="{FF2B5EF4-FFF2-40B4-BE49-F238E27FC236}">
                    <a16:creationId xmlns:a16="http://schemas.microsoft.com/office/drawing/2014/main" id="{8E5E0580-C520-462F-8BD1-65B106BCA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30" name="Group 20">
              <a:extLst>
                <a:ext uri="{FF2B5EF4-FFF2-40B4-BE49-F238E27FC236}">
                  <a16:creationId xmlns:a16="http://schemas.microsoft.com/office/drawing/2014/main" id="{11606E61-6E04-4BA1-9FAC-1CB027CF7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38" name="Oval 21">
                <a:extLst>
                  <a:ext uri="{FF2B5EF4-FFF2-40B4-BE49-F238E27FC236}">
                    <a16:creationId xmlns:a16="http://schemas.microsoft.com/office/drawing/2014/main" id="{86E4110A-6C77-4DF5-9854-8D35ABC3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39" name="Text Box 22">
                <a:extLst>
                  <a:ext uri="{FF2B5EF4-FFF2-40B4-BE49-F238E27FC236}">
                    <a16:creationId xmlns:a16="http://schemas.microsoft.com/office/drawing/2014/main" id="{04AED69E-11AD-4BEC-87C3-42A61A04F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31" name="Line 23">
              <a:extLst>
                <a:ext uri="{FF2B5EF4-FFF2-40B4-BE49-F238E27FC236}">
                  <a16:creationId xmlns:a16="http://schemas.microsoft.com/office/drawing/2014/main" id="{103A445E-E2F9-441C-A316-689073DD9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2" name="Line 24">
              <a:extLst>
                <a:ext uri="{FF2B5EF4-FFF2-40B4-BE49-F238E27FC236}">
                  <a16:creationId xmlns:a16="http://schemas.microsoft.com/office/drawing/2014/main" id="{A2DD2050-CA89-4C9C-86C0-41D242279B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3" name="Line 25">
              <a:extLst>
                <a:ext uri="{FF2B5EF4-FFF2-40B4-BE49-F238E27FC236}">
                  <a16:creationId xmlns:a16="http://schemas.microsoft.com/office/drawing/2014/main" id="{E979E301-7AD1-485E-9CB4-334C4BEE4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4" name="Line 26">
              <a:extLst>
                <a:ext uri="{FF2B5EF4-FFF2-40B4-BE49-F238E27FC236}">
                  <a16:creationId xmlns:a16="http://schemas.microsoft.com/office/drawing/2014/main" id="{03A8FF83-D514-4CD7-AF61-02E80CF32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5" name="Line 27">
              <a:extLst>
                <a:ext uri="{FF2B5EF4-FFF2-40B4-BE49-F238E27FC236}">
                  <a16:creationId xmlns:a16="http://schemas.microsoft.com/office/drawing/2014/main" id="{F3B7F5FA-C8D8-48BB-BE6B-13A628251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6" name="Line 28">
              <a:extLst>
                <a:ext uri="{FF2B5EF4-FFF2-40B4-BE49-F238E27FC236}">
                  <a16:creationId xmlns:a16="http://schemas.microsoft.com/office/drawing/2014/main" id="{3E942CD0-7905-428B-8027-DF7F77C52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7" name="Line 29">
              <a:extLst>
                <a:ext uri="{FF2B5EF4-FFF2-40B4-BE49-F238E27FC236}">
                  <a16:creationId xmlns:a16="http://schemas.microsoft.com/office/drawing/2014/main" id="{0B346F8C-A510-4327-9E4F-E9C1B7FF8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5" name="AutoShape 30">
            <a:extLst>
              <a:ext uri="{FF2B5EF4-FFF2-40B4-BE49-F238E27FC236}">
                <a16:creationId xmlns:a16="http://schemas.microsoft.com/office/drawing/2014/main" id="{68562564-D3F8-4DD7-8D5F-3DC10998F97F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0726" name="Group 31">
            <a:extLst>
              <a:ext uri="{FF2B5EF4-FFF2-40B4-BE49-F238E27FC236}">
                <a16:creationId xmlns:a16="http://schemas.microsoft.com/office/drawing/2014/main" id="{BB7C91D2-79B2-46F6-B54E-115098EEA4D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000" name="Group 32">
              <a:extLst>
                <a:ext uri="{FF2B5EF4-FFF2-40B4-BE49-F238E27FC236}">
                  <a16:creationId xmlns:a16="http://schemas.microsoft.com/office/drawing/2014/main" id="{248137FE-B760-4DD9-9CC4-C820FBB1A3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023" name="Oval 33">
                <a:extLst>
                  <a:ext uri="{FF2B5EF4-FFF2-40B4-BE49-F238E27FC236}">
                    <a16:creationId xmlns:a16="http://schemas.microsoft.com/office/drawing/2014/main" id="{A5B628C9-22DA-4750-B847-207AAADA7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4" name="Text Box 34">
                <a:extLst>
                  <a:ext uri="{FF2B5EF4-FFF2-40B4-BE49-F238E27FC236}">
                    <a16:creationId xmlns:a16="http://schemas.microsoft.com/office/drawing/2014/main" id="{DE61B40D-84ED-4CE7-A0D7-55E7E3408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001" name="Group 35">
              <a:extLst>
                <a:ext uri="{FF2B5EF4-FFF2-40B4-BE49-F238E27FC236}">
                  <a16:creationId xmlns:a16="http://schemas.microsoft.com/office/drawing/2014/main" id="{5F69254F-86C3-4FD5-9D88-D58CF003B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021" name="Oval 36">
                <a:extLst>
                  <a:ext uri="{FF2B5EF4-FFF2-40B4-BE49-F238E27FC236}">
                    <a16:creationId xmlns:a16="http://schemas.microsoft.com/office/drawing/2014/main" id="{E85ABE73-43DB-485B-8E23-5ECEF4C1D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2" name="Text Box 37">
                <a:extLst>
                  <a:ext uri="{FF2B5EF4-FFF2-40B4-BE49-F238E27FC236}">
                    <a16:creationId xmlns:a16="http://schemas.microsoft.com/office/drawing/2014/main" id="{19D9ABFB-E9E9-446E-8B44-0245FD665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002" name="Group 38">
              <a:extLst>
                <a:ext uri="{FF2B5EF4-FFF2-40B4-BE49-F238E27FC236}">
                  <a16:creationId xmlns:a16="http://schemas.microsoft.com/office/drawing/2014/main" id="{24D7DDD9-97BC-4F63-B4E6-ABECA9920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019" name="Oval 39">
                <a:extLst>
                  <a:ext uri="{FF2B5EF4-FFF2-40B4-BE49-F238E27FC236}">
                    <a16:creationId xmlns:a16="http://schemas.microsoft.com/office/drawing/2014/main" id="{5A7F4718-497A-4FB9-A440-DD2ED0B72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20" name="Text Box 40">
                <a:extLst>
                  <a:ext uri="{FF2B5EF4-FFF2-40B4-BE49-F238E27FC236}">
                    <a16:creationId xmlns:a16="http://schemas.microsoft.com/office/drawing/2014/main" id="{F5D64B8E-90D4-4AC9-9BB6-4E86B6C84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003" name="Group 41">
              <a:extLst>
                <a:ext uri="{FF2B5EF4-FFF2-40B4-BE49-F238E27FC236}">
                  <a16:creationId xmlns:a16="http://schemas.microsoft.com/office/drawing/2014/main" id="{DDEE2E0D-3EAC-43A7-8DAB-0D0AA10E4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017" name="Oval 42">
                <a:extLst>
                  <a:ext uri="{FF2B5EF4-FFF2-40B4-BE49-F238E27FC236}">
                    <a16:creationId xmlns:a16="http://schemas.microsoft.com/office/drawing/2014/main" id="{5258566E-1A52-43F4-8F98-200BC61BD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18" name="Text Box 43">
                <a:extLst>
                  <a:ext uri="{FF2B5EF4-FFF2-40B4-BE49-F238E27FC236}">
                    <a16:creationId xmlns:a16="http://schemas.microsoft.com/office/drawing/2014/main" id="{75B6F2AD-6892-4707-88DD-F7C5CA0FA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004" name="Group 44">
              <a:extLst>
                <a:ext uri="{FF2B5EF4-FFF2-40B4-BE49-F238E27FC236}">
                  <a16:creationId xmlns:a16="http://schemas.microsoft.com/office/drawing/2014/main" id="{E5850236-8C95-4554-AA16-6143DD507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015" name="Oval 45">
                <a:extLst>
                  <a:ext uri="{FF2B5EF4-FFF2-40B4-BE49-F238E27FC236}">
                    <a16:creationId xmlns:a16="http://schemas.microsoft.com/office/drawing/2014/main" id="{6CAF3C04-1899-44B9-894A-62F3BD069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016" name="Text Box 46">
                <a:extLst>
                  <a:ext uri="{FF2B5EF4-FFF2-40B4-BE49-F238E27FC236}">
                    <a16:creationId xmlns:a16="http://schemas.microsoft.com/office/drawing/2014/main" id="{545799F8-D117-4930-9891-D6A5ACA41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005" name="Group 47">
              <a:extLst>
                <a:ext uri="{FF2B5EF4-FFF2-40B4-BE49-F238E27FC236}">
                  <a16:creationId xmlns:a16="http://schemas.microsoft.com/office/drawing/2014/main" id="{88610D9F-E53D-418C-BD69-B5D33513C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013" name="Oval 48">
                <a:extLst>
                  <a:ext uri="{FF2B5EF4-FFF2-40B4-BE49-F238E27FC236}">
                    <a16:creationId xmlns:a16="http://schemas.microsoft.com/office/drawing/2014/main" id="{C4EF7F89-33A4-43DC-8BA3-50E7922FA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014" name="Text Box 49">
                <a:extLst>
                  <a:ext uri="{FF2B5EF4-FFF2-40B4-BE49-F238E27FC236}">
                    <a16:creationId xmlns:a16="http://schemas.microsoft.com/office/drawing/2014/main" id="{14323AD6-FEF2-4161-B4FD-922B85B197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006" name="Line 50">
              <a:extLst>
                <a:ext uri="{FF2B5EF4-FFF2-40B4-BE49-F238E27FC236}">
                  <a16:creationId xmlns:a16="http://schemas.microsoft.com/office/drawing/2014/main" id="{C58082CC-BEEA-4BCA-BD2D-538B12291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7" name="Line 51">
              <a:extLst>
                <a:ext uri="{FF2B5EF4-FFF2-40B4-BE49-F238E27FC236}">
                  <a16:creationId xmlns:a16="http://schemas.microsoft.com/office/drawing/2014/main" id="{C23C4D02-FFFA-4960-8282-8F372F657E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8" name="Line 52">
              <a:extLst>
                <a:ext uri="{FF2B5EF4-FFF2-40B4-BE49-F238E27FC236}">
                  <a16:creationId xmlns:a16="http://schemas.microsoft.com/office/drawing/2014/main" id="{5EC51193-8E45-47DF-9DC9-49131D3EE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9" name="Line 53">
              <a:extLst>
                <a:ext uri="{FF2B5EF4-FFF2-40B4-BE49-F238E27FC236}">
                  <a16:creationId xmlns:a16="http://schemas.microsoft.com/office/drawing/2014/main" id="{16623C38-A241-4116-A84B-5189EE80F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0" name="Line 54">
              <a:extLst>
                <a:ext uri="{FF2B5EF4-FFF2-40B4-BE49-F238E27FC236}">
                  <a16:creationId xmlns:a16="http://schemas.microsoft.com/office/drawing/2014/main" id="{6E22398A-5E32-4EA9-9125-B721BB9B1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1" name="Line 55">
              <a:extLst>
                <a:ext uri="{FF2B5EF4-FFF2-40B4-BE49-F238E27FC236}">
                  <a16:creationId xmlns:a16="http://schemas.microsoft.com/office/drawing/2014/main" id="{AD1DC08C-3B88-4682-8B51-A2DF718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2" name="Line 56">
              <a:extLst>
                <a:ext uri="{FF2B5EF4-FFF2-40B4-BE49-F238E27FC236}">
                  <a16:creationId xmlns:a16="http://schemas.microsoft.com/office/drawing/2014/main" id="{28B60D7F-2DD6-4C19-8564-8E3716677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7" name="Group 57">
            <a:extLst>
              <a:ext uri="{FF2B5EF4-FFF2-40B4-BE49-F238E27FC236}">
                <a16:creationId xmlns:a16="http://schemas.microsoft.com/office/drawing/2014/main" id="{AB320069-D608-416F-AAD9-46BBB01B39B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0972" name="Group 58">
              <a:extLst>
                <a:ext uri="{FF2B5EF4-FFF2-40B4-BE49-F238E27FC236}">
                  <a16:creationId xmlns:a16="http://schemas.microsoft.com/office/drawing/2014/main" id="{DEE8556F-2B1E-4040-96D3-0BBAE2847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975" name="Group 59">
                <a:extLst>
                  <a:ext uri="{FF2B5EF4-FFF2-40B4-BE49-F238E27FC236}">
                    <a16:creationId xmlns:a16="http://schemas.microsoft.com/office/drawing/2014/main" id="{FE3A4687-E773-46EA-9DB4-0EE75547A1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998" name="Oval 60">
                  <a:extLst>
                    <a:ext uri="{FF2B5EF4-FFF2-40B4-BE49-F238E27FC236}">
                      <a16:creationId xmlns:a16="http://schemas.microsoft.com/office/drawing/2014/main" id="{3CAA0524-BB6B-4B39-B663-6ECAC4AAB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9" name="Text Box 61">
                  <a:extLst>
                    <a:ext uri="{FF2B5EF4-FFF2-40B4-BE49-F238E27FC236}">
                      <a16:creationId xmlns:a16="http://schemas.microsoft.com/office/drawing/2014/main" id="{398A498C-0C31-4DC7-A63C-78B31ACDE2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976" name="Group 62">
                <a:extLst>
                  <a:ext uri="{FF2B5EF4-FFF2-40B4-BE49-F238E27FC236}">
                    <a16:creationId xmlns:a16="http://schemas.microsoft.com/office/drawing/2014/main" id="{06D54D7E-E405-4EA7-A9BC-CFFAC816D5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996" name="Oval 63">
                  <a:extLst>
                    <a:ext uri="{FF2B5EF4-FFF2-40B4-BE49-F238E27FC236}">
                      <a16:creationId xmlns:a16="http://schemas.microsoft.com/office/drawing/2014/main" id="{E21DA111-B3BC-4546-99DA-502BC3C9C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7" name="Text Box 64">
                  <a:extLst>
                    <a:ext uri="{FF2B5EF4-FFF2-40B4-BE49-F238E27FC236}">
                      <a16:creationId xmlns:a16="http://schemas.microsoft.com/office/drawing/2014/main" id="{A33AB088-2491-4702-9EDA-404B0ECEE3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977" name="Group 65">
                <a:extLst>
                  <a:ext uri="{FF2B5EF4-FFF2-40B4-BE49-F238E27FC236}">
                    <a16:creationId xmlns:a16="http://schemas.microsoft.com/office/drawing/2014/main" id="{41C64989-8EA2-4D5E-98E5-6C73F269C2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994" name="Oval 66">
                  <a:extLst>
                    <a:ext uri="{FF2B5EF4-FFF2-40B4-BE49-F238E27FC236}">
                      <a16:creationId xmlns:a16="http://schemas.microsoft.com/office/drawing/2014/main" id="{00CBC2D8-B571-49DF-96B7-833A38DAC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5" name="Text Box 67">
                  <a:extLst>
                    <a:ext uri="{FF2B5EF4-FFF2-40B4-BE49-F238E27FC236}">
                      <a16:creationId xmlns:a16="http://schemas.microsoft.com/office/drawing/2014/main" id="{34703303-028D-49D8-BC21-4D92123F56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78" name="Group 68">
                <a:extLst>
                  <a:ext uri="{FF2B5EF4-FFF2-40B4-BE49-F238E27FC236}">
                    <a16:creationId xmlns:a16="http://schemas.microsoft.com/office/drawing/2014/main" id="{5AF4A9B6-27AD-4B2E-ACFB-D483F57EB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92" name="Oval 69">
                  <a:extLst>
                    <a:ext uri="{FF2B5EF4-FFF2-40B4-BE49-F238E27FC236}">
                      <a16:creationId xmlns:a16="http://schemas.microsoft.com/office/drawing/2014/main" id="{0797A9C1-826A-41C2-9C0C-62A5EFFB6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93" name="Text Box 70">
                  <a:extLst>
                    <a:ext uri="{FF2B5EF4-FFF2-40B4-BE49-F238E27FC236}">
                      <a16:creationId xmlns:a16="http://schemas.microsoft.com/office/drawing/2014/main" id="{F6820670-2D24-4561-8C87-16756F063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79" name="Group 71">
                <a:extLst>
                  <a:ext uri="{FF2B5EF4-FFF2-40B4-BE49-F238E27FC236}">
                    <a16:creationId xmlns:a16="http://schemas.microsoft.com/office/drawing/2014/main" id="{A85F2C20-07F3-44AF-B346-8106615F5D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90" name="Oval 72">
                  <a:extLst>
                    <a:ext uri="{FF2B5EF4-FFF2-40B4-BE49-F238E27FC236}">
                      <a16:creationId xmlns:a16="http://schemas.microsoft.com/office/drawing/2014/main" id="{AA028A86-02D5-48B1-B974-412AA0E4F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91" name="Text Box 73">
                  <a:extLst>
                    <a:ext uri="{FF2B5EF4-FFF2-40B4-BE49-F238E27FC236}">
                      <a16:creationId xmlns:a16="http://schemas.microsoft.com/office/drawing/2014/main" id="{565A4356-405B-4ED3-901A-08BA6B47ED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80" name="Group 74">
                <a:extLst>
                  <a:ext uri="{FF2B5EF4-FFF2-40B4-BE49-F238E27FC236}">
                    <a16:creationId xmlns:a16="http://schemas.microsoft.com/office/drawing/2014/main" id="{D7BCC174-19AA-4373-AC94-A82A0D8F71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88" name="Oval 75">
                  <a:extLst>
                    <a:ext uri="{FF2B5EF4-FFF2-40B4-BE49-F238E27FC236}">
                      <a16:creationId xmlns:a16="http://schemas.microsoft.com/office/drawing/2014/main" id="{061FA710-E1C2-42B1-B8AB-2955A676D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89" name="Text Box 76">
                  <a:extLst>
                    <a:ext uri="{FF2B5EF4-FFF2-40B4-BE49-F238E27FC236}">
                      <a16:creationId xmlns:a16="http://schemas.microsoft.com/office/drawing/2014/main" id="{82245493-20BF-4AAF-BBF2-6FFCD7AD63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81" name="Line 77">
                <a:extLst>
                  <a:ext uri="{FF2B5EF4-FFF2-40B4-BE49-F238E27FC236}">
                    <a16:creationId xmlns:a16="http://schemas.microsoft.com/office/drawing/2014/main" id="{6BA22F52-EC06-49F0-8491-C626FDDC9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Line 78">
                <a:extLst>
                  <a:ext uri="{FF2B5EF4-FFF2-40B4-BE49-F238E27FC236}">
                    <a16:creationId xmlns:a16="http://schemas.microsoft.com/office/drawing/2014/main" id="{CBB5B8D2-C064-49D8-A022-CC5DC4183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Line 79">
                <a:extLst>
                  <a:ext uri="{FF2B5EF4-FFF2-40B4-BE49-F238E27FC236}">
                    <a16:creationId xmlns:a16="http://schemas.microsoft.com/office/drawing/2014/main" id="{2EE17BB6-0A9C-49AD-8E49-E160074DC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Line 80">
                <a:extLst>
                  <a:ext uri="{FF2B5EF4-FFF2-40B4-BE49-F238E27FC236}">
                    <a16:creationId xmlns:a16="http://schemas.microsoft.com/office/drawing/2014/main" id="{10F473DE-FB09-491C-A601-245662E2D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Line 81">
                <a:extLst>
                  <a:ext uri="{FF2B5EF4-FFF2-40B4-BE49-F238E27FC236}">
                    <a16:creationId xmlns:a16="http://schemas.microsoft.com/office/drawing/2014/main" id="{51F4A8A7-0D2E-410C-8832-CD7BCB8AB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Line 82">
                <a:extLst>
                  <a:ext uri="{FF2B5EF4-FFF2-40B4-BE49-F238E27FC236}">
                    <a16:creationId xmlns:a16="http://schemas.microsoft.com/office/drawing/2014/main" id="{E992F7FC-F69F-4F26-9FA3-8F48E108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Line 83">
                <a:extLst>
                  <a:ext uri="{FF2B5EF4-FFF2-40B4-BE49-F238E27FC236}">
                    <a16:creationId xmlns:a16="http://schemas.microsoft.com/office/drawing/2014/main" id="{9396663A-D355-4F65-BDB3-5E5505C11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73" name="Line 84">
              <a:extLst>
                <a:ext uri="{FF2B5EF4-FFF2-40B4-BE49-F238E27FC236}">
                  <a16:creationId xmlns:a16="http://schemas.microsoft.com/office/drawing/2014/main" id="{29BC68E7-1870-4F32-B54D-269F6AA1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4" name="Text Box 85">
              <a:extLst>
                <a:ext uri="{FF2B5EF4-FFF2-40B4-BE49-F238E27FC236}">
                  <a16:creationId xmlns:a16="http://schemas.microsoft.com/office/drawing/2014/main" id="{148A47E9-27E8-471F-863D-ABADBA97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0728" name="Group 86">
            <a:extLst>
              <a:ext uri="{FF2B5EF4-FFF2-40B4-BE49-F238E27FC236}">
                <a16:creationId xmlns:a16="http://schemas.microsoft.com/office/drawing/2014/main" id="{A2EF83A1-1D71-4083-9FFA-EE478DD80BC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47" name="Group 87">
              <a:extLst>
                <a:ext uri="{FF2B5EF4-FFF2-40B4-BE49-F238E27FC236}">
                  <a16:creationId xmlns:a16="http://schemas.microsoft.com/office/drawing/2014/main" id="{DA41843E-31A5-4388-BB07-05EC5D685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70" name="Oval 88">
                <a:extLst>
                  <a:ext uri="{FF2B5EF4-FFF2-40B4-BE49-F238E27FC236}">
                    <a16:creationId xmlns:a16="http://schemas.microsoft.com/office/drawing/2014/main" id="{09262484-E498-4EBA-86EE-404E82904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71" name="Text Box 89">
                <a:extLst>
                  <a:ext uri="{FF2B5EF4-FFF2-40B4-BE49-F238E27FC236}">
                    <a16:creationId xmlns:a16="http://schemas.microsoft.com/office/drawing/2014/main" id="{80A095E5-3D84-477B-8C13-ED1F2469D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48" name="Group 90">
              <a:extLst>
                <a:ext uri="{FF2B5EF4-FFF2-40B4-BE49-F238E27FC236}">
                  <a16:creationId xmlns:a16="http://schemas.microsoft.com/office/drawing/2014/main" id="{7D041551-161B-41A8-B404-A92A5475C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68" name="Oval 91">
                <a:extLst>
                  <a:ext uri="{FF2B5EF4-FFF2-40B4-BE49-F238E27FC236}">
                    <a16:creationId xmlns:a16="http://schemas.microsoft.com/office/drawing/2014/main" id="{8F621E13-4866-49D6-8F4F-27B3C661C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69" name="Text Box 92">
                <a:extLst>
                  <a:ext uri="{FF2B5EF4-FFF2-40B4-BE49-F238E27FC236}">
                    <a16:creationId xmlns:a16="http://schemas.microsoft.com/office/drawing/2014/main" id="{D86C8A97-84F1-4BCB-A29E-75EB32E92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49" name="Group 93">
              <a:extLst>
                <a:ext uri="{FF2B5EF4-FFF2-40B4-BE49-F238E27FC236}">
                  <a16:creationId xmlns:a16="http://schemas.microsoft.com/office/drawing/2014/main" id="{36DD90BE-E52F-47EA-90B8-6BEF1F638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66" name="Oval 94">
                <a:extLst>
                  <a:ext uri="{FF2B5EF4-FFF2-40B4-BE49-F238E27FC236}">
                    <a16:creationId xmlns:a16="http://schemas.microsoft.com/office/drawing/2014/main" id="{360B2FFD-966D-4853-9EBE-CC19ED196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67" name="Text Box 95">
                <a:extLst>
                  <a:ext uri="{FF2B5EF4-FFF2-40B4-BE49-F238E27FC236}">
                    <a16:creationId xmlns:a16="http://schemas.microsoft.com/office/drawing/2014/main" id="{E57390F6-F592-4416-BD47-2FD1CB706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50" name="Group 96">
              <a:extLst>
                <a:ext uri="{FF2B5EF4-FFF2-40B4-BE49-F238E27FC236}">
                  <a16:creationId xmlns:a16="http://schemas.microsoft.com/office/drawing/2014/main" id="{A3EE5BB8-7C9D-4E3B-AAC3-325E3FBE9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64" name="Oval 97">
                <a:extLst>
                  <a:ext uri="{FF2B5EF4-FFF2-40B4-BE49-F238E27FC236}">
                    <a16:creationId xmlns:a16="http://schemas.microsoft.com/office/drawing/2014/main" id="{3AF361B8-20E3-4BCE-93A5-0E3C3B25B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65" name="Text Box 98">
                <a:extLst>
                  <a:ext uri="{FF2B5EF4-FFF2-40B4-BE49-F238E27FC236}">
                    <a16:creationId xmlns:a16="http://schemas.microsoft.com/office/drawing/2014/main" id="{89AC9A6C-9149-418F-B26F-040752D76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51" name="Group 99">
              <a:extLst>
                <a:ext uri="{FF2B5EF4-FFF2-40B4-BE49-F238E27FC236}">
                  <a16:creationId xmlns:a16="http://schemas.microsoft.com/office/drawing/2014/main" id="{F92A0DBE-F783-4D5E-AD38-85518C273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62" name="Oval 100">
                <a:extLst>
                  <a:ext uri="{FF2B5EF4-FFF2-40B4-BE49-F238E27FC236}">
                    <a16:creationId xmlns:a16="http://schemas.microsoft.com/office/drawing/2014/main" id="{3355D8CC-925F-47C8-81C8-A961CC7C6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63" name="Text Box 101">
                <a:extLst>
                  <a:ext uri="{FF2B5EF4-FFF2-40B4-BE49-F238E27FC236}">
                    <a16:creationId xmlns:a16="http://schemas.microsoft.com/office/drawing/2014/main" id="{023F1EA5-8751-4B23-87AA-4AA0E6617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52" name="Group 102">
              <a:extLst>
                <a:ext uri="{FF2B5EF4-FFF2-40B4-BE49-F238E27FC236}">
                  <a16:creationId xmlns:a16="http://schemas.microsoft.com/office/drawing/2014/main" id="{33AF387A-6325-4C6C-8D8F-694E45F9D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60" name="Oval 103">
                <a:extLst>
                  <a:ext uri="{FF2B5EF4-FFF2-40B4-BE49-F238E27FC236}">
                    <a16:creationId xmlns:a16="http://schemas.microsoft.com/office/drawing/2014/main" id="{E594C503-548E-4A68-AFE0-9F3028F56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61" name="Text Box 104">
                <a:extLst>
                  <a:ext uri="{FF2B5EF4-FFF2-40B4-BE49-F238E27FC236}">
                    <a16:creationId xmlns:a16="http://schemas.microsoft.com/office/drawing/2014/main" id="{3882A11F-4643-4738-9CFA-B77D0AF3FD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53" name="Line 105">
              <a:extLst>
                <a:ext uri="{FF2B5EF4-FFF2-40B4-BE49-F238E27FC236}">
                  <a16:creationId xmlns:a16="http://schemas.microsoft.com/office/drawing/2014/main" id="{60CE79CD-6214-4A13-9B79-24C3A443E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4" name="Line 106">
              <a:extLst>
                <a:ext uri="{FF2B5EF4-FFF2-40B4-BE49-F238E27FC236}">
                  <a16:creationId xmlns:a16="http://schemas.microsoft.com/office/drawing/2014/main" id="{B829E3B9-E8BA-4769-BC0F-6ECB663F05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5" name="Line 107">
              <a:extLst>
                <a:ext uri="{FF2B5EF4-FFF2-40B4-BE49-F238E27FC236}">
                  <a16:creationId xmlns:a16="http://schemas.microsoft.com/office/drawing/2014/main" id="{42AF2BC9-C63D-4E7F-876D-7DDA4D9DB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6" name="Line 108">
              <a:extLst>
                <a:ext uri="{FF2B5EF4-FFF2-40B4-BE49-F238E27FC236}">
                  <a16:creationId xmlns:a16="http://schemas.microsoft.com/office/drawing/2014/main" id="{60981AF9-816E-4B8F-9458-525A775E6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7" name="Line 109">
              <a:extLst>
                <a:ext uri="{FF2B5EF4-FFF2-40B4-BE49-F238E27FC236}">
                  <a16:creationId xmlns:a16="http://schemas.microsoft.com/office/drawing/2014/main" id="{EC9B2283-1878-482C-80FC-F54552460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8" name="Line 110">
              <a:extLst>
                <a:ext uri="{FF2B5EF4-FFF2-40B4-BE49-F238E27FC236}">
                  <a16:creationId xmlns:a16="http://schemas.microsoft.com/office/drawing/2014/main" id="{548C00F7-9BE8-4B1F-9990-2A896C4D8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9" name="Line 111">
              <a:extLst>
                <a:ext uri="{FF2B5EF4-FFF2-40B4-BE49-F238E27FC236}">
                  <a16:creationId xmlns:a16="http://schemas.microsoft.com/office/drawing/2014/main" id="{C464B593-D2FD-494C-8AD8-15C58E15D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9" name="Group 112">
            <a:extLst>
              <a:ext uri="{FF2B5EF4-FFF2-40B4-BE49-F238E27FC236}">
                <a16:creationId xmlns:a16="http://schemas.microsoft.com/office/drawing/2014/main" id="{D655D3A0-5621-43D6-A600-F593BDD34EB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922" name="Group 113">
              <a:extLst>
                <a:ext uri="{FF2B5EF4-FFF2-40B4-BE49-F238E27FC236}">
                  <a16:creationId xmlns:a16="http://schemas.microsoft.com/office/drawing/2014/main" id="{3D8B0A8E-B5D7-4915-98FA-C0D9072ED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945" name="Oval 114">
                <a:extLst>
                  <a:ext uri="{FF2B5EF4-FFF2-40B4-BE49-F238E27FC236}">
                    <a16:creationId xmlns:a16="http://schemas.microsoft.com/office/drawing/2014/main" id="{5E7A3976-0170-4193-8FC4-DBD133EE7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0946" name="Text Box 115">
                <a:extLst>
                  <a:ext uri="{FF2B5EF4-FFF2-40B4-BE49-F238E27FC236}">
                    <a16:creationId xmlns:a16="http://schemas.microsoft.com/office/drawing/2014/main" id="{772E40E3-64A2-4633-BFA8-9BAA537A9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923" name="Group 116">
              <a:extLst>
                <a:ext uri="{FF2B5EF4-FFF2-40B4-BE49-F238E27FC236}">
                  <a16:creationId xmlns:a16="http://schemas.microsoft.com/office/drawing/2014/main" id="{F494ADA6-5928-4E98-858D-56D1876055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943" name="Oval 117">
                <a:extLst>
                  <a:ext uri="{FF2B5EF4-FFF2-40B4-BE49-F238E27FC236}">
                    <a16:creationId xmlns:a16="http://schemas.microsoft.com/office/drawing/2014/main" id="{7E135F4D-31B8-4F78-BBC0-B8D5E75B3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4" name="Text Box 118">
                <a:extLst>
                  <a:ext uri="{FF2B5EF4-FFF2-40B4-BE49-F238E27FC236}">
                    <a16:creationId xmlns:a16="http://schemas.microsoft.com/office/drawing/2014/main" id="{716EB99F-657B-4BD3-885C-73A87F984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924" name="Group 119">
              <a:extLst>
                <a:ext uri="{FF2B5EF4-FFF2-40B4-BE49-F238E27FC236}">
                  <a16:creationId xmlns:a16="http://schemas.microsoft.com/office/drawing/2014/main" id="{723F2E2D-7F4D-482D-9613-626ED9E24E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941" name="Oval 120">
                <a:extLst>
                  <a:ext uri="{FF2B5EF4-FFF2-40B4-BE49-F238E27FC236}">
                    <a16:creationId xmlns:a16="http://schemas.microsoft.com/office/drawing/2014/main" id="{8BF32B9F-63CC-4DAB-A0E3-EB6C6EB84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942" name="Text Box 121">
                <a:extLst>
                  <a:ext uri="{FF2B5EF4-FFF2-40B4-BE49-F238E27FC236}">
                    <a16:creationId xmlns:a16="http://schemas.microsoft.com/office/drawing/2014/main" id="{D91816A4-37EF-40BC-92E5-3929B2A87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925" name="Group 122">
              <a:extLst>
                <a:ext uri="{FF2B5EF4-FFF2-40B4-BE49-F238E27FC236}">
                  <a16:creationId xmlns:a16="http://schemas.microsoft.com/office/drawing/2014/main" id="{DB94A378-D6BE-45E6-A43F-C4D4AE158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939" name="Oval 123">
                <a:extLst>
                  <a:ext uri="{FF2B5EF4-FFF2-40B4-BE49-F238E27FC236}">
                    <a16:creationId xmlns:a16="http://schemas.microsoft.com/office/drawing/2014/main" id="{262F2302-E779-4374-9CC4-D7B3F57BA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940" name="Text Box 124">
                <a:extLst>
                  <a:ext uri="{FF2B5EF4-FFF2-40B4-BE49-F238E27FC236}">
                    <a16:creationId xmlns:a16="http://schemas.microsoft.com/office/drawing/2014/main" id="{5EB1EAAE-656F-4EC1-9696-E490B5459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926" name="Group 125">
              <a:extLst>
                <a:ext uri="{FF2B5EF4-FFF2-40B4-BE49-F238E27FC236}">
                  <a16:creationId xmlns:a16="http://schemas.microsoft.com/office/drawing/2014/main" id="{345FF466-6099-4B28-9678-9A129991A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937" name="Oval 126">
                <a:extLst>
                  <a:ext uri="{FF2B5EF4-FFF2-40B4-BE49-F238E27FC236}">
                    <a16:creationId xmlns:a16="http://schemas.microsoft.com/office/drawing/2014/main" id="{021A6DEB-524A-4AF0-B341-6346C99D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938" name="Text Box 127">
                <a:extLst>
                  <a:ext uri="{FF2B5EF4-FFF2-40B4-BE49-F238E27FC236}">
                    <a16:creationId xmlns:a16="http://schemas.microsoft.com/office/drawing/2014/main" id="{2E25143D-0AC8-4263-B711-C3A2E0F58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927" name="Group 128">
              <a:extLst>
                <a:ext uri="{FF2B5EF4-FFF2-40B4-BE49-F238E27FC236}">
                  <a16:creationId xmlns:a16="http://schemas.microsoft.com/office/drawing/2014/main" id="{89E19EDA-D104-4219-B7EA-02FAAD34A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935" name="Oval 129">
                <a:extLst>
                  <a:ext uri="{FF2B5EF4-FFF2-40B4-BE49-F238E27FC236}">
                    <a16:creationId xmlns:a16="http://schemas.microsoft.com/office/drawing/2014/main" id="{4626A990-4152-4C66-9460-4181A06D0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936" name="Text Box 130">
                <a:extLst>
                  <a:ext uri="{FF2B5EF4-FFF2-40B4-BE49-F238E27FC236}">
                    <a16:creationId xmlns:a16="http://schemas.microsoft.com/office/drawing/2014/main" id="{51B190A1-A03F-4FC1-9B15-1B7D65785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928" name="Line 131">
              <a:extLst>
                <a:ext uri="{FF2B5EF4-FFF2-40B4-BE49-F238E27FC236}">
                  <a16:creationId xmlns:a16="http://schemas.microsoft.com/office/drawing/2014/main" id="{298F7226-639F-4B7F-8598-AA839DA2A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9" name="Line 132">
              <a:extLst>
                <a:ext uri="{FF2B5EF4-FFF2-40B4-BE49-F238E27FC236}">
                  <a16:creationId xmlns:a16="http://schemas.microsoft.com/office/drawing/2014/main" id="{C27E95B6-9817-4160-9B4B-210A14FDD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0" name="Line 133">
              <a:extLst>
                <a:ext uri="{FF2B5EF4-FFF2-40B4-BE49-F238E27FC236}">
                  <a16:creationId xmlns:a16="http://schemas.microsoft.com/office/drawing/2014/main" id="{8C597108-B74C-43A1-B59A-4A696C2CD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1" name="Line 134">
              <a:extLst>
                <a:ext uri="{FF2B5EF4-FFF2-40B4-BE49-F238E27FC236}">
                  <a16:creationId xmlns:a16="http://schemas.microsoft.com/office/drawing/2014/main" id="{43AD3FE5-7EF9-4D39-BB6F-21E2383B5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2" name="Line 135">
              <a:extLst>
                <a:ext uri="{FF2B5EF4-FFF2-40B4-BE49-F238E27FC236}">
                  <a16:creationId xmlns:a16="http://schemas.microsoft.com/office/drawing/2014/main" id="{2BCF2788-625E-4044-9690-6A172EB9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3" name="Line 136">
              <a:extLst>
                <a:ext uri="{FF2B5EF4-FFF2-40B4-BE49-F238E27FC236}">
                  <a16:creationId xmlns:a16="http://schemas.microsoft.com/office/drawing/2014/main" id="{6277A672-010A-45AA-B221-E4D13D1A0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4" name="Line 137">
              <a:extLst>
                <a:ext uri="{FF2B5EF4-FFF2-40B4-BE49-F238E27FC236}">
                  <a16:creationId xmlns:a16="http://schemas.microsoft.com/office/drawing/2014/main" id="{CF5D1375-DA24-4C97-86B8-E07011DA6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0" name="Group 138">
            <a:extLst>
              <a:ext uri="{FF2B5EF4-FFF2-40B4-BE49-F238E27FC236}">
                <a16:creationId xmlns:a16="http://schemas.microsoft.com/office/drawing/2014/main" id="{74AECFE4-1B4D-48E3-A5EF-FF18664463C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0894" name="Group 139">
              <a:extLst>
                <a:ext uri="{FF2B5EF4-FFF2-40B4-BE49-F238E27FC236}">
                  <a16:creationId xmlns:a16="http://schemas.microsoft.com/office/drawing/2014/main" id="{BBA918BD-BAB9-45E3-BA4B-EC03A8C64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897" name="Group 140">
                <a:extLst>
                  <a:ext uri="{FF2B5EF4-FFF2-40B4-BE49-F238E27FC236}">
                    <a16:creationId xmlns:a16="http://schemas.microsoft.com/office/drawing/2014/main" id="{E401D3CE-53D4-44FD-B426-0CBFC36D4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920" name="Oval 141">
                  <a:extLst>
                    <a:ext uri="{FF2B5EF4-FFF2-40B4-BE49-F238E27FC236}">
                      <a16:creationId xmlns:a16="http://schemas.microsoft.com/office/drawing/2014/main" id="{E078F47C-E060-4442-B600-14ED6E564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0921" name="Text Box 142">
                  <a:extLst>
                    <a:ext uri="{FF2B5EF4-FFF2-40B4-BE49-F238E27FC236}">
                      <a16:creationId xmlns:a16="http://schemas.microsoft.com/office/drawing/2014/main" id="{96ADD8BE-38CF-4CCD-9107-6A46670E6E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898" name="Group 143">
                <a:extLst>
                  <a:ext uri="{FF2B5EF4-FFF2-40B4-BE49-F238E27FC236}">
                    <a16:creationId xmlns:a16="http://schemas.microsoft.com/office/drawing/2014/main" id="{E8E0C0F1-CE44-4B12-AC71-B2EDD4E360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918" name="Oval 144">
                  <a:extLst>
                    <a:ext uri="{FF2B5EF4-FFF2-40B4-BE49-F238E27FC236}">
                      <a16:creationId xmlns:a16="http://schemas.microsoft.com/office/drawing/2014/main" id="{D048D355-11C9-453B-B714-BA5F4EF85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19" name="Text Box 145">
                  <a:extLst>
                    <a:ext uri="{FF2B5EF4-FFF2-40B4-BE49-F238E27FC236}">
                      <a16:creationId xmlns:a16="http://schemas.microsoft.com/office/drawing/2014/main" id="{7CD112AE-C506-49DA-8D94-84417F75D4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899" name="Group 146">
                <a:extLst>
                  <a:ext uri="{FF2B5EF4-FFF2-40B4-BE49-F238E27FC236}">
                    <a16:creationId xmlns:a16="http://schemas.microsoft.com/office/drawing/2014/main" id="{0F6FDFF4-0E07-4F11-84A6-8C37747B2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916" name="Oval 147">
                  <a:extLst>
                    <a:ext uri="{FF2B5EF4-FFF2-40B4-BE49-F238E27FC236}">
                      <a16:creationId xmlns:a16="http://schemas.microsoft.com/office/drawing/2014/main" id="{39AC2643-8857-42CD-B6E1-337770DFAA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0917" name="Text Box 148">
                  <a:extLst>
                    <a:ext uri="{FF2B5EF4-FFF2-40B4-BE49-F238E27FC236}">
                      <a16:creationId xmlns:a16="http://schemas.microsoft.com/office/drawing/2014/main" id="{63698B11-79E3-4CBD-8D30-66C031DBC1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900" name="Group 149">
                <a:extLst>
                  <a:ext uri="{FF2B5EF4-FFF2-40B4-BE49-F238E27FC236}">
                    <a16:creationId xmlns:a16="http://schemas.microsoft.com/office/drawing/2014/main" id="{631BF365-A2E7-43E6-84C9-BB95D234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914" name="Oval 150">
                  <a:extLst>
                    <a:ext uri="{FF2B5EF4-FFF2-40B4-BE49-F238E27FC236}">
                      <a16:creationId xmlns:a16="http://schemas.microsoft.com/office/drawing/2014/main" id="{623A7F4B-3837-4756-94D7-8ABCF2866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915" name="Text Box 151">
                  <a:extLst>
                    <a:ext uri="{FF2B5EF4-FFF2-40B4-BE49-F238E27FC236}">
                      <a16:creationId xmlns:a16="http://schemas.microsoft.com/office/drawing/2014/main" id="{10689ED9-BBB6-4AD8-A223-B3F8DCF2D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901" name="Group 152">
                <a:extLst>
                  <a:ext uri="{FF2B5EF4-FFF2-40B4-BE49-F238E27FC236}">
                    <a16:creationId xmlns:a16="http://schemas.microsoft.com/office/drawing/2014/main" id="{516FB5ED-6E09-4289-A6D1-34E9051B0F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912" name="Oval 153">
                  <a:extLst>
                    <a:ext uri="{FF2B5EF4-FFF2-40B4-BE49-F238E27FC236}">
                      <a16:creationId xmlns:a16="http://schemas.microsoft.com/office/drawing/2014/main" id="{B856E8B0-429B-46D4-A653-E0873EFFB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0913" name="Text Box 154">
                  <a:extLst>
                    <a:ext uri="{FF2B5EF4-FFF2-40B4-BE49-F238E27FC236}">
                      <a16:creationId xmlns:a16="http://schemas.microsoft.com/office/drawing/2014/main" id="{16624D15-0D8E-476C-AD85-476E1AF0F1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902" name="Group 155">
                <a:extLst>
                  <a:ext uri="{FF2B5EF4-FFF2-40B4-BE49-F238E27FC236}">
                    <a16:creationId xmlns:a16="http://schemas.microsoft.com/office/drawing/2014/main" id="{B5562ED3-5606-4AB6-8A05-5E6C34CC9D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910" name="Oval 156">
                  <a:extLst>
                    <a:ext uri="{FF2B5EF4-FFF2-40B4-BE49-F238E27FC236}">
                      <a16:creationId xmlns:a16="http://schemas.microsoft.com/office/drawing/2014/main" id="{54313158-54F2-4AFA-92D6-EAFF92B3A4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0911" name="Text Box 157">
                  <a:extLst>
                    <a:ext uri="{FF2B5EF4-FFF2-40B4-BE49-F238E27FC236}">
                      <a16:creationId xmlns:a16="http://schemas.microsoft.com/office/drawing/2014/main" id="{60FA8110-CCCE-4547-B3A3-505E7B04BA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903" name="Line 158">
                <a:extLst>
                  <a:ext uri="{FF2B5EF4-FFF2-40B4-BE49-F238E27FC236}">
                    <a16:creationId xmlns:a16="http://schemas.microsoft.com/office/drawing/2014/main" id="{0E289AF8-21BC-47EF-A7C4-6DB977EE6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Line 159">
                <a:extLst>
                  <a:ext uri="{FF2B5EF4-FFF2-40B4-BE49-F238E27FC236}">
                    <a16:creationId xmlns:a16="http://schemas.microsoft.com/office/drawing/2014/main" id="{0765ADA7-501C-433A-9C72-BB07E6CFE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Line 160">
                <a:extLst>
                  <a:ext uri="{FF2B5EF4-FFF2-40B4-BE49-F238E27FC236}">
                    <a16:creationId xmlns:a16="http://schemas.microsoft.com/office/drawing/2014/main" id="{EF83AE2E-0592-47F3-B52C-A5EF60D0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Line 161">
                <a:extLst>
                  <a:ext uri="{FF2B5EF4-FFF2-40B4-BE49-F238E27FC236}">
                    <a16:creationId xmlns:a16="http://schemas.microsoft.com/office/drawing/2014/main" id="{68324381-BED2-4591-AAA6-774E905DD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Line 162">
                <a:extLst>
                  <a:ext uri="{FF2B5EF4-FFF2-40B4-BE49-F238E27FC236}">
                    <a16:creationId xmlns:a16="http://schemas.microsoft.com/office/drawing/2014/main" id="{85E40C92-DA8C-4B90-AC12-C0C5B3D30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Line 163">
                <a:extLst>
                  <a:ext uri="{FF2B5EF4-FFF2-40B4-BE49-F238E27FC236}">
                    <a16:creationId xmlns:a16="http://schemas.microsoft.com/office/drawing/2014/main" id="{B0DD66B3-060C-4C29-B4E3-06410DE69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Line 164">
                <a:extLst>
                  <a:ext uri="{FF2B5EF4-FFF2-40B4-BE49-F238E27FC236}">
                    <a16:creationId xmlns:a16="http://schemas.microsoft.com/office/drawing/2014/main" id="{A4FB9735-72FC-4B89-AD7F-04BE9614A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95" name="Line 165">
              <a:extLst>
                <a:ext uri="{FF2B5EF4-FFF2-40B4-BE49-F238E27FC236}">
                  <a16:creationId xmlns:a16="http://schemas.microsoft.com/office/drawing/2014/main" id="{1E3A749F-7842-4038-8F0F-81B29F466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6" name="Text Box 166">
              <a:extLst>
                <a:ext uri="{FF2B5EF4-FFF2-40B4-BE49-F238E27FC236}">
                  <a16:creationId xmlns:a16="http://schemas.microsoft.com/office/drawing/2014/main" id="{445FA3FD-468F-40EA-B603-2E5A05375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0731" name="Group 167">
            <a:extLst>
              <a:ext uri="{FF2B5EF4-FFF2-40B4-BE49-F238E27FC236}">
                <a16:creationId xmlns:a16="http://schemas.microsoft.com/office/drawing/2014/main" id="{486E84C8-C9A3-466A-9C50-A768BE0C13B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69" name="Group 168">
              <a:extLst>
                <a:ext uri="{FF2B5EF4-FFF2-40B4-BE49-F238E27FC236}">
                  <a16:creationId xmlns:a16="http://schemas.microsoft.com/office/drawing/2014/main" id="{4CE1C271-C067-4D59-966A-1E904CCEF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92" name="Oval 169">
                <a:extLst>
                  <a:ext uri="{FF2B5EF4-FFF2-40B4-BE49-F238E27FC236}">
                    <a16:creationId xmlns:a16="http://schemas.microsoft.com/office/drawing/2014/main" id="{34F19CF4-ACFC-4977-ACF6-150B2B64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93" name="Text Box 170">
                <a:extLst>
                  <a:ext uri="{FF2B5EF4-FFF2-40B4-BE49-F238E27FC236}">
                    <a16:creationId xmlns:a16="http://schemas.microsoft.com/office/drawing/2014/main" id="{14BB8D81-144C-47B4-A423-6A43522A6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70" name="Group 171">
              <a:extLst>
                <a:ext uri="{FF2B5EF4-FFF2-40B4-BE49-F238E27FC236}">
                  <a16:creationId xmlns:a16="http://schemas.microsoft.com/office/drawing/2014/main" id="{315C77BF-D817-44FE-9F47-B637A5975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90" name="Oval 172">
                <a:extLst>
                  <a:ext uri="{FF2B5EF4-FFF2-40B4-BE49-F238E27FC236}">
                    <a16:creationId xmlns:a16="http://schemas.microsoft.com/office/drawing/2014/main" id="{E5EAEE6A-8B57-4DC2-BBD7-127A2744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91" name="Text Box 173">
                <a:extLst>
                  <a:ext uri="{FF2B5EF4-FFF2-40B4-BE49-F238E27FC236}">
                    <a16:creationId xmlns:a16="http://schemas.microsoft.com/office/drawing/2014/main" id="{00CCC06B-1F1E-4381-B118-A90B4C6B4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71" name="Group 174">
              <a:extLst>
                <a:ext uri="{FF2B5EF4-FFF2-40B4-BE49-F238E27FC236}">
                  <a16:creationId xmlns:a16="http://schemas.microsoft.com/office/drawing/2014/main" id="{B240FD90-3E5E-4E2C-BC05-D92A1F2B1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88" name="Oval 175">
                <a:extLst>
                  <a:ext uri="{FF2B5EF4-FFF2-40B4-BE49-F238E27FC236}">
                    <a16:creationId xmlns:a16="http://schemas.microsoft.com/office/drawing/2014/main" id="{A6214CC4-2538-4AD6-9F44-EA38B885A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0889" name="Text Box 176">
                <a:extLst>
                  <a:ext uri="{FF2B5EF4-FFF2-40B4-BE49-F238E27FC236}">
                    <a16:creationId xmlns:a16="http://schemas.microsoft.com/office/drawing/2014/main" id="{CA77F1FA-7762-4D32-A2D9-3C113863F9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72" name="Group 177">
              <a:extLst>
                <a:ext uri="{FF2B5EF4-FFF2-40B4-BE49-F238E27FC236}">
                  <a16:creationId xmlns:a16="http://schemas.microsoft.com/office/drawing/2014/main" id="{1055F4D1-B76D-4ECA-86E5-EB14015BB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86" name="Oval 178">
                <a:extLst>
                  <a:ext uri="{FF2B5EF4-FFF2-40B4-BE49-F238E27FC236}">
                    <a16:creationId xmlns:a16="http://schemas.microsoft.com/office/drawing/2014/main" id="{A7652F2F-D070-4E91-B9B2-9954A0144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87" name="Text Box 179">
                <a:extLst>
                  <a:ext uri="{FF2B5EF4-FFF2-40B4-BE49-F238E27FC236}">
                    <a16:creationId xmlns:a16="http://schemas.microsoft.com/office/drawing/2014/main" id="{F5270486-29CF-445C-81A8-529F3973A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73" name="Group 180">
              <a:extLst>
                <a:ext uri="{FF2B5EF4-FFF2-40B4-BE49-F238E27FC236}">
                  <a16:creationId xmlns:a16="http://schemas.microsoft.com/office/drawing/2014/main" id="{723F40CF-6C88-40F0-97D2-1EFCE8FA3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84" name="Oval 181">
                <a:extLst>
                  <a:ext uri="{FF2B5EF4-FFF2-40B4-BE49-F238E27FC236}">
                    <a16:creationId xmlns:a16="http://schemas.microsoft.com/office/drawing/2014/main" id="{20AF296D-99DB-4651-B014-4FF0708AE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885" name="Text Box 182">
                <a:extLst>
                  <a:ext uri="{FF2B5EF4-FFF2-40B4-BE49-F238E27FC236}">
                    <a16:creationId xmlns:a16="http://schemas.microsoft.com/office/drawing/2014/main" id="{806F01F3-DCBD-415D-B179-28FE6C18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74" name="Group 183">
              <a:extLst>
                <a:ext uri="{FF2B5EF4-FFF2-40B4-BE49-F238E27FC236}">
                  <a16:creationId xmlns:a16="http://schemas.microsoft.com/office/drawing/2014/main" id="{958B57D3-BA27-4778-9B10-C99376AE4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82" name="Oval 184">
                <a:extLst>
                  <a:ext uri="{FF2B5EF4-FFF2-40B4-BE49-F238E27FC236}">
                    <a16:creationId xmlns:a16="http://schemas.microsoft.com/office/drawing/2014/main" id="{C0E154DD-772C-46C7-A27B-8009E0C51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83" name="Text Box 185">
                <a:extLst>
                  <a:ext uri="{FF2B5EF4-FFF2-40B4-BE49-F238E27FC236}">
                    <a16:creationId xmlns:a16="http://schemas.microsoft.com/office/drawing/2014/main" id="{ADB3AA6F-8B44-4C5E-A964-34F3CDCBE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75" name="Line 186">
              <a:extLst>
                <a:ext uri="{FF2B5EF4-FFF2-40B4-BE49-F238E27FC236}">
                  <a16:creationId xmlns:a16="http://schemas.microsoft.com/office/drawing/2014/main" id="{195AF396-11C6-4A32-AAA2-42B4C7D54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6" name="Line 187">
              <a:extLst>
                <a:ext uri="{FF2B5EF4-FFF2-40B4-BE49-F238E27FC236}">
                  <a16:creationId xmlns:a16="http://schemas.microsoft.com/office/drawing/2014/main" id="{84669E04-3037-4996-9EA1-B98004F8D8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7" name="Line 188">
              <a:extLst>
                <a:ext uri="{FF2B5EF4-FFF2-40B4-BE49-F238E27FC236}">
                  <a16:creationId xmlns:a16="http://schemas.microsoft.com/office/drawing/2014/main" id="{981222A7-A41E-4806-A1BA-F28841D8B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8" name="Line 189">
              <a:extLst>
                <a:ext uri="{FF2B5EF4-FFF2-40B4-BE49-F238E27FC236}">
                  <a16:creationId xmlns:a16="http://schemas.microsoft.com/office/drawing/2014/main" id="{5FCDA5BB-8CE1-40EE-B95E-306C52359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9" name="Line 190">
              <a:extLst>
                <a:ext uri="{FF2B5EF4-FFF2-40B4-BE49-F238E27FC236}">
                  <a16:creationId xmlns:a16="http://schemas.microsoft.com/office/drawing/2014/main" id="{2E6747C0-13AB-40CF-B904-914460013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0" name="Line 191">
              <a:extLst>
                <a:ext uri="{FF2B5EF4-FFF2-40B4-BE49-F238E27FC236}">
                  <a16:creationId xmlns:a16="http://schemas.microsoft.com/office/drawing/2014/main" id="{A2FA7E8B-64D1-424B-A030-FA9B16ED2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1" name="Line 192">
              <a:extLst>
                <a:ext uri="{FF2B5EF4-FFF2-40B4-BE49-F238E27FC236}">
                  <a16:creationId xmlns:a16="http://schemas.microsoft.com/office/drawing/2014/main" id="{33EEE53C-7500-46F5-B078-D8526F31E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2" name="Group 193">
            <a:extLst>
              <a:ext uri="{FF2B5EF4-FFF2-40B4-BE49-F238E27FC236}">
                <a16:creationId xmlns:a16="http://schemas.microsoft.com/office/drawing/2014/main" id="{1EDF9839-31CD-4582-8031-9CF5FAB9E9A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44" name="Group 194">
              <a:extLst>
                <a:ext uri="{FF2B5EF4-FFF2-40B4-BE49-F238E27FC236}">
                  <a16:creationId xmlns:a16="http://schemas.microsoft.com/office/drawing/2014/main" id="{9C3CBF69-CD1A-4068-A176-B314001D1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67" name="Oval 195">
                <a:extLst>
                  <a:ext uri="{FF2B5EF4-FFF2-40B4-BE49-F238E27FC236}">
                    <a16:creationId xmlns:a16="http://schemas.microsoft.com/office/drawing/2014/main" id="{04F0B9B3-69F2-443C-8934-48684B663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68" name="Text Box 196">
                <a:extLst>
                  <a:ext uri="{FF2B5EF4-FFF2-40B4-BE49-F238E27FC236}">
                    <a16:creationId xmlns:a16="http://schemas.microsoft.com/office/drawing/2014/main" id="{508D1FFB-2C33-4CCF-8DD3-C57396A8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45" name="Group 197">
              <a:extLst>
                <a:ext uri="{FF2B5EF4-FFF2-40B4-BE49-F238E27FC236}">
                  <a16:creationId xmlns:a16="http://schemas.microsoft.com/office/drawing/2014/main" id="{BF2F21E1-7C21-4B4D-80CA-FE2CA28B3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65" name="Oval 198">
                <a:extLst>
                  <a:ext uri="{FF2B5EF4-FFF2-40B4-BE49-F238E27FC236}">
                    <a16:creationId xmlns:a16="http://schemas.microsoft.com/office/drawing/2014/main" id="{4BC17EA5-5B3F-464D-81D3-1561A4F7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66" name="Text Box 199">
                <a:extLst>
                  <a:ext uri="{FF2B5EF4-FFF2-40B4-BE49-F238E27FC236}">
                    <a16:creationId xmlns:a16="http://schemas.microsoft.com/office/drawing/2014/main" id="{977DB5D4-A1CC-4752-96A2-E09BD41E9F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46" name="Group 200">
              <a:extLst>
                <a:ext uri="{FF2B5EF4-FFF2-40B4-BE49-F238E27FC236}">
                  <a16:creationId xmlns:a16="http://schemas.microsoft.com/office/drawing/2014/main" id="{86F181A8-BDED-48CA-92C9-917A0AE10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63" name="Oval 201">
                <a:extLst>
                  <a:ext uri="{FF2B5EF4-FFF2-40B4-BE49-F238E27FC236}">
                    <a16:creationId xmlns:a16="http://schemas.microsoft.com/office/drawing/2014/main" id="{B3C6AEBF-5009-492F-8981-A502AD17B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64" name="Text Box 202">
                <a:extLst>
                  <a:ext uri="{FF2B5EF4-FFF2-40B4-BE49-F238E27FC236}">
                    <a16:creationId xmlns:a16="http://schemas.microsoft.com/office/drawing/2014/main" id="{E757A9D0-2E2B-4E71-AF30-91EA0F2BB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47" name="Group 203">
              <a:extLst>
                <a:ext uri="{FF2B5EF4-FFF2-40B4-BE49-F238E27FC236}">
                  <a16:creationId xmlns:a16="http://schemas.microsoft.com/office/drawing/2014/main" id="{7555DFC9-B24C-4E52-A5FD-5682A372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61" name="Oval 204">
                <a:extLst>
                  <a:ext uri="{FF2B5EF4-FFF2-40B4-BE49-F238E27FC236}">
                    <a16:creationId xmlns:a16="http://schemas.microsoft.com/office/drawing/2014/main" id="{E023778E-0D34-4A1C-B04C-089AB0730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62" name="Text Box 205">
                <a:extLst>
                  <a:ext uri="{FF2B5EF4-FFF2-40B4-BE49-F238E27FC236}">
                    <a16:creationId xmlns:a16="http://schemas.microsoft.com/office/drawing/2014/main" id="{AEF67ACB-62D1-47D0-9BE2-FC1D84D2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48" name="Group 206">
              <a:extLst>
                <a:ext uri="{FF2B5EF4-FFF2-40B4-BE49-F238E27FC236}">
                  <a16:creationId xmlns:a16="http://schemas.microsoft.com/office/drawing/2014/main" id="{DA9A60DA-8365-4C2F-A0E2-9AD8DA0EE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59" name="Oval 207">
                <a:extLst>
                  <a:ext uri="{FF2B5EF4-FFF2-40B4-BE49-F238E27FC236}">
                    <a16:creationId xmlns:a16="http://schemas.microsoft.com/office/drawing/2014/main" id="{B271BD13-2953-406F-ABFF-75D8D926F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0860" name="Text Box 208">
                <a:extLst>
                  <a:ext uri="{FF2B5EF4-FFF2-40B4-BE49-F238E27FC236}">
                    <a16:creationId xmlns:a16="http://schemas.microsoft.com/office/drawing/2014/main" id="{94D28B48-96E0-4FF8-AD4E-F2E7E80DD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49" name="Group 209">
              <a:extLst>
                <a:ext uri="{FF2B5EF4-FFF2-40B4-BE49-F238E27FC236}">
                  <a16:creationId xmlns:a16="http://schemas.microsoft.com/office/drawing/2014/main" id="{AE92FA12-FC59-427F-9BB1-15AA713BA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57" name="Oval 210">
                <a:extLst>
                  <a:ext uri="{FF2B5EF4-FFF2-40B4-BE49-F238E27FC236}">
                    <a16:creationId xmlns:a16="http://schemas.microsoft.com/office/drawing/2014/main" id="{886A9FDF-1FD7-4B28-BCC0-CDA441C76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58" name="Text Box 211">
                <a:extLst>
                  <a:ext uri="{FF2B5EF4-FFF2-40B4-BE49-F238E27FC236}">
                    <a16:creationId xmlns:a16="http://schemas.microsoft.com/office/drawing/2014/main" id="{B4BD4F31-5F7A-40A0-95BD-A6D3DF15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50" name="Line 212">
              <a:extLst>
                <a:ext uri="{FF2B5EF4-FFF2-40B4-BE49-F238E27FC236}">
                  <a16:creationId xmlns:a16="http://schemas.microsoft.com/office/drawing/2014/main" id="{FD12B559-63EA-4655-A978-A6ADA6E05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1" name="Line 213">
              <a:extLst>
                <a:ext uri="{FF2B5EF4-FFF2-40B4-BE49-F238E27FC236}">
                  <a16:creationId xmlns:a16="http://schemas.microsoft.com/office/drawing/2014/main" id="{C105EDCE-353A-4F48-A6AF-F22C588645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2" name="Line 214">
              <a:extLst>
                <a:ext uri="{FF2B5EF4-FFF2-40B4-BE49-F238E27FC236}">
                  <a16:creationId xmlns:a16="http://schemas.microsoft.com/office/drawing/2014/main" id="{D7042623-A9DE-4151-AD8B-616D8A4E0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3" name="Line 215">
              <a:extLst>
                <a:ext uri="{FF2B5EF4-FFF2-40B4-BE49-F238E27FC236}">
                  <a16:creationId xmlns:a16="http://schemas.microsoft.com/office/drawing/2014/main" id="{62CBBE10-EE64-4F60-A5E5-15B46E95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4" name="Line 216">
              <a:extLst>
                <a:ext uri="{FF2B5EF4-FFF2-40B4-BE49-F238E27FC236}">
                  <a16:creationId xmlns:a16="http://schemas.microsoft.com/office/drawing/2014/main" id="{7DDE6794-44ED-43E0-AFA5-8B7927601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5" name="Line 217">
              <a:extLst>
                <a:ext uri="{FF2B5EF4-FFF2-40B4-BE49-F238E27FC236}">
                  <a16:creationId xmlns:a16="http://schemas.microsoft.com/office/drawing/2014/main" id="{8FA76F6E-3F29-4EBC-AB69-3B4E6ECEB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6" name="Line 218">
              <a:extLst>
                <a:ext uri="{FF2B5EF4-FFF2-40B4-BE49-F238E27FC236}">
                  <a16:creationId xmlns:a16="http://schemas.microsoft.com/office/drawing/2014/main" id="{B9630B65-F755-4B5B-8378-5AD23E923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3" name="Group 219">
            <a:extLst>
              <a:ext uri="{FF2B5EF4-FFF2-40B4-BE49-F238E27FC236}">
                <a16:creationId xmlns:a16="http://schemas.microsoft.com/office/drawing/2014/main" id="{536A77F0-9D64-4C73-87FB-6C97177FF80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819" name="Group 220">
              <a:extLst>
                <a:ext uri="{FF2B5EF4-FFF2-40B4-BE49-F238E27FC236}">
                  <a16:creationId xmlns:a16="http://schemas.microsoft.com/office/drawing/2014/main" id="{97D17398-7A2B-4EA5-BF5F-3ED0EE117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42" name="Oval 221">
                <a:extLst>
                  <a:ext uri="{FF2B5EF4-FFF2-40B4-BE49-F238E27FC236}">
                    <a16:creationId xmlns:a16="http://schemas.microsoft.com/office/drawing/2014/main" id="{E22066ED-6C34-41D4-B3AE-B6A377922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43" name="Text Box 222">
                <a:extLst>
                  <a:ext uri="{FF2B5EF4-FFF2-40B4-BE49-F238E27FC236}">
                    <a16:creationId xmlns:a16="http://schemas.microsoft.com/office/drawing/2014/main" id="{4DAC8BBD-C6AF-496C-8C1B-A7ABA3F2E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820" name="Group 223">
              <a:extLst>
                <a:ext uri="{FF2B5EF4-FFF2-40B4-BE49-F238E27FC236}">
                  <a16:creationId xmlns:a16="http://schemas.microsoft.com/office/drawing/2014/main" id="{4A387C5B-0B0A-4E94-899E-8839D3346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40" name="Oval 224">
                <a:extLst>
                  <a:ext uri="{FF2B5EF4-FFF2-40B4-BE49-F238E27FC236}">
                    <a16:creationId xmlns:a16="http://schemas.microsoft.com/office/drawing/2014/main" id="{41B9E667-AF03-4BCA-A00A-7E2695579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41" name="Text Box 225">
                <a:extLst>
                  <a:ext uri="{FF2B5EF4-FFF2-40B4-BE49-F238E27FC236}">
                    <a16:creationId xmlns:a16="http://schemas.microsoft.com/office/drawing/2014/main" id="{DE7AE950-6970-4235-B481-100290B62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821" name="Group 226">
              <a:extLst>
                <a:ext uri="{FF2B5EF4-FFF2-40B4-BE49-F238E27FC236}">
                  <a16:creationId xmlns:a16="http://schemas.microsoft.com/office/drawing/2014/main" id="{45525D5E-DC0D-4005-B69A-3CA69B2D1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38" name="Oval 227">
                <a:extLst>
                  <a:ext uri="{FF2B5EF4-FFF2-40B4-BE49-F238E27FC236}">
                    <a16:creationId xmlns:a16="http://schemas.microsoft.com/office/drawing/2014/main" id="{D2649C03-2644-4F3E-97AD-DA345F0FE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39" name="Text Box 228">
                <a:extLst>
                  <a:ext uri="{FF2B5EF4-FFF2-40B4-BE49-F238E27FC236}">
                    <a16:creationId xmlns:a16="http://schemas.microsoft.com/office/drawing/2014/main" id="{8419F08D-0CA3-4988-9520-B37AFB8468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822" name="Group 229">
              <a:extLst>
                <a:ext uri="{FF2B5EF4-FFF2-40B4-BE49-F238E27FC236}">
                  <a16:creationId xmlns:a16="http://schemas.microsoft.com/office/drawing/2014/main" id="{A5251539-3F44-4A69-8720-A8A7D6283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36" name="Oval 230">
                <a:extLst>
                  <a:ext uri="{FF2B5EF4-FFF2-40B4-BE49-F238E27FC236}">
                    <a16:creationId xmlns:a16="http://schemas.microsoft.com/office/drawing/2014/main" id="{93A39621-0817-45AD-94F1-E17309A1E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37" name="Text Box 231">
                <a:extLst>
                  <a:ext uri="{FF2B5EF4-FFF2-40B4-BE49-F238E27FC236}">
                    <a16:creationId xmlns:a16="http://schemas.microsoft.com/office/drawing/2014/main" id="{F948D6AA-A333-4F47-BAA0-4FCA06C3A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823" name="Group 232">
              <a:extLst>
                <a:ext uri="{FF2B5EF4-FFF2-40B4-BE49-F238E27FC236}">
                  <a16:creationId xmlns:a16="http://schemas.microsoft.com/office/drawing/2014/main" id="{097ABDA7-93C2-4BD4-B825-014F1119C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34" name="Oval 233">
                <a:extLst>
                  <a:ext uri="{FF2B5EF4-FFF2-40B4-BE49-F238E27FC236}">
                    <a16:creationId xmlns:a16="http://schemas.microsoft.com/office/drawing/2014/main" id="{23F3FD8B-D5ED-4309-A5AA-B79EFEF31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35" name="Text Box 234">
                <a:extLst>
                  <a:ext uri="{FF2B5EF4-FFF2-40B4-BE49-F238E27FC236}">
                    <a16:creationId xmlns:a16="http://schemas.microsoft.com/office/drawing/2014/main" id="{ABA69A07-1922-4798-A17F-5B8D62EB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824" name="Group 235">
              <a:extLst>
                <a:ext uri="{FF2B5EF4-FFF2-40B4-BE49-F238E27FC236}">
                  <a16:creationId xmlns:a16="http://schemas.microsoft.com/office/drawing/2014/main" id="{4FDEC632-78B4-411A-B2B0-094639936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32" name="Oval 236">
                <a:extLst>
                  <a:ext uri="{FF2B5EF4-FFF2-40B4-BE49-F238E27FC236}">
                    <a16:creationId xmlns:a16="http://schemas.microsoft.com/office/drawing/2014/main" id="{5B4633EB-1592-4668-8203-63774A000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0833" name="Text Box 237">
                <a:extLst>
                  <a:ext uri="{FF2B5EF4-FFF2-40B4-BE49-F238E27FC236}">
                    <a16:creationId xmlns:a16="http://schemas.microsoft.com/office/drawing/2014/main" id="{19D1540A-7755-43E7-960E-6B993E37F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25" name="Line 238">
              <a:extLst>
                <a:ext uri="{FF2B5EF4-FFF2-40B4-BE49-F238E27FC236}">
                  <a16:creationId xmlns:a16="http://schemas.microsoft.com/office/drawing/2014/main" id="{C2512F19-70D7-4698-8DC1-B8EF9C76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6" name="Line 239">
              <a:extLst>
                <a:ext uri="{FF2B5EF4-FFF2-40B4-BE49-F238E27FC236}">
                  <a16:creationId xmlns:a16="http://schemas.microsoft.com/office/drawing/2014/main" id="{9C0BC23E-68CB-4A64-A517-01662AF0A3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7" name="Line 240">
              <a:extLst>
                <a:ext uri="{FF2B5EF4-FFF2-40B4-BE49-F238E27FC236}">
                  <a16:creationId xmlns:a16="http://schemas.microsoft.com/office/drawing/2014/main" id="{1857F884-A628-47A9-9271-109684784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8" name="Line 241">
              <a:extLst>
                <a:ext uri="{FF2B5EF4-FFF2-40B4-BE49-F238E27FC236}">
                  <a16:creationId xmlns:a16="http://schemas.microsoft.com/office/drawing/2014/main" id="{55821063-2CBC-4834-9F60-77B5717C9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9" name="Line 242">
              <a:extLst>
                <a:ext uri="{FF2B5EF4-FFF2-40B4-BE49-F238E27FC236}">
                  <a16:creationId xmlns:a16="http://schemas.microsoft.com/office/drawing/2014/main" id="{163E3911-1041-42DE-B4EE-02B9A03AA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0" name="Line 243">
              <a:extLst>
                <a:ext uri="{FF2B5EF4-FFF2-40B4-BE49-F238E27FC236}">
                  <a16:creationId xmlns:a16="http://schemas.microsoft.com/office/drawing/2014/main" id="{FA304651-C575-4B80-B982-A430100A8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1" name="Line 244">
              <a:extLst>
                <a:ext uri="{FF2B5EF4-FFF2-40B4-BE49-F238E27FC236}">
                  <a16:creationId xmlns:a16="http://schemas.microsoft.com/office/drawing/2014/main" id="{535BB62C-E5D5-489A-96BE-90A2763F4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4" name="Group 245">
            <a:extLst>
              <a:ext uri="{FF2B5EF4-FFF2-40B4-BE49-F238E27FC236}">
                <a16:creationId xmlns:a16="http://schemas.microsoft.com/office/drawing/2014/main" id="{6FAD0707-EDC5-46BD-9220-9063ADB7DFB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94" name="Group 246">
              <a:extLst>
                <a:ext uri="{FF2B5EF4-FFF2-40B4-BE49-F238E27FC236}">
                  <a16:creationId xmlns:a16="http://schemas.microsoft.com/office/drawing/2014/main" id="{3FCAAF75-8948-4238-97BF-13A3CDAA5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0817" name="Oval 247">
                <a:extLst>
                  <a:ext uri="{FF2B5EF4-FFF2-40B4-BE49-F238E27FC236}">
                    <a16:creationId xmlns:a16="http://schemas.microsoft.com/office/drawing/2014/main" id="{BA8060FD-8D68-435F-AE47-6F49E2D2D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0818" name="Text Box 248">
                <a:extLst>
                  <a:ext uri="{FF2B5EF4-FFF2-40B4-BE49-F238E27FC236}">
                    <a16:creationId xmlns:a16="http://schemas.microsoft.com/office/drawing/2014/main" id="{6852F273-8818-4D7F-A380-1A66FC9F4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95" name="Group 249">
              <a:extLst>
                <a:ext uri="{FF2B5EF4-FFF2-40B4-BE49-F238E27FC236}">
                  <a16:creationId xmlns:a16="http://schemas.microsoft.com/office/drawing/2014/main" id="{08699C72-AA6C-42D2-BE5A-12881582B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815" name="Oval 250">
                <a:extLst>
                  <a:ext uri="{FF2B5EF4-FFF2-40B4-BE49-F238E27FC236}">
                    <a16:creationId xmlns:a16="http://schemas.microsoft.com/office/drawing/2014/main" id="{36F1971C-D423-41F1-ABCC-551B77448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16" name="Text Box 251">
                <a:extLst>
                  <a:ext uri="{FF2B5EF4-FFF2-40B4-BE49-F238E27FC236}">
                    <a16:creationId xmlns:a16="http://schemas.microsoft.com/office/drawing/2014/main" id="{691957C0-204F-4AB1-9BDF-FEE18AC27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796" name="Group 252">
              <a:extLst>
                <a:ext uri="{FF2B5EF4-FFF2-40B4-BE49-F238E27FC236}">
                  <a16:creationId xmlns:a16="http://schemas.microsoft.com/office/drawing/2014/main" id="{8DA11A1E-A382-4C3C-9D60-D9F9274C2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0813" name="Oval 253">
                <a:extLst>
                  <a:ext uri="{FF2B5EF4-FFF2-40B4-BE49-F238E27FC236}">
                    <a16:creationId xmlns:a16="http://schemas.microsoft.com/office/drawing/2014/main" id="{9F29E29D-DEDC-48FC-86EE-EDC82B428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0814" name="Text Box 254">
                <a:extLst>
                  <a:ext uri="{FF2B5EF4-FFF2-40B4-BE49-F238E27FC236}">
                    <a16:creationId xmlns:a16="http://schemas.microsoft.com/office/drawing/2014/main" id="{691DDC0F-A8D0-46A7-8D1E-24BA7710C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797" name="Group 255">
              <a:extLst>
                <a:ext uri="{FF2B5EF4-FFF2-40B4-BE49-F238E27FC236}">
                  <a16:creationId xmlns:a16="http://schemas.microsoft.com/office/drawing/2014/main" id="{CF4A357D-603B-49AD-B4C5-7B97F04F8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811" name="Oval 256">
                <a:extLst>
                  <a:ext uri="{FF2B5EF4-FFF2-40B4-BE49-F238E27FC236}">
                    <a16:creationId xmlns:a16="http://schemas.microsoft.com/office/drawing/2014/main" id="{AC3CE463-EE57-421B-AC77-FD06FEE4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812" name="Text Box 257">
                <a:extLst>
                  <a:ext uri="{FF2B5EF4-FFF2-40B4-BE49-F238E27FC236}">
                    <a16:creationId xmlns:a16="http://schemas.microsoft.com/office/drawing/2014/main" id="{BBB8E8B2-B132-412C-A2FD-A0EB16E2D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798" name="Group 258">
              <a:extLst>
                <a:ext uri="{FF2B5EF4-FFF2-40B4-BE49-F238E27FC236}">
                  <a16:creationId xmlns:a16="http://schemas.microsoft.com/office/drawing/2014/main" id="{1996A5D5-9573-4E35-B556-39EFB8762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0809" name="Oval 259">
                <a:extLst>
                  <a:ext uri="{FF2B5EF4-FFF2-40B4-BE49-F238E27FC236}">
                    <a16:creationId xmlns:a16="http://schemas.microsoft.com/office/drawing/2014/main" id="{4CBB6363-16A0-45FD-A114-CA285E36B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0810" name="Text Box 260">
                <a:extLst>
                  <a:ext uri="{FF2B5EF4-FFF2-40B4-BE49-F238E27FC236}">
                    <a16:creationId xmlns:a16="http://schemas.microsoft.com/office/drawing/2014/main" id="{693FDFA8-649C-4CBE-9124-B90C368E7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799" name="Group 261">
              <a:extLst>
                <a:ext uri="{FF2B5EF4-FFF2-40B4-BE49-F238E27FC236}">
                  <a16:creationId xmlns:a16="http://schemas.microsoft.com/office/drawing/2014/main" id="{F144B840-7ADE-4916-B45D-7E3912D7C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0807" name="Oval 262">
                <a:extLst>
                  <a:ext uri="{FF2B5EF4-FFF2-40B4-BE49-F238E27FC236}">
                    <a16:creationId xmlns:a16="http://schemas.microsoft.com/office/drawing/2014/main" id="{F3894C02-F03B-4737-91FD-42D3D0494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0808" name="Text Box 263">
                <a:extLst>
                  <a:ext uri="{FF2B5EF4-FFF2-40B4-BE49-F238E27FC236}">
                    <a16:creationId xmlns:a16="http://schemas.microsoft.com/office/drawing/2014/main" id="{2B4499AF-7852-4590-AA3B-AD99EB37A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800" name="Line 264">
              <a:extLst>
                <a:ext uri="{FF2B5EF4-FFF2-40B4-BE49-F238E27FC236}">
                  <a16:creationId xmlns:a16="http://schemas.microsoft.com/office/drawing/2014/main" id="{C7A43C27-6A2E-4075-AEEE-81F5260F4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265">
              <a:extLst>
                <a:ext uri="{FF2B5EF4-FFF2-40B4-BE49-F238E27FC236}">
                  <a16:creationId xmlns:a16="http://schemas.microsoft.com/office/drawing/2014/main" id="{FD3875DA-6868-4DFC-92F4-FF66874F2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266">
              <a:extLst>
                <a:ext uri="{FF2B5EF4-FFF2-40B4-BE49-F238E27FC236}">
                  <a16:creationId xmlns:a16="http://schemas.microsoft.com/office/drawing/2014/main" id="{CD8C2B79-B14D-4660-B8C6-1A0BFA94E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267">
              <a:extLst>
                <a:ext uri="{FF2B5EF4-FFF2-40B4-BE49-F238E27FC236}">
                  <a16:creationId xmlns:a16="http://schemas.microsoft.com/office/drawing/2014/main" id="{AACFBAA6-7D27-4017-80AD-02C2F02EC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268">
              <a:extLst>
                <a:ext uri="{FF2B5EF4-FFF2-40B4-BE49-F238E27FC236}">
                  <a16:creationId xmlns:a16="http://schemas.microsoft.com/office/drawing/2014/main" id="{52A52735-CD28-4D4F-90CF-D50073F7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269">
              <a:extLst>
                <a:ext uri="{FF2B5EF4-FFF2-40B4-BE49-F238E27FC236}">
                  <a16:creationId xmlns:a16="http://schemas.microsoft.com/office/drawing/2014/main" id="{7C9504F2-AF76-4B71-900F-D53F3E2AF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270">
              <a:extLst>
                <a:ext uri="{FF2B5EF4-FFF2-40B4-BE49-F238E27FC236}">
                  <a16:creationId xmlns:a16="http://schemas.microsoft.com/office/drawing/2014/main" id="{BB501702-A5ED-440B-9C27-639A7FFB8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5" name="Group 271">
            <a:extLst>
              <a:ext uri="{FF2B5EF4-FFF2-40B4-BE49-F238E27FC236}">
                <a16:creationId xmlns:a16="http://schemas.microsoft.com/office/drawing/2014/main" id="{541A8816-C60F-4446-94AE-734B894AF96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0766" name="Group 272">
              <a:extLst>
                <a:ext uri="{FF2B5EF4-FFF2-40B4-BE49-F238E27FC236}">
                  <a16:creationId xmlns:a16="http://schemas.microsoft.com/office/drawing/2014/main" id="{27FCD09B-16DE-44B3-93C4-8DC45FB8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0769" name="Group 273">
                <a:extLst>
                  <a:ext uri="{FF2B5EF4-FFF2-40B4-BE49-F238E27FC236}">
                    <a16:creationId xmlns:a16="http://schemas.microsoft.com/office/drawing/2014/main" id="{3BAA8494-45D9-46EB-B7A5-9E4F2541B5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0792" name="Oval 274">
                  <a:extLst>
                    <a:ext uri="{FF2B5EF4-FFF2-40B4-BE49-F238E27FC236}">
                      <a16:creationId xmlns:a16="http://schemas.microsoft.com/office/drawing/2014/main" id="{809F40C2-8EEC-4ADA-BC54-9244025ED5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0793" name="Text Box 275">
                  <a:extLst>
                    <a:ext uri="{FF2B5EF4-FFF2-40B4-BE49-F238E27FC236}">
                      <a16:creationId xmlns:a16="http://schemas.microsoft.com/office/drawing/2014/main" id="{D671D6DB-3911-4C8A-B13D-6ADC19C8CC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0770" name="Group 276">
                <a:extLst>
                  <a:ext uri="{FF2B5EF4-FFF2-40B4-BE49-F238E27FC236}">
                    <a16:creationId xmlns:a16="http://schemas.microsoft.com/office/drawing/2014/main" id="{0C00B8B1-76CE-4689-AA72-811E1C1766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0790" name="Oval 277">
                  <a:extLst>
                    <a:ext uri="{FF2B5EF4-FFF2-40B4-BE49-F238E27FC236}">
                      <a16:creationId xmlns:a16="http://schemas.microsoft.com/office/drawing/2014/main" id="{E7B5A036-7B8E-484C-92CE-D9CE47E6E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0791" name="Text Box 278">
                  <a:extLst>
                    <a:ext uri="{FF2B5EF4-FFF2-40B4-BE49-F238E27FC236}">
                      <a16:creationId xmlns:a16="http://schemas.microsoft.com/office/drawing/2014/main" id="{E4B66112-1184-4BAD-A2A4-2EB6FF7AF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0771" name="Group 279">
                <a:extLst>
                  <a:ext uri="{FF2B5EF4-FFF2-40B4-BE49-F238E27FC236}">
                    <a16:creationId xmlns:a16="http://schemas.microsoft.com/office/drawing/2014/main" id="{EF6285F1-083A-454B-B106-084D90423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0788" name="Oval 280">
                  <a:extLst>
                    <a:ext uri="{FF2B5EF4-FFF2-40B4-BE49-F238E27FC236}">
                      <a16:creationId xmlns:a16="http://schemas.microsoft.com/office/drawing/2014/main" id="{B57F570C-E35A-4A53-AA1B-CE4FC2B51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0789" name="Text Box 281">
                  <a:extLst>
                    <a:ext uri="{FF2B5EF4-FFF2-40B4-BE49-F238E27FC236}">
                      <a16:creationId xmlns:a16="http://schemas.microsoft.com/office/drawing/2014/main" id="{12F8C3BC-E9FC-4FD6-BEB8-1D6C8B9905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0772" name="Group 282">
                <a:extLst>
                  <a:ext uri="{FF2B5EF4-FFF2-40B4-BE49-F238E27FC236}">
                    <a16:creationId xmlns:a16="http://schemas.microsoft.com/office/drawing/2014/main" id="{6BBBB9D0-4EAE-44D6-B01B-24AE5EA04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0786" name="Oval 283">
                  <a:extLst>
                    <a:ext uri="{FF2B5EF4-FFF2-40B4-BE49-F238E27FC236}">
                      <a16:creationId xmlns:a16="http://schemas.microsoft.com/office/drawing/2014/main" id="{6F8A1558-7215-4D28-B012-3523B0E28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0787" name="Text Box 284">
                  <a:extLst>
                    <a:ext uri="{FF2B5EF4-FFF2-40B4-BE49-F238E27FC236}">
                      <a16:creationId xmlns:a16="http://schemas.microsoft.com/office/drawing/2014/main" id="{266D98E4-B555-41F1-B34D-DA2999577C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0773" name="Group 285">
                <a:extLst>
                  <a:ext uri="{FF2B5EF4-FFF2-40B4-BE49-F238E27FC236}">
                    <a16:creationId xmlns:a16="http://schemas.microsoft.com/office/drawing/2014/main" id="{6E663E03-9BCD-439A-B812-983DF711B7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0784" name="Oval 286">
                  <a:extLst>
                    <a:ext uri="{FF2B5EF4-FFF2-40B4-BE49-F238E27FC236}">
                      <a16:creationId xmlns:a16="http://schemas.microsoft.com/office/drawing/2014/main" id="{B7560AE1-010F-4D7E-B92C-870E87222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0785" name="Text Box 287">
                  <a:extLst>
                    <a:ext uri="{FF2B5EF4-FFF2-40B4-BE49-F238E27FC236}">
                      <a16:creationId xmlns:a16="http://schemas.microsoft.com/office/drawing/2014/main" id="{C1124E5E-3444-4555-9279-B5747C75AD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0774" name="Group 288">
                <a:extLst>
                  <a:ext uri="{FF2B5EF4-FFF2-40B4-BE49-F238E27FC236}">
                    <a16:creationId xmlns:a16="http://schemas.microsoft.com/office/drawing/2014/main" id="{6019FCEC-3992-45DF-8537-F2F7D9B99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0782" name="Oval 289">
                  <a:extLst>
                    <a:ext uri="{FF2B5EF4-FFF2-40B4-BE49-F238E27FC236}">
                      <a16:creationId xmlns:a16="http://schemas.microsoft.com/office/drawing/2014/main" id="{466CAD09-4EAE-400E-8FC6-D84AEBADD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0783" name="Text Box 290">
                  <a:extLst>
                    <a:ext uri="{FF2B5EF4-FFF2-40B4-BE49-F238E27FC236}">
                      <a16:creationId xmlns:a16="http://schemas.microsoft.com/office/drawing/2014/main" id="{3837D8E9-613D-4390-AF66-4CC59F692F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0775" name="Line 291">
                <a:extLst>
                  <a:ext uri="{FF2B5EF4-FFF2-40B4-BE49-F238E27FC236}">
                    <a16:creationId xmlns:a16="http://schemas.microsoft.com/office/drawing/2014/main" id="{EFFD2ACD-CCFC-45B6-BEB3-6DA12F9A1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Line 292">
                <a:extLst>
                  <a:ext uri="{FF2B5EF4-FFF2-40B4-BE49-F238E27FC236}">
                    <a16:creationId xmlns:a16="http://schemas.microsoft.com/office/drawing/2014/main" id="{2041AC68-9CA2-4DA0-B2A1-A8AD42935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Line 293">
                <a:extLst>
                  <a:ext uri="{FF2B5EF4-FFF2-40B4-BE49-F238E27FC236}">
                    <a16:creationId xmlns:a16="http://schemas.microsoft.com/office/drawing/2014/main" id="{E324D5DE-A623-4B8B-A756-8A707F360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Line 294">
                <a:extLst>
                  <a:ext uri="{FF2B5EF4-FFF2-40B4-BE49-F238E27FC236}">
                    <a16:creationId xmlns:a16="http://schemas.microsoft.com/office/drawing/2014/main" id="{169E0C78-B582-4445-822B-6F41AFD0B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Line 295">
                <a:extLst>
                  <a:ext uri="{FF2B5EF4-FFF2-40B4-BE49-F238E27FC236}">
                    <a16:creationId xmlns:a16="http://schemas.microsoft.com/office/drawing/2014/main" id="{784C0BDF-5F2F-4D93-AB7F-F62966C65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Line 296">
                <a:extLst>
                  <a:ext uri="{FF2B5EF4-FFF2-40B4-BE49-F238E27FC236}">
                    <a16:creationId xmlns:a16="http://schemas.microsoft.com/office/drawing/2014/main" id="{2BD5D74A-5BC4-4C25-BFCB-4DF6CB5F8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Line 297">
                <a:extLst>
                  <a:ext uri="{FF2B5EF4-FFF2-40B4-BE49-F238E27FC236}">
                    <a16:creationId xmlns:a16="http://schemas.microsoft.com/office/drawing/2014/main" id="{520A23B3-52E2-41CD-B6A3-65A7CE28E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7" name="Line 298">
              <a:extLst>
                <a:ext uri="{FF2B5EF4-FFF2-40B4-BE49-F238E27FC236}">
                  <a16:creationId xmlns:a16="http://schemas.microsoft.com/office/drawing/2014/main" id="{72B92127-EA5F-45A5-B818-70399FBE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8" name="Text Box 299">
              <a:extLst>
                <a:ext uri="{FF2B5EF4-FFF2-40B4-BE49-F238E27FC236}">
                  <a16:creationId xmlns:a16="http://schemas.microsoft.com/office/drawing/2014/main" id="{78A88D29-851C-4605-BA5D-D41269649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0736" name="Group 300">
            <a:extLst>
              <a:ext uri="{FF2B5EF4-FFF2-40B4-BE49-F238E27FC236}">
                <a16:creationId xmlns:a16="http://schemas.microsoft.com/office/drawing/2014/main" id="{718A495D-8D59-4851-ADD0-627F5FC2B08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0741" name="Group 301">
              <a:extLst>
                <a:ext uri="{FF2B5EF4-FFF2-40B4-BE49-F238E27FC236}">
                  <a16:creationId xmlns:a16="http://schemas.microsoft.com/office/drawing/2014/main" id="{C21928FC-7135-44C4-BCF9-B47997325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4862" name="Oval 302">
                <a:extLst>
                  <a:ext uri="{FF2B5EF4-FFF2-40B4-BE49-F238E27FC236}">
                    <a16:creationId xmlns:a16="http://schemas.microsoft.com/office/drawing/2014/main" id="{51615964-29EA-409B-AF16-E748E529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30765" name="Text Box 303">
                <a:extLst>
                  <a:ext uri="{FF2B5EF4-FFF2-40B4-BE49-F238E27FC236}">
                    <a16:creationId xmlns:a16="http://schemas.microsoft.com/office/drawing/2014/main" id="{5FC43916-2F29-4E3F-A00A-9A4681196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0742" name="Group 304">
              <a:extLst>
                <a:ext uri="{FF2B5EF4-FFF2-40B4-BE49-F238E27FC236}">
                  <a16:creationId xmlns:a16="http://schemas.microsoft.com/office/drawing/2014/main" id="{C75A7B78-5F97-4220-9685-346961FA2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0762" name="Oval 305">
                <a:extLst>
                  <a:ext uri="{FF2B5EF4-FFF2-40B4-BE49-F238E27FC236}">
                    <a16:creationId xmlns:a16="http://schemas.microsoft.com/office/drawing/2014/main" id="{5A4A6A64-1FCE-4A02-8C02-11A254E72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0763" name="Text Box 306">
                <a:extLst>
                  <a:ext uri="{FF2B5EF4-FFF2-40B4-BE49-F238E27FC236}">
                    <a16:creationId xmlns:a16="http://schemas.microsoft.com/office/drawing/2014/main" id="{0CBD77CC-20BC-4A22-B1BA-EC9A834EA5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0743" name="Group 307">
              <a:extLst>
                <a:ext uri="{FF2B5EF4-FFF2-40B4-BE49-F238E27FC236}">
                  <a16:creationId xmlns:a16="http://schemas.microsoft.com/office/drawing/2014/main" id="{C0037016-C65B-483B-BCB4-BDE64264F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4868" name="Oval 308">
                <a:extLst>
                  <a:ext uri="{FF2B5EF4-FFF2-40B4-BE49-F238E27FC236}">
                    <a16:creationId xmlns:a16="http://schemas.microsoft.com/office/drawing/2014/main" id="{106FA704-50B1-4A61-9A94-E8D4E8A5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30761" name="Text Box 309">
                <a:extLst>
                  <a:ext uri="{FF2B5EF4-FFF2-40B4-BE49-F238E27FC236}">
                    <a16:creationId xmlns:a16="http://schemas.microsoft.com/office/drawing/2014/main" id="{6AB0D4F8-8ECE-4D0F-95AA-69CD40D40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0744" name="Group 310">
              <a:extLst>
                <a:ext uri="{FF2B5EF4-FFF2-40B4-BE49-F238E27FC236}">
                  <a16:creationId xmlns:a16="http://schemas.microsoft.com/office/drawing/2014/main" id="{996C4B1A-1323-4B12-90EE-103948682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0758" name="Oval 311">
                <a:extLst>
                  <a:ext uri="{FF2B5EF4-FFF2-40B4-BE49-F238E27FC236}">
                    <a16:creationId xmlns:a16="http://schemas.microsoft.com/office/drawing/2014/main" id="{64431210-7CAF-4684-9818-0A75D54CA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0759" name="Text Box 312">
                <a:extLst>
                  <a:ext uri="{FF2B5EF4-FFF2-40B4-BE49-F238E27FC236}">
                    <a16:creationId xmlns:a16="http://schemas.microsoft.com/office/drawing/2014/main" id="{90A551FE-66ED-42E0-BE78-31064D861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0745" name="Group 313">
              <a:extLst>
                <a:ext uri="{FF2B5EF4-FFF2-40B4-BE49-F238E27FC236}">
                  <a16:creationId xmlns:a16="http://schemas.microsoft.com/office/drawing/2014/main" id="{66F1A782-898F-4570-B7A6-04A3D12E5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4874" name="Oval 314">
                <a:extLst>
                  <a:ext uri="{FF2B5EF4-FFF2-40B4-BE49-F238E27FC236}">
                    <a16:creationId xmlns:a16="http://schemas.microsoft.com/office/drawing/2014/main" id="{6EF5BA46-1B30-4227-B293-454A1722E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30757" name="Text Box 315">
                <a:extLst>
                  <a:ext uri="{FF2B5EF4-FFF2-40B4-BE49-F238E27FC236}">
                    <a16:creationId xmlns:a16="http://schemas.microsoft.com/office/drawing/2014/main" id="{B08C65AF-B8A8-4ED2-9DD3-959DB8566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0746" name="Group 316">
              <a:extLst>
                <a:ext uri="{FF2B5EF4-FFF2-40B4-BE49-F238E27FC236}">
                  <a16:creationId xmlns:a16="http://schemas.microsoft.com/office/drawing/2014/main" id="{62C7C5BD-2911-42A5-B46D-F9866F2EF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4877" name="Oval 317">
                <a:extLst>
                  <a:ext uri="{FF2B5EF4-FFF2-40B4-BE49-F238E27FC236}">
                    <a16:creationId xmlns:a16="http://schemas.microsoft.com/office/drawing/2014/main" id="{0D3E213B-8B2E-4EFE-9CF1-5B350271D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30755" name="Text Box 318">
                <a:extLst>
                  <a:ext uri="{FF2B5EF4-FFF2-40B4-BE49-F238E27FC236}">
                    <a16:creationId xmlns:a16="http://schemas.microsoft.com/office/drawing/2014/main" id="{097C1A34-A4D3-434B-AC8D-54B311CDC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0747" name="Line 319">
              <a:extLst>
                <a:ext uri="{FF2B5EF4-FFF2-40B4-BE49-F238E27FC236}">
                  <a16:creationId xmlns:a16="http://schemas.microsoft.com/office/drawing/2014/main" id="{57FA5645-AB90-4EE9-AB15-B95E9A061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320">
              <a:extLst>
                <a:ext uri="{FF2B5EF4-FFF2-40B4-BE49-F238E27FC236}">
                  <a16:creationId xmlns:a16="http://schemas.microsoft.com/office/drawing/2014/main" id="{D963CD7D-0C30-44F4-9DFF-E7B67518B1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321">
              <a:extLst>
                <a:ext uri="{FF2B5EF4-FFF2-40B4-BE49-F238E27FC236}">
                  <a16:creationId xmlns:a16="http://schemas.microsoft.com/office/drawing/2014/main" id="{85217FDB-278B-4E25-97B4-0CC29B5D6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22">
              <a:extLst>
                <a:ext uri="{FF2B5EF4-FFF2-40B4-BE49-F238E27FC236}">
                  <a16:creationId xmlns:a16="http://schemas.microsoft.com/office/drawing/2014/main" id="{C8863A86-F5FF-41E2-9E8D-EFFC65CA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323">
              <a:extLst>
                <a:ext uri="{FF2B5EF4-FFF2-40B4-BE49-F238E27FC236}">
                  <a16:creationId xmlns:a16="http://schemas.microsoft.com/office/drawing/2014/main" id="{FD704781-BE9C-41E6-9B54-94E5ABE33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324">
              <a:extLst>
                <a:ext uri="{FF2B5EF4-FFF2-40B4-BE49-F238E27FC236}">
                  <a16:creationId xmlns:a16="http://schemas.microsoft.com/office/drawing/2014/main" id="{EF58314E-34DA-442F-8152-FCEB6FF2F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325">
              <a:extLst>
                <a:ext uri="{FF2B5EF4-FFF2-40B4-BE49-F238E27FC236}">
                  <a16:creationId xmlns:a16="http://schemas.microsoft.com/office/drawing/2014/main" id="{DDB0E68A-5D59-418A-98E9-3B4A680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7" name="Text Box 465">
            <a:extLst>
              <a:ext uri="{FF2B5EF4-FFF2-40B4-BE49-F238E27FC236}">
                <a16:creationId xmlns:a16="http://schemas.microsoft.com/office/drawing/2014/main" id="{D96E6CF3-B70E-4C13-8B69-E30E5ED7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0738" name="Text Box 466">
            <a:extLst>
              <a:ext uri="{FF2B5EF4-FFF2-40B4-BE49-F238E27FC236}">
                <a16:creationId xmlns:a16="http://schemas.microsoft.com/office/drawing/2014/main" id="{EC96B8F2-94F6-4D57-801E-BCCB965A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5027" name="Text Box 467">
            <a:extLst>
              <a:ext uri="{FF2B5EF4-FFF2-40B4-BE49-F238E27FC236}">
                <a16:creationId xmlns:a16="http://schemas.microsoft.com/office/drawing/2014/main" id="{431788DE-29E4-4E16-A88F-C96682C2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0740" name="Oval 468">
            <a:extLst>
              <a:ext uri="{FF2B5EF4-FFF2-40B4-BE49-F238E27FC236}">
                <a16:creationId xmlns:a16="http://schemas.microsoft.com/office/drawing/2014/main" id="{4F1A92F1-F715-4206-A16E-1C13A261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>
            <a:extLst>
              <a:ext uri="{FF2B5EF4-FFF2-40B4-BE49-F238E27FC236}">
                <a16:creationId xmlns:a16="http://schemas.microsoft.com/office/drawing/2014/main" id="{C1A73000-C591-45A2-9B3B-0EB169A2A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6451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AFF4D64-1E8A-4169-B7E1-2FB301B2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1AF05D9D-CEDF-41CA-AF49-3F657F9213C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78" name="Group 5">
              <a:extLst>
                <a:ext uri="{FF2B5EF4-FFF2-40B4-BE49-F238E27FC236}">
                  <a16:creationId xmlns:a16="http://schemas.microsoft.com/office/drawing/2014/main" id="{89C362B6-BDF5-4560-9FBD-CAD8953E1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101" name="Oval 6">
                <a:extLst>
                  <a:ext uri="{FF2B5EF4-FFF2-40B4-BE49-F238E27FC236}">
                    <a16:creationId xmlns:a16="http://schemas.microsoft.com/office/drawing/2014/main" id="{D1912441-3F54-4C8D-A464-6D791E49E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2" name="Text Box 7">
                <a:extLst>
                  <a:ext uri="{FF2B5EF4-FFF2-40B4-BE49-F238E27FC236}">
                    <a16:creationId xmlns:a16="http://schemas.microsoft.com/office/drawing/2014/main" id="{5078F85A-5709-4E1B-A137-1B4942191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79" name="Group 8">
              <a:extLst>
                <a:ext uri="{FF2B5EF4-FFF2-40B4-BE49-F238E27FC236}">
                  <a16:creationId xmlns:a16="http://schemas.microsoft.com/office/drawing/2014/main" id="{45859905-1953-4786-9725-ACFEABB16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99" name="Oval 9">
                <a:extLst>
                  <a:ext uri="{FF2B5EF4-FFF2-40B4-BE49-F238E27FC236}">
                    <a16:creationId xmlns:a16="http://schemas.microsoft.com/office/drawing/2014/main" id="{8F4A99A4-C1D5-4863-B048-CB2CADB8A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100" name="Text Box 10">
                <a:extLst>
                  <a:ext uri="{FF2B5EF4-FFF2-40B4-BE49-F238E27FC236}">
                    <a16:creationId xmlns:a16="http://schemas.microsoft.com/office/drawing/2014/main" id="{4048EE09-C152-4D16-9330-7524D9EBE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80" name="Group 11">
              <a:extLst>
                <a:ext uri="{FF2B5EF4-FFF2-40B4-BE49-F238E27FC236}">
                  <a16:creationId xmlns:a16="http://schemas.microsoft.com/office/drawing/2014/main" id="{2FC1AD42-BE1C-45D5-AF0B-20AAD7D75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97" name="Oval 12">
                <a:extLst>
                  <a:ext uri="{FF2B5EF4-FFF2-40B4-BE49-F238E27FC236}">
                    <a16:creationId xmlns:a16="http://schemas.microsoft.com/office/drawing/2014/main" id="{326CB5F0-D053-4615-96D2-98C2D499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8" name="Text Box 13">
                <a:extLst>
                  <a:ext uri="{FF2B5EF4-FFF2-40B4-BE49-F238E27FC236}">
                    <a16:creationId xmlns:a16="http://schemas.microsoft.com/office/drawing/2014/main" id="{43211CD4-63E4-4060-9D00-1E5EAE91F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81" name="Group 14">
              <a:extLst>
                <a:ext uri="{FF2B5EF4-FFF2-40B4-BE49-F238E27FC236}">
                  <a16:creationId xmlns:a16="http://schemas.microsoft.com/office/drawing/2014/main" id="{BB7C2504-C1A7-4EF1-B4FF-6D141F3A5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95" name="Oval 15">
                <a:extLst>
                  <a:ext uri="{FF2B5EF4-FFF2-40B4-BE49-F238E27FC236}">
                    <a16:creationId xmlns:a16="http://schemas.microsoft.com/office/drawing/2014/main" id="{58BB3271-1CB3-444A-BBE8-A970CBDEA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6" name="Text Box 16">
                <a:extLst>
                  <a:ext uri="{FF2B5EF4-FFF2-40B4-BE49-F238E27FC236}">
                    <a16:creationId xmlns:a16="http://schemas.microsoft.com/office/drawing/2014/main" id="{129DF5A7-92ED-49D7-9950-BE41526C3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82" name="Group 17">
              <a:extLst>
                <a:ext uri="{FF2B5EF4-FFF2-40B4-BE49-F238E27FC236}">
                  <a16:creationId xmlns:a16="http://schemas.microsoft.com/office/drawing/2014/main" id="{1C5B4EC8-71A0-402F-9BC7-6F3F02352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93" name="Oval 18">
                <a:extLst>
                  <a:ext uri="{FF2B5EF4-FFF2-40B4-BE49-F238E27FC236}">
                    <a16:creationId xmlns:a16="http://schemas.microsoft.com/office/drawing/2014/main" id="{E28053FF-2A4E-4D96-8462-535C2AD64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4" name="Text Box 19">
                <a:extLst>
                  <a:ext uri="{FF2B5EF4-FFF2-40B4-BE49-F238E27FC236}">
                    <a16:creationId xmlns:a16="http://schemas.microsoft.com/office/drawing/2014/main" id="{45D594F6-01E8-4AD6-8C92-0DDF4A0258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83" name="Group 20">
              <a:extLst>
                <a:ext uri="{FF2B5EF4-FFF2-40B4-BE49-F238E27FC236}">
                  <a16:creationId xmlns:a16="http://schemas.microsoft.com/office/drawing/2014/main" id="{E78DF6D7-D1D4-478B-A04B-6A820A66D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91" name="Oval 21">
                <a:extLst>
                  <a:ext uri="{FF2B5EF4-FFF2-40B4-BE49-F238E27FC236}">
                    <a16:creationId xmlns:a16="http://schemas.microsoft.com/office/drawing/2014/main" id="{F256BC9C-DEE0-4533-863E-8637D187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92" name="Text Box 22">
                <a:extLst>
                  <a:ext uri="{FF2B5EF4-FFF2-40B4-BE49-F238E27FC236}">
                    <a16:creationId xmlns:a16="http://schemas.microsoft.com/office/drawing/2014/main" id="{7174AEFB-8F2C-4D8C-B782-DA97CC074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84" name="Line 23">
              <a:extLst>
                <a:ext uri="{FF2B5EF4-FFF2-40B4-BE49-F238E27FC236}">
                  <a16:creationId xmlns:a16="http://schemas.microsoft.com/office/drawing/2014/main" id="{D86411FB-8739-4881-B2CB-50AB096E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5" name="Line 24">
              <a:extLst>
                <a:ext uri="{FF2B5EF4-FFF2-40B4-BE49-F238E27FC236}">
                  <a16:creationId xmlns:a16="http://schemas.microsoft.com/office/drawing/2014/main" id="{84BABEEA-60B0-44B4-8E53-E547680FD5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6" name="Line 25">
              <a:extLst>
                <a:ext uri="{FF2B5EF4-FFF2-40B4-BE49-F238E27FC236}">
                  <a16:creationId xmlns:a16="http://schemas.microsoft.com/office/drawing/2014/main" id="{1C66EBD0-7A5B-4580-9B4C-291B29AC2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7" name="Line 26">
              <a:extLst>
                <a:ext uri="{FF2B5EF4-FFF2-40B4-BE49-F238E27FC236}">
                  <a16:creationId xmlns:a16="http://schemas.microsoft.com/office/drawing/2014/main" id="{95F07D09-4D13-4111-8786-B8CAA56CD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8" name="Line 27">
              <a:extLst>
                <a:ext uri="{FF2B5EF4-FFF2-40B4-BE49-F238E27FC236}">
                  <a16:creationId xmlns:a16="http://schemas.microsoft.com/office/drawing/2014/main" id="{FD36FD2A-DDF1-4FEA-8281-E6ABF8AA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89" name="Line 28">
              <a:extLst>
                <a:ext uri="{FF2B5EF4-FFF2-40B4-BE49-F238E27FC236}">
                  <a16:creationId xmlns:a16="http://schemas.microsoft.com/office/drawing/2014/main" id="{43157045-E578-474F-9444-4C4860C2A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0" name="Line 29">
              <a:extLst>
                <a:ext uri="{FF2B5EF4-FFF2-40B4-BE49-F238E27FC236}">
                  <a16:creationId xmlns:a16="http://schemas.microsoft.com/office/drawing/2014/main" id="{629C3CFA-BCB9-4E1D-92E7-72A59DC04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AutoShape 30">
            <a:extLst>
              <a:ext uri="{FF2B5EF4-FFF2-40B4-BE49-F238E27FC236}">
                <a16:creationId xmlns:a16="http://schemas.microsoft.com/office/drawing/2014/main" id="{14ED2B66-EFAE-4AF2-B2E2-DEE0313D178C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1750" name="Group 31">
            <a:extLst>
              <a:ext uri="{FF2B5EF4-FFF2-40B4-BE49-F238E27FC236}">
                <a16:creationId xmlns:a16="http://schemas.microsoft.com/office/drawing/2014/main" id="{1AF8B60A-DC8D-4F8A-9E5B-DDFC28C183A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53" name="Group 32">
              <a:extLst>
                <a:ext uri="{FF2B5EF4-FFF2-40B4-BE49-F238E27FC236}">
                  <a16:creationId xmlns:a16="http://schemas.microsoft.com/office/drawing/2014/main" id="{F5625DA3-C7AB-4700-86C0-19002DB8A0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76" name="Oval 33">
                <a:extLst>
                  <a:ext uri="{FF2B5EF4-FFF2-40B4-BE49-F238E27FC236}">
                    <a16:creationId xmlns:a16="http://schemas.microsoft.com/office/drawing/2014/main" id="{F0FE69C2-B11D-489E-A526-BE7423172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7" name="Text Box 34">
                <a:extLst>
                  <a:ext uri="{FF2B5EF4-FFF2-40B4-BE49-F238E27FC236}">
                    <a16:creationId xmlns:a16="http://schemas.microsoft.com/office/drawing/2014/main" id="{96DD01B6-5F1C-485F-A044-AFC2B8C4A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54" name="Group 35">
              <a:extLst>
                <a:ext uri="{FF2B5EF4-FFF2-40B4-BE49-F238E27FC236}">
                  <a16:creationId xmlns:a16="http://schemas.microsoft.com/office/drawing/2014/main" id="{B623F859-7AF4-46B6-A3F2-EB0474B93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74" name="Oval 36">
                <a:extLst>
                  <a:ext uri="{FF2B5EF4-FFF2-40B4-BE49-F238E27FC236}">
                    <a16:creationId xmlns:a16="http://schemas.microsoft.com/office/drawing/2014/main" id="{0E3A2D25-78D7-45C6-818C-EA816D186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5" name="Text Box 37">
                <a:extLst>
                  <a:ext uri="{FF2B5EF4-FFF2-40B4-BE49-F238E27FC236}">
                    <a16:creationId xmlns:a16="http://schemas.microsoft.com/office/drawing/2014/main" id="{38CB0EB3-A057-4E59-BBD5-E99063C2D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55" name="Group 38">
              <a:extLst>
                <a:ext uri="{FF2B5EF4-FFF2-40B4-BE49-F238E27FC236}">
                  <a16:creationId xmlns:a16="http://schemas.microsoft.com/office/drawing/2014/main" id="{785563A3-9CB8-4D80-A087-7B933D0D9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72" name="Oval 39">
                <a:extLst>
                  <a:ext uri="{FF2B5EF4-FFF2-40B4-BE49-F238E27FC236}">
                    <a16:creationId xmlns:a16="http://schemas.microsoft.com/office/drawing/2014/main" id="{DC08FFE9-99D1-48DC-B1CE-2C002B7BF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3" name="Text Box 40">
                <a:extLst>
                  <a:ext uri="{FF2B5EF4-FFF2-40B4-BE49-F238E27FC236}">
                    <a16:creationId xmlns:a16="http://schemas.microsoft.com/office/drawing/2014/main" id="{47A9D93A-A13F-4985-8C8C-1AC4C1EEF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56" name="Group 41">
              <a:extLst>
                <a:ext uri="{FF2B5EF4-FFF2-40B4-BE49-F238E27FC236}">
                  <a16:creationId xmlns:a16="http://schemas.microsoft.com/office/drawing/2014/main" id="{DA6CA3FE-C26C-4A7A-B5CD-ABBFC63BA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70" name="Oval 42">
                <a:extLst>
                  <a:ext uri="{FF2B5EF4-FFF2-40B4-BE49-F238E27FC236}">
                    <a16:creationId xmlns:a16="http://schemas.microsoft.com/office/drawing/2014/main" id="{5D961246-08F8-4B53-A32E-14AFD5284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71" name="Text Box 43">
                <a:extLst>
                  <a:ext uri="{FF2B5EF4-FFF2-40B4-BE49-F238E27FC236}">
                    <a16:creationId xmlns:a16="http://schemas.microsoft.com/office/drawing/2014/main" id="{410EAC5D-731A-49A7-9FC5-AA4AE9ABC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57" name="Group 44">
              <a:extLst>
                <a:ext uri="{FF2B5EF4-FFF2-40B4-BE49-F238E27FC236}">
                  <a16:creationId xmlns:a16="http://schemas.microsoft.com/office/drawing/2014/main" id="{E150CCD5-BDB9-4642-B6C9-7907EC45B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68" name="Oval 45">
                <a:extLst>
                  <a:ext uri="{FF2B5EF4-FFF2-40B4-BE49-F238E27FC236}">
                    <a16:creationId xmlns:a16="http://schemas.microsoft.com/office/drawing/2014/main" id="{02331014-72D1-49DF-84F9-286BBEAA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69" name="Text Box 46">
                <a:extLst>
                  <a:ext uri="{FF2B5EF4-FFF2-40B4-BE49-F238E27FC236}">
                    <a16:creationId xmlns:a16="http://schemas.microsoft.com/office/drawing/2014/main" id="{736BCA44-3A8E-4F72-BED8-F0F1B1BF5B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58" name="Group 47">
              <a:extLst>
                <a:ext uri="{FF2B5EF4-FFF2-40B4-BE49-F238E27FC236}">
                  <a16:creationId xmlns:a16="http://schemas.microsoft.com/office/drawing/2014/main" id="{6717C9DF-DDDC-4758-97AC-2783399D8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66" name="Oval 48">
                <a:extLst>
                  <a:ext uri="{FF2B5EF4-FFF2-40B4-BE49-F238E27FC236}">
                    <a16:creationId xmlns:a16="http://schemas.microsoft.com/office/drawing/2014/main" id="{0DD3996D-47CF-4C9C-87B3-7BE9684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67" name="Text Box 49">
                <a:extLst>
                  <a:ext uri="{FF2B5EF4-FFF2-40B4-BE49-F238E27FC236}">
                    <a16:creationId xmlns:a16="http://schemas.microsoft.com/office/drawing/2014/main" id="{A22D8F26-9169-47D4-805C-10E686DA9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59" name="Line 50">
              <a:extLst>
                <a:ext uri="{FF2B5EF4-FFF2-40B4-BE49-F238E27FC236}">
                  <a16:creationId xmlns:a16="http://schemas.microsoft.com/office/drawing/2014/main" id="{73BA16AC-E744-489B-8310-A11861539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0" name="Line 51">
              <a:extLst>
                <a:ext uri="{FF2B5EF4-FFF2-40B4-BE49-F238E27FC236}">
                  <a16:creationId xmlns:a16="http://schemas.microsoft.com/office/drawing/2014/main" id="{F92C055D-6187-4ED7-8FE2-FE2F6CE888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1" name="Line 52">
              <a:extLst>
                <a:ext uri="{FF2B5EF4-FFF2-40B4-BE49-F238E27FC236}">
                  <a16:creationId xmlns:a16="http://schemas.microsoft.com/office/drawing/2014/main" id="{F3B0BB91-51F9-4FAB-9F49-9B2378B35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2" name="Line 53">
              <a:extLst>
                <a:ext uri="{FF2B5EF4-FFF2-40B4-BE49-F238E27FC236}">
                  <a16:creationId xmlns:a16="http://schemas.microsoft.com/office/drawing/2014/main" id="{526A4B9B-4AA4-4CBD-8035-D97B507D2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3" name="Line 54">
              <a:extLst>
                <a:ext uri="{FF2B5EF4-FFF2-40B4-BE49-F238E27FC236}">
                  <a16:creationId xmlns:a16="http://schemas.microsoft.com/office/drawing/2014/main" id="{D3942357-328E-4B05-BE6B-73AC60399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4" name="Line 55">
              <a:extLst>
                <a:ext uri="{FF2B5EF4-FFF2-40B4-BE49-F238E27FC236}">
                  <a16:creationId xmlns:a16="http://schemas.microsoft.com/office/drawing/2014/main" id="{8C3C9688-BCBD-44D7-8D6B-C12DEF12D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65" name="Line 56">
              <a:extLst>
                <a:ext uri="{FF2B5EF4-FFF2-40B4-BE49-F238E27FC236}">
                  <a16:creationId xmlns:a16="http://schemas.microsoft.com/office/drawing/2014/main" id="{6DE808B3-6952-4E35-9246-548C1E937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1" name="Group 57">
            <a:extLst>
              <a:ext uri="{FF2B5EF4-FFF2-40B4-BE49-F238E27FC236}">
                <a16:creationId xmlns:a16="http://schemas.microsoft.com/office/drawing/2014/main" id="{A7C6032F-B85F-42D0-8663-16E7FF27B49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2025" name="Group 58">
              <a:extLst>
                <a:ext uri="{FF2B5EF4-FFF2-40B4-BE49-F238E27FC236}">
                  <a16:creationId xmlns:a16="http://schemas.microsoft.com/office/drawing/2014/main" id="{038D187A-EE3D-42C9-A5CF-FF3AD665B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028" name="Group 59">
                <a:extLst>
                  <a:ext uri="{FF2B5EF4-FFF2-40B4-BE49-F238E27FC236}">
                    <a16:creationId xmlns:a16="http://schemas.microsoft.com/office/drawing/2014/main" id="{388D45B5-1903-4FA9-914F-E92E4212E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051" name="Oval 60">
                  <a:extLst>
                    <a:ext uri="{FF2B5EF4-FFF2-40B4-BE49-F238E27FC236}">
                      <a16:creationId xmlns:a16="http://schemas.microsoft.com/office/drawing/2014/main" id="{CA53112E-336C-44B9-A62E-FCC2C6F85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52" name="Text Box 61">
                  <a:extLst>
                    <a:ext uri="{FF2B5EF4-FFF2-40B4-BE49-F238E27FC236}">
                      <a16:creationId xmlns:a16="http://schemas.microsoft.com/office/drawing/2014/main" id="{790A81C6-D248-47EA-B904-E93FBAC7FD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029" name="Group 62">
                <a:extLst>
                  <a:ext uri="{FF2B5EF4-FFF2-40B4-BE49-F238E27FC236}">
                    <a16:creationId xmlns:a16="http://schemas.microsoft.com/office/drawing/2014/main" id="{3134C034-CEB1-4A44-8619-4775A2A9D6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049" name="Oval 63">
                  <a:extLst>
                    <a:ext uri="{FF2B5EF4-FFF2-40B4-BE49-F238E27FC236}">
                      <a16:creationId xmlns:a16="http://schemas.microsoft.com/office/drawing/2014/main" id="{E5647EC2-5D5B-4A01-AA85-67BA4FF45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50" name="Text Box 64">
                  <a:extLst>
                    <a:ext uri="{FF2B5EF4-FFF2-40B4-BE49-F238E27FC236}">
                      <a16:creationId xmlns:a16="http://schemas.microsoft.com/office/drawing/2014/main" id="{258D3A1C-E93C-447C-8854-5313CF0018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030" name="Group 65">
                <a:extLst>
                  <a:ext uri="{FF2B5EF4-FFF2-40B4-BE49-F238E27FC236}">
                    <a16:creationId xmlns:a16="http://schemas.microsoft.com/office/drawing/2014/main" id="{73E2B75B-28F8-485E-987F-07ACCCFEA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047" name="Oval 66">
                  <a:extLst>
                    <a:ext uri="{FF2B5EF4-FFF2-40B4-BE49-F238E27FC236}">
                      <a16:creationId xmlns:a16="http://schemas.microsoft.com/office/drawing/2014/main" id="{D2DC470F-F8CD-4448-9CAA-858EA25F1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48" name="Text Box 67">
                  <a:extLst>
                    <a:ext uri="{FF2B5EF4-FFF2-40B4-BE49-F238E27FC236}">
                      <a16:creationId xmlns:a16="http://schemas.microsoft.com/office/drawing/2014/main" id="{B6517CE2-2326-4533-9CF9-E776D62F1E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031" name="Group 68">
                <a:extLst>
                  <a:ext uri="{FF2B5EF4-FFF2-40B4-BE49-F238E27FC236}">
                    <a16:creationId xmlns:a16="http://schemas.microsoft.com/office/drawing/2014/main" id="{E1A4ABDD-BA87-42AD-8416-94A59AB39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045" name="Oval 69">
                  <a:extLst>
                    <a:ext uri="{FF2B5EF4-FFF2-40B4-BE49-F238E27FC236}">
                      <a16:creationId xmlns:a16="http://schemas.microsoft.com/office/drawing/2014/main" id="{11CB133A-E430-4F40-A085-C6227F539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046" name="Text Box 70">
                  <a:extLst>
                    <a:ext uri="{FF2B5EF4-FFF2-40B4-BE49-F238E27FC236}">
                      <a16:creationId xmlns:a16="http://schemas.microsoft.com/office/drawing/2014/main" id="{6519100D-0C23-4CA9-8F0F-9D8ABD567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032" name="Group 71">
                <a:extLst>
                  <a:ext uri="{FF2B5EF4-FFF2-40B4-BE49-F238E27FC236}">
                    <a16:creationId xmlns:a16="http://schemas.microsoft.com/office/drawing/2014/main" id="{8A89E8EC-323E-4D27-831E-32F868548F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043" name="Oval 72">
                  <a:extLst>
                    <a:ext uri="{FF2B5EF4-FFF2-40B4-BE49-F238E27FC236}">
                      <a16:creationId xmlns:a16="http://schemas.microsoft.com/office/drawing/2014/main" id="{D6317342-62AA-44FC-9B39-110B3D06D0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2044" name="Text Box 73">
                  <a:extLst>
                    <a:ext uri="{FF2B5EF4-FFF2-40B4-BE49-F238E27FC236}">
                      <a16:creationId xmlns:a16="http://schemas.microsoft.com/office/drawing/2014/main" id="{7818C2F1-5244-4EE1-A020-33037BAF7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033" name="Group 74">
                <a:extLst>
                  <a:ext uri="{FF2B5EF4-FFF2-40B4-BE49-F238E27FC236}">
                    <a16:creationId xmlns:a16="http://schemas.microsoft.com/office/drawing/2014/main" id="{E000601F-8172-410D-BEB8-B3D3207FF7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041" name="Oval 75">
                  <a:extLst>
                    <a:ext uri="{FF2B5EF4-FFF2-40B4-BE49-F238E27FC236}">
                      <a16:creationId xmlns:a16="http://schemas.microsoft.com/office/drawing/2014/main" id="{3328843D-DA0B-4E96-B5D2-04DBD0C66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2042" name="Text Box 76">
                  <a:extLst>
                    <a:ext uri="{FF2B5EF4-FFF2-40B4-BE49-F238E27FC236}">
                      <a16:creationId xmlns:a16="http://schemas.microsoft.com/office/drawing/2014/main" id="{4F7969F1-FD03-42D4-B943-E49EBEA507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034" name="Line 77">
                <a:extLst>
                  <a:ext uri="{FF2B5EF4-FFF2-40B4-BE49-F238E27FC236}">
                    <a16:creationId xmlns:a16="http://schemas.microsoft.com/office/drawing/2014/main" id="{60FC28FA-0AC4-4B33-AFB0-28EAD9DB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5" name="Line 78">
                <a:extLst>
                  <a:ext uri="{FF2B5EF4-FFF2-40B4-BE49-F238E27FC236}">
                    <a16:creationId xmlns:a16="http://schemas.microsoft.com/office/drawing/2014/main" id="{A2A5970B-AB26-49F8-8E0D-76F52502E3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6" name="Line 79">
                <a:extLst>
                  <a:ext uri="{FF2B5EF4-FFF2-40B4-BE49-F238E27FC236}">
                    <a16:creationId xmlns:a16="http://schemas.microsoft.com/office/drawing/2014/main" id="{9F4D42D1-BC2D-4C7E-85B6-7BFD9AEB2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7" name="Line 80">
                <a:extLst>
                  <a:ext uri="{FF2B5EF4-FFF2-40B4-BE49-F238E27FC236}">
                    <a16:creationId xmlns:a16="http://schemas.microsoft.com/office/drawing/2014/main" id="{CA798C23-34C2-4324-A02E-E10605F61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8" name="Line 81">
                <a:extLst>
                  <a:ext uri="{FF2B5EF4-FFF2-40B4-BE49-F238E27FC236}">
                    <a16:creationId xmlns:a16="http://schemas.microsoft.com/office/drawing/2014/main" id="{D9DEF49D-DEF8-40FC-A1CA-D62296C8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39" name="Line 82">
                <a:extLst>
                  <a:ext uri="{FF2B5EF4-FFF2-40B4-BE49-F238E27FC236}">
                    <a16:creationId xmlns:a16="http://schemas.microsoft.com/office/drawing/2014/main" id="{AE71F3E7-F2BB-49E4-8FF3-A54F4E65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40" name="Line 83">
                <a:extLst>
                  <a:ext uri="{FF2B5EF4-FFF2-40B4-BE49-F238E27FC236}">
                    <a16:creationId xmlns:a16="http://schemas.microsoft.com/office/drawing/2014/main" id="{73A3EEB9-6156-4747-90AF-6F97652AF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026" name="Line 84">
              <a:extLst>
                <a:ext uri="{FF2B5EF4-FFF2-40B4-BE49-F238E27FC236}">
                  <a16:creationId xmlns:a16="http://schemas.microsoft.com/office/drawing/2014/main" id="{1FB9C5F9-93D0-4495-97E0-21BA70E5A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Text Box 85">
              <a:extLst>
                <a:ext uri="{FF2B5EF4-FFF2-40B4-BE49-F238E27FC236}">
                  <a16:creationId xmlns:a16="http://schemas.microsoft.com/office/drawing/2014/main" id="{005E1DE6-A66D-444F-9EA8-9C0172F27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1752" name="Group 86">
            <a:extLst>
              <a:ext uri="{FF2B5EF4-FFF2-40B4-BE49-F238E27FC236}">
                <a16:creationId xmlns:a16="http://schemas.microsoft.com/office/drawing/2014/main" id="{E6A08303-FD0C-497D-B27E-B750185C8EA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000" name="Group 87">
              <a:extLst>
                <a:ext uri="{FF2B5EF4-FFF2-40B4-BE49-F238E27FC236}">
                  <a16:creationId xmlns:a16="http://schemas.microsoft.com/office/drawing/2014/main" id="{1954655D-040D-4C11-9A9D-62F3260E7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023" name="Oval 88">
                <a:extLst>
                  <a:ext uri="{FF2B5EF4-FFF2-40B4-BE49-F238E27FC236}">
                    <a16:creationId xmlns:a16="http://schemas.microsoft.com/office/drawing/2014/main" id="{E10C728D-8DD5-48A5-A9A8-AF3C40EA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4" name="Text Box 89">
                <a:extLst>
                  <a:ext uri="{FF2B5EF4-FFF2-40B4-BE49-F238E27FC236}">
                    <a16:creationId xmlns:a16="http://schemas.microsoft.com/office/drawing/2014/main" id="{FBAC06A8-98AD-4CDB-99B6-49C20B445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001" name="Group 90">
              <a:extLst>
                <a:ext uri="{FF2B5EF4-FFF2-40B4-BE49-F238E27FC236}">
                  <a16:creationId xmlns:a16="http://schemas.microsoft.com/office/drawing/2014/main" id="{11BE13B5-06C8-4831-B40C-660B9864D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021" name="Oval 91">
                <a:extLst>
                  <a:ext uri="{FF2B5EF4-FFF2-40B4-BE49-F238E27FC236}">
                    <a16:creationId xmlns:a16="http://schemas.microsoft.com/office/drawing/2014/main" id="{BB4475D0-F4E6-40E1-BE5D-989D843BA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22" name="Text Box 92">
                <a:extLst>
                  <a:ext uri="{FF2B5EF4-FFF2-40B4-BE49-F238E27FC236}">
                    <a16:creationId xmlns:a16="http://schemas.microsoft.com/office/drawing/2014/main" id="{3F784012-142E-47F6-BF2B-7A340C562E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002" name="Group 93">
              <a:extLst>
                <a:ext uri="{FF2B5EF4-FFF2-40B4-BE49-F238E27FC236}">
                  <a16:creationId xmlns:a16="http://schemas.microsoft.com/office/drawing/2014/main" id="{B0CC0B60-9B21-45D8-8364-EE53DE727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019" name="Oval 94">
                <a:extLst>
                  <a:ext uri="{FF2B5EF4-FFF2-40B4-BE49-F238E27FC236}">
                    <a16:creationId xmlns:a16="http://schemas.microsoft.com/office/drawing/2014/main" id="{A27BEF3D-9AF8-4865-9825-B9E5271B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020" name="Text Box 95">
                <a:extLst>
                  <a:ext uri="{FF2B5EF4-FFF2-40B4-BE49-F238E27FC236}">
                    <a16:creationId xmlns:a16="http://schemas.microsoft.com/office/drawing/2014/main" id="{0C9D5994-6C87-49BB-82E0-C495081B7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003" name="Group 96">
              <a:extLst>
                <a:ext uri="{FF2B5EF4-FFF2-40B4-BE49-F238E27FC236}">
                  <a16:creationId xmlns:a16="http://schemas.microsoft.com/office/drawing/2014/main" id="{E5F26526-37D7-4B05-A4C9-AC2CF010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017" name="Oval 97">
                <a:extLst>
                  <a:ext uri="{FF2B5EF4-FFF2-40B4-BE49-F238E27FC236}">
                    <a16:creationId xmlns:a16="http://schemas.microsoft.com/office/drawing/2014/main" id="{BF1740CC-091C-4A4C-8EF0-DFCC6939F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018" name="Text Box 98">
                <a:extLst>
                  <a:ext uri="{FF2B5EF4-FFF2-40B4-BE49-F238E27FC236}">
                    <a16:creationId xmlns:a16="http://schemas.microsoft.com/office/drawing/2014/main" id="{971A5D3D-544B-4803-9235-D9CB3BA13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004" name="Group 99">
              <a:extLst>
                <a:ext uri="{FF2B5EF4-FFF2-40B4-BE49-F238E27FC236}">
                  <a16:creationId xmlns:a16="http://schemas.microsoft.com/office/drawing/2014/main" id="{3614004B-B887-47BF-A1B9-061E5A448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015" name="Oval 100">
                <a:extLst>
                  <a:ext uri="{FF2B5EF4-FFF2-40B4-BE49-F238E27FC236}">
                    <a16:creationId xmlns:a16="http://schemas.microsoft.com/office/drawing/2014/main" id="{411B403F-EFA3-4DDA-9356-772F45E37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016" name="Text Box 101">
                <a:extLst>
                  <a:ext uri="{FF2B5EF4-FFF2-40B4-BE49-F238E27FC236}">
                    <a16:creationId xmlns:a16="http://schemas.microsoft.com/office/drawing/2014/main" id="{0DC1EC60-94E9-42DE-B836-7862A1A11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005" name="Group 102">
              <a:extLst>
                <a:ext uri="{FF2B5EF4-FFF2-40B4-BE49-F238E27FC236}">
                  <a16:creationId xmlns:a16="http://schemas.microsoft.com/office/drawing/2014/main" id="{A2AC967E-B35D-4098-B0F8-B4B6F6F6F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013" name="Oval 103">
                <a:extLst>
                  <a:ext uri="{FF2B5EF4-FFF2-40B4-BE49-F238E27FC236}">
                    <a16:creationId xmlns:a16="http://schemas.microsoft.com/office/drawing/2014/main" id="{82173A6E-5B0C-4013-8A3B-404136C2A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014" name="Text Box 104">
                <a:extLst>
                  <a:ext uri="{FF2B5EF4-FFF2-40B4-BE49-F238E27FC236}">
                    <a16:creationId xmlns:a16="http://schemas.microsoft.com/office/drawing/2014/main" id="{A0E74D50-D744-49CC-8B0C-485DB73851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006" name="Line 105">
              <a:extLst>
                <a:ext uri="{FF2B5EF4-FFF2-40B4-BE49-F238E27FC236}">
                  <a16:creationId xmlns:a16="http://schemas.microsoft.com/office/drawing/2014/main" id="{24F251B3-AF02-4247-A1ED-F35E476B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7" name="Line 106">
              <a:extLst>
                <a:ext uri="{FF2B5EF4-FFF2-40B4-BE49-F238E27FC236}">
                  <a16:creationId xmlns:a16="http://schemas.microsoft.com/office/drawing/2014/main" id="{403ECD8A-71E7-4BD2-9B56-9E7DC2BEBA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Line 107">
              <a:extLst>
                <a:ext uri="{FF2B5EF4-FFF2-40B4-BE49-F238E27FC236}">
                  <a16:creationId xmlns:a16="http://schemas.microsoft.com/office/drawing/2014/main" id="{ED6D8D77-D6CB-444B-B14C-EB0BD1002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Line 108">
              <a:extLst>
                <a:ext uri="{FF2B5EF4-FFF2-40B4-BE49-F238E27FC236}">
                  <a16:creationId xmlns:a16="http://schemas.microsoft.com/office/drawing/2014/main" id="{59794575-2735-4852-8D89-87ABE339B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Line 109">
              <a:extLst>
                <a:ext uri="{FF2B5EF4-FFF2-40B4-BE49-F238E27FC236}">
                  <a16:creationId xmlns:a16="http://schemas.microsoft.com/office/drawing/2014/main" id="{FE678D8D-5B7E-42E4-AC96-DE17A62F5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Line 110">
              <a:extLst>
                <a:ext uri="{FF2B5EF4-FFF2-40B4-BE49-F238E27FC236}">
                  <a16:creationId xmlns:a16="http://schemas.microsoft.com/office/drawing/2014/main" id="{D76541DC-08DB-4448-B199-CDEB7A3DB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Line 111">
              <a:extLst>
                <a:ext uri="{FF2B5EF4-FFF2-40B4-BE49-F238E27FC236}">
                  <a16:creationId xmlns:a16="http://schemas.microsoft.com/office/drawing/2014/main" id="{B53BB92B-500D-40A9-835B-2B09D1319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3" name="Group 112">
            <a:extLst>
              <a:ext uri="{FF2B5EF4-FFF2-40B4-BE49-F238E27FC236}">
                <a16:creationId xmlns:a16="http://schemas.microsoft.com/office/drawing/2014/main" id="{8A300D4E-B107-4071-BA8C-DBB72DDDFB7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75" name="Group 113">
              <a:extLst>
                <a:ext uri="{FF2B5EF4-FFF2-40B4-BE49-F238E27FC236}">
                  <a16:creationId xmlns:a16="http://schemas.microsoft.com/office/drawing/2014/main" id="{4B2CD7B2-4F09-4BFE-B655-763154A36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98" name="Oval 114">
                <a:extLst>
                  <a:ext uri="{FF2B5EF4-FFF2-40B4-BE49-F238E27FC236}">
                    <a16:creationId xmlns:a16="http://schemas.microsoft.com/office/drawing/2014/main" id="{32350F9C-67A8-40D5-A0BE-B67628110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1999" name="Text Box 115">
                <a:extLst>
                  <a:ext uri="{FF2B5EF4-FFF2-40B4-BE49-F238E27FC236}">
                    <a16:creationId xmlns:a16="http://schemas.microsoft.com/office/drawing/2014/main" id="{B948B944-0D12-407F-ADF9-E8E37DA4B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76" name="Group 116">
              <a:extLst>
                <a:ext uri="{FF2B5EF4-FFF2-40B4-BE49-F238E27FC236}">
                  <a16:creationId xmlns:a16="http://schemas.microsoft.com/office/drawing/2014/main" id="{80DC6BDE-913D-46D4-A2A8-704A2B61E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96" name="Oval 117">
                <a:extLst>
                  <a:ext uri="{FF2B5EF4-FFF2-40B4-BE49-F238E27FC236}">
                    <a16:creationId xmlns:a16="http://schemas.microsoft.com/office/drawing/2014/main" id="{E8906C52-1EC6-4D58-8883-A76F30DA7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97" name="Text Box 118">
                <a:extLst>
                  <a:ext uri="{FF2B5EF4-FFF2-40B4-BE49-F238E27FC236}">
                    <a16:creationId xmlns:a16="http://schemas.microsoft.com/office/drawing/2014/main" id="{AAAFCE44-5904-4564-A7E3-ABF7F0EE4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77" name="Group 119">
              <a:extLst>
                <a:ext uri="{FF2B5EF4-FFF2-40B4-BE49-F238E27FC236}">
                  <a16:creationId xmlns:a16="http://schemas.microsoft.com/office/drawing/2014/main" id="{29DD7576-6D58-49F9-890A-0DB8FFEA5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94" name="Oval 120">
                <a:extLst>
                  <a:ext uri="{FF2B5EF4-FFF2-40B4-BE49-F238E27FC236}">
                    <a16:creationId xmlns:a16="http://schemas.microsoft.com/office/drawing/2014/main" id="{ACEFA9B3-225A-44C3-84CD-D1422A617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95" name="Text Box 121">
                <a:extLst>
                  <a:ext uri="{FF2B5EF4-FFF2-40B4-BE49-F238E27FC236}">
                    <a16:creationId xmlns:a16="http://schemas.microsoft.com/office/drawing/2014/main" id="{6160E19A-1D8B-4598-B0FF-131EA5A9A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78" name="Group 122">
              <a:extLst>
                <a:ext uri="{FF2B5EF4-FFF2-40B4-BE49-F238E27FC236}">
                  <a16:creationId xmlns:a16="http://schemas.microsoft.com/office/drawing/2014/main" id="{13E19B08-07FE-4015-BC7D-58DE8A5D8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92" name="Oval 123">
                <a:extLst>
                  <a:ext uri="{FF2B5EF4-FFF2-40B4-BE49-F238E27FC236}">
                    <a16:creationId xmlns:a16="http://schemas.microsoft.com/office/drawing/2014/main" id="{72A6345A-A8F5-42B4-AA5A-C51DB311B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93" name="Text Box 124">
                <a:extLst>
                  <a:ext uri="{FF2B5EF4-FFF2-40B4-BE49-F238E27FC236}">
                    <a16:creationId xmlns:a16="http://schemas.microsoft.com/office/drawing/2014/main" id="{56D1763C-03FA-41CD-904A-6360CAAB6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79" name="Group 125">
              <a:extLst>
                <a:ext uri="{FF2B5EF4-FFF2-40B4-BE49-F238E27FC236}">
                  <a16:creationId xmlns:a16="http://schemas.microsoft.com/office/drawing/2014/main" id="{C88AA4C5-B017-467B-A665-E11D76724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90" name="Oval 126">
                <a:extLst>
                  <a:ext uri="{FF2B5EF4-FFF2-40B4-BE49-F238E27FC236}">
                    <a16:creationId xmlns:a16="http://schemas.microsoft.com/office/drawing/2014/main" id="{2FFC5981-F4C1-44FF-8EBE-CBD98A4E2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91" name="Text Box 127">
                <a:extLst>
                  <a:ext uri="{FF2B5EF4-FFF2-40B4-BE49-F238E27FC236}">
                    <a16:creationId xmlns:a16="http://schemas.microsoft.com/office/drawing/2014/main" id="{04C0725C-C4EC-48CD-8E00-258B25363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80" name="Group 128">
              <a:extLst>
                <a:ext uri="{FF2B5EF4-FFF2-40B4-BE49-F238E27FC236}">
                  <a16:creationId xmlns:a16="http://schemas.microsoft.com/office/drawing/2014/main" id="{0F61E489-EF22-4096-AF63-6FBD9BCC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88" name="Oval 129">
                <a:extLst>
                  <a:ext uri="{FF2B5EF4-FFF2-40B4-BE49-F238E27FC236}">
                    <a16:creationId xmlns:a16="http://schemas.microsoft.com/office/drawing/2014/main" id="{0C58BEF0-D527-4391-B611-A5DD355B4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89" name="Text Box 130">
                <a:extLst>
                  <a:ext uri="{FF2B5EF4-FFF2-40B4-BE49-F238E27FC236}">
                    <a16:creationId xmlns:a16="http://schemas.microsoft.com/office/drawing/2014/main" id="{65CAB048-8321-4773-BA30-5AD8DAB83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81" name="Line 131">
              <a:extLst>
                <a:ext uri="{FF2B5EF4-FFF2-40B4-BE49-F238E27FC236}">
                  <a16:creationId xmlns:a16="http://schemas.microsoft.com/office/drawing/2014/main" id="{F7D7A5FA-D1D4-44B5-AE74-4EA1885AD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Line 132">
              <a:extLst>
                <a:ext uri="{FF2B5EF4-FFF2-40B4-BE49-F238E27FC236}">
                  <a16:creationId xmlns:a16="http://schemas.microsoft.com/office/drawing/2014/main" id="{E9C79367-55BB-4C9A-B6D3-9E15B64CBF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3" name="Line 133">
              <a:extLst>
                <a:ext uri="{FF2B5EF4-FFF2-40B4-BE49-F238E27FC236}">
                  <a16:creationId xmlns:a16="http://schemas.microsoft.com/office/drawing/2014/main" id="{CC938475-9314-4EBB-AE64-2850D657C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4" name="Line 134">
              <a:extLst>
                <a:ext uri="{FF2B5EF4-FFF2-40B4-BE49-F238E27FC236}">
                  <a16:creationId xmlns:a16="http://schemas.microsoft.com/office/drawing/2014/main" id="{D22855B0-3177-47FE-B19B-032A9F4EF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5" name="Line 135">
              <a:extLst>
                <a:ext uri="{FF2B5EF4-FFF2-40B4-BE49-F238E27FC236}">
                  <a16:creationId xmlns:a16="http://schemas.microsoft.com/office/drawing/2014/main" id="{089D1375-3089-4F91-9D6C-B407A0BA5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6" name="Line 136">
              <a:extLst>
                <a:ext uri="{FF2B5EF4-FFF2-40B4-BE49-F238E27FC236}">
                  <a16:creationId xmlns:a16="http://schemas.microsoft.com/office/drawing/2014/main" id="{52F6AB9C-BD29-440F-BDD8-B74585947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7" name="Line 137">
              <a:extLst>
                <a:ext uri="{FF2B5EF4-FFF2-40B4-BE49-F238E27FC236}">
                  <a16:creationId xmlns:a16="http://schemas.microsoft.com/office/drawing/2014/main" id="{AE2CE015-21B7-4BCA-AD45-97FF31EB0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4" name="Group 138">
            <a:extLst>
              <a:ext uri="{FF2B5EF4-FFF2-40B4-BE49-F238E27FC236}">
                <a16:creationId xmlns:a16="http://schemas.microsoft.com/office/drawing/2014/main" id="{D7B451C8-A77D-414E-8C81-47D1E61AB3C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1947" name="Group 139">
              <a:extLst>
                <a:ext uri="{FF2B5EF4-FFF2-40B4-BE49-F238E27FC236}">
                  <a16:creationId xmlns:a16="http://schemas.microsoft.com/office/drawing/2014/main" id="{295B829F-B17E-41AF-A934-5CFC69BCD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950" name="Group 140">
                <a:extLst>
                  <a:ext uri="{FF2B5EF4-FFF2-40B4-BE49-F238E27FC236}">
                    <a16:creationId xmlns:a16="http://schemas.microsoft.com/office/drawing/2014/main" id="{E490E5A2-605E-41CB-987A-6CED2E9CE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973" name="Oval 141">
                  <a:extLst>
                    <a:ext uri="{FF2B5EF4-FFF2-40B4-BE49-F238E27FC236}">
                      <a16:creationId xmlns:a16="http://schemas.microsoft.com/office/drawing/2014/main" id="{B9A75C48-3C28-4E1A-B1F0-1EDA93007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1974" name="Text Box 142">
                  <a:extLst>
                    <a:ext uri="{FF2B5EF4-FFF2-40B4-BE49-F238E27FC236}">
                      <a16:creationId xmlns:a16="http://schemas.microsoft.com/office/drawing/2014/main" id="{12D79B13-AB2F-423D-89EA-04DF799AB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951" name="Group 143">
                <a:extLst>
                  <a:ext uri="{FF2B5EF4-FFF2-40B4-BE49-F238E27FC236}">
                    <a16:creationId xmlns:a16="http://schemas.microsoft.com/office/drawing/2014/main" id="{590F7438-0DDC-4793-B28D-03A1F721FF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971" name="Oval 144">
                  <a:extLst>
                    <a:ext uri="{FF2B5EF4-FFF2-40B4-BE49-F238E27FC236}">
                      <a16:creationId xmlns:a16="http://schemas.microsoft.com/office/drawing/2014/main" id="{E98DCD29-8441-4AD7-A76D-7C8B33594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72" name="Text Box 145">
                  <a:extLst>
                    <a:ext uri="{FF2B5EF4-FFF2-40B4-BE49-F238E27FC236}">
                      <a16:creationId xmlns:a16="http://schemas.microsoft.com/office/drawing/2014/main" id="{69A9C621-919E-4755-A2AA-157B877A29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952" name="Group 146">
                <a:extLst>
                  <a:ext uri="{FF2B5EF4-FFF2-40B4-BE49-F238E27FC236}">
                    <a16:creationId xmlns:a16="http://schemas.microsoft.com/office/drawing/2014/main" id="{F8A657CC-9897-43CF-9E73-AAE5FD8C5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969" name="Oval 147">
                  <a:extLst>
                    <a:ext uri="{FF2B5EF4-FFF2-40B4-BE49-F238E27FC236}">
                      <a16:creationId xmlns:a16="http://schemas.microsoft.com/office/drawing/2014/main" id="{DA29111C-D920-4619-A06A-F4060692B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1970" name="Text Box 148">
                  <a:extLst>
                    <a:ext uri="{FF2B5EF4-FFF2-40B4-BE49-F238E27FC236}">
                      <a16:creationId xmlns:a16="http://schemas.microsoft.com/office/drawing/2014/main" id="{84F69BA8-A64D-497D-8CDC-A5543BD73F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953" name="Group 149">
                <a:extLst>
                  <a:ext uri="{FF2B5EF4-FFF2-40B4-BE49-F238E27FC236}">
                    <a16:creationId xmlns:a16="http://schemas.microsoft.com/office/drawing/2014/main" id="{3F27E0FB-E88F-48CC-AFBD-1D6BFC22E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967" name="Oval 150">
                  <a:extLst>
                    <a:ext uri="{FF2B5EF4-FFF2-40B4-BE49-F238E27FC236}">
                      <a16:creationId xmlns:a16="http://schemas.microsoft.com/office/drawing/2014/main" id="{49FA0EF5-CC92-4F7D-B5D3-1322170260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968" name="Text Box 151">
                  <a:extLst>
                    <a:ext uri="{FF2B5EF4-FFF2-40B4-BE49-F238E27FC236}">
                      <a16:creationId xmlns:a16="http://schemas.microsoft.com/office/drawing/2014/main" id="{D90DCB2B-EE2C-4B04-B799-AFA3E14881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954" name="Group 152">
                <a:extLst>
                  <a:ext uri="{FF2B5EF4-FFF2-40B4-BE49-F238E27FC236}">
                    <a16:creationId xmlns:a16="http://schemas.microsoft.com/office/drawing/2014/main" id="{94D44732-2A71-4165-AC4F-F4441E0C5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965" name="Oval 153">
                  <a:extLst>
                    <a:ext uri="{FF2B5EF4-FFF2-40B4-BE49-F238E27FC236}">
                      <a16:creationId xmlns:a16="http://schemas.microsoft.com/office/drawing/2014/main" id="{01C75CE6-F110-452A-AFEA-23AC380A2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1966" name="Text Box 154">
                  <a:extLst>
                    <a:ext uri="{FF2B5EF4-FFF2-40B4-BE49-F238E27FC236}">
                      <a16:creationId xmlns:a16="http://schemas.microsoft.com/office/drawing/2014/main" id="{EB79FA31-DA60-469E-BADA-7F03D3E304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955" name="Group 155">
                <a:extLst>
                  <a:ext uri="{FF2B5EF4-FFF2-40B4-BE49-F238E27FC236}">
                    <a16:creationId xmlns:a16="http://schemas.microsoft.com/office/drawing/2014/main" id="{7199C917-BDF2-45F7-A55C-A39B6F519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963" name="Oval 156">
                  <a:extLst>
                    <a:ext uri="{FF2B5EF4-FFF2-40B4-BE49-F238E27FC236}">
                      <a16:creationId xmlns:a16="http://schemas.microsoft.com/office/drawing/2014/main" id="{49352FCC-FBFE-475F-9A58-9D9BE5099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1964" name="Text Box 157">
                  <a:extLst>
                    <a:ext uri="{FF2B5EF4-FFF2-40B4-BE49-F238E27FC236}">
                      <a16:creationId xmlns:a16="http://schemas.microsoft.com/office/drawing/2014/main" id="{9386C4D8-51DE-4C63-80B3-F570D7E39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956" name="Line 158">
                <a:extLst>
                  <a:ext uri="{FF2B5EF4-FFF2-40B4-BE49-F238E27FC236}">
                    <a16:creationId xmlns:a16="http://schemas.microsoft.com/office/drawing/2014/main" id="{94810DB0-B6F8-4ACB-A5C1-35F9E3398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7" name="Line 159">
                <a:extLst>
                  <a:ext uri="{FF2B5EF4-FFF2-40B4-BE49-F238E27FC236}">
                    <a16:creationId xmlns:a16="http://schemas.microsoft.com/office/drawing/2014/main" id="{AA434A82-3279-4C3E-B5C7-EBC431D5D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8" name="Line 160">
                <a:extLst>
                  <a:ext uri="{FF2B5EF4-FFF2-40B4-BE49-F238E27FC236}">
                    <a16:creationId xmlns:a16="http://schemas.microsoft.com/office/drawing/2014/main" id="{738A8CFA-0AA5-4DFD-9E4A-F76FDB1A7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9" name="Line 161">
                <a:extLst>
                  <a:ext uri="{FF2B5EF4-FFF2-40B4-BE49-F238E27FC236}">
                    <a16:creationId xmlns:a16="http://schemas.microsoft.com/office/drawing/2014/main" id="{48608CBE-3D80-4C5A-9A22-13D887D5B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Line 162">
                <a:extLst>
                  <a:ext uri="{FF2B5EF4-FFF2-40B4-BE49-F238E27FC236}">
                    <a16:creationId xmlns:a16="http://schemas.microsoft.com/office/drawing/2014/main" id="{DE3429DD-7998-40B8-B6F9-A8DB7E1FC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Line 163">
                <a:extLst>
                  <a:ext uri="{FF2B5EF4-FFF2-40B4-BE49-F238E27FC236}">
                    <a16:creationId xmlns:a16="http://schemas.microsoft.com/office/drawing/2014/main" id="{6978C537-A751-48A9-B321-C38C3B13D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2" name="Line 164">
                <a:extLst>
                  <a:ext uri="{FF2B5EF4-FFF2-40B4-BE49-F238E27FC236}">
                    <a16:creationId xmlns:a16="http://schemas.microsoft.com/office/drawing/2014/main" id="{4AFED9DD-89BE-4D4D-81AE-7DEA850D7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948" name="Line 165">
              <a:extLst>
                <a:ext uri="{FF2B5EF4-FFF2-40B4-BE49-F238E27FC236}">
                  <a16:creationId xmlns:a16="http://schemas.microsoft.com/office/drawing/2014/main" id="{CC0D8AFA-EB17-4ADE-A0B9-594C23A2B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Text Box 166">
              <a:extLst>
                <a:ext uri="{FF2B5EF4-FFF2-40B4-BE49-F238E27FC236}">
                  <a16:creationId xmlns:a16="http://schemas.microsoft.com/office/drawing/2014/main" id="{D1C12126-B55D-48B7-A4AA-AB3D864D9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1755" name="Group 167">
            <a:extLst>
              <a:ext uri="{FF2B5EF4-FFF2-40B4-BE49-F238E27FC236}">
                <a16:creationId xmlns:a16="http://schemas.microsoft.com/office/drawing/2014/main" id="{48D6F32B-432F-45B7-8F66-D6E4525B971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922" name="Group 168">
              <a:extLst>
                <a:ext uri="{FF2B5EF4-FFF2-40B4-BE49-F238E27FC236}">
                  <a16:creationId xmlns:a16="http://schemas.microsoft.com/office/drawing/2014/main" id="{9FC78AEA-D0FD-418D-9522-D7E8940D8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45" name="Oval 169">
                <a:extLst>
                  <a:ext uri="{FF2B5EF4-FFF2-40B4-BE49-F238E27FC236}">
                    <a16:creationId xmlns:a16="http://schemas.microsoft.com/office/drawing/2014/main" id="{09660554-FE42-4627-92AB-711C4946E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46" name="Text Box 170">
                <a:extLst>
                  <a:ext uri="{FF2B5EF4-FFF2-40B4-BE49-F238E27FC236}">
                    <a16:creationId xmlns:a16="http://schemas.microsoft.com/office/drawing/2014/main" id="{BDE0446D-225A-4DAA-BDA6-614527F54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923" name="Group 171">
              <a:extLst>
                <a:ext uri="{FF2B5EF4-FFF2-40B4-BE49-F238E27FC236}">
                  <a16:creationId xmlns:a16="http://schemas.microsoft.com/office/drawing/2014/main" id="{7747ECE1-139A-4526-989D-E3912EF12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43" name="Oval 172">
                <a:extLst>
                  <a:ext uri="{FF2B5EF4-FFF2-40B4-BE49-F238E27FC236}">
                    <a16:creationId xmlns:a16="http://schemas.microsoft.com/office/drawing/2014/main" id="{725F1BE2-6EDE-4D72-822E-07A4A4701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4" name="Text Box 173">
                <a:extLst>
                  <a:ext uri="{FF2B5EF4-FFF2-40B4-BE49-F238E27FC236}">
                    <a16:creationId xmlns:a16="http://schemas.microsoft.com/office/drawing/2014/main" id="{64153601-D893-4E7C-9C21-A41AFFF0F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924" name="Group 174">
              <a:extLst>
                <a:ext uri="{FF2B5EF4-FFF2-40B4-BE49-F238E27FC236}">
                  <a16:creationId xmlns:a16="http://schemas.microsoft.com/office/drawing/2014/main" id="{1CD36E99-EDF0-45D0-BAC7-4AC6112B2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41" name="Oval 175">
                <a:extLst>
                  <a:ext uri="{FF2B5EF4-FFF2-40B4-BE49-F238E27FC236}">
                    <a16:creationId xmlns:a16="http://schemas.microsoft.com/office/drawing/2014/main" id="{2C5A3ADB-E908-4887-8A6A-0B90AA1F2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1942" name="Text Box 176">
                <a:extLst>
                  <a:ext uri="{FF2B5EF4-FFF2-40B4-BE49-F238E27FC236}">
                    <a16:creationId xmlns:a16="http://schemas.microsoft.com/office/drawing/2014/main" id="{6622521B-FF11-41D4-AD7E-470A8CE69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25" name="Group 177">
              <a:extLst>
                <a:ext uri="{FF2B5EF4-FFF2-40B4-BE49-F238E27FC236}">
                  <a16:creationId xmlns:a16="http://schemas.microsoft.com/office/drawing/2014/main" id="{FA63BC47-6C92-4269-9AB7-3D1704CD9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39" name="Oval 178">
                <a:extLst>
                  <a:ext uri="{FF2B5EF4-FFF2-40B4-BE49-F238E27FC236}">
                    <a16:creationId xmlns:a16="http://schemas.microsoft.com/office/drawing/2014/main" id="{98755AAB-C6D1-4961-9BCD-80D2EA058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40" name="Text Box 179">
                <a:extLst>
                  <a:ext uri="{FF2B5EF4-FFF2-40B4-BE49-F238E27FC236}">
                    <a16:creationId xmlns:a16="http://schemas.microsoft.com/office/drawing/2014/main" id="{C0CE3675-5828-4C7B-954D-EF0874D19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26" name="Group 180">
              <a:extLst>
                <a:ext uri="{FF2B5EF4-FFF2-40B4-BE49-F238E27FC236}">
                  <a16:creationId xmlns:a16="http://schemas.microsoft.com/office/drawing/2014/main" id="{90C4A0F9-EDAF-4CD8-BDB2-93A3F8B08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37" name="Oval 181">
                <a:extLst>
                  <a:ext uri="{FF2B5EF4-FFF2-40B4-BE49-F238E27FC236}">
                    <a16:creationId xmlns:a16="http://schemas.microsoft.com/office/drawing/2014/main" id="{C1889006-05FC-477F-8FDB-026B60DF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38" name="Text Box 182">
                <a:extLst>
                  <a:ext uri="{FF2B5EF4-FFF2-40B4-BE49-F238E27FC236}">
                    <a16:creationId xmlns:a16="http://schemas.microsoft.com/office/drawing/2014/main" id="{A5CDD34A-4658-43CA-B42D-66AD84104A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27" name="Group 183">
              <a:extLst>
                <a:ext uri="{FF2B5EF4-FFF2-40B4-BE49-F238E27FC236}">
                  <a16:creationId xmlns:a16="http://schemas.microsoft.com/office/drawing/2014/main" id="{F6E6AD87-E481-4F00-B567-867FFAF7A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35" name="Oval 184">
                <a:extLst>
                  <a:ext uri="{FF2B5EF4-FFF2-40B4-BE49-F238E27FC236}">
                    <a16:creationId xmlns:a16="http://schemas.microsoft.com/office/drawing/2014/main" id="{C11B2BCB-D1BD-43D0-A0BC-78DFC86ED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36" name="Text Box 185">
                <a:extLst>
                  <a:ext uri="{FF2B5EF4-FFF2-40B4-BE49-F238E27FC236}">
                    <a16:creationId xmlns:a16="http://schemas.microsoft.com/office/drawing/2014/main" id="{2FBAF452-DBB4-4620-85A9-1454651C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28" name="Line 186">
              <a:extLst>
                <a:ext uri="{FF2B5EF4-FFF2-40B4-BE49-F238E27FC236}">
                  <a16:creationId xmlns:a16="http://schemas.microsoft.com/office/drawing/2014/main" id="{84DA3A51-CE58-482B-9B95-E02D59ABE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187">
              <a:extLst>
                <a:ext uri="{FF2B5EF4-FFF2-40B4-BE49-F238E27FC236}">
                  <a16:creationId xmlns:a16="http://schemas.microsoft.com/office/drawing/2014/main" id="{DA1023AB-4F9C-40E3-8285-BB8D5BB9BB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188">
              <a:extLst>
                <a:ext uri="{FF2B5EF4-FFF2-40B4-BE49-F238E27FC236}">
                  <a16:creationId xmlns:a16="http://schemas.microsoft.com/office/drawing/2014/main" id="{E11EFC82-0E5E-4EDA-AAFD-2F9E3E831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189">
              <a:extLst>
                <a:ext uri="{FF2B5EF4-FFF2-40B4-BE49-F238E27FC236}">
                  <a16:creationId xmlns:a16="http://schemas.microsoft.com/office/drawing/2014/main" id="{6BFFF411-8881-4C40-BB58-9CA26ADC4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Line 190">
              <a:extLst>
                <a:ext uri="{FF2B5EF4-FFF2-40B4-BE49-F238E27FC236}">
                  <a16:creationId xmlns:a16="http://schemas.microsoft.com/office/drawing/2014/main" id="{B7C6CF26-2E1E-4E29-A406-871129926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3" name="Line 191">
              <a:extLst>
                <a:ext uri="{FF2B5EF4-FFF2-40B4-BE49-F238E27FC236}">
                  <a16:creationId xmlns:a16="http://schemas.microsoft.com/office/drawing/2014/main" id="{24D7374C-01E6-4656-9219-63426E1D1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4" name="Line 192">
              <a:extLst>
                <a:ext uri="{FF2B5EF4-FFF2-40B4-BE49-F238E27FC236}">
                  <a16:creationId xmlns:a16="http://schemas.microsoft.com/office/drawing/2014/main" id="{A166F150-C70C-45A2-B2C4-37579198A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6" name="Group 193">
            <a:extLst>
              <a:ext uri="{FF2B5EF4-FFF2-40B4-BE49-F238E27FC236}">
                <a16:creationId xmlns:a16="http://schemas.microsoft.com/office/drawing/2014/main" id="{40D0A863-4551-4952-81C7-4B42CCFC5C2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97" name="Group 194">
              <a:extLst>
                <a:ext uri="{FF2B5EF4-FFF2-40B4-BE49-F238E27FC236}">
                  <a16:creationId xmlns:a16="http://schemas.microsoft.com/office/drawing/2014/main" id="{2BDDB371-1F58-4997-BADA-F8605F23B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920" name="Oval 195">
                <a:extLst>
                  <a:ext uri="{FF2B5EF4-FFF2-40B4-BE49-F238E27FC236}">
                    <a16:creationId xmlns:a16="http://schemas.microsoft.com/office/drawing/2014/main" id="{D1A53C48-3CD6-4AAA-B6AD-314DF6764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921" name="Text Box 196">
                <a:extLst>
                  <a:ext uri="{FF2B5EF4-FFF2-40B4-BE49-F238E27FC236}">
                    <a16:creationId xmlns:a16="http://schemas.microsoft.com/office/drawing/2014/main" id="{C868D901-5E6F-4927-9E14-617498409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98" name="Group 197">
              <a:extLst>
                <a:ext uri="{FF2B5EF4-FFF2-40B4-BE49-F238E27FC236}">
                  <a16:creationId xmlns:a16="http://schemas.microsoft.com/office/drawing/2014/main" id="{AB8B65B9-0237-4FA0-827F-16DEFC64B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918" name="Oval 198">
                <a:extLst>
                  <a:ext uri="{FF2B5EF4-FFF2-40B4-BE49-F238E27FC236}">
                    <a16:creationId xmlns:a16="http://schemas.microsoft.com/office/drawing/2014/main" id="{1F5A588A-D42A-417D-AA8D-763FFC05B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19" name="Text Box 199">
                <a:extLst>
                  <a:ext uri="{FF2B5EF4-FFF2-40B4-BE49-F238E27FC236}">
                    <a16:creationId xmlns:a16="http://schemas.microsoft.com/office/drawing/2014/main" id="{F5B677C6-9D41-44FC-88B1-458595FFD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99" name="Group 200">
              <a:extLst>
                <a:ext uri="{FF2B5EF4-FFF2-40B4-BE49-F238E27FC236}">
                  <a16:creationId xmlns:a16="http://schemas.microsoft.com/office/drawing/2014/main" id="{5A627AD0-9EFA-4D81-A19F-0876492C6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916" name="Oval 201">
                <a:extLst>
                  <a:ext uri="{FF2B5EF4-FFF2-40B4-BE49-F238E27FC236}">
                    <a16:creationId xmlns:a16="http://schemas.microsoft.com/office/drawing/2014/main" id="{D7C929AF-AFE8-4E38-BDA0-52A41C5E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917" name="Text Box 202">
                <a:extLst>
                  <a:ext uri="{FF2B5EF4-FFF2-40B4-BE49-F238E27FC236}">
                    <a16:creationId xmlns:a16="http://schemas.microsoft.com/office/drawing/2014/main" id="{1BB2F3D4-6777-4E0F-A4CF-FA6692B5B5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900" name="Group 203">
              <a:extLst>
                <a:ext uri="{FF2B5EF4-FFF2-40B4-BE49-F238E27FC236}">
                  <a16:creationId xmlns:a16="http://schemas.microsoft.com/office/drawing/2014/main" id="{A20EB6CB-5892-4D2D-88CB-15D308EF3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914" name="Oval 204">
                <a:extLst>
                  <a:ext uri="{FF2B5EF4-FFF2-40B4-BE49-F238E27FC236}">
                    <a16:creationId xmlns:a16="http://schemas.microsoft.com/office/drawing/2014/main" id="{335C29A1-8FDC-4989-BA2B-B2B4C10D3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915" name="Text Box 205">
                <a:extLst>
                  <a:ext uri="{FF2B5EF4-FFF2-40B4-BE49-F238E27FC236}">
                    <a16:creationId xmlns:a16="http://schemas.microsoft.com/office/drawing/2014/main" id="{77239899-A7A6-4E32-B274-EDCBAEF946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901" name="Group 206">
              <a:extLst>
                <a:ext uri="{FF2B5EF4-FFF2-40B4-BE49-F238E27FC236}">
                  <a16:creationId xmlns:a16="http://schemas.microsoft.com/office/drawing/2014/main" id="{A53B53F1-6ACA-4E72-9E81-B41DCE9F7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912" name="Oval 207">
                <a:extLst>
                  <a:ext uri="{FF2B5EF4-FFF2-40B4-BE49-F238E27FC236}">
                    <a16:creationId xmlns:a16="http://schemas.microsoft.com/office/drawing/2014/main" id="{F897413C-F37C-41E4-95D5-0F4552131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1913" name="Text Box 208">
                <a:extLst>
                  <a:ext uri="{FF2B5EF4-FFF2-40B4-BE49-F238E27FC236}">
                    <a16:creationId xmlns:a16="http://schemas.microsoft.com/office/drawing/2014/main" id="{85C049F1-BC1B-459C-ADEF-BE4829C6E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902" name="Group 209">
              <a:extLst>
                <a:ext uri="{FF2B5EF4-FFF2-40B4-BE49-F238E27FC236}">
                  <a16:creationId xmlns:a16="http://schemas.microsoft.com/office/drawing/2014/main" id="{79070D6C-43E3-4608-92F8-03CC1474A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910" name="Oval 210">
                <a:extLst>
                  <a:ext uri="{FF2B5EF4-FFF2-40B4-BE49-F238E27FC236}">
                    <a16:creationId xmlns:a16="http://schemas.microsoft.com/office/drawing/2014/main" id="{6D019C0D-FEC1-4623-9F73-433270DA1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911" name="Text Box 211">
                <a:extLst>
                  <a:ext uri="{FF2B5EF4-FFF2-40B4-BE49-F238E27FC236}">
                    <a16:creationId xmlns:a16="http://schemas.microsoft.com/office/drawing/2014/main" id="{53FB2B4B-6637-4E63-9620-DF57EF270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903" name="Line 212">
              <a:extLst>
                <a:ext uri="{FF2B5EF4-FFF2-40B4-BE49-F238E27FC236}">
                  <a16:creationId xmlns:a16="http://schemas.microsoft.com/office/drawing/2014/main" id="{A3E3C259-3CEA-439C-80CD-E82E89C98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4" name="Line 213">
              <a:extLst>
                <a:ext uri="{FF2B5EF4-FFF2-40B4-BE49-F238E27FC236}">
                  <a16:creationId xmlns:a16="http://schemas.microsoft.com/office/drawing/2014/main" id="{4B99E860-CA60-4B07-95DF-B562767214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5" name="Line 214">
              <a:extLst>
                <a:ext uri="{FF2B5EF4-FFF2-40B4-BE49-F238E27FC236}">
                  <a16:creationId xmlns:a16="http://schemas.microsoft.com/office/drawing/2014/main" id="{93AEAA79-6D90-4BBE-A941-FA3B3B355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6" name="Line 215">
              <a:extLst>
                <a:ext uri="{FF2B5EF4-FFF2-40B4-BE49-F238E27FC236}">
                  <a16:creationId xmlns:a16="http://schemas.microsoft.com/office/drawing/2014/main" id="{2B9E82B2-8658-4976-88F0-5AA6BB2D3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7" name="Line 216">
              <a:extLst>
                <a:ext uri="{FF2B5EF4-FFF2-40B4-BE49-F238E27FC236}">
                  <a16:creationId xmlns:a16="http://schemas.microsoft.com/office/drawing/2014/main" id="{3B899AB2-8AD5-4213-8057-9426621FF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8" name="Line 217">
              <a:extLst>
                <a:ext uri="{FF2B5EF4-FFF2-40B4-BE49-F238E27FC236}">
                  <a16:creationId xmlns:a16="http://schemas.microsoft.com/office/drawing/2014/main" id="{A7F262AC-0470-4A98-A3E3-A98FD1207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9" name="Line 218">
              <a:extLst>
                <a:ext uri="{FF2B5EF4-FFF2-40B4-BE49-F238E27FC236}">
                  <a16:creationId xmlns:a16="http://schemas.microsoft.com/office/drawing/2014/main" id="{701C471D-8B6D-48E8-B940-A84B1129A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7" name="Group 219">
            <a:extLst>
              <a:ext uri="{FF2B5EF4-FFF2-40B4-BE49-F238E27FC236}">
                <a16:creationId xmlns:a16="http://schemas.microsoft.com/office/drawing/2014/main" id="{62878E24-744B-4C7F-8E98-F3A89C1696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72" name="Group 220">
              <a:extLst>
                <a:ext uri="{FF2B5EF4-FFF2-40B4-BE49-F238E27FC236}">
                  <a16:creationId xmlns:a16="http://schemas.microsoft.com/office/drawing/2014/main" id="{6288933D-1894-4AB0-A9CD-68B8C1DF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95" name="Oval 221">
                <a:extLst>
                  <a:ext uri="{FF2B5EF4-FFF2-40B4-BE49-F238E27FC236}">
                    <a16:creationId xmlns:a16="http://schemas.microsoft.com/office/drawing/2014/main" id="{64AD468C-14A6-4722-85E4-AF73221D8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96" name="Text Box 222">
                <a:extLst>
                  <a:ext uri="{FF2B5EF4-FFF2-40B4-BE49-F238E27FC236}">
                    <a16:creationId xmlns:a16="http://schemas.microsoft.com/office/drawing/2014/main" id="{1FA3D44C-D2F4-426C-B69E-22A1BF2590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73" name="Group 223">
              <a:extLst>
                <a:ext uri="{FF2B5EF4-FFF2-40B4-BE49-F238E27FC236}">
                  <a16:creationId xmlns:a16="http://schemas.microsoft.com/office/drawing/2014/main" id="{149D1EFB-ADAB-4485-8088-C94B5C267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93" name="Oval 224">
                <a:extLst>
                  <a:ext uri="{FF2B5EF4-FFF2-40B4-BE49-F238E27FC236}">
                    <a16:creationId xmlns:a16="http://schemas.microsoft.com/office/drawing/2014/main" id="{49A708B7-3242-48E1-A54B-7B1A68216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4" name="Text Box 225">
                <a:extLst>
                  <a:ext uri="{FF2B5EF4-FFF2-40B4-BE49-F238E27FC236}">
                    <a16:creationId xmlns:a16="http://schemas.microsoft.com/office/drawing/2014/main" id="{7BDC9597-E4E4-47BB-AD15-0FB28CF97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74" name="Group 226">
              <a:extLst>
                <a:ext uri="{FF2B5EF4-FFF2-40B4-BE49-F238E27FC236}">
                  <a16:creationId xmlns:a16="http://schemas.microsoft.com/office/drawing/2014/main" id="{9BFCA77A-DA87-400B-86F6-BC5D343A6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91" name="Oval 227">
                <a:extLst>
                  <a:ext uri="{FF2B5EF4-FFF2-40B4-BE49-F238E27FC236}">
                    <a16:creationId xmlns:a16="http://schemas.microsoft.com/office/drawing/2014/main" id="{17FA486C-DC31-470F-BBF0-F3FC23622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92" name="Text Box 228">
                <a:extLst>
                  <a:ext uri="{FF2B5EF4-FFF2-40B4-BE49-F238E27FC236}">
                    <a16:creationId xmlns:a16="http://schemas.microsoft.com/office/drawing/2014/main" id="{985471DE-29CB-4795-9EAB-A9A4AD90C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75" name="Group 229">
              <a:extLst>
                <a:ext uri="{FF2B5EF4-FFF2-40B4-BE49-F238E27FC236}">
                  <a16:creationId xmlns:a16="http://schemas.microsoft.com/office/drawing/2014/main" id="{17190DAA-AA7D-4AD1-A898-64AE115F6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89" name="Oval 230">
                <a:extLst>
                  <a:ext uri="{FF2B5EF4-FFF2-40B4-BE49-F238E27FC236}">
                    <a16:creationId xmlns:a16="http://schemas.microsoft.com/office/drawing/2014/main" id="{2C544EB6-C8C5-4687-B382-F7CD37CA5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90" name="Text Box 231">
                <a:extLst>
                  <a:ext uri="{FF2B5EF4-FFF2-40B4-BE49-F238E27FC236}">
                    <a16:creationId xmlns:a16="http://schemas.microsoft.com/office/drawing/2014/main" id="{E1365AB6-B232-424F-A27B-43EA52776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76" name="Group 232">
              <a:extLst>
                <a:ext uri="{FF2B5EF4-FFF2-40B4-BE49-F238E27FC236}">
                  <a16:creationId xmlns:a16="http://schemas.microsoft.com/office/drawing/2014/main" id="{3A9D81AC-CA01-4E02-9561-7920679C5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87" name="Oval 233">
                <a:extLst>
                  <a:ext uri="{FF2B5EF4-FFF2-40B4-BE49-F238E27FC236}">
                    <a16:creationId xmlns:a16="http://schemas.microsoft.com/office/drawing/2014/main" id="{93E782FD-E8A0-407D-9F3A-17728592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88" name="Text Box 234">
                <a:extLst>
                  <a:ext uri="{FF2B5EF4-FFF2-40B4-BE49-F238E27FC236}">
                    <a16:creationId xmlns:a16="http://schemas.microsoft.com/office/drawing/2014/main" id="{411F6CB0-BFD7-4898-BC20-7D2B6D4F6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77" name="Group 235">
              <a:extLst>
                <a:ext uri="{FF2B5EF4-FFF2-40B4-BE49-F238E27FC236}">
                  <a16:creationId xmlns:a16="http://schemas.microsoft.com/office/drawing/2014/main" id="{1148684E-9327-4EA5-A499-93ACDE93D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85" name="Oval 236">
                <a:extLst>
                  <a:ext uri="{FF2B5EF4-FFF2-40B4-BE49-F238E27FC236}">
                    <a16:creationId xmlns:a16="http://schemas.microsoft.com/office/drawing/2014/main" id="{710D2103-CCC8-4D49-B9C8-DA3C37231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1886" name="Text Box 237">
                <a:extLst>
                  <a:ext uri="{FF2B5EF4-FFF2-40B4-BE49-F238E27FC236}">
                    <a16:creationId xmlns:a16="http://schemas.microsoft.com/office/drawing/2014/main" id="{864BF6EF-3101-440D-93DD-1B7386B30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78" name="Line 238">
              <a:extLst>
                <a:ext uri="{FF2B5EF4-FFF2-40B4-BE49-F238E27FC236}">
                  <a16:creationId xmlns:a16="http://schemas.microsoft.com/office/drawing/2014/main" id="{7A291947-D428-42A7-BEB2-6FFF84BEE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9" name="Line 239">
              <a:extLst>
                <a:ext uri="{FF2B5EF4-FFF2-40B4-BE49-F238E27FC236}">
                  <a16:creationId xmlns:a16="http://schemas.microsoft.com/office/drawing/2014/main" id="{CFFEEF35-4FAB-4288-B3D1-2A19417CC9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0" name="Line 240">
              <a:extLst>
                <a:ext uri="{FF2B5EF4-FFF2-40B4-BE49-F238E27FC236}">
                  <a16:creationId xmlns:a16="http://schemas.microsoft.com/office/drawing/2014/main" id="{A3AC1499-64C3-413B-9975-C7942AFD0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1" name="Line 241">
              <a:extLst>
                <a:ext uri="{FF2B5EF4-FFF2-40B4-BE49-F238E27FC236}">
                  <a16:creationId xmlns:a16="http://schemas.microsoft.com/office/drawing/2014/main" id="{B1607DDB-2114-4038-B81F-007939F5E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2" name="Line 242">
              <a:extLst>
                <a:ext uri="{FF2B5EF4-FFF2-40B4-BE49-F238E27FC236}">
                  <a16:creationId xmlns:a16="http://schemas.microsoft.com/office/drawing/2014/main" id="{D472CAE2-BE63-4378-A733-A60B17AD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3" name="Line 243">
              <a:extLst>
                <a:ext uri="{FF2B5EF4-FFF2-40B4-BE49-F238E27FC236}">
                  <a16:creationId xmlns:a16="http://schemas.microsoft.com/office/drawing/2014/main" id="{5EF597C7-15DE-453C-A6B1-3F98C5687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Line 244">
              <a:extLst>
                <a:ext uri="{FF2B5EF4-FFF2-40B4-BE49-F238E27FC236}">
                  <a16:creationId xmlns:a16="http://schemas.microsoft.com/office/drawing/2014/main" id="{71E25292-178E-4318-AC62-03D40E30A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8" name="Group 245">
            <a:extLst>
              <a:ext uri="{FF2B5EF4-FFF2-40B4-BE49-F238E27FC236}">
                <a16:creationId xmlns:a16="http://schemas.microsoft.com/office/drawing/2014/main" id="{E7E5257C-59D1-4BD7-B55F-3A777E59726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847" name="Group 246">
              <a:extLst>
                <a:ext uri="{FF2B5EF4-FFF2-40B4-BE49-F238E27FC236}">
                  <a16:creationId xmlns:a16="http://schemas.microsoft.com/office/drawing/2014/main" id="{DD56D2C4-3371-4D2E-9333-4AF1F3E66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70" name="Oval 247">
                <a:extLst>
                  <a:ext uri="{FF2B5EF4-FFF2-40B4-BE49-F238E27FC236}">
                    <a16:creationId xmlns:a16="http://schemas.microsoft.com/office/drawing/2014/main" id="{88A9AECF-096D-42BE-B5E7-AA7B31DFF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71" name="Text Box 248">
                <a:extLst>
                  <a:ext uri="{FF2B5EF4-FFF2-40B4-BE49-F238E27FC236}">
                    <a16:creationId xmlns:a16="http://schemas.microsoft.com/office/drawing/2014/main" id="{BC2B911B-F0C9-4BF1-9BAC-6B5DE2987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848" name="Group 249">
              <a:extLst>
                <a:ext uri="{FF2B5EF4-FFF2-40B4-BE49-F238E27FC236}">
                  <a16:creationId xmlns:a16="http://schemas.microsoft.com/office/drawing/2014/main" id="{C3A67C56-281A-493E-A218-889CC8A5E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68" name="Oval 250">
                <a:extLst>
                  <a:ext uri="{FF2B5EF4-FFF2-40B4-BE49-F238E27FC236}">
                    <a16:creationId xmlns:a16="http://schemas.microsoft.com/office/drawing/2014/main" id="{E055232F-7109-41D3-AB89-98D3B120B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69" name="Text Box 251">
                <a:extLst>
                  <a:ext uri="{FF2B5EF4-FFF2-40B4-BE49-F238E27FC236}">
                    <a16:creationId xmlns:a16="http://schemas.microsoft.com/office/drawing/2014/main" id="{2B371C8F-C0CD-45E1-AF1D-34B78D9D11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849" name="Group 252">
              <a:extLst>
                <a:ext uri="{FF2B5EF4-FFF2-40B4-BE49-F238E27FC236}">
                  <a16:creationId xmlns:a16="http://schemas.microsoft.com/office/drawing/2014/main" id="{EAD267F4-2C56-465B-804F-1A2DDE110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66" name="Oval 253">
                <a:extLst>
                  <a:ext uri="{FF2B5EF4-FFF2-40B4-BE49-F238E27FC236}">
                    <a16:creationId xmlns:a16="http://schemas.microsoft.com/office/drawing/2014/main" id="{D957880F-429A-441B-94B5-DBF79FAF1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67" name="Text Box 254">
                <a:extLst>
                  <a:ext uri="{FF2B5EF4-FFF2-40B4-BE49-F238E27FC236}">
                    <a16:creationId xmlns:a16="http://schemas.microsoft.com/office/drawing/2014/main" id="{9007652E-74EE-488C-9942-0C41A1860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850" name="Group 255">
              <a:extLst>
                <a:ext uri="{FF2B5EF4-FFF2-40B4-BE49-F238E27FC236}">
                  <a16:creationId xmlns:a16="http://schemas.microsoft.com/office/drawing/2014/main" id="{CAAA2488-5FFB-40FE-A09D-0F197B7DB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64" name="Oval 256">
                <a:extLst>
                  <a:ext uri="{FF2B5EF4-FFF2-40B4-BE49-F238E27FC236}">
                    <a16:creationId xmlns:a16="http://schemas.microsoft.com/office/drawing/2014/main" id="{F536A332-2D89-4E14-9E19-9F6175C5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65" name="Text Box 257">
                <a:extLst>
                  <a:ext uri="{FF2B5EF4-FFF2-40B4-BE49-F238E27FC236}">
                    <a16:creationId xmlns:a16="http://schemas.microsoft.com/office/drawing/2014/main" id="{68F17917-1AC0-4E31-A1E7-02EB0F147E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851" name="Group 258">
              <a:extLst>
                <a:ext uri="{FF2B5EF4-FFF2-40B4-BE49-F238E27FC236}">
                  <a16:creationId xmlns:a16="http://schemas.microsoft.com/office/drawing/2014/main" id="{EBBB9D1F-8CFD-4533-A6A5-E8EE4F9ABF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62" name="Oval 259">
                <a:extLst>
                  <a:ext uri="{FF2B5EF4-FFF2-40B4-BE49-F238E27FC236}">
                    <a16:creationId xmlns:a16="http://schemas.microsoft.com/office/drawing/2014/main" id="{9C9E6515-4C01-46DE-9D54-E8F59A545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63" name="Text Box 260">
                <a:extLst>
                  <a:ext uri="{FF2B5EF4-FFF2-40B4-BE49-F238E27FC236}">
                    <a16:creationId xmlns:a16="http://schemas.microsoft.com/office/drawing/2014/main" id="{90CFFE8F-0D00-411E-9AD8-6A04C6B9F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852" name="Group 261">
              <a:extLst>
                <a:ext uri="{FF2B5EF4-FFF2-40B4-BE49-F238E27FC236}">
                  <a16:creationId xmlns:a16="http://schemas.microsoft.com/office/drawing/2014/main" id="{89B5465E-6AA9-43D4-8ACE-FCFE700EA7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60" name="Oval 262">
                <a:extLst>
                  <a:ext uri="{FF2B5EF4-FFF2-40B4-BE49-F238E27FC236}">
                    <a16:creationId xmlns:a16="http://schemas.microsoft.com/office/drawing/2014/main" id="{7EFD9760-3CED-4CB8-90CD-3D75A1F2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61" name="Text Box 263">
                <a:extLst>
                  <a:ext uri="{FF2B5EF4-FFF2-40B4-BE49-F238E27FC236}">
                    <a16:creationId xmlns:a16="http://schemas.microsoft.com/office/drawing/2014/main" id="{E0B5498F-5AB2-4949-9EDC-A00A456F1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53" name="Line 264">
              <a:extLst>
                <a:ext uri="{FF2B5EF4-FFF2-40B4-BE49-F238E27FC236}">
                  <a16:creationId xmlns:a16="http://schemas.microsoft.com/office/drawing/2014/main" id="{5653EF71-B7FD-487F-8FF5-CF096C90F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4" name="Line 265">
              <a:extLst>
                <a:ext uri="{FF2B5EF4-FFF2-40B4-BE49-F238E27FC236}">
                  <a16:creationId xmlns:a16="http://schemas.microsoft.com/office/drawing/2014/main" id="{3756394D-4227-460C-ABBA-22E58367D1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5" name="Line 266">
              <a:extLst>
                <a:ext uri="{FF2B5EF4-FFF2-40B4-BE49-F238E27FC236}">
                  <a16:creationId xmlns:a16="http://schemas.microsoft.com/office/drawing/2014/main" id="{B9FBD736-2152-4FF3-A2D7-5CEDD0BEC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6" name="Line 267">
              <a:extLst>
                <a:ext uri="{FF2B5EF4-FFF2-40B4-BE49-F238E27FC236}">
                  <a16:creationId xmlns:a16="http://schemas.microsoft.com/office/drawing/2014/main" id="{EB738811-0AF7-4784-AC96-3BE8B684C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7" name="Line 268">
              <a:extLst>
                <a:ext uri="{FF2B5EF4-FFF2-40B4-BE49-F238E27FC236}">
                  <a16:creationId xmlns:a16="http://schemas.microsoft.com/office/drawing/2014/main" id="{60D38C36-DFE4-4C66-9C97-9A59F3FB1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8" name="Line 269">
              <a:extLst>
                <a:ext uri="{FF2B5EF4-FFF2-40B4-BE49-F238E27FC236}">
                  <a16:creationId xmlns:a16="http://schemas.microsoft.com/office/drawing/2014/main" id="{C0012D83-B08F-42E5-9A2E-C12D34B83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9" name="Line 270">
              <a:extLst>
                <a:ext uri="{FF2B5EF4-FFF2-40B4-BE49-F238E27FC236}">
                  <a16:creationId xmlns:a16="http://schemas.microsoft.com/office/drawing/2014/main" id="{4F53041C-78A5-4A4B-A6C3-F5445F52F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59" name="Group 271">
            <a:extLst>
              <a:ext uri="{FF2B5EF4-FFF2-40B4-BE49-F238E27FC236}">
                <a16:creationId xmlns:a16="http://schemas.microsoft.com/office/drawing/2014/main" id="{32B2DD27-066D-40DF-BD85-AD0D794DABA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1819" name="Group 272">
              <a:extLst>
                <a:ext uri="{FF2B5EF4-FFF2-40B4-BE49-F238E27FC236}">
                  <a16:creationId xmlns:a16="http://schemas.microsoft.com/office/drawing/2014/main" id="{FE074C76-EF9F-4DEB-90DA-B022DF5CB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822" name="Group 273">
                <a:extLst>
                  <a:ext uri="{FF2B5EF4-FFF2-40B4-BE49-F238E27FC236}">
                    <a16:creationId xmlns:a16="http://schemas.microsoft.com/office/drawing/2014/main" id="{BFD5F41D-6DAE-483F-9F58-DA78D54CA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1845" name="Oval 274">
                  <a:extLst>
                    <a:ext uri="{FF2B5EF4-FFF2-40B4-BE49-F238E27FC236}">
                      <a16:creationId xmlns:a16="http://schemas.microsoft.com/office/drawing/2014/main" id="{86ECC8B9-A254-4AFE-A0A9-DB965FBFD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1846" name="Text Box 275">
                  <a:extLst>
                    <a:ext uri="{FF2B5EF4-FFF2-40B4-BE49-F238E27FC236}">
                      <a16:creationId xmlns:a16="http://schemas.microsoft.com/office/drawing/2014/main" id="{15D11B99-C06F-4266-94F9-4B04536DA6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823" name="Group 276">
                <a:extLst>
                  <a:ext uri="{FF2B5EF4-FFF2-40B4-BE49-F238E27FC236}">
                    <a16:creationId xmlns:a16="http://schemas.microsoft.com/office/drawing/2014/main" id="{5DECE7D8-B206-42F8-9BC1-6024BFEB9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843" name="Oval 277">
                  <a:extLst>
                    <a:ext uri="{FF2B5EF4-FFF2-40B4-BE49-F238E27FC236}">
                      <a16:creationId xmlns:a16="http://schemas.microsoft.com/office/drawing/2014/main" id="{564572B9-49B3-4F7B-99F5-D497B912B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844" name="Text Box 278">
                  <a:extLst>
                    <a:ext uri="{FF2B5EF4-FFF2-40B4-BE49-F238E27FC236}">
                      <a16:creationId xmlns:a16="http://schemas.microsoft.com/office/drawing/2014/main" id="{80BBEAB6-8E5B-44C1-81DB-55566C7836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824" name="Group 279">
                <a:extLst>
                  <a:ext uri="{FF2B5EF4-FFF2-40B4-BE49-F238E27FC236}">
                    <a16:creationId xmlns:a16="http://schemas.microsoft.com/office/drawing/2014/main" id="{4F6A6D89-D39C-4364-8530-6AD3E1CA45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1841" name="Oval 280">
                  <a:extLst>
                    <a:ext uri="{FF2B5EF4-FFF2-40B4-BE49-F238E27FC236}">
                      <a16:creationId xmlns:a16="http://schemas.microsoft.com/office/drawing/2014/main" id="{DB8A4DFB-8071-47B1-888D-48C0EE3E4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1842" name="Text Box 281">
                  <a:extLst>
                    <a:ext uri="{FF2B5EF4-FFF2-40B4-BE49-F238E27FC236}">
                      <a16:creationId xmlns:a16="http://schemas.microsoft.com/office/drawing/2014/main" id="{BAB6446D-8908-4759-A957-E3923ABC06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825" name="Group 282">
                <a:extLst>
                  <a:ext uri="{FF2B5EF4-FFF2-40B4-BE49-F238E27FC236}">
                    <a16:creationId xmlns:a16="http://schemas.microsoft.com/office/drawing/2014/main" id="{74766027-5D5A-45B3-B7FC-9CA5AE563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839" name="Oval 283">
                  <a:extLst>
                    <a:ext uri="{FF2B5EF4-FFF2-40B4-BE49-F238E27FC236}">
                      <a16:creationId xmlns:a16="http://schemas.microsoft.com/office/drawing/2014/main" id="{4B3DDD37-5507-4C6C-ACC6-277B540A8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1840" name="Text Box 284">
                  <a:extLst>
                    <a:ext uri="{FF2B5EF4-FFF2-40B4-BE49-F238E27FC236}">
                      <a16:creationId xmlns:a16="http://schemas.microsoft.com/office/drawing/2014/main" id="{657C9ECE-3551-4CDA-A244-8F248E442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826" name="Group 285">
                <a:extLst>
                  <a:ext uri="{FF2B5EF4-FFF2-40B4-BE49-F238E27FC236}">
                    <a16:creationId xmlns:a16="http://schemas.microsoft.com/office/drawing/2014/main" id="{B34E60D5-E6FD-4276-B228-69D971F9FA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1837" name="Oval 286">
                  <a:extLst>
                    <a:ext uri="{FF2B5EF4-FFF2-40B4-BE49-F238E27FC236}">
                      <a16:creationId xmlns:a16="http://schemas.microsoft.com/office/drawing/2014/main" id="{55A81347-F02E-4ABF-AC67-E1F85A78D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1838" name="Text Box 287">
                  <a:extLst>
                    <a:ext uri="{FF2B5EF4-FFF2-40B4-BE49-F238E27FC236}">
                      <a16:creationId xmlns:a16="http://schemas.microsoft.com/office/drawing/2014/main" id="{38BFA1E3-8E13-4BFC-9BE2-CF3B9BDDE4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827" name="Group 288">
                <a:extLst>
                  <a:ext uri="{FF2B5EF4-FFF2-40B4-BE49-F238E27FC236}">
                    <a16:creationId xmlns:a16="http://schemas.microsoft.com/office/drawing/2014/main" id="{A14620D9-E314-4E7E-A6B1-A98CBA9CB1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1835" name="Oval 289">
                  <a:extLst>
                    <a:ext uri="{FF2B5EF4-FFF2-40B4-BE49-F238E27FC236}">
                      <a16:creationId xmlns:a16="http://schemas.microsoft.com/office/drawing/2014/main" id="{081826BA-A625-45B5-81CF-0E8DF56E4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1836" name="Text Box 290">
                  <a:extLst>
                    <a:ext uri="{FF2B5EF4-FFF2-40B4-BE49-F238E27FC236}">
                      <a16:creationId xmlns:a16="http://schemas.microsoft.com/office/drawing/2014/main" id="{7019E4C4-D705-4DB1-8826-B0812932C5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828" name="Line 291">
                <a:extLst>
                  <a:ext uri="{FF2B5EF4-FFF2-40B4-BE49-F238E27FC236}">
                    <a16:creationId xmlns:a16="http://schemas.microsoft.com/office/drawing/2014/main" id="{E8E1D2CF-28E1-407B-B10E-88DD932E3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Line 292">
                <a:extLst>
                  <a:ext uri="{FF2B5EF4-FFF2-40B4-BE49-F238E27FC236}">
                    <a16:creationId xmlns:a16="http://schemas.microsoft.com/office/drawing/2014/main" id="{C431F6D8-E786-4517-82C1-2405B83A3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0" name="Line 293">
                <a:extLst>
                  <a:ext uri="{FF2B5EF4-FFF2-40B4-BE49-F238E27FC236}">
                    <a16:creationId xmlns:a16="http://schemas.microsoft.com/office/drawing/2014/main" id="{B0AEBCAB-76FB-4CC0-9D60-B63B22021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Line 294">
                <a:extLst>
                  <a:ext uri="{FF2B5EF4-FFF2-40B4-BE49-F238E27FC236}">
                    <a16:creationId xmlns:a16="http://schemas.microsoft.com/office/drawing/2014/main" id="{F1A32FBA-8EA3-47CA-8F80-FB1A8944C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Line 295">
                <a:extLst>
                  <a:ext uri="{FF2B5EF4-FFF2-40B4-BE49-F238E27FC236}">
                    <a16:creationId xmlns:a16="http://schemas.microsoft.com/office/drawing/2014/main" id="{1BE99E78-5EE5-4AED-A36D-FB75F21A3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Line 296">
                <a:extLst>
                  <a:ext uri="{FF2B5EF4-FFF2-40B4-BE49-F238E27FC236}">
                    <a16:creationId xmlns:a16="http://schemas.microsoft.com/office/drawing/2014/main" id="{666A8FCF-42F5-46D3-901A-57FBF0B21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4" name="Line 297">
                <a:extLst>
                  <a:ext uri="{FF2B5EF4-FFF2-40B4-BE49-F238E27FC236}">
                    <a16:creationId xmlns:a16="http://schemas.microsoft.com/office/drawing/2014/main" id="{E7D10F7F-A85F-43F8-BAEA-1CDCB0BE6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20" name="Line 298">
              <a:extLst>
                <a:ext uri="{FF2B5EF4-FFF2-40B4-BE49-F238E27FC236}">
                  <a16:creationId xmlns:a16="http://schemas.microsoft.com/office/drawing/2014/main" id="{CE6D44DD-7573-4855-96A8-F90D84942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Text Box 299">
              <a:extLst>
                <a:ext uri="{FF2B5EF4-FFF2-40B4-BE49-F238E27FC236}">
                  <a16:creationId xmlns:a16="http://schemas.microsoft.com/office/drawing/2014/main" id="{C33BAF2E-4034-4510-8F0F-E2883D23E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1760" name="Group 300">
            <a:extLst>
              <a:ext uri="{FF2B5EF4-FFF2-40B4-BE49-F238E27FC236}">
                <a16:creationId xmlns:a16="http://schemas.microsoft.com/office/drawing/2014/main" id="{CAEB1211-DED3-48B0-AA4C-8618A5D2C0A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1794" name="Group 301">
              <a:extLst>
                <a:ext uri="{FF2B5EF4-FFF2-40B4-BE49-F238E27FC236}">
                  <a16:creationId xmlns:a16="http://schemas.microsoft.com/office/drawing/2014/main" id="{660C1EBD-F227-49FE-AAF5-B77D404C5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1817" name="Oval 302">
                <a:extLst>
                  <a:ext uri="{FF2B5EF4-FFF2-40B4-BE49-F238E27FC236}">
                    <a16:creationId xmlns:a16="http://schemas.microsoft.com/office/drawing/2014/main" id="{080C41F7-1C68-4628-9C46-92CF07064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1818" name="Text Box 303">
                <a:extLst>
                  <a:ext uri="{FF2B5EF4-FFF2-40B4-BE49-F238E27FC236}">
                    <a16:creationId xmlns:a16="http://schemas.microsoft.com/office/drawing/2014/main" id="{D728BBE8-5BD6-4002-B42E-0FF846AF9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1795" name="Group 304">
              <a:extLst>
                <a:ext uri="{FF2B5EF4-FFF2-40B4-BE49-F238E27FC236}">
                  <a16:creationId xmlns:a16="http://schemas.microsoft.com/office/drawing/2014/main" id="{E6E3BAAE-4B58-4F65-BD57-4E92533C8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1815" name="Oval 305">
                <a:extLst>
                  <a:ext uri="{FF2B5EF4-FFF2-40B4-BE49-F238E27FC236}">
                    <a16:creationId xmlns:a16="http://schemas.microsoft.com/office/drawing/2014/main" id="{3E869016-3048-46B1-A939-5C4DBA6C2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1816" name="Text Box 306">
                <a:extLst>
                  <a:ext uri="{FF2B5EF4-FFF2-40B4-BE49-F238E27FC236}">
                    <a16:creationId xmlns:a16="http://schemas.microsoft.com/office/drawing/2014/main" id="{79E9BD73-2D51-49C8-86B0-146AF667D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1796" name="Group 307">
              <a:extLst>
                <a:ext uri="{FF2B5EF4-FFF2-40B4-BE49-F238E27FC236}">
                  <a16:creationId xmlns:a16="http://schemas.microsoft.com/office/drawing/2014/main" id="{C843D2B9-4E0A-43EA-BCFE-F228BA58E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1813" name="Oval 308">
                <a:extLst>
                  <a:ext uri="{FF2B5EF4-FFF2-40B4-BE49-F238E27FC236}">
                    <a16:creationId xmlns:a16="http://schemas.microsoft.com/office/drawing/2014/main" id="{2F084CD9-B0E5-4FD0-99CA-72972512A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1814" name="Text Box 309">
                <a:extLst>
                  <a:ext uri="{FF2B5EF4-FFF2-40B4-BE49-F238E27FC236}">
                    <a16:creationId xmlns:a16="http://schemas.microsoft.com/office/drawing/2014/main" id="{17E93AFB-3B3D-4064-B8C7-657577C4E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1797" name="Group 310">
              <a:extLst>
                <a:ext uri="{FF2B5EF4-FFF2-40B4-BE49-F238E27FC236}">
                  <a16:creationId xmlns:a16="http://schemas.microsoft.com/office/drawing/2014/main" id="{12E0EFFF-BE0B-421C-96EB-80E71C1D0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1811" name="Oval 311">
                <a:extLst>
                  <a:ext uri="{FF2B5EF4-FFF2-40B4-BE49-F238E27FC236}">
                    <a16:creationId xmlns:a16="http://schemas.microsoft.com/office/drawing/2014/main" id="{9D8E8EFD-B5F1-4FC1-BCF6-4FC014AE3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1812" name="Text Box 312">
                <a:extLst>
                  <a:ext uri="{FF2B5EF4-FFF2-40B4-BE49-F238E27FC236}">
                    <a16:creationId xmlns:a16="http://schemas.microsoft.com/office/drawing/2014/main" id="{59C8FEE3-D968-476A-AFBF-F39417666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1798" name="Group 313">
              <a:extLst>
                <a:ext uri="{FF2B5EF4-FFF2-40B4-BE49-F238E27FC236}">
                  <a16:creationId xmlns:a16="http://schemas.microsoft.com/office/drawing/2014/main" id="{28514368-A434-45D2-BE34-ADD49C424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1809" name="Oval 314">
                <a:extLst>
                  <a:ext uri="{FF2B5EF4-FFF2-40B4-BE49-F238E27FC236}">
                    <a16:creationId xmlns:a16="http://schemas.microsoft.com/office/drawing/2014/main" id="{AA81FF99-37BB-4E7A-AFE0-8787E6C54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1810" name="Text Box 315">
                <a:extLst>
                  <a:ext uri="{FF2B5EF4-FFF2-40B4-BE49-F238E27FC236}">
                    <a16:creationId xmlns:a16="http://schemas.microsoft.com/office/drawing/2014/main" id="{7F6FE678-AD11-48F2-933B-F81DCA1D8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1799" name="Group 316">
              <a:extLst>
                <a:ext uri="{FF2B5EF4-FFF2-40B4-BE49-F238E27FC236}">
                  <a16:creationId xmlns:a16="http://schemas.microsoft.com/office/drawing/2014/main" id="{5B2EB69F-B58A-4568-A7A7-AFC80F161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1807" name="Oval 317">
                <a:extLst>
                  <a:ext uri="{FF2B5EF4-FFF2-40B4-BE49-F238E27FC236}">
                    <a16:creationId xmlns:a16="http://schemas.microsoft.com/office/drawing/2014/main" id="{855A4DD6-2CAF-4064-B506-67303C97D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1808" name="Text Box 318">
                <a:extLst>
                  <a:ext uri="{FF2B5EF4-FFF2-40B4-BE49-F238E27FC236}">
                    <a16:creationId xmlns:a16="http://schemas.microsoft.com/office/drawing/2014/main" id="{A19AF6CC-8D06-4C74-8B0B-51C88C766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1800" name="Line 319">
              <a:extLst>
                <a:ext uri="{FF2B5EF4-FFF2-40B4-BE49-F238E27FC236}">
                  <a16:creationId xmlns:a16="http://schemas.microsoft.com/office/drawing/2014/main" id="{A0EE7C3F-754B-45CE-9AB0-4C0477D27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320">
              <a:extLst>
                <a:ext uri="{FF2B5EF4-FFF2-40B4-BE49-F238E27FC236}">
                  <a16:creationId xmlns:a16="http://schemas.microsoft.com/office/drawing/2014/main" id="{15D0CC20-2D79-4D91-AA13-21EDED56DF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321">
              <a:extLst>
                <a:ext uri="{FF2B5EF4-FFF2-40B4-BE49-F238E27FC236}">
                  <a16:creationId xmlns:a16="http://schemas.microsoft.com/office/drawing/2014/main" id="{59F25245-0BB8-47D8-A67D-88CC71090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322">
              <a:extLst>
                <a:ext uri="{FF2B5EF4-FFF2-40B4-BE49-F238E27FC236}">
                  <a16:creationId xmlns:a16="http://schemas.microsoft.com/office/drawing/2014/main" id="{8ECF378E-E509-4346-8A21-B1A227D9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323">
              <a:extLst>
                <a:ext uri="{FF2B5EF4-FFF2-40B4-BE49-F238E27FC236}">
                  <a16:creationId xmlns:a16="http://schemas.microsoft.com/office/drawing/2014/main" id="{335B4F6F-70D4-4CA7-A780-312C182DC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324">
              <a:extLst>
                <a:ext uri="{FF2B5EF4-FFF2-40B4-BE49-F238E27FC236}">
                  <a16:creationId xmlns:a16="http://schemas.microsoft.com/office/drawing/2014/main" id="{831F7434-367F-42DF-9D73-A7EB32F09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325">
              <a:extLst>
                <a:ext uri="{FF2B5EF4-FFF2-40B4-BE49-F238E27FC236}">
                  <a16:creationId xmlns:a16="http://schemas.microsoft.com/office/drawing/2014/main" id="{6F75476F-89E8-4805-9247-B93C535F4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1" name="Group 326">
            <a:extLst>
              <a:ext uri="{FF2B5EF4-FFF2-40B4-BE49-F238E27FC236}">
                <a16:creationId xmlns:a16="http://schemas.microsoft.com/office/drawing/2014/main" id="{42646E06-A9C5-41AE-8E85-226461BE30B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1766" name="Group 327">
              <a:extLst>
                <a:ext uri="{FF2B5EF4-FFF2-40B4-BE49-F238E27FC236}">
                  <a16:creationId xmlns:a16="http://schemas.microsoft.com/office/drawing/2014/main" id="{038B5B40-8949-4518-9255-E1B84304C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1769" name="Group 328">
                <a:extLst>
                  <a:ext uri="{FF2B5EF4-FFF2-40B4-BE49-F238E27FC236}">
                    <a16:creationId xmlns:a16="http://schemas.microsoft.com/office/drawing/2014/main" id="{A2D0C9AB-9C4D-4B81-8C90-99A04F638B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5913" name="Oval 329">
                  <a:extLst>
                    <a:ext uri="{FF2B5EF4-FFF2-40B4-BE49-F238E27FC236}">
                      <a16:creationId xmlns:a16="http://schemas.microsoft.com/office/drawing/2014/main" id="{66791AA5-02E4-479C-996E-89536F442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1793" name="Text Box 330">
                  <a:extLst>
                    <a:ext uri="{FF2B5EF4-FFF2-40B4-BE49-F238E27FC236}">
                      <a16:creationId xmlns:a16="http://schemas.microsoft.com/office/drawing/2014/main" id="{279DBBE6-DE3A-4CD4-930D-0682EB0E46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1770" name="Group 331">
                <a:extLst>
                  <a:ext uri="{FF2B5EF4-FFF2-40B4-BE49-F238E27FC236}">
                    <a16:creationId xmlns:a16="http://schemas.microsoft.com/office/drawing/2014/main" id="{21237FAB-E3C1-4C35-B536-6F8D7B4F60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1790" name="Oval 332">
                  <a:extLst>
                    <a:ext uri="{FF2B5EF4-FFF2-40B4-BE49-F238E27FC236}">
                      <a16:creationId xmlns:a16="http://schemas.microsoft.com/office/drawing/2014/main" id="{417133BA-9B62-48B5-8399-5ED07E161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1791" name="Text Box 333">
                  <a:extLst>
                    <a:ext uri="{FF2B5EF4-FFF2-40B4-BE49-F238E27FC236}">
                      <a16:creationId xmlns:a16="http://schemas.microsoft.com/office/drawing/2014/main" id="{C6FE590A-00A3-406C-B616-C1B377DF49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1771" name="Group 334">
                <a:extLst>
                  <a:ext uri="{FF2B5EF4-FFF2-40B4-BE49-F238E27FC236}">
                    <a16:creationId xmlns:a16="http://schemas.microsoft.com/office/drawing/2014/main" id="{770859DE-7D0A-41A6-8F18-5284F7C56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5919" name="Oval 335">
                  <a:extLst>
                    <a:ext uri="{FF2B5EF4-FFF2-40B4-BE49-F238E27FC236}">
                      <a16:creationId xmlns:a16="http://schemas.microsoft.com/office/drawing/2014/main" id="{6DDDB4AB-E3E3-417E-809E-C5B23B3886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1789" name="Text Box 336">
                  <a:extLst>
                    <a:ext uri="{FF2B5EF4-FFF2-40B4-BE49-F238E27FC236}">
                      <a16:creationId xmlns:a16="http://schemas.microsoft.com/office/drawing/2014/main" id="{07ACAC6A-5B33-4139-9586-5DFCECA928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1772" name="Group 337">
                <a:extLst>
                  <a:ext uri="{FF2B5EF4-FFF2-40B4-BE49-F238E27FC236}">
                    <a16:creationId xmlns:a16="http://schemas.microsoft.com/office/drawing/2014/main" id="{69EAA7F1-1BE4-473D-8AF5-F5F9CBB16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1786" name="Oval 338">
                  <a:extLst>
                    <a:ext uri="{FF2B5EF4-FFF2-40B4-BE49-F238E27FC236}">
                      <a16:creationId xmlns:a16="http://schemas.microsoft.com/office/drawing/2014/main" id="{B31EB76A-C578-41EE-A525-2C028CF66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1787" name="Text Box 339">
                  <a:extLst>
                    <a:ext uri="{FF2B5EF4-FFF2-40B4-BE49-F238E27FC236}">
                      <a16:creationId xmlns:a16="http://schemas.microsoft.com/office/drawing/2014/main" id="{7E13B9A8-EF4B-45AC-8BBD-870093933A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1773" name="Group 340">
                <a:extLst>
                  <a:ext uri="{FF2B5EF4-FFF2-40B4-BE49-F238E27FC236}">
                    <a16:creationId xmlns:a16="http://schemas.microsoft.com/office/drawing/2014/main" id="{B57B4819-5664-4B47-B451-F28CDDECE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5925" name="Oval 341">
                  <a:extLst>
                    <a:ext uri="{FF2B5EF4-FFF2-40B4-BE49-F238E27FC236}">
                      <a16:creationId xmlns:a16="http://schemas.microsoft.com/office/drawing/2014/main" id="{185127A1-37A6-48D2-A6B1-E44531D7E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1785" name="Text Box 342">
                  <a:extLst>
                    <a:ext uri="{FF2B5EF4-FFF2-40B4-BE49-F238E27FC236}">
                      <a16:creationId xmlns:a16="http://schemas.microsoft.com/office/drawing/2014/main" id="{5EFCF5E8-732E-4196-8950-50A11F292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1774" name="Group 343">
                <a:extLst>
                  <a:ext uri="{FF2B5EF4-FFF2-40B4-BE49-F238E27FC236}">
                    <a16:creationId xmlns:a16="http://schemas.microsoft.com/office/drawing/2014/main" id="{689C93E6-718A-4338-AD96-548635184C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5928" name="Oval 344">
                  <a:extLst>
                    <a:ext uri="{FF2B5EF4-FFF2-40B4-BE49-F238E27FC236}">
                      <a16:creationId xmlns:a16="http://schemas.microsoft.com/office/drawing/2014/main" id="{AFAEDFE7-2FFA-4C9F-999A-662245617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1783" name="Text Box 345">
                  <a:extLst>
                    <a:ext uri="{FF2B5EF4-FFF2-40B4-BE49-F238E27FC236}">
                      <a16:creationId xmlns:a16="http://schemas.microsoft.com/office/drawing/2014/main" id="{76213EF9-75F1-4B7F-BF9F-D00E35628F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1775" name="Line 346">
                <a:extLst>
                  <a:ext uri="{FF2B5EF4-FFF2-40B4-BE49-F238E27FC236}">
                    <a16:creationId xmlns:a16="http://schemas.microsoft.com/office/drawing/2014/main" id="{39673FEF-0773-4CFE-A0DF-B4A7330AD2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47">
                <a:extLst>
                  <a:ext uri="{FF2B5EF4-FFF2-40B4-BE49-F238E27FC236}">
                    <a16:creationId xmlns:a16="http://schemas.microsoft.com/office/drawing/2014/main" id="{8E02F25B-99CF-42F6-8145-747B7134C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48">
                <a:extLst>
                  <a:ext uri="{FF2B5EF4-FFF2-40B4-BE49-F238E27FC236}">
                    <a16:creationId xmlns:a16="http://schemas.microsoft.com/office/drawing/2014/main" id="{DEC9EED3-ED97-4438-AFF9-B21466554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Line 349">
                <a:extLst>
                  <a:ext uri="{FF2B5EF4-FFF2-40B4-BE49-F238E27FC236}">
                    <a16:creationId xmlns:a16="http://schemas.microsoft.com/office/drawing/2014/main" id="{ED650470-1A57-48BA-9173-6D6D20C1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9" name="Line 350">
                <a:extLst>
                  <a:ext uri="{FF2B5EF4-FFF2-40B4-BE49-F238E27FC236}">
                    <a16:creationId xmlns:a16="http://schemas.microsoft.com/office/drawing/2014/main" id="{23BDB903-7F67-49A8-937B-BF25D80C2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351">
                <a:extLst>
                  <a:ext uri="{FF2B5EF4-FFF2-40B4-BE49-F238E27FC236}">
                    <a16:creationId xmlns:a16="http://schemas.microsoft.com/office/drawing/2014/main" id="{FF9804B0-D9E3-46C3-84F2-F48000696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Line 352">
                <a:extLst>
                  <a:ext uri="{FF2B5EF4-FFF2-40B4-BE49-F238E27FC236}">
                    <a16:creationId xmlns:a16="http://schemas.microsoft.com/office/drawing/2014/main" id="{5E12B2CA-A563-4CD9-B06D-ED183AABE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7" name="Line 353">
              <a:extLst>
                <a:ext uri="{FF2B5EF4-FFF2-40B4-BE49-F238E27FC236}">
                  <a16:creationId xmlns:a16="http://schemas.microsoft.com/office/drawing/2014/main" id="{7A82C1E2-F7C6-4A1C-9A64-15F3DAF5F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354">
              <a:extLst>
                <a:ext uri="{FF2B5EF4-FFF2-40B4-BE49-F238E27FC236}">
                  <a16:creationId xmlns:a16="http://schemas.microsoft.com/office/drawing/2014/main" id="{F2247E17-4540-4867-A336-077EBCF32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sp>
        <p:nvSpPr>
          <p:cNvPr id="31762" name="Text Box 465">
            <a:extLst>
              <a:ext uri="{FF2B5EF4-FFF2-40B4-BE49-F238E27FC236}">
                <a16:creationId xmlns:a16="http://schemas.microsoft.com/office/drawing/2014/main" id="{E0713F46-A941-4C86-8788-C57132845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1763" name="Text Box 466">
            <a:extLst>
              <a:ext uri="{FF2B5EF4-FFF2-40B4-BE49-F238E27FC236}">
                <a16:creationId xmlns:a16="http://schemas.microsoft.com/office/drawing/2014/main" id="{A4D64C0E-ECDE-458F-9499-2C815E28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6051" name="Text Box 467">
            <a:extLst>
              <a:ext uri="{FF2B5EF4-FFF2-40B4-BE49-F238E27FC236}">
                <a16:creationId xmlns:a16="http://schemas.microsoft.com/office/drawing/2014/main" id="{E7A8AC45-A238-43E9-B5D2-117A3F9D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1765" name="Oval 468">
            <a:extLst>
              <a:ext uri="{FF2B5EF4-FFF2-40B4-BE49-F238E27FC236}">
                <a16:creationId xmlns:a16="http://schemas.microsoft.com/office/drawing/2014/main" id="{B4A92E2A-1DF0-4163-9D08-D243A01A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>
            <a:extLst>
              <a:ext uri="{FF2B5EF4-FFF2-40B4-BE49-F238E27FC236}">
                <a16:creationId xmlns:a16="http://schemas.microsoft.com/office/drawing/2014/main" id="{8EA3DA95-A2BC-43F7-8F7B-C57C25E877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3456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407EDC3-655E-4BA5-8092-5EF62EBE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4CF74E65-48C7-444D-8C59-19B85A7D9E1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28" name="Group 5">
              <a:extLst>
                <a:ext uri="{FF2B5EF4-FFF2-40B4-BE49-F238E27FC236}">
                  <a16:creationId xmlns:a16="http://schemas.microsoft.com/office/drawing/2014/main" id="{6B63D197-49BC-41C5-9635-84E372669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51" name="Oval 6">
                <a:extLst>
                  <a:ext uri="{FF2B5EF4-FFF2-40B4-BE49-F238E27FC236}">
                    <a16:creationId xmlns:a16="http://schemas.microsoft.com/office/drawing/2014/main" id="{393A64C2-7FF6-430C-A953-B0384CC6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2" name="Text Box 7">
                <a:extLst>
                  <a:ext uri="{FF2B5EF4-FFF2-40B4-BE49-F238E27FC236}">
                    <a16:creationId xmlns:a16="http://schemas.microsoft.com/office/drawing/2014/main" id="{8477288F-1DC6-41FA-A378-793E1876D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29" name="Group 8">
              <a:extLst>
                <a:ext uri="{FF2B5EF4-FFF2-40B4-BE49-F238E27FC236}">
                  <a16:creationId xmlns:a16="http://schemas.microsoft.com/office/drawing/2014/main" id="{3F10A080-4717-47B9-9EDE-70DC4DF051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49" name="Oval 9">
                <a:extLst>
                  <a:ext uri="{FF2B5EF4-FFF2-40B4-BE49-F238E27FC236}">
                    <a16:creationId xmlns:a16="http://schemas.microsoft.com/office/drawing/2014/main" id="{0AED0DC5-6D3A-4222-A90B-2A979CF5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50" name="Text Box 10">
                <a:extLst>
                  <a:ext uri="{FF2B5EF4-FFF2-40B4-BE49-F238E27FC236}">
                    <a16:creationId xmlns:a16="http://schemas.microsoft.com/office/drawing/2014/main" id="{CC0D5675-B6C5-4E22-962B-0146C5D9D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30" name="Group 11">
              <a:extLst>
                <a:ext uri="{FF2B5EF4-FFF2-40B4-BE49-F238E27FC236}">
                  <a16:creationId xmlns:a16="http://schemas.microsoft.com/office/drawing/2014/main" id="{077C0216-6D2D-4A7B-83B3-1F9B12002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47" name="Oval 12">
                <a:extLst>
                  <a:ext uri="{FF2B5EF4-FFF2-40B4-BE49-F238E27FC236}">
                    <a16:creationId xmlns:a16="http://schemas.microsoft.com/office/drawing/2014/main" id="{A7EAD21A-E3DD-4492-BA7E-A238993AE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8" name="Text Box 13">
                <a:extLst>
                  <a:ext uri="{FF2B5EF4-FFF2-40B4-BE49-F238E27FC236}">
                    <a16:creationId xmlns:a16="http://schemas.microsoft.com/office/drawing/2014/main" id="{7C4336A9-A0DD-4B0E-AEE0-1F0F754C58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31" name="Group 14">
              <a:extLst>
                <a:ext uri="{FF2B5EF4-FFF2-40B4-BE49-F238E27FC236}">
                  <a16:creationId xmlns:a16="http://schemas.microsoft.com/office/drawing/2014/main" id="{93C9D6D1-9B4C-4686-ABC5-CF67E15C9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45" name="Oval 15">
                <a:extLst>
                  <a:ext uri="{FF2B5EF4-FFF2-40B4-BE49-F238E27FC236}">
                    <a16:creationId xmlns:a16="http://schemas.microsoft.com/office/drawing/2014/main" id="{982CB5A0-A139-4DEE-8C03-3BC1BC84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6" name="Text Box 16">
                <a:extLst>
                  <a:ext uri="{FF2B5EF4-FFF2-40B4-BE49-F238E27FC236}">
                    <a16:creationId xmlns:a16="http://schemas.microsoft.com/office/drawing/2014/main" id="{7CEB128E-0DBC-4A89-A9E6-F63B16C6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32" name="Group 17">
              <a:extLst>
                <a:ext uri="{FF2B5EF4-FFF2-40B4-BE49-F238E27FC236}">
                  <a16:creationId xmlns:a16="http://schemas.microsoft.com/office/drawing/2014/main" id="{9C6689B4-F545-4515-A5B1-8D6264296D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43" name="Oval 18">
                <a:extLst>
                  <a:ext uri="{FF2B5EF4-FFF2-40B4-BE49-F238E27FC236}">
                    <a16:creationId xmlns:a16="http://schemas.microsoft.com/office/drawing/2014/main" id="{AAA025B3-6FDE-4679-A706-B23BC33E7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4" name="Text Box 19">
                <a:extLst>
                  <a:ext uri="{FF2B5EF4-FFF2-40B4-BE49-F238E27FC236}">
                    <a16:creationId xmlns:a16="http://schemas.microsoft.com/office/drawing/2014/main" id="{28F95874-0F19-4292-90FD-F25FE51EB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33" name="Group 20">
              <a:extLst>
                <a:ext uri="{FF2B5EF4-FFF2-40B4-BE49-F238E27FC236}">
                  <a16:creationId xmlns:a16="http://schemas.microsoft.com/office/drawing/2014/main" id="{C2F49EFA-2EB6-4A46-ABF4-189FD734EE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41" name="Oval 21">
                <a:extLst>
                  <a:ext uri="{FF2B5EF4-FFF2-40B4-BE49-F238E27FC236}">
                    <a16:creationId xmlns:a16="http://schemas.microsoft.com/office/drawing/2014/main" id="{EAC4EB36-19B4-4F47-A8D4-FA758219B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42" name="Text Box 22">
                <a:extLst>
                  <a:ext uri="{FF2B5EF4-FFF2-40B4-BE49-F238E27FC236}">
                    <a16:creationId xmlns:a16="http://schemas.microsoft.com/office/drawing/2014/main" id="{F71B75F8-351D-47B3-AEDF-F6C8AA07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34" name="Line 23">
              <a:extLst>
                <a:ext uri="{FF2B5EF4-FFF2-40B4-BE49-F238E27FC236}">
                  <a16:creationId xmlns:a16="http://schemas.microsoft.com/office/drawing/2014/main" id="{58E0684C-BCB0-4C4E-ABAB-D19D400E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5" name="Line 24">
              <a:extLst>
                <a:ext uri="{FF2B5EF4-FFF2-40B4-BE49-F238E27FC236}">
                  <a16:creationId xmlns:a16="http://schemas.microsoft.com/office/drawing/2014/main" id="{25CBD0D9-FCA6-4542-B89F-A52A8D4FDF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6" name="Line 25">
              <a:extLst>
                <a:ext uri="{FF2B5EF4-FFF2-40B4-BE49-F238E27FC236}">
                  <a16:creationId xmlns:a16="http://schemas.microsoft.com/office/drawing/2014/main" id="{41C64CB5-C406-41CE-874A-1CABD468F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7" name="Line 26">
              <a:extLst>
                <a:ext uri="{FF2B5EF4-FFF2-40B4-BE49-F238E27FC236}">
                  <a16:creationId xmlns:a16="http://schemas.microsoft.com/office/drawing/2014/main" id="{F5C0105B-A331-45C5-A7D2-47C689E1A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8" name="Line 27">
              <a:extLst>
                <a:ext uri="{FF2B5EF4-FFF2-40B4-BE49-F238E27FC236}">
                  <a16:creationId xmlns:a16="http://schemas.microsoft.com/office/drawing/2014/main" id="{25BA7ED2-A12C-4B83-8254-0282CDF6E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39" name="Line 28">
              <a:extLst>
                <a:ext uri="{FF2B5EF4-FFF2-40B4-BE49-F238E27FC236}">
                  <a16:creationId xmlns:a16="http://schemas.microsoft.com/office/drawing/2014/main" id="{A4FD07B3-81A7-4AEB-9BDC-7B78F53A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40" name="Line 29">
              <a:extLst>
                <a:ext uri="{FF2B5EF4-FFF2-40B4-BE49-F238E27FC236}">
                  <a16:creationId xmlns:a16="http://schemas.microsoft.com/office/drawing/2014/main" id="{F4B7DE0F-DFD7-4FB9-BFDC-BD032BD0F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3" name="AutoShape 30">
            <a:extLst>
              <a:ext uri="{FF2B5EF4-FFF2-40B4-BE49-F238E27FC236}">
                <a16:creationId xmlns:a16="http://schemas.microsoft.com/office/drawing/2014/main" id="{A17EF522-AB23-48DD-A1B0-65D2A5BA9530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2774" name="Group 31">
            <a:extLst>
              <a:ext uri="{FF2B5EF4-FFF2-40B4-BE49-F238E27FC236}">
                <a16:creationId xmlns:a16="http://schemas.microsoft.com/office/drawing/2014/main" id="{6016BD38-B722-4734-AB8E-CFDF6A80ABF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103" name="Group 32">
              <a:extLst>
                <a:ext uri="{FF2B5EF4-FFF2-40B4-BE49-F238E27FC236}">
                  <a16:creationId xmlns:a16="http://schemas.microsoft.com/office/drawing/2014/main" id="{324438A3-2FC2-478C-9E3C-808E8A77D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126" name="Oval 33">
                <a:extLst>
                  <a:ext uri="{FF2B5EF4-FFF2-40B4-BE49-F238E27FC236}">
                    <a16:creationId xmlns:a16="http://schemas.microsoft.com/office/drawing/2014/main" id="{85B4A8F7-3012-4DB1-84D8-F528B9C44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7" name="Text Box 34">
                <a:extLst>
                  <a:ext uri="{FF2B5EF4-FFF2-40B4-BE49-F238E27FC236}">
                    <a16:creationId xmlns:a16="http://schemas.microsoft.com/office/drawing/2014/main" id="{58E5C071-3C97-483B-BBFD-390873799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104" name="Group 35">
              <a:extLst>
                <a:ext uri="{FF2B5EF4-FFF2-40B4-BE49-F238E27FC236}">
                  <a16:creationId xmlns:a16="http://schemas.microsoft.com/office/drawing/2014/main" id="{6AC27CFE-65BA-4384-9DC6-5C1A147F2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124" name="Oval 36">
                <a:extLst>
                  <a:ext uri="{FF2B5EF4-FFF2-40B4-BE49-F238E27FC236}">
                    <a16:creationId xmlns:a16="http://schemas.microsoft.com/office/drawing/2014/main" id="{AE30F9FE-0FE1-485A-85C5-02F8FA13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5" name="Text Box 37">
                <a:extLst>
                  <a:ext uri="{FF2B5EF4-FFF2-40B4-BE49-F238E27FC236}">
                    <a16:creationId xmlns:a16="http://schemas.microsoft.com/office/drawing/2014/main" id="{36926DFE-EC34-4242-A51F-66AAEA8A4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105" name="Group 38">
              <a:extLst>
                <a:ext uri="{FF2B5EF4-FFF2-40B4-BE49-F238E27FC236}">
                  <a16:creationId xmlns:a16="http://schemas.microsoft.com/office/drawing/2014/main" id="{216C985B-D56F-402B-AF5E-7C1F6A2A3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122" name="Oval 39">
                <a:extLst>
                  <a:ext uri="{FF2B5EF4-FFF2-40B4-BE49-F238E27FC236}">
                    <a16:creationId xmlns:a16="http://schemas.microsoft.com/office/drawing/2014/main" id="{F19C3625-D9E4-4B04-845F-D6F239D59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3" name="Text Box 40">
                <a:extLst>
                  <a:ext uri="{FF2B5EF4-FFF2-40B4-BE49-F238E27FC236}">
                    <a16:creationId xmlns:a16="http://schemas.microsoft.com/office/drawing/2014/main" id="{4EC3B5CF-FE4F-4BFA-B488-C983F7071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106" name="Group 41">
              <a:extLst>
                <a:ext uri="{FF2B5EF4-FFF2-40B4-BE49-F238E27FC236}">
                  <a16:creationId xmlns:a16="http://schemas.microsoft.com/office/drawing/2014/main" id="{BB491BC0-8C84-4412-AC53-B1364200B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120" name="Oval 42">
                <a:extLst>
                  <a:ext uri="{FF2B5EF4-FFF2-40B4-BE49-F238E27FC236}">
                    <a16:creationId xmlns:a16="http://schemas.microsoft.com/office/drawing/2014/main" id="{B3D39EFC-4111-4FFD-8F1D-06227C154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21" name="Text Box 43">
                <a:extLst>
                  <a:ext uri="{FF2B5EF4-FFF2-40B4-BE49-F238E27FC236}">
                    <a16:creationId xmlns:a16="http://schemas.microsoft.com/office/drawing/2014/main" id="{56B9C45F-5538-43E4-8AEC-5EB5A1BFB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107" name="Group 44">
              <a:extLst>
                <a:ext uri="{FF2B5EF4-FFF2-40B4-BE49-F238E27FC236}">
                  <a16:creationId xmlns:a16="http://schemas.microsoft.com/office/drawing/2014/main" id="{F869D948-6B7A-493E-9166-55640CE940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118" name="Oval 45">
                <a:extLst>
                  <a:ext uri="{FF2B5EF4-FFF2-40B4-BE49-F238E27FC236}">
                    <a16:creationId xmlns:a16="http://schemas.microsoft.com/office/drawing/2014/main" id="{19BA074E-83B6-4D1B-AD6C-E6156B0F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119" name="Text Box 46">
                <a:extLst>
                  <a:ext uri="{FF2B5EF4-FFF2-40B4-BE49-F238E27FC236}">
                    <a16:creationId xmlns:a16="http://schemas.microsoft.com/office/drawing/2014/main" id="{06220F28-0E44-4F72-8A7F-F8B09B48A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108" name="Group 47">
              <a:extLst>
                <a:ext uri="{FF2B5EF4-FFF2-40B4-BE49-F238E27FC236}">
                  <a16:creationId xmlns:a16="http://schemas.microsoft.com/office/drawing/2014/main" id="{81BD841B-5E7A-4E35-A139-E2D1D38A9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116" name="Oval 48">
                <a:extLst>
                  <a:ext uri="{FF2B5EF4-FFF2-40B4-BE49-F238E27FC236}">
                    <a16:creationId xmlns:a16="http://schemas.microsoft.com/office/drawing/2014/main" id="{9458F95A-3D56-4B71-AC0F-0DDEA406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117" name="Text Box 49">
                <a:extLst>
                  <a:ext uri="{FF2B5EF4-FFF2-40B4-BE49-F238E27FC236}">
                    <a16:creationId xmlns:a16="http://schemas.microsoft.com/office/drawing/2014/main" id="{6654A191-9019-4D4B-AAC1-C654A9CCA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109" name="Line 50">
              <a:extLst>
                <a:ext uri="{FF2B5EF4-FFF2-40B4-BE49-F238E27FC236}">
                  <a16:creationId xmlns:a16="http://schemas.microsoft.com/office/drawing/2014/main" id="{6B13D8BC-9013-43B3-B7C5-9EADE8A1A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0" name="Line 51">
              <a:extLst>
                <a:ext uri="{FF2B5EF4-FFF2-40B4-BE49-F238E27FC236}">
                  <a16:creationId xmlns:a16="http://schemas.microsoft.com/office/drawing/2014/main" id="{3FB09E5C-299A-402F-811B-E12F4CC5B5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1" name="Line 52">
              <a:extLst>
                <a:ext uri="{FF2B5EF4-FFF2-40B4-BE49-F238E27FC236}">
                  <a16:creationId xmlns:a16="http://schemas.microsoft.com/office/drawing/2014/main" id="{BEF18B40-0065-4DDF-B75A-976AF67C2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2" name="Line 53">
              <a:extLst>
                <a:ext uri="{FF2B5EF4-FFF2-40B4-BE49-F238E27FC236}">
                  <a16:creationId xmlns:a16="http://schemas.microsoft.com/office/drawing/2014/main" id="{0D7D5391-7026-4680-BC90-67CB19A20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3" name="Line 54">
              <a:extLst>
                <a:ext uri="{FF2B5EF4-FFF2-40B4-BE49-F238E27FC236}">
                  <a16:creationId xmlns:a16="http://schemas.microsoft.com/office/drawing/2014/main" id="{B9C41C7B-935E-434B-B125-06F29E96C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4" name="Line 55">
              <a:extLst>
                <a:ext uri="{FF2B5EF4-FFF2-40B4-BE49-F238E27FC236}">
                  <a16:creationId xmlns:a16="http://schemas.microsoft.com/office/drawing/2014/main" id="{773BA52B-3AA5-43F9-A0BF-4E6F2AE25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15" name="Line 56">
              <a:extLst>
                <a:ext uri="{FF2B5EF4-FFF2-40B4-BE49-F238E27FC236}">
                  <a16:creationId xmlns:a16="http://schemas.microsoft.com/office/drawing/2014/main" id="{78EACF5F-6B05-4761-B19B-BBA085D42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5" name="Group 57">
            <a:extLst>
              <a:ext uri="{FF2B5EF4-FFF2-40B4-BE49-F238E27FC236}">
                <a16:creationId xmlns:a16="http://schemas.microsoft.com/office/drawing/2014/main" id="{554D53E0-7076-4D1B-8555-A45D93EDD4D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3075" name="Group 58">
              <a:extLst>
                <a:ext uri="{FF2B5EF4-FFF2-40B4-BE49-F238E27FC236}">
                  <a16:creationId xmlns:a16="http://schemas.microsoft.com/office/drawing/2014/main" id="{4EB1A407-DF22-4765-AE97-F3866907DE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078" name="Group 59">
                <a:extLst>
                  <a:ext uri="{FF2B5EF4-FFF2-40B4-BE49-F238E27FC236}">
                    <a16:creationId xmlns:a16="http://schemas.microsoft.com/office/drawing/2014/main" id="{1F5A9197-525B-4BD0-BDAD-B587B254C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101" name="Oval 60">
                  <a:extLst>
                    <a:ext uri="{FF2B5EF4-FFF2-40B4-BE49-F238E27FC236}">
                      <a16:creationId xmlns:a16="http://schemas.microsoft.com/office/drawing/2014/main" id="{773EF0A7-9F26-4773-BF3E-1B3338819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02" name="Text Box 61">
                  <a:extLst>
                    <a:ext uri="{FF2B5EF4-FFF2-40B4-BE49-F238E27FC236}">
                      <a16:creationId xmlns:a16="http://schemas.microsoft.com/office/drawing/2014/main" id="{3F06CBCB-35D3-4F92-8EE1-506ACD63B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79" name="Group 62">
                <a:extLst>
                  <a:ext uri="{FF2B5EF4-FFF2-40B4-BE49-F238E27FC236}">
                    <a16:creationId xmlns:a16="http://schemas.microsoft.com/office/drawing/2014/main" id="{BCA4B1A1-9272-4E0A-9082-E86721116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099" name="Oval 63">
                  <a:extLst>
                    <a:ext uri="{FF2B5EF4-FFF2-40B4-BE49-F238E27FC236}">
                      <a16:creationId xmlns:a16="http://schemas.microsoft.com/office/drawing/2014/main" id="{36FDC22F-C978-418A-AECC-EE2DC9FE1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100" name="Text Box 64">
                  <a:extLst>
                    <a:ext uri="{FF2B5EF4-FFF2-40B4-BE49-F238E27FC236}">
                      <a16:creationId xmlns:a16="http://schemas.microsoft.com/office/drawing/2014/main" id="{DBE15267-06BF-4D7F-9102-C8C496D6F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80" name="Group 65">
                <a:extLst>
                  <a:ext uri="{FF2B5EF4-FFF2-40B4-BE49-F238E27FC236}">
                    <a16:creationId xmlns:a16="http://schemas.microsoft.com/office/drawing/2014/main" id="{0AC8154A-FE70-4062-8750-748154573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097" name="Oval 66">
                  <a:extLst>
                    <a:ext uri="{FF2B5EF4-FFF2-40B4-BE49-F238E27FC236}">
                      <a16:creationId xmlns:a16="http://schemas.microsoft.com/office/drawing/2014/main" id="{D2F22504-120A-475B-B68B-6CB8D82B6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98" name="Text Box 67">
                  <a:extLst>
                    <a:ext uri="{FF2B5EF4-FFF2-40B4-BE49-F238E27FC236}">
                      <a16:creationId xmlns:a16="http://schemas.microsoft.com/office/drawing/2014/main" id="{553C81EC-2FBF-4360-B2B9-B33D79D11B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81" name="Group 68">
                <a:extLst>
                  <a:ext uri="{FF2B5EF4-FFF2-40B4-BE49-F238E27FC236}">
                    <a16:creationId xmlns:a16="http://schemas.microsoft.com/office/drawing/2014/main" id="{7C0E3760-4F62-4F2C-99E6-677082C3D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95" name="Oval 69">
                  <a:extLst>
                    <a:ext uri="{FF2B5EF4-FFF2-40B4-BE49-F238E27FC236}">
                      <a16:creationId xmlns:a16="http://schemas.microsoft.com/office/drawing/2014/main" id="{03160376-BE05-4630-93B0-5AAFFD7C7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96" name="Text Box 70">
                  <a:extLst>
                    <a:ext uri="{FF2B5EF4-FFF2-40B4-BE49-F238E27FC236}">
                      <a16:creationId xmlns:a16="http://schemas.microsoft.com/office/drawing/2014/main" id="{E92B20EF-CB53-49CF-BDB7-C599BC8EDB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82" name="Group 71">
                <a:extLst>
                  <a:ext uri="{FF2B5EF4-FFF2-40B4-BE49-F238E27FC236}">
                    <a16:creationId xmlns:a16="http://schemas.microsoft.com/office/drawing/2014/main" id="{E0C3E864-553F-45F1-B6D1-53E414DB04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93" name="Oval 72">
                  <a:extLst>
                    <a:ext uri="{FF2B5EF4-FFF2-40B4-BE49-F238E27FC236}">
                      <a16:creationId xmlns:a16="http://schemas.microsoft.com/office/drawing/2014/main" id="{861123BE-7CAF-4E19-B8A2-C8FE23753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94" name="Text Box 73">
                  <a:extLst>
                    <a:ext uri="{FF2B5EF4-FFF2-40B4-BE49-F238E27FC236}">
                      <a16:creationId xmlns:a16="http://schemas.microsoft.com/office/drawing/2014/main" id="{AD01BAD2-5BBD-4F29-860D-A3174E1881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83" name="Group 74">
                <a:extLst>
                  <a:ext uri="{FF2B5EF4-FFF2-40B4-BE49-F238E27FC236}">
                    <a16:creationId xmlns:a16="http://schemas.microsoft.com/office/drawing/2014/main" id="{8987F9B9-0CB9-4E38-9284-46E0BD159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91" name="Oval 75">
                  <a:extLst>
                    <a:ext uri="{FF2B5EF4-FFF2-40B4-BE49-F238E27FC236}">
                      <a16:creationId xmlns:a16="http://schemas.microsoft.com/office/drawing/2014/main" id="{F8B5820E-A622-4403-8957-556F38FDB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92" name="Text Box 76">
                  <a:extLst>
                    <a:ext uri="{FF2B5EF4-FFF2-40B4-BE49-F238E27FC236}">
                      <a16:creationId xmlns:a16="http://schemas.microsoft.com/office/drawing/2014/main" id="{E2A28EF4-91CB-4FA4-95C9-D7AE0B8716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84" name="Line 77">
                <a:extLst>
                  <a:ext uri="{FF2B5EF4-FFF2-40B4-BE49-F238E27FC236}">
                    <a16:creationId xmlns:a16="http://schemas.microsoft.com/office/drawing/2014/main" id="{A25C3B5E-3E47-436E-9CCC-8F63031BE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5" name="Line 78">
                <a:extLst>
                  <a:ext uri="{FF2B5EF4-FFF2-40B4-BE49-F238E27FC236}">
                    <a16:creationId xmlns:a16="http://schemas.microsoft.com/office/drawing/2014/main" id="{F643AC86-EC38-4F6D-AC3C-19D060C50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6" name="Line 79">
                <a:extLst>
                  <a:ext uri="{FF2B5EF4-FFF2-40B4-BE49-F238E27FC236}">
                    <a16:creationId xmlns:a16="http://schemas.microsoft.com/office/drawing/2014/main" id="{317AE139-B561-4B7A-AE36-5508DC959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7" name="Line 80">
                <a:extLst>
                  <a:ext uri="{FF2B5EF4-FFF2-40B4-BE49-F238E27FC236}">
                    <a16:creationId xmlns:a16="http://schemas.microsoft.com/office/drawing/2014/main" id="{855DE898-C55F-463B-BE04-AF7EB1DC9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8" name="Line 81">
                <a:extLst>
                  <a:ext uri="{FF2B5EF4-FFF2-40B4-BE49-F238E27FC236}">
                    <a16:creationId xmlns:a16="http://schemas.microsoft.com/office/drawing/2014/main" id="{9EFAFD1E-20CE-46F8-A9B0-A8349CAAA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89" name="Line 82">
                <a:extLst>
                  <a:ext uri="{FF2B5EF4-FFF2-40B4-BE49-F238E27FC236}">
                    <a16:creationId xmlns:a16="http://schemas.microsoft.com/office/drawing/2014/main" id="{4E5DFD87-7C2C-4170-8593-84B18D6B1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90" name="Line 83">
                <a:extLst>
                  <a:ext uri="{FF2B5EF4-FFF2-40B4-BE49-F238E27FC236}">
                    <a16:creationId xmlns:a16="http://schemas.microsoft.com/office/drawing/2014/main" id="{F2B0A745-3F2E-47C6-9D1A-FC3F8BFD4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076" name="Line 84">
              <a:extLst>
                <a:ext uri="{FF2B5EF4-FFF2-40B4-BE49-F238E27FC236}">
                  <a16:creationId xmlns:a16="http://schemas.microsoft.com/office/drawing/2014/main" id="{9C03BA3F-4915-4EE5-AA4E-5D78749A3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77" name="Text Box 85">
              <a:extLst>
                <a:ext uri="{FF2B5EF4-FFF2-40B4-BE49-F238E27FC236}">
                  <a16:creationId xmlns:a16="http://schemas.microsoft.com/office/drawing/2014/main" id="{1AE628B1-6901-40E6-8D55-7B3F37823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2776" name="Group 86">
            <a:extLst>
              <a:ext uri="{FF2B5EF4-FFF2-40B4-BE49-F238E27FC236}">
                <a16:creationId xmlns:a16="http://schemas.microsoft.com/office/drawing/2014/main" id="{83C4524E-6D04-47A3-9E82-5E42ED20493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50" name="Group 87">
              <a:extLst>
                <a:ext uri="{FF2B5EF4-FFF2-40B4-BE49-F238E27FC236}">
                  <a16:creationId xmlns:a16="http://schemas.microsoft.com/office/drawing/2014/main" id="{84C3B98F-38B5-48C9-A6CE-E8068833E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73" name="Oval 88">
                <a:extLst>
                  <a:ext uri="{FF2B5EF4-FFF2-40B4-BE49-F238E27FC236}">
                    <a16:creationId xmlns:a16="http://schemas.microsoft.com/office/drawing/2014/main" id="{C6D1D371-60A9-496A-A1DD-36BC9560F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4" name="Text Box 89">
                <a:extLst>
                  <a:ext uri="{FF2B5EF4-FFF2-40B4-BE49-F238E27FC236}">
                    <a16:creationId xmlns:a16="http://schemas.microsoft.com/office/drawing/2014/main" id="{CDF2A72B-370B-4973-AC28-1841FE1BD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51" name="Group 90">
              <a:extLst>
                <a:ext uri="{FF2B5EF4-FFF2-40B4-BE49-F238E27FC236}">
                  <a16:creationId xmlns:a16="http://schemas.microsoft.com/office/drawing/2014/main" id="{04ECBAA3-64BB-4281-A032-B501149C4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71" name="Oval 91">
                <a:extLst>
                  <a:ext uri="{FF2B5EF4-FFF2-40B4-BE49-F238E27FC236}">
                    <a16:creationId xmlns:a16="http://schemas.microsoft.com/office/drawing/2014/main" id="{B65118B5-953E-4106-A4CA-4E8D8ECEE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72" name="Text Box 92">
                <a:extLst>
                  <a:ext uri="{FF2B5EF4-FFF2-40B4-BE49-F238E27FC236}">
                    <a16:creationId xmlns:a16="http://schemas.microsoft.com/office/drawing/2014/main" id="{AD5EA1EC-8DF6-4F01-8E81-BD9B9FC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52" name="Group 93">
              <a:extLst>
                <a:ext uri="{FF2B5EF4-FFF2-40B4-BE49-F238E27FC236}">
                  <a16:creationId xmlns:a16="http://schemas.microsoft.com/office/drawing/2014/main" id="{7EF0EF5F-A07C-4B75-AE0C-60A8A4F0D2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69" name="Oval 94">
                <a:extLst>
                  <a:ext uri="{FF2B5EF4-FFF2-40B4-BE49-F238E27FC236}">
                    <a16:creationId xmlns:a16="http://schemas.microsoft.com/office/drawing/2014/main" id="{E5ACB74D-6C68-458A-877B-804313A4A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70" name="Text Box 95">
                <a:extLst>
                  <a:ext uri="{FF2B5EF4-FFF2-40B4-BE49-F238E27FC236}">
                    <a16:creationId xmlns:a16="http://schemas.microsoft.com/office/drawing/2014/main" id="{B5C040AF-0D4B-4F5F-A145-7CB178D43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53" name="Group 96">
              <a:extLst>
                <a:ext uri="{FF2B5EF4-FFF2-40B4-BE49-F238E27FC236}">
                  <a16:creationId xmlns:a16="http://schemas.microsoft.com/office/drawing/2014/main" id="{9B5B0EC9-53A0-4A17-BD5D-62789C1A2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67" name="Oval 97">
                <a:extLst>
                  <a:ext uri="{FF2B5EF4-FFF2-40B4-BE49-F238E27FC236}">
                    <a16:creationId xmlns:a16="http://schemas.microsoft.com/office/drawing/2014/main" id="{9DF5A88A-8060-42C7-BAC8-45942202C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68" name="Text Box 98">
                <a:extLst>
                  <a:ext uri="{FF2B5EF4-FFF2-40B4-BE49-F238E27FC236}">
                    <a16:creationId xmlns:a16="http://schemas.microsoft.com/office/drawing/2014/main" id="{C60EC209-49A7-43D6-A089-C2AA1644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54" name="Group 99">
              <a:extLst>
                <a:ext uri="{FF2B5EF4-FFF2-40B4-BE49-F238E27FC236}">
                  <a16:creationId xmlns:a16="http://schemas.microsoft.com/office/drawing/2014/main" id="{2A6FF485-8852-4FA7-91CF-92BEEAC80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65" name="Oval 100">
                <a:extLst>
                  <a:ext uri="{FF2B5EF4-FFF2-40B4-BE49-F238E27FC236}">
                    <a16:creationId xmlns:a16="http://schemas.microsoft.com/office/drawing/2014/main" id="{64540A08-FE90-4889-94B6-B6B620449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66" name="Text Box 101">
                <a:extLst>
                  <a:ext uri="{FF2B5EF4-FFF2-40B4-BE49-F238E27FC236}">
                    <a16:creationId xmlns:a16="http://schemas.microsoft.com/office/drawing/2014/main" id="{31B315E3-4F1E-48F1-977F-E1B666CEF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55" name="Group 102">
              <a:extLst>
                <a:ext uri="{FF2B5EF4-FFF2-40B4-BE49-F238E27FC236}">
                  <a16:creationId xmlns:a16="http://schemas.microsoft.com/office/drawing/2014/main" id="{7BCB754E-6D9F-48E7-A5B8-C8AAFB0A0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63" name="Oval 103">
                <a:extLst>
                  <a:ext uri="{FF2B5EF4-FFF2-40B4-BE49-F238E27FC236}">
                    <a16:creationId xmlns:a16="http://schemas.microsoft.com/office/drawing/2014/main" id="{738F1A09-3382-43B9-A4A4-9417B9879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64" name="Text Box 104">
                <a:extLst>
                  <a:ext uri="{FF2B5EF4-FFF2-40B4-BE49-F238E27FC236}">
                    <a16:creationId xmlns:a16="http://schemas.microsoft.com/office/drawing/2014/main" id="{4B659AE6-8A81-446A-95DC-50B91755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56" name="Line 105">
              <a:extLst>
                <a:ext uri="{FF2B5EF4-FFF2-40B4-BE49-F238E27FC236}">
                  <a16:creationId xmlns:a16="http://schemas.microsoft.com/office/drawing/2014/main" id="{268650C9-26D4-4A94-A78C-433671D4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7" name="Line 106">
              <a:extLst>
                <a:ext uri="{FF2B5EF4-FFF2-40B4-BE49-F238E27FC236}">
                  <a16:creationId xmlns:a16="http://schemas.microsoft.com/office/drawing/2014/main" id="{8414C4E5-F4B2-431D-BD93-5391EAF62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8" name="Line 107">
              <a:extLst>
                <a:ext uri="{FF2B5EF4-FFF2-40B4-BE49-F238E27FC236}">
                  <a16:creationId xmlns:a16="http://schemas.microsoft.com/office/drawing/2014/main" id="{57FD5095-3A4C-4AF0-82CF-3ED0D1C21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59" name="Line 108">
              <a:extLst>
                <a:ext uri="{FF2B5EF4-FFF2-40B4-BE49-F238E27FC236}">
                  <a16:creationId xmlns:a16="http://schemas.microsoft.com/office/drawing/2014/main" id="{C9B020EA-4ACB-47A3-B4F6-2FBDB1B93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0" name="Line 109">
              <a:extLst>
                <a:ext uri="{FF2B5EF4-FFF2-40B4-BE49-F238E27FC236}">
                  <a16:creationId xmlns:a16="http://schemas.microsoft.com/office/drawing/2014/main" id="{D0B1C8B2-0CF3-4C0B-B187-4F75AB912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1" name="Line 110">
              <a:extLst>
                <a:ext uri="{FF2B5EF4-FFF2-40B4-BE49-F238E27FC236}">
                  <a16:creationId xmlns:a16="http://schemas.microsoft.com/office/drawing/2014/main" id="{DCE3BA43-4E07-4553-864C-C55043E14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62" name="Line 111">
              <a:extLst>
                <a:ext uri="{FF2B5EF4-FFF2-40B4-BE49-F238E27FC236}">
                  <a16:creationId xmlns:a16="http://schemas.microsoft.com/office/drawing/2014/main" id="{BEDB59A6-0C70-4581-AB35-9627258AE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7" name="Group 112">
            <a:extLst>
              <a:ext uri="{FF2B5EF4-FFF2-40B4-BE49-F238E27FC236}">
                <a16:creationId xmlns:a16="http://schemas.microsoft.com/office/drawing/2014/main" id="{8F6112ED-B67C-4320-AAC8-63601657DDA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025" name="Group 113">
              <a:extLst>
                <a:ext uri="{FF2B5EF4-FFF2-40B4-BE49-F238E27FC236}">
                  <a16:creationId xmlns:a16="http://schemas.microsoft.com/office/drawing/2014/main" id="{BE511A55-CC1B-41CB-AD2D-50D28ED96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048" name="Oval 114">
                <a:extLst>
                  <a:ext uri="{FF2B5EF4-FFF2-40B4-BE49-F238E27FC236}">
                    <a16:creationId xmlns:a16="http://schemas.microsoft.com/office/drawing/2014/main" id="{736C4577-CE91-4F8C-B61F-8C3B29164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3049" name="Text Box 115">
                <a:extLst>
                  <a:ext uri="{FF2B5EF4-FFF2-40B4-BE49-F238E27FC236}">
                    <a16:creationId xmlns:a16="http://schemas.microsoft.com/office/drawing/2014/main" id="{9F916D36-3C24-4A8C-B0E1-5F7E946CD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026" name="Group 116">
              <a:extLst>
                <a:ext uri="{FF2B5EF4-FFF2-40B4-BE49-F238E27FC236}">
                  <a16:creationId xmlns:a16="http://schemas.microsoft.com/office/drawing/2014/main" id="{C48DE1AD-9672-4133-B9E0-079EBA08A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046" name="Oval 117">
                <a:extLst>
                  <a:ext uri="{FF2B5EF4-FFF2-40B4-BE49-F238E27FC236}">
                    <a16:creationId xmlns:a16="http://schemas.microsoft.com/office/drawing/2014/main" id="{D3E415A7-7BFF-44AF-B20A-B35D73F74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47" name="Text Box 118">
                <a:extLst>
                  <a:ext uri="{FF2B5EF4-FFF2-40B4-BE49-F238E27FC236}">
                    <a16:creationId xmlns:a16="http://schemas.microsoft.com/office/drawing/2014/main" id="{F8C09C75-F1EF-4DE1-A03E-048ECFF6B7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027" name="Group 119">
              <a:extLst>
                <a:ext uri="{FF2B5EF4-FFF2-40B4-BE49-F238E27FC236}">
                  <a16:creationId xmlns:a16="http://schemas.microsoft.com/office/drawing/2014/main" id="{12F5A947-1085-480E-ABEC-AC41ABF85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044" name="Oval 120">
                <a:extLst>
                  <a:ext uri="{FF2B5EF4-FFF2-40B4-BE49-F238E27FC236}">
                    <a16:creationId xmlns:a16="http://schemas.microsoft.com/office/drawing/2014/main" id="{5D3A2510-2F1E-45CE-AC1A-FC8DA51F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3045" name="Text Box 121">
                <a:extLst>
                  <a:ext uri="{FF2B5EF4-FFF2-40B4-BE49-F238E27FC236}">
                    <a16:creationId xmlns:a16="http://schemas.microsoft.com/office/drawing/2014/main" id="{7B0C978C-A2E4-4D9E-A95A-B6A38CD72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028" name="Group 122">
              <a:extLst>
                <a:ext uri="{FF2B5EF4-FFF2-40B4-BE49-F238E27FC236}">
                  <a16:creationId xmlns:a16="http://schemas.microsoft.com/office/drawing/2014/main" id="{77C705D1-E773-4316-A9B2-78D23EBDE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042" name="Oval 123">
                <a:extLst>
                  <a:ext uri="{FF2B5EF4-FFF2-40B4-BE49-F238E27FC236}">
                    <a16:creationId xmlns:a16="http://schemas.microsoft.com/office/drawing/2014/main" id="{88C88F20-81A9-488B-A3F9-EF853BCB6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043" name="Text Box 124">
                <a:extLst>
                  <a:ext uri="{FF2B5EF4-FFF2-40B4-BE49-F238E27FC236}">
                    <a16:creationId xmlns:a16="http://schemas.microsoft.com/office/drawing/2014/main" id="{64AE1913-6073-49B5-BAA7-DCE9D320B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029" name="Group 125">
              <a:extLst>
                <a:ext uri="{FF2B5EF4-FFF2-40B4-BE49-F238E27FC236}">
                  <a16:creationId xmlns:a16="http://schemas.microsoft.com/office/drawing/2014/main" id="{7001CCCE-74F7-44DB-B28E-D73E797CD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040" name="Oval 126">
                <a:extLst>
                  <a:ext uri="{FF2B5EF4-FFF2-40B4-BE49-F238E27FC236}">
                    <a16:creationId xmlns:a16="http://schemas.microsoft.com/office/drawing/2014/main" id="{FA1AD854-17F9-4A08-9639-7F54FA33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3041" name="Text Box 127">
                <a:extLst>
                  <a:ext uri="{FF2B5EF4-FFF2-40B4-BE49-F238E27FC236}">
                    <a16:creationId xmlns:a16="http://schemas.microsoft.com/office/drawing/2014/main" id="{DB261732-0083-4EBF-A1D7-3DE464D163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030" name="Group 128">
              <a:extLst>
                <a:ext uri="{FF2B5EF4-FFF2-40B4-BE49-F238E27FC236}">
                  <a16:creationId xmlns:a16="http://schemas.microsoft.com/office/drawing/2014/main" id="{CD7BBFAC-3BAB-4BA8-99A1-7966D7F59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038" name="Oval 129">
                <a:extLst>
                  <a:ext uri="{FF2B5EF4-FFF2-40B4-BE49-F238E27FC236}">
                    <a16:creationId xmlns:a16="http://schemas.microsoft.com/office/drawing/2014/main" id="{D9D38674-3FC6-484B-AE9D-4582F8771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039" name="Text Box 130">
                <a:extLst>
                  <a:ext uri="{FF2B5EF4-FFF2-40B4-BE49-F238E27FC236}">
                    <a16:creationId xmlns:a16="http://schemas.microsoft.com/office/drawing/2014/main" id="{EB7F5BAF-5E62-440F-9D61-3EB295CAB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031" name="Line 131">
              <a:extLst>
                <a:ext uri="{FF2B5EF4-FFF2-40B4-BE49-F238E27FC236}">
                  <a16:creationId xmlns:a16="http://schemas.microsoft.com/office/drawing/2014/main" id="{61F1C9A1-B445-487A-870E-347614391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2" name="Line 132">
              <a:extLst>
                <a:ext uri="{FF2B5EF4-FFF2-40B4-BE49-F238E27FC236}">
                  <a16:creationId xmlns:a16="http://schemas.microsoft.com/office/drawing/2014/main" id="{4DC26092-8E5E-41C7-8687-5937F39FE6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3" name="Line 133">
              <a:extLst>
                <a:ext uri="{FF2B5EF4-FFF2-40B4-BE49-F238E27FC236}">
                  <a16:creationId xmlns:a16="http://schemas.microsoft.com/office/drawing/2014/main" id="{A4955BF8-9C9F-47E9-BAFF-3C1BF488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4" name="Line 134">
              <a:extLst>
                <a:ext uri="{FF2B5EF4-FFF2-40B4-BE49-F238E27FC236}">
                  <a16:creationId xmlns:a16="http://schemas.microsoft.com/office/drawing/2014/main" id="{F2F712FE-076C-415B-AA57-7B64C13CB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5" name="Line 135">
              <a:extLst>
                <a:ext uri="{FF2B5EF4-FFF2-40B4-BE49-F238E27FC236}">
                  <a16:creationId xmlns:a16="http://schemas.microsoft.com/office/drawing/2014/main" id="{C26D6B07-A669-4167-9018-8E4F27A6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6" name="Line 136">
              <a:extLst>
                <a:ext uri="{FF2B5EF4-FFF2-40B4-BE49-F238E27FC236}">
                  <a16:creationId xmlns:a16="http://schemas.microsoft.com/office/drawing/2014/main" id="{116BDFAD-4DC2-4195-89DD-4F7D948B9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37" name="Line 137">
              <a:extLst>
                <a:ext uri="{FF2B5EF4-FFF2-40B4-BE49-F238E27FC236}">
                  <a16:creationId xmlns:a16="http://schemas.microsoft.com/office/drawing/2014/main" id="{F2BB6130-1DDD-4FBD-9881-661B588AF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78" name="Group 138">
            <a:extLst>
              <a:ext uri="{FF2B5EF4-FFF2-40B4-BE49-F238E27FC236}">
                <a16:creationId xmlns:a16="http://schemas.microsoft.com/office/drawing/2014/main" id="{AA8C001B-6C54-4594-B6D2-C35570CD242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2997" name="Group 139">
              <a:extLst>
                <a:ext uri="{FF2B5EF4-FFF2-40B4-BE49-F238E27FC236}">
                  <a16:creationId xmlns:a16="http://schemas.microsoft.com/office/drawing/2014/main" id="{D53BA441-FE04-4C77-AD2C-E26F160C4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000" name="Group 140">
                <a:extLst>
                  <a:ext uri="{FF2B5EF4-FFF2-40B4-BE49-F238E27FC236}">
                    <a16:creationId xmlns:a16="http://schemas.microsoft.com/office/drawing/2014/main" id="{AA833918-7956-48B0-95ED-0D36F3CB5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023" name="Oval 141">
                  <a:extLst>
                    <a:ext uri="{FF2B5EF4-FFF2-40B4-BE49-F238E27FC236}">
                      <a16:creationId xmlns:a16="http://schemas.microsoft.com/office/drawing/2014/main" id="{04D47A60-CEE6-40CE-85E3-9043CCE4B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3024" name="Text Box 142">
                  <a:extLst>
                    <a:ext uri="{FF2B5EF4-FFF2-40B4-BE49-F238E27FC236}">
                      <a16:creationId xmlns:a16="http://schemas.microsoft.com/office/drawing/2014/main" id="{9EA2A792-067B-4263-9A7B-709150CFF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001" name="Group 143">
                <a:extLst>
                  <a:ext uri="{FF2B5EF4-FFF2-40B4-BE49-F238E27FC236}">
                    <a16:creationId xmlns:a16="http://schemas.microsoft.com/office/drawing/2014/main" id="{70D830D2-2E5E-4B5E-A20D-790A76E96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021" name="Oval 144">
                  <a:extLst>
                    <a:ext uri="{FF2B5EF4-FFF2-40B4-BE49-F238E27FC236}">
                      <a16:creationId xmlns:a16="http://schemas.microsoft.com/office/drawing/2014/main" id="{6C40C125-F2DD-4401-868C-9B478E6F46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22" name="Text Box 145">
                  <a:extLst>
                    <a:ext uri="{FF2B5EF4-FFF2-40B4-BE49-F238E27FC236}">
                      <a16:creationId xmlns:a16="http://schemas.microsoft.com/office/drawing/2014/main" id="{FCC819B3-8D0B-4AAE-9CBD-BE7C5B842A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002" name="Group 146">
                <a:extLst>
                  <a:ext uri="{FF2B5EF4-FFF2-40B4-BE49-F238E27FC236}">
                    <a16:creationId xmlns:a16="http://schemas.microsoft.com/office/drawing/2014/main" id="{F0E0487B-948A-4CD8-AD68-A72C7B706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019" name="Oval 147">
                  <a:extLst>
                    <a:ext uri="{FF2B5EF4-FFF2-40B4-BE49-F238E27FC236}">
                      <a16:creationId xmlns:a16="http://schemas.microsoft.com/office/drawing/2014/main" id="{A4842A06-F734-4D2B-A6F1-19F68EFA6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3020" name="Text Box 148">
                  <a:extLst>
                    <a:ext uri="{FF2B5EF4-FFF2-40B4-BE49-F238E27FC236}">
                      <a16:creationId xmlns:a16="http://schemas.microsoft.com/office/drawing/2014/main" id="{B45C728E-EA41-4FE3-B91D-C7282AD9D5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003" name="Group 149">
                <a:extLst>
                  <a:ext uri="{FF2B5EF4-FFF2-40B4-BE49-F238E27FC236}">
                    <a16:creationId xmlns:a16="http://schemas.microsoft.com/office/drawing/2014/main" id="{B49D54DD-50EA-498A-89A2-D390CD33E0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017" name="Oval 150">
                  <a:extLst>
                    <a:ext uri="{FF2B5EF4-FFF2-40B4-BE49-F238E27FC236}">
                      <a16:creationId xmlns:a16="http://schemas.microsoft.com/office/drawing/2014/main" id="{EB275497-7786-4A30-AE7A-00C47D9ED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018" name="Text Box 151">
                  <a:extLst>
                    <a:ext uri="{FF2B5EF4-FFF2-40B4-BE49-F238E27FC236}">
                      <a16:creationId xmlns:a16="http://schemas.microsoft.com/office/drawing/2014/main" id="{2D86B51F-B4ED-4129-8DA9-564E297DDE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004" name="Group 152">
                <a:extLst>
                  <a:ext uri="{FF2B5EF4-FFF2-40B4-BE49-F238E27FC236}">
                    <a16:creationId xmlns:a16="http://schemas.microsoft.com/office/drawing/2014/main" id="{A1782EEF-C91B-424D-BF3D-1E774E3B45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015" name="Oval 153">
                  <a:extLst>
                    <a:ext uri="{FF2B5EF4-FFF2-40B4-BE49-F238E27FC236}">
                      <a16:creationId xmlns:a16="http://schemas.microsoft.com/office/drawing/2014/main" id="{25443055-77BD-444D-938D-A49A65589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3016" name="Text Box 154">
                  <a:extLst>
                    <a:ext uri="{FF2B5EF4-FFF2-40B4-BE49-F238E27FC236}">
                      <a16:creationId xmlns:a16="http://schemas.microsoft.com/office/drawing/2014/main" id="{8EC207C0-4328-4E36-B925-FAB5956426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005" name="Group 155">
                <a:extLst>
                  <a:ext uri="{FF2B5EF4-FFF2-40B4-BE49-F238E27FC236}">
                    <a16:creationId xmlns:a16="http://schemas.microsoft.com/office/drawing/2014/main" id="{31071A70-8777-41C6-8D3C-78E71D723B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013" name="Oval 156">
                  <a:extLst>
                    <a:ext uri="{FF2B5EF4-FFF2-40B4-BE49-F238E27FC236}">
                      <a16:creationId xmlns:a16="http://schemas.microsoft.com/office/drawing/2014/main" id="{179883A1-6313-46B8-AAE0-41961AAA4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3014" name="Text Box 157">
                  <a:extLst>
                    <a:ext uri="{FF2B5EF4-FFF2-40B4-BE49-F238E27FC236}">
                      <a16:creationId xmlns:a16="http://schemas.microsoft.com/office/drawing/2014/main" id="{739A280E-23A0-4875-856C-ABBE6B73CE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006" name="Line 158">
                <a:extLst>
                  <a:ext uri="{FF2B5EF4-FFF2-40B4-BE49-F238E27FC236}">
                    <a16:creationId xmlns:a16="http://schemas.microsoft.com/office/drawing/2014/main" id="{D0F91785-14A4-4431-86E2-D30D546CB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7" name="Line 159">
                <a:extLst>
                  <a:ext uri="{FF2B5EF4-FFF2-40B4-BE49-F238E27FC236}">
                    <a16:creationId xmlns:a16="http://schemas.microsoft.com/office/drawing/2014/main" id="{42C2C200-13FD-4725-8660-818EE62D1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8" name="Line 160">
                <a:extLst>
                  <a:ext uri="{FF2B5EF4-FFF2-40B4-BE49-F238E27FC236}">
                    <a16:creationId xmlns:a16="http://schemas.microsoft.com/office/drawing/2014/main" id="{8D2EA1C9-5AF9-453A-BDEC-50465DF7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09" name="Line 161">
                <a:extLst>
                  <a:ext uri="{FF2B5EF4-FFF2-40B4-BE49-F238E27FC236}">
                    <a16:creationId xmlns:a16="http://schemas.microsoft.com/office/drawing/2014/main" id="{85D97551-D035-4E88-AFAC-F7E8C0199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0" name="Line 162">
                <a:extLst>
                  <a:ext uri="{FF2B5EF4-FFF2-40B4-BE49-F238E27FC236}">
                    <a16:creationId xmlns:a16="http://schemas.microsoft.com/office/drawing/2014/main" id="{ADA13D93-04D1-45BC-8AA3-BDFDB1874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1" name="Line 163">
                <a:extLst>
                  <a:ext uri="{FF2B5EF4-FFF2-40B4-BE49-F238E27FC236}">
                    <a16:creationId xmlns:a16="http://schemas.microsoft.com/office/drawing/2014/main" id="{A1F2F8A3-7EB6-441C-B13E-2F396078F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12" name="Line 164">
                <a:extLst>
                  <a:ext uri="{FF2B5EF4-FFF2-40B4-BE49-F238E27FC236}">
                    <a16:creationId xmlns:a16="http://schemas.microsoft.com/office/drawing/2014/main" id="{0B339209-99AA-4D6E-85E0-72CF69040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998" name="Line 165">
              <a:extLst>
                <a:ext uri="{FF2B5EF4-FFF2-40B4-BE49-F238E27FC236}">
                  <a16:creationId xmlns:a16="http://schemas.microsoft.com/office/drawing/2014/main" id="{E4DF312A-25A0-4789-B7FD-89F438ED5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99" name="Text Box 166">
              <a:extLst>
                <a:ext uri="{FF2B5EF4-FFF2-40B4-BE49-F238E27FC236}">
                  <a16:creationId xmlns:a16="http://schemas.microsoft.com/office/drawing/2014/main" id="{700018AC-56EB-4465-878B-8F89F615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2779" name="Group 167">
            <a:extLst>
              <a:ext uri="{FF2B5EF4-FFF2-40B4-BE49-F238E27FC236}">
                <a16:creationId xmlns:a16="http://schemas.microsoft.com/office/drawing/2014/main" id="{8CC10B1D-98FF-4088-9088-1B5566CDBA4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72" name="Group 168">
              <a:extLst>
                <a:ext uri="{FF2B5EF4-FFF2-40B4-BE49-F238E27FC236}">
                  <a16:creationId xmlns:a16="http://schemas.microsoft.com/office/drawing/2014/main" id="{80EFE079-E642-4689-900B-634899982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95" name="Oval 169">
                <a:extLst>
                  <a:ext uri="{FF2B5EF4-FFF2-40B4-BE49-F238E27FC236}">
                    <a16:creationId xmlns:a16="http://schemas.microsoft.com/office/drawing/2014/main" id="{21311D6B-3231-4C77-8D6C-8066739E8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96" name="Text Box 170">
                <a:extLst>
                  <a:ext uri="{FF2B5EF4-FFF2-40B4-BE49-F238E27FC236}">
                    <a16:creationId xmlns:a16="http://schemas.microsoft.com/office/drawing/2014/main" id="{274C21EC-FC00-48C5-AAD5-722C160E5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73" name="Group 171">
              <a:extLst>
                <a:ext uri="{FF2B5EF4-FFF2-40B4-BE49-F238E27FC236}">
                  <a16:creationId xmlns:a16="http://schemas.microsoft.com/office/drawing/2014/main" id="{2E4FA6D0-9378-4F70-957A-E470AB7C6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93" name="Oval 172">
                <a:extLst>
                  <a:ext uri="{FF2B5EF4-FFF2-40B4-BE49-F238E27FC236}">
                    <a16:creationId xmlns:a16="http://schemas.microsoft.com/office/drawing/2014/main" id="{5D509912-7D2F-45A7-80D8-EC358FD6B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4" name="Text Box 173">
                <a:extLst>
                  <a:ext uri="{FF2B5EF4-FFF2-40B4-BE49-F238E27FC236}">
                    <a16:creationId xmlns:a16="http://schemas.microsoft.com/office/drawing/2014/main" id="{A90BEA3E-A421-4865-AACE-2FC5451C4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74" name="Group 174">
              <a:extLst>
                <a:ext uri="{FF2B5EF4-FFF2-40B4-BE49-F238E27FC236}">
                  <a16:creationId xmlns:a16="http://schemas.microsoft.com/office/drawing/2014/main" id="{A614EEBE-7690-4DDA-BDC0-BC9F82C02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91" name="Oval 175">
                <a:extLst>
                  <a:ext uri="{FF2B5EF4-FFF2-40B4-BE49-F238E27FC236}">
                    <a16:creationId xmlns:a16="http://schemas.microsoft.com/office/drawing/2014/main" id="{D52EB355-8AB7-4C50-AFB7-D16A6EA8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2992" name="Text Box 176">
                <a:extLst>
                  <a:ext uri="{FF2B5EF4-FFF2-40B4-BE49-F238E27FC236}">
                    <a16:creationId xmlns:a16="http://schemas.microsoft.com/office/drawing/2014/main" id="{10CDD70D-06D2-4195-A103-6F149B620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75" name="Group 177">
              <a:extLst>
                <a:ext uri="{FF2B5EF4-FFF2-40B4-BE49-F238E27FC236}">
                  <a16:creationId xmlns:a16="http://schemas.microsoft.com/office/drawing/2014/main" id="{64362916-5411-4BAD-8B28-D5AFAA57C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89" name="Oval 178">
                <a:extLst>
                  <a:ext uri="{FF2B5EF4-FFF2-40B4-BE49-F238E27FC236}">
                    <a16:creationId xmlns:a16="http://schemas.microsoft.com/office/drawing/2014/main" id="{D141B34A-BF6D-4CE8-AC27-9E5170CE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90" name="Text Box 179">
                <a:extLst>
                  <a:ext uri="{FF2B5EF4-FFF2-40B4-BE49-F238E27FC236}">
                    <a16:creationId xmlns:a16="http://schemas.microsoft.com/office/drawing/2014/main" id="{BEB94D3E-B1AF-4055-B5A2-100DDCE05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76" name="Group 180">
              <a:extLst>
                <a:ext uri="{FF2B5EF4-FFF2-40B4-BE49-F238E27FC236}">
                  <a16:creationId xmlns:a16="http://schemas.microsoft.com/office/drawing/2014/main" id="{0F8C7BF2-2097-4591-B5E9-D427EB1C1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87" name="Oval 181">
                <a:extLst>
                  <a:ext uri="{FF2B5EF4-FFF2-40B4-BE49-F238E27FC236}">
                    <a16:creationId xmlns:a16="http://schemas.microsoft.com/office/drawing/2014/main" id="{D10933AF-6DDC-4344-AA18-BEA14D8D6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988" name="Text Box 182">
                <a:extLst>
                  <a:ext uri="{FF2B5EF4-FFF2-40B4-BE49-F238E27FC236}">
                    <a16:creationId xmlns:a16="http://schemas.microsoft.com/office/drawing/2014/main" id="{97CF8D39-BE31-43C8-B66C-4A9DB0124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77" name="Group 183">
              <a:extLst>
                <a:ext uri="{FF2B5EF4-FFF2-40B4-BE49-F238E27FC236}">
                  <a16:creationId xmlns:a16="http://schemas.microsoft.com/office/drawing/2014/main" id="{F408F2A5-7C2C-4608-AC6C-513A59535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85" name="Oval 184">
                <a:extLst>
                  <a:ext uri="{FF2B5EF4-FFF2-40B4-BE49-F238E27FC236}">
                    <a16:creationId xmlns:a16="http://schemas.microsoft.com/office/drawing/2014/main" id="{B9F4849E-0590-4E7A-94B7-179945D8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86" name="Text Box 185">
                <a:extLst>
                  <a:ext uri="{FF2B5EF4-FFF2-40B4-BE49-F238E27FC236}">
                    <a16:creationId xmlns:a16="http://schemas.microsoft.com/office/drawing/2014/main" id="{0A4FDC21-E9D9-4E70-A256-37C0A2AD9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78" name="Line 186">
              <a:extLst>
                <a:ext uri="{FF2B5EF4-FFF2-40B4-BE49-F238E27FC236}">
                  <a16:creationId xmlns:a16="http://schemas.microsoft.com/office/drawing/2014/main" id="{14079BD3-CB04-47DD-BC05-C336657F7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79" name="Line 187">
              <a:extLst>
                <a:ext uri="{FF2B5EF4-FFF2-40B4-BE49-F238E27FC236}">
                  <a16:creationId xmlns:a16="http://schemas.microsoft.com/office/drawing/2014/main" id="{DC44530B-9359-4A49-9CE9-370C2FD994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0" name="Line 188">
              <a:extLst>
                <a:ext uri="{FF2B5EF4-FFF2-40B4-BE49-F238E27FC236}">
                  <a16:creationId xmlns:a16="http://schemas.microsoft.com/office/drawing/2014/main" id="{CFB7EA47-F5E9-4B64-9568-066FC72CF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1" name="Line 189">
              <a:extLst>
                <a:ext uri="{FF2B5EF4-FFF2-40B4-BE49-F238E27FC236}">
                  <a16:creationId xmlns:a16="http://schemas.microsoft.com/office/drawing/2014/main" id="{B1243AF1-54A7-47C7-96D5-F8AEA0719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2" name="Line 190">
              <a:extLst>
                <a:ext uri="{FF2B5EF4-FFF2-40B4-BE49-F238E27FC236}">
                  <a16:creationId xmlns:a16="http://schemas.microsoft.com/office/drawing/2014/main" id="{97078AAA-E37D-45E5-99FF-06F8C2EB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3" name="Line 191">
              <a:extLst>
                <a:ext uri="{FF2B5EF4-FFF2-40B4-BE49-F238E27FC236}">
                  <a16:creationId xmlns:a16="http://schemas.microsoft.com/office/drawing/2014/main" id="{DCFAD24A-D3CA-499A-9DE7-FC9032E6E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84" name="Line 192">
              <a:extLst>
                <a:ext uri="{FF2B5EF4-FFF2-40B4-BE49-F238E27FC236}">
                  <a16:creationId xmlns:a16="http://schemas.microsoft.com/office/drawing/2014/main" id="{FEEF34AE-AAF0-482D-A3FA-444C31BA2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0" name="Group 193">
            <a:extLst>
              <a:ext uri="{FF2B5EF4-FFF2-40B4-BE49-F238E27FC236}">
                <a16:creationId xmlns:a16="http://schemas.microsoft.com/office/drawing/2014/main" id="{79228770-D4E4-497D-8387-A2C1CE19366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47" name="Group 194">
              <a:extLst>
                <a:ext uri="{FF2B5EF4-FFF2-40B4-BE49-F238E27FC236}">
                  <a16:creationId xmlns:a16="http://schemas.microsoft.com/office/drawing/2014/main" id="{92C17C8A-30E4-44F4-971A-8A4D2784A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70" name="Oval 195">
                <a:extLst>
                  <a:ext uri="{FF2B5EF4-FFF2-40B4-BE49-F238E27FC236}">
                    <a16:creationId xmlns:a16="http://schemas.microsoft.com/office/drawing/2014/main" id="{470D5622-8AEA-48BE-A417-60D8FED40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71" name="Text Box 196">
                <a:extLst>
                  <a:ext uri="{FF2B5EF4-FFF2-40B4-BE49-F238E27FC236}">
                    <a16:creationId xmlns:a16="http://schemas.microsoft.com/office/drawing/2014/main" id="{ECB9EA76-8514-478E-AB6F-6510E70C6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48" name="Group 197">
              <a:extLst>
                <a:ext uri="{FF2B5EF4-FFF2-40B4-BE49-F238E27FC236}">
                  <a16:creationId xmlns:a16="http://schemas.microsoft.com/office/drawing/2014/main" id="{5653064D-F149-4521-A4D9-2D16B35DD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68" name="Oval 198">
                <a:extLst>
                  <a:ext uri="{FF2B5EF4-FFF2-40B4-BE49-F238E27FC236}">
                    <a16:creationId xmlns:a16="http://schemas.microsoft.com/office/drawing/2014/main" id="{35CDA134-8DF4-49DC-BDB3-975C9596A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69" name="Text Box 199">
                <a:extLst>
                  <a:ext uri="{FF2B5EF4-FFF2-40B4-BE49-F238E27FC236}">
                    <a16:creationId xmlns:a16="http://schemas.microsoft.com/office/drawing/2014/main" id="{01E7C2D8-2F59-4DB8-A81E-16072EFCF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49" name="Group 200">
              <a:extLst>
                <a:ext uri="{FF2B5EF4-FFF2-40B4-BE49-F238E27FC236}">
                  <a16:creationId xmlns:a16="http://schemas.microsoft.com/office/drawing/2014/main" id="{FC3C757F-BED3-47AB-BF8B-8DEBBE09C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66" name="Oval 201">
                <a:extLst>
                  <a:ext uri="{FF2B5EF4-FFF2-40B4-BE49-F238E27FC236}">
                    <a16:creationId xmlns:a16="http://schemas.microsoft.com/office/drawing/2014/main" id="{9D282080-307E-4599-BD8B-D009748E7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67" name="Text Box 202">
                <a:extLst>
                  <a:ext uri="{FF2B5EF4-FFF2-40B4-BE49-F238E27FC236}">
                    <a16:creationId xmlns:a16="http://schemas.microsoft.com/office/drawing/2014/main" id="{D91EA524-F2BA-4718-BE4A-C7C5BE007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50" name="Group 203">
              <a:extLst>
                <a:ext uri="{FF2B5EF4-FFF2-40B4-BE49-F238E27FC236}">
                  <a16:creationId xmlns:a16="http://schemas.microsoft.com/office/drawing/2014/main" id="{26E11471-96CD-4E74-A659-791BDF3FC1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64" name="Oval 204">
                <a:extLst>
                  <a:ext uri="{FF2B5EF4-FFF2-40B4-BE49-F238E27FC236}">
                    <a16:creationId xmlns:a16="http://schemas.microsoft.com/office/drawing/2014/main" id="{6DF1B296-7C4D-40AD-B23A-15F16E45D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65" name="Text Box 205">
                <a:extLst>
                  <a:ext uri="{FF2B5EF4-FFF2-40B4-BE49-F238E27FC236}">
                    <a16:creationId xmlns:a16="http://schemas.microsoft.com/office/drawing/2014/main" id="{FE87FD4F-F0FA-47EB-A89F-B793DC8F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51" name="Group 206">
              <a:extLst>
                <a:ext uri="{FF2B5EF4-FFF2-40B4-BE49-F238E27FC236}">
                  <a16:creationId xmlns:a16="http://schemas.microsoft.com/office/drawing/2014/main" id="{A6647063-B130-41C7-94B3-112CE54F4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62" name="Oval 207">
                <a:extLst>
                  <a:ext uri="{FF2B5EF4-FFF2-40B4-BE49-F238E27FC236}">
                    <a16:creationId xmlns:a16="http://schemas.microsoft.com/office/drawing/2014/main" id="{EE04E1C3-5B6C-48FC-8701-E49D7D572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2963" name="Text Box 208">
                <a:extLst>
                  <a:ext uri="{FF2B5EF4-FFF2-40B4-BE49-F238E27FC236}">
                    <a16:creationId xmlns:a16="http://schemas.microsoft.com/office/drawing/2014/main" id="{276763E6-96AA-4D66-BA5F-401D1DE64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52" name="Group 209">
              <a:extLst>
                <a:ext uri="{FF2B5EF4-FFF2-40B4-BE49-F238E27FC236}">
                  <a16:creationId xmlns:a16="http://schemas.microsoft.com/office/drawing/2014/main" id="{6B5CFE91-917F-4325-9EA8-B24083B02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60" name="Oval 210">
                <a:extLst>
                  <a:ext uri="{FF2B5EF4-FFF2-40B4-BE49-F238E27FC236}">
                    <a16:creationId xmlns:a16="http://schemas.microsoft.com/office/drawing/2014/main" id="{CAFACF72-93F9-4798-B6D9-7122507B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61" name="Text Box 211">
                <a:extLst>
                  <a:ext uri="{FF2B5EF4-FFF2-40B4-BE49-F238E27FC236}">
                    <a16:creationId xmlns:a16="http://schemas.microsoft.com/office/drawing/2014/main" id="{CC681329-D7EC-43CF-A687-67A192AD9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53" name="Line 212">
              <a:extLst>
                <a:ext uri="{FF2B5EF4-FFF2-40B4-BE49-F238E27FC236}">
                  <a16:creationId xmlns:a16="http://schemas.microsoft.com/office/drawing/2014/main" id="{59EFE80F-9CDA-4484-8023-03CE8A088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4" name="Line 213">
              <a:extLst>
                <a:ext uri="{FF2B5EF4-FFF2-40B4-BE49-F238E27FC236}">
                  <a16:creationId xmlns:a16="http://schemas.microsoft.com/office/drawing/2014/main" id="{8EB907A4-88AB-4A4A-B36A-AD840F9764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5" name="Line 214">
              <a:extLst>
                <a:ext uri="{FF2B5EF4-FFF2-40B4-BE49-F238E27FC236}">
                  <a16:creationId xmlns:a16="http://schemas.microsoft.com/office/drawing/2014/main" id="{CD77BBFE-12EA-4AC4-B4C3-CE180EEEC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6" name="Line 215">
              <a:extLst>
                <a:ext uri="{FF2B5EF4-FFF2-40B4-BE49-F238E27FC236}">
                  <a16:creationId xmlns:a16="http://schemas.microsoft.com/office/drawing/2014/main" id="{63D95F60-DA90-4A60-8C7C-AC587C48A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7" name="Line 216">
              <a:extLst>
                <a:ext uri="{FF2B5EF4-FFF2-40B4-BE49-F238E27FC236}">
                  <a16:creationId xmlns:a16="http://schemas.microsoft.com/office/drawing/2014/main" id="{7716DF5B-9C32-49C1-A789-D550CB5DC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8" name="Line 217">
              <a:extLst>
                <a:ext uri="{FF2B5EF4-FFF2-40B4-BE49-F238E27FC236}">
                  <a16:creationId xmlns:a16="http://schemas.microsoft.com/office/drawing/2014/main" id="{75A73DED-FFB4-485C-8D82-BD3217517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59" name="Line 218">
              <a:extLst>
                <a:ext uri="{FF2B5EF4-FFF2-40B4-BE49-F238E27FC236}">
                  <a16:creationId xmlns:a16="http://schemas.microsoft.com/office/drawing/2014/main" id="{A663C7A1-32C1-4E22-9BAF-708AC5BC2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1" name="Group 219">
            <a:extLst>
              <a:ext uri="{FF2B5EF4-FFF2-40B4-BE49-F238E27FC236}">
                <a16:creationId xmlns:a16="http://schemas.microsoft.com/office/drawing/2014/main" id="{1CA75D47-668E-4578-93CF-DE4F8539404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922" name="Group 220">
              <a:extLst>
                <a:ext uri="{FF2B5EF4-FFF2-40B4-BE49-F238E27FC236}">
                  <a16:creationId xmlns:a16="http://schemas.microsoft.com/office/drawing/2014/main" id="{3D875AA5-5801-4974-B7DE-473D6C2DF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45" name="Oval 221">
                <a:extLst>
                  <a:ext uri="{FF2B5EF4-FFF2-40B4-BE49-F238E27FC236}">
                    <a16:creationId xmlns:a16="http://schemas.microsoft.com/office/drawing/2014/main" id="{A29EA0A7-4843-4D9F-A7E9-3A3B14BA7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46" name="Text Box 222">
                <a:extLst>
                  <a:ext uri="{FF2B5EF4-FFF2-40B4-BE49-F238E27FC236}">
                    <a16:creationId xmlns:a16="http://schemas.microsoft.com/office/drawing/2014/main" id="{B877D8AB-0526-4C30-B94D-94D93F198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923" name="Group 223">
              <a:extLst>
                <a:ext uri="{FF2B5EF4-FFF2-40B4-BE49-F238E27FC236}">
                  <a16:creationId xmlns:a16="http://schemas.microsoft.com/office/drawing/2014/main" id="{14A26E86-A43D-4860-90AC-027DA1E44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43" name="Oval 224">
                <a:extLst>
                  <a:ext uri="{FF2B5EF4-FFF2-40B4-BE49-F238E27FC236}">
                    <a16:creationId xmlns:a16="http://schemas.microsoft.com/office/drawing/2014/main" id="{986DC8BC-D73D-44F2-B60E-78BCE8BF6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44" name="Text Box 225">
                <a:extLst>
                  <a:ext uri="{FF2B5EF4-FFF2-40B4-BE49-F238E27FC236}">
                    <a16:creationId xmlns:a16="http://schemas.microsoft.com/office/drawing/2014/main" id="{07E23BAC-E53A-4815-8656-206F0C579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924" name="Group 226">
              <a:extLst>
                <a:ext uri="{FF2B5EF4-FFF2-40B4-BE49-F238E27FC236}">
                  <a16:creationId xmlns:a16="http://schemas.microsoft.com/office/drawing/2014/main" id="{5E51F5B2-A267-4CB8-BFD5-6912F82A2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41" name="Oval 227">
                <a:extLst>
                  <a:ext uri="{FF2B5EF4-FFF2-40B4-BE49-F238E27FC236}">
                    <a16:creationId xmlns:a16="http://schemas.microsoft.com/office/drawing/2014/main" id="{777AF745-589F-4581-84A1-E210782DA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42" name="Text Box 228">
                <a:extLst>
                  <a:ext uri="{FF2B5EF4-FFF2-40B4-BE49-F238E27FC236}">
                    <a16:creationId xmlns:a16="http://schemas.microsoft.com/office/drawing/2014/main" id="{7D4F93F3-6FC8-47EE-85B4-29E1F5197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25" name="Group 229">
              <a:extLst>
                <a:ext uri="{FF2B5EF4-FFF2-40B4-BE49-F238E27FC236}">
                  <a16:creationId xmlns:a16="http://schemas.microsoft.com/office/drawing/2014/main" id="{CC68623E-CE08-47DD-A65C-9A6E2B863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39" name="Oval 230">
                <a:extLst>
                  <a:ext uri="{FF2B5EF4-FFF2-40B4-BE49-F238E27FC236}">
                    <a16:creationId xmlns:a16="http://schemas.microsoft.com/office/drawing/2014/main" id="{E07AB5F8-4009-48AA-B09C-91C97B061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40" name="Text Box 231">
                <a:extLst>
                  <a:ext uri="{FF2B5EF4-FFF2-40B4-BE49-F238E27FC236}">
                    <a16:creationId xmlns:a16="http://schemas.microsoft.com/office/drawing/2014/main" id="{055532C2-6FEE-4A78-B428-91983C0F20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26" name="Group 232">
              <a:extLst>
                <a:ext uri="{FF2B5EF4-FFF2-40B4-BE49-F238E27FC236}">
                  <a16:creationId xmlns:a16="http://schemas.microsoft.com/office/drawing/2014/main" id="{42A71B37-E963-4BE5-A33A-4B5B2658D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37" name="Oval 233">
                <a:extLst>
                  <a:ext uri="{FF2B5EF4-FFF2-40B4-BE49-F238E27FC236}">
                    <a16:creationId xmlns:a16="http://schemas.microsoft.com/office/drawing/2014/main" id="{629889D2-9B0F-41D6-B341-E7AAC5F69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38" name="Text Box 234">
                <a:extLst>
                  <a:ext uri="{FF2B5EF4-FFF2-40B4-BE49-F238E27FC236}">
                    <a16:creationId xmlns:a16="http://schemas.microsoft.com/office/drawing/2014/main" id="{C642B3FC-3245-46E6-8FB2-E94FD4651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27" name="Group 235">
              <a:extLst>
                <a:ext uri="{FF2B5EF4-FFF2-40B4-BE49-F238E27FC236}">
                  <a16:creationId xmlns:a16="http://schemas.microsoft.com/office/drawing/2014/main" id="{22B17503-589A-405F-AE09-D371E060F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35" name="Oval 236">
                <a:extLst>
                  <a:ext uri="{FF2B5EF4-FFF2-40B4-BE49-F238E27FC236}">
                    <a16:creationId xmlns:a16="http://schemas.microsoft.com/office/drawing/2014/main" id="{E45D02D8-D532-4FFB-B61E-D8A30F9A5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2936" name="Text Box 237">
                <a:extLst>
                  <a:ext uri="{FF2B5EF4-FFF2-40B4-BE49-F238E27FC236}">
                    <a16:creationId xmlns:a16="http://schemas.microsoft.com/office/drawing/2014/main" id="{86A6179E-4177-439F-9CA2-46858868BF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28" name="Line 238">
              <a:extLst>
                <a:ext uri="{FF2B5EF4-FFF2-40B4-BE49-F238E27FC236}">
                  <a16:creationId xmlns:a16="http://schemas.microsoft.com/office/drawing/2014/main" id="{DF0A698F-89F9-4650-A4B5-7A6EEDAC0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29" name="Line 239">
              <a:extLst>
                <a:ext uri="{FF2B5EF4-FFF2-40B4-BE49-F238E27FC236}">
                  <a16:creationId xmlns:a16="http://schemas.microsoft.com/office/drawing/2014/main" id="{39CF5B28-561A-4B78-92CC-D35EFBDC6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0" name="Line 240">
              <a:extLst>
                <a:ext uri="{FF2B5EF4-FFF2-40B4-BE49-F238E27FC236}">
                  <a16:creationId xmlns:a16="http://schemas.microsoft.com/office/drawing/2014/main" id="{1A90B158-339C-4DC9-BE36-1ECB7BAE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1" name="Line 241">
              <a:extLst>
                <a:ext uri="{FF2B5EF4-FFF2-40B4-BE49-F238E27FC236}">
                  <a16:creationId xmlns:a16="http://schemas.microsoft.com/office/drawing/2014/main" id="{30943497-8B0E-40B3-BC63-04A613E9A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2" name="Line 242">
              <a:extLst>
                <a:ext uri="{FF2B5EF4-FFF2-40B4-BE49-F238E27FC236}">
                  <a16:creationId xmlns:a16="http://schemas.microsoft.com/office/drawing/2014/main" id="{E6E4E9B8-1DEB-4453-91FE-E7FE86B5A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3" name="Line 243">
              <a:extLst>
                <a:ext uri="{FF2B5EF4-FFF2-40B4-BE49-F238E27FC236}">
                  <a16:creationId xmlns:a16="http://schemas.microsoft.com/office/drawing/2014/main" id="{E12594E0-BB8E-4570-96FB-163263A61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4" name="Line 244">
              <a:extLst>
                <a:ext uri="{FF2B5EF4-FFF2-40B4-BE49-F238E27FC236}">
                  <a16:creationId xmlns:a16="http://schemas.microsoft.com/office/drawing/2014/main" id="{839B1FA7-D336-4FA8-B2F8-C0A6D92D0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2" name="Group 245">
            <a:extLst>
              <a:ext uri="{FF2B5EF4-FFF2-40B4-BE49-F238E27FC236}">
                <a16:creationId xmlns:a16="http://schemas.microsoft.com/office/drawing/2014/main" id="{A2B143D7-D2BB-4C1A-986F-6DF76827C5E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897" name="Group 246">
              <a:extLst>
                <a:ext uri="{FF2B5EF4-FFF2-40B4-BE49-F238E27FC236}">
                  <a16:creationId xmlns:a16="http://schemas.microsoft.com/office/drawing/2014/main" id="{0A0D68DD-9BDA-4EDF-8453-7E323D932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920" name="Oval 247">
                <a:extLst>
                  <a:ext uri="{FF2B5EF4-FFF2-40B4-BE49-F238E27FC236}">
                    <a16:creationId xmlns:a16="http://schemas.microsoft.com/office/drawing/2014/main" id="{D384CF94-46BE-4F0F-B88E-42E6A05A7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921" name="Text Box 248">
                <a:extLst>
                  <a:ext uri="{FF2B5EF4-FFF2-40B4-BE49-F238E27FC236}">
                    <a16:creationId xmlns:a16="http://schemas.microsoft.com/office/drawing/2014/main" id="{65581CA9-DCA1-41D5-BC51-7A4EE1294E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98" name="Group 249">
              <a:extLst>
                <a:ext uri="{FF2B5EF4-FFF2-40B4-BE49-F238E27FC236}">
                  <a16:creationId xmlns:a16="http://schemas.microsoft.com/office/drawing/2014/main" id="{44991BB3-9DD7-42FF-BADD-994723F0F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918" name="Oval 250">
                <a:extLst>
                  <a:ext uri="{FF2B5EF4-FFF2-40B4-BE49-F238E27FC236}">
                    <a16:creationId xmlns:a16="http://schemas.microsoft.com/office/drawing/2014/main" id="{E214EFB3-5262-478E-BE6D-8E01D6E85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19" name="Text Box 251">
                <a:extLst>
                  <a:ext uri="{FF2B5EF4-FFF2-40B4-BE49-F238E27FC236}">
                    <a16:creationId xmlns:a16="http://schemas.microsoft.com/office/drawing/2014/main" id="{A4B3E2B8-B698-4521-AB4A-1F758BC123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99" name="Group 252">
              <a:extLst>
                <a:ext uri="{FF2B5EF4-FFF2-40B4-BE49-F238E27FC236}">
                  <a16:creationId xmlns:a16="http://schemas.microsoft.com/office/drawing/2014/main" id="{F1C8A469-D337-49A3-A79C-1214F493A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916" name="Oval 253">
                <a:extLst>
                  <a:ext uri="{FF2B5EF4-FFF2-40B4-BE49-F238E27FC236}">
                    <a16:creationId xmlns:a16="http://schemas.microsoft.com/office/drawing/2014/main" id="{4469BBC5-6DED-493E-B3D0-A553AE05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917" name="Text Box 254">
                <a:extLst>
                  <a:ext uri="{FF2B5EF4-FFF2-40B4-BE49-F238E27FC236}">
                    <a16:creationId xmlns:a16="http://schemas.microsoft.com/office/drawing/2014/main" id="{01D24C88-9B57-4CAA-B76C-012014601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900" name="Group 255">
              <a:extLst>
                <a:ext uri="{FF2B5EF4-FFF2-40B4-BE49-F238E27FC236}">
                  <a16:creationId xmlns:a16="http://schemas.microsoft.com/office/drawing/2014/main" id="{99AD83F5-1D85-4253-B487-77BC5928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914" name="Oval 256">
                <a:extLst>
                  <a:ext uri="{FF2B5EF4-FFF2-40B4-BE49-F238E27FC236}">
                    <a16:creationId xmlns:a16="http://schemas.microsoft.com/office/drawing/2014/main" id="{8A23CC51-663B-4A16-8EA0-014FABD7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915" name="Text Box 257">
                <a:extLst>
                  <a:ext uri="{FF2B5EF4-FFF2-40B4-BE49-F238E27FC236}">
                    <a16:creationId xmlns:a16="http://schemas.microsoft.com/office/drawing/2014/main" id="{2068651E-90A7-4495-866E-5F1437946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901" name="Group 258">
              <a:extLst>
                <a:ext uri="{FF2B5EF4-FFF2-40B4-BE49-F238E27FC236}">
                  <a16:creationId xmlns:a16="http://schemas.microsoft.com/office/drawing/2014/main" id="{39B6A03B-EE06-4584-8F68-1DE2FCC71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912" name="Oval 259">
                <a:extLst>
                  <a:ext uri="{FF2B5EF4-FFF2-40B4-BE49-F238E27FC236}">
                    <a16:creationId xmlns:a16="http://schemas.microsoft.com/office/drawing/2014/main" id="{578708A3-CBF7-4B90-82EA-631FE94F3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913" name="Text Box 260">
                <a:extLst>
                  <a:ext uri="{FF2B5EF4-FFF2-40B4-BE49-F238E27FC236}">
                    <a16:creationId xmlns:a16="http://schemas.microsoft.com/office/drawing/2014/main" id="{0700EDF3-BD0D-4FA2-A808-B652A1DD7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902" name="Group 261">
              <a:extLst>
                <a:ext uri="{FF2B5EF4-FFF2-40B4-BE49-F238E27FC236}">
                  <a16:creationId xmlns:a16="http://schemas.microsoft.com/office/drawing/2014/main" id="{557B39AC-4209-4EB6-BD7F-B3CFCAEB5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910" name="Oval 262">
                <a:extLst>
                  <a:ext uri="{FF2B5EF4-FFF2-40B4-BE49-F238E27FC236}">
                    <a16:creationId xmlns:a16="http://schemas.microsoft.com/office/drawing/2014/main" id="{0106A277-C2B3-49ED-900E-ECD11C9E5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911" name="Text Box 263">
                <a:extLst>
                  <a:ext uri="{FF2B5EF4-FFF2-40B4-BE49-F238E27FC236}">
                    <a16:creationId xmlns:a16="http://schemas.microsoft.com/office/drawing/2014/main" id="{CCA49256-30A8-41D7-ACF3-742164AE1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903" name="Line 264">
              <a:extLst>
                <a:ext uri="{FF2B5EF4-FFF2-40B4-BE49-F238E27FC236}">
                  <a16:creationId xmlns:a16="http://schemas.microsoft.com/office/drawing/2014/main" id="{40EFE5BC-3925-44DB-8941-98624A79C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4" name="Line 265">
              <a:extLst>
                <a:ext uri="{FF2B5EF4-FFF2-40B4-BE49-F238E27FC236}">
                  <a16:creationId xmlns:a16="http://schemas.microsoft.com/office/drawing/2014/main" id="{FCAE2ED5-0C3F-47AD-A752-B47587B230B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5" name="Line 266">
              <a:extLst>
                <a:ext uri="{FF2B5EF4-FFF2-40B4-BE49-F238E27FC236}">
                  <a16:creationId xmlns:a16="http://schemas.microsoft.com/office/drawing/2014/main" id="{189842D5-BA5C-4F22-8D2B-4DFA9C996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6" name="Line 267">
              <a:extLst>
                <a:ext uri="{FF2B5EF4-FFF2-40B4-BE49-F238E27FC236}">
                  <a16:creationId xmlns:a16="http://schemas.microsoft.com/office/drawing/2014/main" id="{FF6634F9-22CF-4BA2-BF76-918A9F24B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7" name="Line 268">
              <a:extLst>
                <a:ext uri="{FF2B5EF4-FFF2-40B4-BE49-F238E27FC236}">
                  <a16:creationId xmlns:a16="http://schemas.microsoft.com/office/drawing/2014/main" id="{78BA6417-9EA3-4EE7-9BB6-7EA72ACA6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8" name="Line 269">
              <a:extLst>
                <a:ext uri="{FF2B5EF4-FFF2-40B4-BE49-F238E27FC236}">
                  <a16:creationId xmlns:a16="http://schemas.microsoft.com/office/drawing/2014/main" id="{9D6383FB-4C89-48C3-A237-ED8506EF6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09" name="Line 270">
              <a:extLst>
                <a:ext uri="{FF2B5EF4-FFF2-40B4-BE49-F238E27FC236}">
                  <a16:creationId xmlns:a16="http://schemas.microsoft.com/office/drawing/2014/main" id="{0E02F068-2328-4C2F-8779-50E23E7D0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3" name="Group 271">
            <a:extLst>
              <a:ext uri="{FF2B5EF4-FFF2-40B4-BE49-F238E27FC236}">
                <a16:creationId xmlns:a16="http://schemas.microsoft.com/office/drawing/2014/main" id="{7ACB5FE5-EA8B-4E12-88AF-450B0E3FE10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2869" name="Group 272">
              <a:extLst>
                <a:ext uri="{FF2B5EF4-FFF2-40B4-BE49-F238E27FC236}">
                  <a16:creationId xmlns:a16="http://schemas.microsoft.com/office/drawing/2014/main" id="{B21F2B4E-329E-4BC3-BEA1-65101514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72" name="Group 273">
                <a:extLst>
                  <a:ext uri="{FF2B5EF4-FFF2-40B4-BE49-F238E27FC236}">
                    <a16:creationId xmlns:a16="http://schemas.microsoft.com/office/drawing/2014/main" id="{33AC9887-BE8C-42A3-98B3-3E32C1E32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95" name="Oval 274">
                  <a:extLst>
                    <a:ext uri="{FF2B5EF4-FFF2-40B4-BE49-F238E27FC236}">
                      <a16:creationId xmlns:a16="http://schemas.microsoft.com/office/drawing/2014/main" id="{C932DF4C-BDCB-495D-B91A-5664917CCD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96" name="Text Box 275">
                  <a:extLst>
                    <a:ext uri="{FF2B5EF4-FFF2-40B4-BE49-F238E27FC236}">
                      <a16:creationId xmlns:a16="http://schemas.microsoft.com/office/drawing/2014/main" id="{3C3C2907-BA47-4170-B146-AB31741F5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73" name="Group 276">
                <a:extLst>
                  <a:ext uri="{FF2B5EF4-FFF2-40B4-BE49-F238E27FC236}">
                    <a16:creationId xmlns:a16="http://schemas.microsoft.com/office/drawing/2014/main" id="{E3905B68-1C36-4F01-9702-597A81CB92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93" name="Oval 277">
                  <a:extLst>
                    <a:ext uri="{FF2B5EF4-FFF2-40B4-BE49-F238E27FC236}">
                      <a16:creationId xmlns:a16="http://schemas.microsoft.com/office/drawing/2014/main" id="{AB463320-2237-48CA-B301-857ADA500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894" name="Text Box 278">
                  <a:extLst>
                    <a:ext uri="{FF2B5EF4-FFF2-40B4-BE49-F238E27FC236}">
                      <a16:creationId xmlns:a16="http://schemas.microsoft.com/office/drawing/2014/main" id="{4B23CBA0-B8D7-4236-9812-0A40E0245A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74" name="Group 279">
                <a:extLst>
                  <a:ext uri="{FF2B5EF4-FFF2-40B4-BE49-F238E27FC236}">
                    <a16:creationId xmlns:a16="http://schemas.microsoft.com/office/drawing/2014/main" id="{A9E248AE-BE6F-402D-AFBA-499FFEF533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91" name="Oval 280">
                  <a:extLst>
                    <a:ext uri="{FF2B5EF4-FFF2-40B4-BE49-F238E27FC236}">
                      <a16:creationId xmlns:a16="http://schemas.microsoft.com/office/drawing/2014/main" id="{C57F79FE-66FA-4E89-99BB-41CA21500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92" name="Text Box 281">
                  <a:extLst>
                    <a:ext uri="{FF2B5EF4-FFF2-40B4-BE49-F238E27FC236}">
                      <a16:creationId xmlns:a16="http://schemas.microsoft.com/office/drawing/2014/main" id="{C9632573-5343-4C6B-8195-9DABDA330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75" name="Group 282">
                <a:extLst>
                  <a:ext uri="{FF2B5EF4-FFF2-40B4-BE49-F238E27FC236}">
                    <a16:creationId xmlns:a16="http://schemas.microsoft.com/office/drawing/2014/main" id="{603AF227-8C78-45BE-B10C-3EE87EA61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89" name="Oval 283">
                  <a:extLst>
                    <a:ext uri="{FF2B5EF4-FFF2-40B4-BE49-F238E27FC236}">
                      <a16:creationId xmlns:a16="http://schemas.microsoft.com/office/drawing/2014/main" id="{13E5E7B0-35A5-4DA2-8EEB-86604A997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2890" name="Text Box 284">
                  <a:extLst>
                    <a:ext uri="{FF2B5EF4-FFF2-40B4-BE49-F238E27FC236}">
                      <a16:creationId xmlns:a16="http://schemas.microsoft.com/office/drawing/2014/main" id="{67AD1895-ED02-470F-814E-4D8A6E7EE4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76" name="Group 285">
                <a:extLst>
                  <a:ext uri="{FF2B5EF4-FFF2-40B4-BE49-F238E27FC236}">
                    <a16:creationId xmlns:a16="http://schemas.microsoft.com/office/drawing/2014/main" id="{987B0A86-8FBF-419B-AA02-5A8472234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87" name="Oval 286">
                  <a:extLst>
                    <a:ext uri="{FF2B5EF4-FFF2-40B4-BE49-F238E27FC236}">
                      <a16:creationId xmlns:a16="http://schemas.microsoft.com/office/drawing/2014/main" id="{4DF247DF-12EB-4648-8C77-16ABC2B44B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88" name="Text Box 287">
                  <a:extLst>
                    <a:ext uri="{FF2B5EF4-FFF2-40B4-BE49-F238E27FC236}">
                      <a16:creationId xmlns:a16="http://schemas.microsoft.com/office/drawing/2014/main" id="{65C4DC52-869C-4158-8688-968A326C17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77" name="Group 288">
                <a:extLst>
                  <a:ext uri="{FF2B5EF4-FFF2-40B4-BE49-F238E27FC236}">
                    <a16:creationId xmlns:a16="http://schemas.microsoft.com/office/drawing/2014/main" id="{F0667432-D494-4051-B553-99304E837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85" name="Oval 289">
                  <a:extLst>
                    <a:ext uri="{FF2B5EF4-FFF2-40B4-BE49-F238E27FC236}">
                      <a16:creationId xmlns:a16="http://schemas.microsoft.com/office/drawing/2014/main" id="{BF92C666-501F-41FF-89AE-5BF4A2FD7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86" name="Text Box 290">
                  <a:extLst>
                    <a:ext uri="{FF2B5EF4-FFF2-40B4-BE49-F238E27FC236}">
                      <a16:creationId xmlns:a16="http://schemas.microsoft.com/office/drawing/2014/main" id="{E2FBB3AE-9D9F-4120-A743-6CC819863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78" name="Line 291">
                <a:extLst>
                  <a:ext uri="{FF2B5EF4-FFF2-40B4-BE49-F238E27FC236}">
                    <a16:creationId xmlns:a16="http://schemas.microsoft.com/office/drawing/2014/main" id="{CC8CDE71-6593-45C3-9B36-342E69FE5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79" name="Line 292">
                <a:extLst>
                  <a:ext uri="{FF2B5EF4-FFF2-40B4-BE49-F238E27FC236}">
                    <a16:creationId xmlns:a16="http://schemas.microsoft.com/office/drawing/2014/main" id="{4BAE48FE-A126-4E4D-A944-E14CB129F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0" name="Line 293">
                <a:extLst>
                  <a:ext uri="{FF2B5EF4-FFF2-40B4-BE49-F238E27FC236}">
                    <a16:creationId xmlns:a16="http://schemas.microsoft.com/office/drawing/2014/main" id="{0573B4FA-2002-4E4A-A326-92E3A3F5B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1" name="Line 294">
                <a:extLst>
                  <a:ext uri="{FF2B5EF4-FFF2-40B4-BE49-F238E27FC236}">
                    <a16:creationId xmlns:a16="http://schemas.microsoft.com/office/drawing/2014/main" id="{C9FC5528-2A16-46A9-88EC-8DBD27B25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2" name="Line 295">
                <a:extLst>
                  <a:ext uri="{FF2B5EF4-FFF2-40B4-BE49-F238E27FC236}">
                    <a16:creationId xmlns:a16="http://schemas.microsoft.com/office/drawing/2014/main" id="{E0568B6A-2EF0-482C-9BA3-A7E7ED43B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3" name="Line 296">
                <a:extLst>
                  <a:ext uri="{FF2B5EF4-FFF2-40B4-BE49-F238E27FC236}">
                    <a16:creationId xmlns:a16="http://schemas.microsoft.com/office/drawing/2014/main" id="{1CDA3057-E9FD-44E6-94B3-62F030937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84" name="Line 297">
                <a:extLst>
                  <a:ext uri="{FF2B5EF4-FFF2-40B4-BE49-F238E27FC236}">
                    <a16:creationId xmlns:a16="http://schemas.microsoft.com/office/drawing/2014/main" id="{C45DE1DC-94EE-43F3-9FD8-BA7485F6E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70" name="Line 298">
              <a:extLst>
                <a:ext uri="{FF2B5EF4-FFF2-40B4-BE49-F238E27FC236}">
                  <a16:creationId xmlns:a16="http://schemas.microsoft.com/office/drawing/2014/main" id="{DFC40731-AC57-4795-B78F-3517714E1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1" name="Text Box 299">
              <a:extLst>
                <a:ext uri="{FF2B5EF4-FFF2-40B4-BE49-F238E27FC236}">
                  <a16:creationId xmlns:a16="http://schemas.microsoft.com/office/drawing/2014/main" id="{71270A29-DBD5-417F-85CC-9285DE400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2784" name="Group 300">
            <a:extLst>
              <a:ext uri="{FF2B5EF4-FFF2-40B4-BE49-F238E27FC236}">
                <a16:creationId xmlns:a16="http://schemas.microsoft.com/office/drawing/2014/main" id="{231812CA-3D08-4B8B-A8BB-832DAF4815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844" name="Group 301">
              <a:extLst>
                <a:ext uri="{FF2B5EF4-FFF2-40B4-BE49-F238E27FC236}">
                  <a16:creationId xmlns:a16="http://schemas.microsoft.com/office/drawing/2014/main" id="{707AD684-4C90-419A-BE3C-EB3CCFF05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2867" name="Oval 302">
                <a:extLst>
                  <a:ext uri="{FF2B5EF4-FFF2-40B4-BE49-F238E27FC236}">
                    <a16:creationId xmlns:a16="http://schemas.microsoft.com/office/drawing/2014/main" id="{B9FAAE7B-721B-4E88-ABF6-32CBD516A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2868" name="Text Box 303">
                <a:extLst>
                  <a:ext uri="{FF2B5EF4-FFF2-40B4-BE49-F238E27FC236}">
                    <a16:creationId xmlns:a16="http://schemas.microsoft.com/office/drawing/2014/main" id="{FBD1C4AE-68DB-4405-805B-EDD9E018BE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845" name="Group 304">
              <a:extLst>
                <a:ext uri="{FF2B5EF4-FFF2-40B4-BE49-F238E27FC236}">
                  <a16:creationId xmlns:a16="http://schemas.microsoft.com/office/drawing/2014/main" id="{04F883B8-7A2B-4DD2-9BC0-9B9E1E69C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65" name="Oval 305">
                <a:extLst>
                  <a:ext uri="{FF2B5EF4-FFF2-40B4-BE49-F238E27FC236}">
                    <a16:creationId xmlns:a16="http://schemas.microsoft.com/office/drawing/2014/main" id="{0DA4D84F-0B6D-4E8C-8A89-FEC5F80CC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2866" name="Text Box 306">
                <a:extLst>
                  <a:ext uri="{FF2B5EF4-FFF2-40B4-BE49-F238E27FC236}">
                    <a16:creationId xmlns:a16="http://schemas.microsoft.com/office/drawing/2014/main" id="{1B94F2C1-57B4-4230-AA28-71F1EB504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846" name="Group 307">
              <a:extLst>
                <a:ext uri="{FF2B5EF4-FFF2-40B4-BE49-F238E27FC236}">
                  <a16:creationId xmlns:a16="http://schemas.microsoft.com/office/drawing/2014/main" id="{44898684-C594-432C-8F2E-149168DD8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2863" name="Oval 308">
                <a:extLst>
                  <a:ext uri="{FF2B5EF4-FFF2-40B4-BE49-F238E27FC236}">
                    <a16:creationId xmlns:a16="http://schemas.microsoft.com/office/drawing/2014/main" id="{3FDCBBD3-3B31-4C10-88B7-26EA5145B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2864" name="Text Box 309">
                <a:extLst>
                  <a:ext uri="{FF2B5EF4-FFF2-40B4-BE49-F238E27FC236}">
                    <a16:creationId xmlns:a16="http://schemas.microsoft.com/office/drawing/2014/main" id="{825E5015-ADED-4DEF-AC7D-07A6122D9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847" name="Group 310">
              <a:extLst>
                <a:ext uri="{FF2B5EF4-FFF2-40B4-BE49-F238E27FC236}">
                  <a16:creationId xmlns:a16="http://schemas.microsoft.com/office/drawing/2014/main" id="{6E726E57-9912-4995-B978-097D350B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61" name="Oval 311">
                <a:extLst>
                  <a:ext uri="{FF2B5EF4-FFF2-40B4-BE49-F238E27FC236}">
                    <a16:creationId xmlns:a16="http://schemas.microsoft.com/office/drawing/2014/main" id="{A61B0C07-8532-4191-88C6-A125808E4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62" name="Text Box 312">
                <a:extLst>
                  <a:ext uri="{FF2B5EF4-FFF2-40B4-BE49-F238E27FC236}">
                    <a16:creationId xmlns:a16="http://schemas.microsoft.com/office/drawing/2014/main" id="{08B44EE8-9A60-4D17-82C1-B9199E3C0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848" name="Group 313">
              <a:extLst>
                <a:ext uri="{FF2B5EF4-FFF2-40B4-BE49-F238E27FC236}">
                  <a16:creationId xmlns:a16="http://schemas.microsoft.com/office/drawing/2014/main" id="{E20C130A-1574-4F2F-BD5D-0651FEEF9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2859" name="Oval 314">
                <a:extLst>
                  <a:ext uri="{FF2B5EF4-FFF2-40B4-BE49-F238E27FC236}">
                    <a16:creationId xmlns:a16="http://schemas.microsoft.com/office/drawing/2014/main" id="{B7159E25-C670-45E8-BD93-27859C614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2860" name="Text Box 315">
                <a:extLst>
                  <a:ext uri="{FF2B5EF4-FFF2-40B4-BE49-F238E27FC236}">
                    <a16:creationId xmlns:a16="http://schemas.microsoft.com/office/drawing/2014/main" id="{AA4CFF0C-7531-48CD-A320-A7A8E6646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849" name="Group 316">
              <a:extLst>
                <a:ext uri="{FF2B5EF4-FFF2-40B4-BE49-F238E27FC236}">
                  <a16:creationId xmlns:a16="http://schemas.microsoft.com/office/drawing/2014/main" id="{897FB8AA-8660-44D5-ABA6-93C2D811B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2857" name="Oval 317">
                <a:extLst>
                  <a:ext uri="{FF2B5EF4-FFF2-40B4-BE49-F238E27FC236}">
                    <a16:creationId xmlns:a16="http://schemas.microsoft.com/office/drawing/2014/main" id="{6D25B23C-B611-4499-8B11-BED74AC24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2858" name="Text Box 318">
                <a:extLst>
                  <a:ext uri="{FF2B5EF4-FFF2-40B4-BE49-F238E27FC236}">
                    <a16:creationId xmlns:a16="http://schemas.microsoft.com/office/drawing/2014/main" id="{4331C957-C327-4911-989F-CF500D946F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850" name="Line 319">
              <a:extLst>
                <a:ext uri="{FF2B5EF4-FFF2-40B4-BE49-F238E27FC236}">
                  <a16:creationId xmlns:a16="http://schemas.microsoft.com/office/drawing/2014/main" id="{4A8536F4-96D0-4C9E-BB3B-EA787BE20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320">
              <a:extLst>
                <a:ext uri="{FF2B5EF4-FFF2-40B4-BE49-F238E27FC236}">
                  <a16:creationId xmlns:a16="http://schemas.microsoft.com/office/drawing/2014/main" id="{8596C76E-8B11-46AE-AE79-E8B21028FE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321">
              <a:extLst>
                <a:ext uri="{FF2B5EF4-FFF2-40B4-BE49-F238E27FC236}">
                  <a16:creationId xmlns:a16="http://schemas.microsoft.com/office/drawing/2014/main" id="{65CB83BB-56BF-4A19-9522-3E45AA2E2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322">
              <a:extLst>
                <a:ext uri="{FF2B5EF4-FFF2-40B4-BE49-F238E27FC236}">
                  <a16:creationId xmlns:a16="http://schemas.microsoft.com/office/drawing/2014/main" id="{7D31291E-CFFB-4150-BB25-CDF1D39A4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323">
              <a:extLst>
                <a:ext uri="{FF2B5EF4-FFF2-40B4-BE49-F238E27FC236}">
                  <a16:creationId xmlns:a16="http://schemas.microsoft.com/office/drawing/2014/main" id="{042C8331-8624-48DD-AA9F-78118B07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324">
              <a:extLst>
                <a:ext uri="{FF2B5EF4-FFF2-40B4-BE49-F238E27FC236}">
                  <a16:creationId xmlns:a16="http://schemas.microsoft.com/office/drawing/2014/main" id="{3CCF6F8D-A214-41B9-B726-A619E01E5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Line 325">
              <a:extLst>
                <a:ext uri="{FF2B5EF4-FFF2-40B4-BE49-F238E27FC236}">
                  <a16:creationId xmlns:a16="http://schemas.microsoft.com/office/drawing/2014/main" id="{1D2F0DCA-04AF-4DB5-BB68-8C0D8996A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785" name="Group 326">
            <a:extLst>
              <a:ext uri="{FF2B5EF4-FFF2-40B4-BE49-F238E27FC236}">
                <a16:creationId xmlns:a16="http://schemas.microsoft.com/office/drawing/2014/main" id="{C8A23813-4D5D-4E18-9D5F-5C11C2929B3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2816" name="Group 327">
              <a:extLst>
                <a:ext uri="{FF2B5EF4-FFF2-40B4-BE49-F238E27FC236}">
                  <a16:creationId xmlns:a16="http://schemas.microsoft.com/office/drawing/2014/main" id="{2003801A-8894-42B9-8691-F8B8816C2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2819" name="Group 328">
                <a:extLst>
                  <a:ext uri="{FF2B5EF4-FFF2-40B4-BE49-F238E27FC236}">
                    <a16:creationId xmlns:a16="http://schemas.microsoft.com/office/drawing/2014/main" id="{CF256B30-5B65-4106-999D-85269D41B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2842" name="Oval 329">
                  <a:extLst>
                    <a:ext uri="{FF2B5EF4-FFF2-40B4-BE49-F238E27FC236}">
                      <a16:creationId xmlns:a16="http://schemas.microsoft.com/office/drawing/2014/main" id="{64F52C20-4204-4092-B097-DF4C175D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2843" name="Text Box 330">
                  <a:extLst>
                    <a:ext uri="{FF2B5EF4-FFF2-40B4-BE49-F238E27FC236}">
                      <a16:creationId xmlns:a16="http://schemas.microsoft.com/office/drawing/2014/main" id="{6A4E44D0-3493-4656-9F05-15A45130EC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2820" name="Group 331">
                <a:extLst>
                  <a:ext uri="{FF2B5EF4-FFF2-40B4-BE49-F238E27FC236}">
                    <a16:creationId xmlns:a16="http://schemas.microsoft.com/office/drawing/2014/main" id="{8A15CB3E-AC2C-4E17-B9D2-6762902C3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2840" name="Oval 332">
                  <a:extLst>
                    <a:ext uri="{FF2B5EF4-FFF2-40B4-BE49-F238E27FC236}">
                      <a16:creationId xmlns:a16="http://schemas.microsoft.com/office/drawing/2014/main" id="{14B33BC2-F3B0-42DA-9664-23C843747F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2841" name="Text Box 333">
                  <a:extLst>
                    <a:ext uri="{FF2B5EF4-FFF2-40B4-BE49-F238E27FC236}">
                      <a16:creationId xmlns:a16="http://schemas.microsoft.com/office/drawing/2014/main" id="{173789CD-F007-4115-B5AD-0AF1DE1363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2821" name="Group 334">
                <a:extLst>
                  <a:ext uri="{FF2B5EF4-FFF2-40B4-BE49-F238E27FC236}">
                    <a16:creationId xmlns:a16="http://schemas.microsoft.com/office/drawing/2014/main" id="{ABDDF460-8431-4181-BB6F-5D6E6F7AD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2838" name="Oval 335">
                  <a:extLst>
                    <a:ext uri="{FF2B5EF4-FFF2-40B4-BE49-F238E27FC236}">
                      <a16:creationId xmlns:a16="http://schemas.microsoft.com/office/drawing/2014/main" id="{EC895A79-C05A-4407-80D5-B43870ECEC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2839" name="Text Box 336">
                  <a:extLst>
                    <a:ext uri="{FF2B5EF4-FFF2-40B4-BE49-F238E27FC236}">
                      <a16:creationId xmlns:a16="http://schemas.microsoft.com/office/drawing/2014/main" id="{BB6000B1-7EA3-4C74-A8AC-F649E2C701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2822" name="Group 337">
                <a:extLst>
                  <a:ext uri="{FF2B5EF4-FFF2-40B4-BE49-F238E27FC236}">
                    <a16:creationId xmlns:a16="http://schemas.microsoft.com/office/drawing/2014/main" id="{F69FF0CB-EA35-42F5-AE4D-4CF767556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2836" name="Oval 338">
                  <a:extLst>
                    <a:ext uri="{FF2B5EF4-FFF2-40B4-BE49-F238E27FC236}">
                      <a16:creationId xmlns:a16="http://schemas.microsoft.com/office/drawing/2014/main" id="{E382431B-BDD9-4F2A-856B-258285860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2837" name="Text Box 339">
                  <a:extLst>
                    <a:ext uri="{FF2B5EF4-FFF2-40B4-BE49-F238E27FC236}">
                      <a16:creationId xmlns:a16="http://schemas.microsoft.com/office/drawing/2014/main" id="{78E8B3B5-4899-4951-B82D-96EC95857E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2823" name="Group 340">
                <a:extLst>
                  <a:ext uri="{FF2B5EF4-FFF2-40B4-BE49-F238E27FC236}">
                    <a16:creationId xmlns:a16="http://schemas.microsoft.com/office/drawing/2014/main" id="{226FCBD5-98A9-402A-B985-41F2295DC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2834" name="Oval 341">
                  <a:extLst>
                    <a:ext uri="{FF2B5EF4-FFF2-40B4-BE49-F238E27FC236}">
                      <a16:creationId xmlns:a16="http://schemas.microsoft.com/office/drawing/2014/main" id="{A49146B3-A3C8-4AD2-B9B6-AB51FDE3E3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2835" name="Text Box 342">
                  <a:extLst>
                    <a:ext uri="{FF2B5EF4-FFF2-40B4-BE49-F238E27FC236}">
                      <a16:creationId xmlns:a16="http://schemas.microsoft.com/office/drawing/2014/main" id="{07C69DBB-43B0-4569-AA41-A01ECDEFD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2824" name="Group 343">
                <a:extLst>
                  <a:ext uri="{FF2B5EF4-FFF2-40B4-BE49-F238E27FC236}">
                    <a16:creationId xmlns:a16="http://schemas.microsoft.com/office/drawing/2014/main" id="{1599CF72-E3EC-4777-9694-8A4280DB96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2832" name="Oval 344">
                  <a:extLst>
                    <a:ext uri="{FF2B5EF4-FFF2-40B4-BE49-F238E27FC236}">
                      <a16:creationId xmlns:a16="http://schemas.microsoft.com/office/drawing/2014/main" id="{3028D82E-1DE0-47D4-B9C4-38C83FB62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2833" name="Text Box 345">
                  <a:extLst>
                    <a:ext uri="{FF2B5EF4-FFF2-40B4-BE49-F238E27FC236}">
                      <a16:creationId xmlns:a16="http://schemas.microsoft.com/office/drawing/2014/main" id="{E86ED2E2-69D8-4EAE-847E-13F947B3E7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2825" name="Line 346">
                <a:extLst>
                  <a:ext uri="{FF2B5EF4-FFF2-40B4-BE49-F238E27FC236}">
                    <a16:creationId xmlns:a16="http://schemas.microsoft.com/office/drawing/2014/main" id="{C56F4161-1DA9-47D9-B199-5108224F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6" name="Line 347">
                <a:extLst>
                  <a:ext uri="{FF2B5EF4-FFF2-40B4-BE49-F238E27FC236}">
                    <a16:creationId xmlns:a16="http://schemas.microsoft.com/office/drawing/2014/main" id="{0510F038-557E-4745-929D-E9F6012BA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7" name="Line 348">
                <a:extLst>
                  <a:ext uri="{FF2B5EF4-FFF2-40B4-BE49-F238E27FC236}">
                    <a16:creationId xmlns:a16="http://schemas.microsoft.com/office/drawing/2014/main" id="{564572C8-0F67-4D95-8410-6234AFCBA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8" name="Line 349">
                <a:extLst>
                  <a:ext uri="{FF2B5EF4-FFF2-40B4-BE49-F238E27FC236}">
                    <a16:creationId xmlns:a16="http://schemas.microsoft.com/office/drawing/2014/main" id="{4864ECFB-5FBA-43BA-8128-6F7CFE7EA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29" name="Line 350">
                <a:extLst>
                  <a:ext uri="{FF2B5EF4-FFF2-40B4-BE49-F238E27FC236}">
                    <a16:creationId xmlns:a16="http://schemas.microsoft.com/office/drawing/2014/main" id="{7993D8E6-266E-4B4D-8FCF-EA959FF69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0" name="Line 351">
                <a:extLst>
                  <a:ext uri="{FF2B5EF4-FFF2-40B4-BE49-F238E27FC236}">
                    <a16:creationId xmlns:a16="http://schemas.microsoft.com/office/drawing/2014/main" id="{5903400A-F325-48D8-B051-D73BAA86F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31" name="Line 352">
                <a:extLst>
                  <a:ext uri="{FF2B5EF4-FFF2-40B4-BE49-F238E27FC236}">
                    <a16:creationId xmlns:a16="http://schemas.microsoft.com/office/drawing/2014/main" id="{164E4468-A8B5-4418-97A8-0CC3F0F4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817" name="Line 353">
              <a:extLst>
                <a:ext uri="{FF2B5EF4-FFF2-40B4-BE49-F238E27FC236}">
                  <a16:creationId xmlns:a16="http://schemas.microsoft.com/office/drawing/2014/main" id="{54F3B642-D4D5-43B4-9B75-CF0295A40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Text Box 354">
              <a:extLst>
                <a:ext uri="{FF2B5EF4-FFF2-40B4-BE49-F238E27FC236}">
                  <a16:creationId xmlns:a16="http://schemas.microsoft.com/office/drawing/2014/main" id="{96A0BFE5-9BAF-4B23-9A07-295CADD6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2786" name="Group 355">
            <a:extLst>
              <a:ext uri="{FF2B5EF4-FFF2-40B4-BE49-F238E27FC236}">
                <a16:creationId xmlns:a16="http://schemas.microsoft.com/office/drawing/2014/main" id="{6200E302-AC40-444E-9532-EE4AEBCCCC0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2791" name="Group 356">
              <a:extLst>
                <a:ext uri="{FF2B5EF4-FFF2-40B4-BE49-F238E27FC236}">
                  <a16:creationId xmlns:a16="http://schemas.microsoft.com/office/drawing/2014/main" id="{3103C41C-0332-4A63-994E-9FDFEAAAF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196965" name="Oval 357">
                <a:extLst>
                  <a:ext uri="{FF2B5EF4-FFF2-40B4-BE49-F238E27FC236}">
                    <a16:creationId xmlns:a16="http://schemas.microsoft.com/office/drawing/2014/main" id="{9D6F643D-0671-43CB-B670-7C2EFF10D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4/5</a:t>
                </a:r>
              </a:p>
            </p:txBody>
          </p:sp>
          <p:sp>
            <p:nvSpPr>
              <p:cNvPr id="32815" name="Text Box 358">
                <a:extLst>
                  <a:ext uri="{FF2B5EF4-FFF2-40B4-BE49-F238E27FC236}">
                    <a16:creationId xmlns:a16="http://schemas.microsoft.com/office/drawing/2014/main" id="{72A949ED-72E1-4535-8ECD-4996A6FCB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2792" name="Group 359">
              <a:extLst>
                <a:ext uri="{FF2B5EF4-FFF2-40B4-BE49-F238E27FC236}">
                  <a16:creationId xmlns:a16="http://schemas.microsoft.com/office/drawing/2014/main" id="{D4D65806-CF4A-464D-B161-E961D1E46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2812" name="Oval 360">
                <a:extLst>
                  <a:ext uri="{FF2B5EF4-FFF2-40B4-BE49-F238E27FC236}">
                    <a16:creationId xmlns:a16="http://schemas.microsoft.com/office/drawing/2014/main" id="{4A51CC35-CE99-4F0C-9DCD-9775293DD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2813" name="Text Box 361">
                <a:extLst>
                  <a:ext uri="{FF2B5EF4-FFF2-40B4-BE49-F238E27FC236}">
                    <a16:creationId xmlns:a16="http://schemas.microsoft.com/office/drawing/2014/main" id="{0AC72B42-BEF0-41C6-BC30-F437D7D977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2793" name="Group 362">
              <a:extLst>
                <a:ext uri="{FF2B5EF4-FFF2-40B4-BE49-F238E27FC236}">
                  <a16:creationId xmlns:a16="http://schemas.microsoft.com/office/drawing/2014/main" id="{C4B75774-E344-418D-AEBF-AB9F823E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196971" name="Oval 363">
                <a:extLst>
                  <a:ext uri="{FF2B5EF4-FFF2-40B4-BE49-F238E27FC236}">
                    <a16:creationId xmlns:a16="http://schemas.microsoft.com/office/drawing/2014/main" id="{C3CA2828-088E-4A20-8D43-24F65E8C8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3/6</a:t>
                </a:r>
              </a:p>
            </p:txBody>
          </p:sp>
          <p:sp>
            <p:nvSpPr>
              <p:cNvPr id="32811" name="Text Box 364">
                <a:extLst>
                  <a:ext uri="{FF2B5EF4-FFF2-40B4-BE49-F238E27FC236}">
                    <a16:creationId xmlns:a16="http://schemas.microsoft.com/office/drawing/2014/main" id="{4E4A5616-3346-449F-9C79-4D4911E1A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2794" name="Group 365">
              <a:extLst>
                <a:ext uri="{FF2B5EF4-FFF2-40B4-BE49-F238E27FC236}">
                  <a16:creationId xmlns:a16="http://schemas.microsoft.com/office/drawing/2014/main" id="{EBCE50AD-A17B-4B15-B862-BBCAF86BE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2808" name="Oval 366">
                <a:extLst>
                  <a:ext uri="{FF2B5EF4-FFF2-40B4-BE49-F238E27FC236}">
                    <a16:creationId xmlns:a16="http://schemas.microsoft.com/office/drawing/2014/main" id="{B84DDB69-A56F-4401-9740-2AE1D4370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2809" name="Text Box 367">
                <a:extLst>
                  <a:ext uri="{FF2B5EF4-FFF2-40B4-BE49-F238E27FC236}">
                    <a16:creationId xmlns:a16="http://schemas.microsoft.com/office/drawing/2014/main" id="{C32EDF10-D5D9-4A58-9243-5631330D03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2795" name="Group 368">
              <a:extLst>
                <a:ext uri="{FF2B5EF4-FFF2-40B4-BE49-F238E27FC236}">
                  <a16:creationId xmlns:a16="http://schemas.microsoft.com/office/drawing/2014/main" id="{71B3290D-22AE-406F-B089-A71388F92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196977" name="Oval 369">
                <a:extLst>
                  <a:ext uri="{FF2B5EF4-FFF2-40B4-BE49-F238E27FC236}">
                    <a16:creationId xmlns:a16="http://schemas.microsoft.com/office/drawing/2014/main" id="{C6867EA2-7695-4A0D-9A85-5D03CE1EF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2/7</a:t>
                </a:r>
              </a:p>
            </p:txBody>
          </p:sp>
          <p:sp>
            <p:nvSpPr>
              <p:cNvPr id="32807" name="Text Box 370">
                <a:extLst>
                  <a:ext uri="{FF2B5EF4-FFF2-40B4-BE49-F238E27FC236}">
                    <a16:creationId xmlns:a16="http://schemas.microsoft.com/office/drawing/2014/main" id="{E7CB20D9-D9A6-4CD2-8F35-E9783789D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2796" name="Group 371">
              <a:extLst>
                <a:ext uri="{FF2B5EF4-FFF2-40B4-BE49-F238E27FC236}">
                  <a16:creationId xmlns:a16="http://schemas.microsoft.com/office/drawing/2014/main" id="{B542C14B-40AA-4BAA-BB8C-070B7F5C0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196980" name="Oval 372">
                <a:extLst>
                  <a:ext uri="{FF2B5EF4-FFF2-40B4-BE49-F238E27FC236}">
                    <a16:creationId xmlns:a16="http://schemas.microsoft.com/office/drawing/2014/main" id="{A207AE79-3AFC-4899-BB4A-76E3099F9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808080"/>
                      </a:outerShdw>
                    </a:effectLst>
                    <a:latin typeface="Gill Sans" charset="0"/>
                    <a:cs typeface="Arial" charset="0"/>
                  </a:rPr>
                  <a:t>1/8</a:t>
                </a:r>
              </a:p>
            </p:txBody>
          </p:sp>
          <p:sp>
            <p:nvSpPr>
              <p:cNvPr id="32805" name="Text Box 373">
                <a:extLst>
                  <a:ext uri="{FF2B5EF4-FFF2-40B4-BE49-F238E27FC236}">
                    <a16:creationId xmlns:a16="http://schemas.microsoft.com/office/drawing/2014/main" id="{29110405-5770-46F6-9DF7-57AF32456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2797" name="Line 374">
              <a:extLst>
                <a:ext uri="{FF2B5EF4-FFF2-40B4-BE49-F238E27FC236}">
                  <a16:creationId xmlns:a16="http://schemas.microsoft.com/office/drawing/2014/main" id="{E6A25582-DF2A-478F-A874-115118116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75">
              <a:extLst>
                <a:ext uri="{FF2B5EF4-FFF2-40B4-BE49-F238E27FC236}">
                  <a16:creationId xmlns:a16="http://schemas.microsoft.com/office/drawing/2014/main" id="{2E500DCE-89A5-416F-B19E-CF98C6625D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76">
              <a:extLst>
                <a:ext uri="{FF2B5EF4-FFF2-40B4-BE49-F238E27FC236}">
                  <a16:creationId xmlns:a16="http://schemas.microsoft.com/office/drawing/2014/main" id="{0ACAA926-A32D-443B-B576-3317AC04C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77">
              <a:extLst>
                <a:ext uri="{FF2B5EF4-FFF2-40B4-BE49-F238E27FC236}">
                  <a16:creationId xmlns:a16="http://schemas.microsoft.com/office/drawing/2014/main" id="{4A9F7845-6878-4C31-B848-2BA840B0C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78">
              <a:extLst>
                <a:ext uri="{FF2B5EF4-FFF2-40B4-BE49-F238E27FC236}">
                  <a16:creationId xmlns:a16="http://schemas.microsoft.com/office/drawing/2014/main" id="{73168000-A30E-4E1F-BB9C-86B69CC1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79">
              <a:extLst>
                <a:ext uri="{FF2B5EF4-FFF2-40B4-BE49-F238E27FC236}">
                  <a16:creationId xmlns:a16="http://schemas.microsoft.com/office/drawing/2014/main" id="{3BF46C3C-8F47-4129-A21D-AC6CC4655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80">
              <a:extLst>
                <a:ext uri="{FF2B5EF4-FFF2-40B4-BE49-F238E27FC236}">
                  <a16:creationId xmlns:a16="http://schemas.microsoft.com/office/drawing/2014/main" id="{485C2001-75E3-4079-A0FA-0C73C2CC2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87" name="Text Box 465">
            <a:extLst>
              <a:ext uri="{FF2B5EF4-FFF2-40B4-BE49-F238E27FC236}">
                <a16:creationId xmlns:a16="http://schemas.microsoft.com/office/drawing/2014/main" id="{B54CA80F-291C-4A9E-A162-4217ADD14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2788" name="Text Box 466">
            <a:extLst>
              <a:ext uri="{FF2B5EF4-FFF2-40B4-BE49-F238E27FC236}">
                <a16:creationId xmlns:a16="http://schemas.microsoft.com/office/drawing/2014/main" id="{842F4FDA-BC98-4919-A16E-45822DA9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7075" name="Text Box 467">
            <a:extLst>
              <a:ext uri="{FF2B5EF4-FFF2-40B4-BE49-F238E27FC236}">
                <a16:creationId xmlns:a16="http://schemas.microsoft.com/office/drawing/2014/main" id="{9DAACD70-EE1F-4246-820C-2E502E53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2790" name="Oval 468">
            <a:extLst>
              <a:ext uri="{FF2B5EF4-FFF2-40B4-BE49-F238E27FC236}">
                <a16:creationId xmlns:a16="http://schemas.microsoft.com/office/drawing/2014/main" id="{3FACB5B0-7B93-4315-9E72-48B26E9E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unordered pairs of vertices. That is, each edge connects two vertices where edge (u, v) = edge (v, u).</a:t>
            </a:r>
          </a:p>
          <a:p>
            <a:pPr algn="just"/>
            <a:endParaRPr lang="en-US" sz="2000" b="1" dirty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Graph: </a:t>
            </a:r>
            <a:r>
              <a:rPr lang="en-US" sz="2000" dirty="0"/>
              <a:t> A graph whose edges are ordered pairs of vertices. That is, each edge can be followed from one vertex to another vertex where edge (u, v) goes from vertex u to vertex 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3">
            <a:extLst>
              <a:ext uri="{FF2B5EF4-FFF2-40B4-BE49-F238E27FC236}">
                <a16:creationId xmlns:a16="http://schemas.microsoft.com/office/drawing/2014/main" id="{9A80E00E-FFFB-4A7C-B469-A92A013375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75" y="431904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A6FEF19-58A3-4D1F-AEC2-45BBC26B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25068B59-B56E-4472-94B2-BDA45703E0B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80" name="Group 5">
              <a:extLst>
                <a:ext uri="{FF2B5EF4-FFF2-40B4-BE49-F238E27FC236}">
                  <a16:creationId xmlns:a16="http://schemas.microsoft.com/office/drawing/2014/main" id="{578760D8-4ED9-402C-8E80-3ED09611E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203" name="Oval 6">
                <a:extLst>
                  <a:ext uri="{FF2B5EF4-FFF2-40B4-BE49-F238E27FC236}">
                    <a16:creationId xmlns:a16="http://schemas.microsoft.com/office/drawing/2014/main" id="{D8F367FB-954B-4ECE-A5C8-EABA0518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4" name="Text Box 7">
                <a:extLst>
                  <a:ext uri="{FF2B5EF4-FFF2-40B4-BE49-F238E27FC236}">
                    <a16:creationId xmlns:a16="http://schemas.microsoft.com/office/drawing/2014/main" id="{5ECD440C-F7F3-4307-8014-DEFA485E1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81" name="Group 8">
              <a:extLst>
                <a:ext uri="{FF2B5EF4-FFF2-40B4-BE49-F238E27FC236}">
                  <a16:creationId xmlns:a16="http://schemas.microsoft.com/office/drawing/2014/main" id="{0C97C845-65C1-48D5-A118-8A9FAD53A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201" name="Oval 9">
                <a:extLst>
                  <a:ext uri="{FF2B5EF4-FFF2-40B4-BE49-F238E27FC236}">
                    <a16:creationId xmlns:a16="http://schemas.microsoft.com/office/drawing/2014/main" id="{956C6C9D-A95C-4FB8-BCB1-BE4BD75AF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2" name="Text Box 10">
                <a:extLst>
                  <a:ext uri="{FF2B5EF4-FFF2-40B4-BE49-F238E27FC236}">
                    <a16:creationId xmlns:a16="http://schemas.microsoft.com/office/drawing/2014/main" id="{4CE90D2B-FF4F-4674-89FD-EECAB1C85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82" name="Group 11">
              <a:extLst>
                <a:ext uri="{FF2B5EF4-FFF2-40B4-BE49-F238E27FC236}">
                  <a16:creationId xmlns:a16="http://schemas.microsoft.com/office/drawing/2014/main" id="{2E55FB53-C48C-492C-B3B5-2801C6DC2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99" name="Oval 12">
                <a:extLst>
                  <a:ext uri="{FF2B5EF4-FFF2-40B4-BE49-F238E27FC236}">
                    <a16:creationId xmlns:a16="http://schemas.microsoft.com/office/drawing/2014/main" id="{676C12C4-E729-4DE6-AA01-CDB3FCEA5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200" name="Text Box 13">
                <a:extLst>
                  <a:ext uri="{FF2B5EF4-FFF2-40B4-BE49-F238E27FC236}">
                    <a16:creationId xmlns:a16="http://schemas.microsoft.com/office/drawing/2014/main" id="{39711040-D1AE-413F-9821-623A7B653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83" name="Group 14">
              <a:extLst>
                <a:ext uri="{FF2B5EF4-FFF2-40B4-BE49-F238E27FC236}">
                  <a16:creationId xmlns:a16="http://schemas.microsoft.com/office/drawing/2014/main" id="{8CACE80B-6C1F-4A13-A26D-D4AEE379B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97" name="Oval 15">
                <a:extLst>
                  <a:ext uri="{FF2B5EF4-FFF2-40B4-BE49-F238E27FC236}">
                    <a16:creationId xmlns:a16="http://schemas.microsoft.com/office/drawing/2014/main" id="{D5FC896A-E3C8-4EAF-A06E-1E18378C5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8" name="Text Box 16">
                <a:extLst>
                  <a:ext uri="{FF2B5EF4-FFF2-40B4-BE49-F238E27FC236}">
                    <a16:creationId xmlns:a16="http://schemas.microsoft.com/office/drawing/2014/main" id="{2F2E6B24-27DD-4F0B-B921-5E5AC3E91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84" name="Group 17">
              <a:extLst>
                <a:ext uri="{FF2B5EF4-FFF2-40B4-BE49-F238E27FC236}">
                  <a16:creationId xmlns:a16="http://schemas.microsoft.com/office/drawing/2014/main" id="{5E4E7FEF-3D29-4238-9F90-438A19CF7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95" name="Oval 18">
                <a:extLst>
                  <a:ext uri="{FF2B5EF4-FFF2-40B4-BE49-F238E27FC236}">
                    <a16:creationId xmlns:a16="http://schemas.microsoft.com/office/drawing/2014/main" id="{ADA9653F-2D1E-4390-90E0-F53C12605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6" name="Text Box 19">
                <a:extLst>
                  <a:ext uri="{FF2B5EF4-FFF2-40B4-BE49-F238E27FC236}">
                    <a16:creationId xmlns:a16="http://schemas.microsoft.com/office/drawing/2014/main" id="{851137B5-879A-4EFC-8B06-BBCA23A68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85" name="Group 20">
              <a:extLst>
                <a:ext uri="{FF2B5EF4-FFF2-40B4-BE49-F238E27FC236}">
                  <a16:creationId xmlns:a16="http://schemas.microsoft.com/office/drawing/2014/main" id="{FDB8884E-C0CE-4DC5-B0D0-FF4CE9246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93" name="Oval 21">
                <a:extLst>
                  <a:ext uri="{FF2B5EF4-FFF2-40B4-BE49-F238E27FC236}">
                    <a16:creationId xmlns:a16="http://schemas.microsoft.com/office/drawing/2014/main" id="{1F955FED-C81A-4315-8F71-9B2B1CBDB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94" name="Text Box 22">
                <a:extLst>
                  <a:ext uri="{FF2B5EF4-FFF2-40B4-BE49-F238E27FC236}">
                    <a16:creationId xmlns:a16="http://schemas.microsoft.com/office/drawing/2014/main" id="{76219D3B-6A0A-4446-B476-A166FA701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86" name="Line 23">
              <a:extLst>
                <a:ext uri="{FF2B5EF4-FFF2-40B4-BE49-F238E27FC236}">
                  <a16:creationId xmlns:a16="http://schemas.microsoft.com/office/drawing/2014/main" id="{5609DE3B-7670-4589-9647-CF4B36EE4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7" name="Line 24">
              <a:extLst>
                <a:ext uri="{FF2B5EF4-FFF2-40B4-BE49-F238E27FC236}">
                  <a16:creationId xmlns:a16="http://schemas.microsoft.com/office/drawing/2014/main" id="{3402C6B9-440B-4AB7-92BE-C354B4F3E7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8" name="Line 25">
              <a:extLst>
                <a:ext uri="{FF2B5EF4-FFF2-40B4-BE49-F238E27FC236}">
                  <a16:creationId xmlns:a16="http://schemas.microsoft.com/office/drawing/2014/main" id="{97B21128-C53D-4B5F-98E3-42CD87ED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89" name="Line 26">
              <a:extLst>
                <a:ext uri="{FF2B5EF4-FFF2-40B4-BE49-F238E27FC236}">
                  <a16:creationId xmlns:a16="http://schemas.microsoft.com/office/drawing/2014/main" id="{A5576CDB-F87F-4267-860E-83B378F65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0" name="Line 27">
              <a:extLst>
                <a:ext uri="{FF2B5EF4-FFF2-40B4-BE49-F238E27FC236}">
                  <a16:creationId xmlns:a16="http://schemas.microsoft.com/office/drawing/2014/main" id="{356B19EE-C061-42DE-BF0C-1066D784C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1" name="Line 28">
              <a:extLst>
                <a:ext uri="{FF2B5EF4-FFF2-40B4-BE49-F238E27FC236}">
                  <a16:creationId xmlns:a16="http://schemas.microsoft.com/office/drawing/2014/main" id="{A400CF4D-6028-402D-90B0-F2A1E1698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92" name="Line 29">
              <a:extLst>
                <a:ext uri="{FF2B5EF4-FFF2-40B4-BE49-F238E27FC236}">
                  <a16:creationId xmlns:a16="http://schemas.microsoft.com/office/drawing/2014/main" id="{7F9957E9-1E9C-4DEB-BB76-2E797BBF93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7" name="AutoShape 30">
            <a:extLst>
              <a:ext uri="{FF2B5EF4-FFF2-40B4-BE49-F238E27FC236}">
                <a16:creationId xmlns:a16="http://schemas.microsoft.com/office/drawing/2014/main" id="{215B45C6-5C77-4B95-9378-DD4EA1197C0B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3798" name="Group 31">
            <a:extLst>
              <a:ext uri="{FF2B5EF4-FFF2-40B4-BE49-F238E27FC236}">
                <a16:creationId xmlns:a16="http://schemas.microsoft.com/office/drawing/2014/main" id="{FC46EB92-EBB5-4A16-B222-A30B7FCDB28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55" name="Group 32">
              <a:extLst>
                <a:ext uri="{FF2B5EF4-FFF2-40B4-BE49-F238E27FC236}">
                  <a16:creationId xmlns:a16="http://schemas.microsoft.com/office/drawing/2014/main" id="{2210D37C-2DAE-4C15-AD05-D0D67CB62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78" name="Oval 33">
                <a:extLst>
                  <a:ext uri="{FF2B5EF4-FFF2-40B4-BE49-F238E27FC236}">
                    <a16:creationId xmlns:a16="http://schemas.microsoft.com/office/drawing/2014/main" id="{FEA3D9AE-2AB3-46B4-BDD6-D177987DB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9" name="Text Box 34">
                <a:extLst>
                  <a:ext uri="{FF2B5EF4-FFF2-40B4-BE49-F238E27FC236}">
                    <a16:creationId xmlns:a16="http://schemas.microsoft.com/office/drawing/2014/main" id="{A0102416-D39F-46BD-8815-174C44186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56" name="Group 35">
              <a:extLst>
                <a:ext uri="{FF2B5EF4-FFF2-40B4-BE49-F238E27FC236}">
                  <a16:creationId xmlns:a16="http://schemas.microsoft.com/office/drawing/2014/main" id="{FFB7C8A0-8B41-4439-8540-FBF66B54BB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76" name="Oval 36">
                <a:extLst>
                  <a:ext uri="{FF2B5EF4-FFF2-40B4-BE49-F238E27FC236}">
                    <a16:creationId xmlns:a16="http://schemas.microsoft.com/office/drawing/2014/main" id="{0130604D-CD91-4258-8903-A8E567BF8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7" name="Text Box 37">
                <a:extLst>
                  <a:ext uri="{FF2B5EF4-FFF2-40B4-BE49-F238E27FC236}">
                    <a16:creationId xmlns:a16="http://schemas.microsoft.com/office/drawing/2014/main" id="{8AE4CC55-99B7-4613-B490-45ABBE99C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57" name="Group 38">
              <a:extLst>
                <a:ext uri="{FF2B5EF4-FFF2-40B4-BE49-F238E27FC236}">
                  <a16:creationId xmlns:a16="http://schemas.microsoft.com/office/drawing/2014/main" id="{5E784614-227D-4FDA-94A6-5E0A2A3B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74" name="Oval 39">
                <a:extLst>
                  <a:ext uri="{FF2B5EF4-FFF2-40B4-BE49-F238E27FC236}">
                    <a16:creationId xmlns:a16="http://schemas.microsoft.com/office/drawing/2014/main" id="{47407115-55EB-4CC1-863B-3E69BDA3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5" name="Text Box 40">
                <a:extLst>
                  <a:ext uri="{FF2B5EF4-FFF2-40B4-BE49-F238E27FC236}">
                    <a16:creationId xmlns:a16="http://schemas.microsoft.com/office/drawing/2014/main" id="{5FED8DB8-5E7B-4965-97FB-8A844C1C2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58" name="Group 41">
              <a:extLst>
                <a:ext uri="{FF2B5EF4-FFF2-40B4-BE49-F238E27FC236}">
                  <a16:creationId xmlns:a16="http://schemas.microsoft.com/office/drawing/2014/main" id="{F04A4A16-6CE9-449C-B51F-B1A3CCADD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72" name="Oval 42">
                <a:extLst>
                  <a:ext uri="{FF2B5EF4-FFF2-40B4-BE49-F238E27FC236}">
                    <a16:creationId xmlns:a16="http://schemas.microsoft.com/office/drawing/2014/main" id="{1D14FFBF-35DA-4C54-B122-0F193A8AE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3" name="Text Box 43">
                <a:extLst>
                  <a:ext uri="{FF2B5EF4-FFF2-40B4-BE49-F238E27FC236}">
                    <a16:creationId xmlns:a16="http://schemas.microsoft.com/office/drawing/2014/main" id="{13184B07-70F0-4435-B552-755FCA34A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59" name="Group 44">
              <a:extLst>
                <a:ext uri="{FF2B5EF4-FFF2-40B4-BE49-F238E27FC236}">
                  <a16:creationId xmlns:a16="http://schemas.microsoft.com/office/drawing/2014/main" id="{E0E534FA-A699-4AF7-A60A-E1B7456A2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70" name="Oval 45">
                <a:extLst>
                  <a:ext uri="{FF2B5EF4-FFF2-40B4-BE49-F238E27FC236}">
                    <a16:creationId xmlns:a16="http://schemas.microsoft.com/office/drawing/2014/main" id="{83B41282-596B-451C-BF0C-1184AD6A4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71" name="Text Box 46">
                <a:extLst>
                  <a:ext uri="{FF2B5EF4-FFF2-40B4-BE49-F238E27FC236}">
                    <a16:creationId xmlns:a16="http://schemas.microsoft.com/office/drawing/2014/main" id="{73626162-591C-41B4-887D-CB836CED5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60" name="Group 47">
              <a:extLst>
                <a:ext uri="{FF2B5EF4-FFF2-40B4-BE49-F238E27FC236}">
                  <a16:creationId xmlns:a16="http://schemas.microsoft.com/office/drawing/2014/main" id="{7C50D1D1-DE01-4E2D-ACDA-ED8DADFA38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68" name="Oval 48">
                <a:extLst>
                  <a:ext uri="{FF2B5EF4-FFF2-40B4-BE49-F238E27FC236}">
                    <a16:creationId xmlns:a16="http://schemas.microsoft.com/office/drawing/2014/main" id="{DA30808D-CDF5-479F-A308-C67C16CEC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69" name="Text Box 49">
                <a:extLst>
                  <a:ext uri="{FF2B5EF4-FFF2-40B4-BE49-F238E27FC236}">
                    <a16:creationId xmlns:a16="http://schemas.microsoft.com/office/drawing/2014/main" id="{F0F45932-D5C5-48A6-B871-E24C20267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61" name="Line 50">
              <a:extLst>
                <a:ext uri="{FF2B5EF4-FFF2-40B4-BE49-F238E27FC236}">
                  <a16:creationId xmlns:a16="http://schemas.microsoft.com/office/drawing/2014/main" id="{031496DD-A068-4D5D-953E-868818B71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2" name="Line 51">
              <a:extLst>
                <a:ext uri="{FF2B5EF4-FFF2-40B4-BE49-F238E27FC236}">
                  <a16:creationId xmlns:a16="http://schemas.microsoft.com/office/drawing/2014/main" id="{B2EEC8EE-3014-4A06-8C3A-E7D9BA45B7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3" name="Line 52">
              <a:extLst>
                <a:ext uri="{FF2B5EF4-FFF2-40B4-BE49-F238E27FC236}">
                  <a16:creationId xmlns:a16="http://schemas.microsoft.com/office/drawing/2014/main" id="{F5CA497B-FAEC-4F2B-A426-0DAC97572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4" name="Line 53">
              <a:extLst>
                <a:ext uri="{FF2B5EF4-FFF2-40B4-BE49-F238E27FC236}">
                  <a16:creationId xmlns:a16="http://schemas.microsoft.com/office/drawing/2014/main" id="{B90B891B-7EB0-44EE-9CD2-B3FE34F9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5" name="Line 54">
              <a:extLst>
                <a:ext uri="{FF2B5EF4-FFF2-40B4-BE49-F238E27FC236}">
                  <a16:creationId xmlns:a16="http://schemas.microsoft.com/office/drawing/2014/main" id="{65E978D0-A4CE-435D-BFB5-B0D571DDC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6" name="Line 55">
              <a:extLst>
                <a:ext uri="{FF2B5EF4-FFF2-40B4-BE49-F238E27FC236}">
                  <a16:creationId xmlns:a16="http://schemas.microsoft.com/office/drawing/2014/main" id="{7E29B0B3-205C-444B-94CF-F8F723E3E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67" name="Line 56">
              <a:extLst>
                <a:ext uri="{FF2B5EF4-FFF2-40B4-BE49-F238E27FC236}">
                  <a16:creationId xmlns:a16="http://schemas.microsoft.com/office/drawing/2014/main" id="{ECFE0974-1A9A-43C5-8D0F-5F1F35B26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9" name="Group 57">
            <a:extLst>
              <a:ext uri="{FF2B5EF4-FFF2-40B4-BE49-F238E27FC236}">
                <a16:creationId xmlns:a16="http://schemas.microsoft.com/office/drawing/2014/main" id="{1D44E355-247A-4EFF-817D-21C0470B307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4127" name="Group 58">
              <a:extLst>
                <a:ext uri="{FF2B5EF4-FFF2-40B4-BE49-F238E27FC236}">
                  <a16:creationId xmlns:a16="http://schemas.microsoft.com/office/drawing/2014/main" id="{09B1DA0B-28D1-47CA-AD8A-7B4E5BCBA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130" name="Group 59">
                <a:extLst>
                  <a:ext uri="{FF2B5EF4-FFF2-40B4-BE49-F238E27FC236}">
                    <a16:creationId xmlns:a16="http://schemas.microsoft.com/office/drawing/2014/main" id="{72D8812E-A9EF-4349-89F3-7A02526D26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153" name="Oval 60">
                  <a:extLst>
                    <a:ext uri="{FF2B5EF4-FFF2-40B4-BE49-F238E27FC236}">
                      <a16:creationId xmlns:a16="http://schemas.microsoft.com/office/drawing/2014/main" id="{8AD1EC1B-5140-4622-9627-95040C6D09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4" name="Text Box 61">
                  <a:extLst>
                    <a:ext uri="{FF2B5EF4-FFF2-40B4-BE49-F238E27FC236}">
                      <a16:creationId xmlns:a16="http://schemas.microsoft.com/office/drawing/2014/main" id="{BFBF0901-5E84-4AA6-9A97-3F1FDC2B7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131" name="Group 62">
                <a:extLst>
                  <a:ext uri="{FF2B5EF4-FFF2-40B4-BE49-F238E27FC236}">
                    <a16:creationId xmlns:a16="http://schemas.microsoft.com/office/drawing/2014/main" id="{2174A24D-5EE2-456F-8FDC-0E0DB48640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151" name="Oval 63">
                  <a:extLst>
                    <a:ext uri="{FF2B5EF4-FFF2-40B4-BE49-F238E27FC236}">
                      <a16:creationId xmlns:a16="http://schemas.microsoft.com/office/drawing/2014/main" id="{A42B5020-8AA8-4683-836B-76C75C0913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2" name="Text Box 64">
                  <a:extLst>
                    <a:ext uri="{FF2B5EF4-FFF2-40B4-BE49-F238E27FC236}">
                      <a16:creationId xmlns:a16="http://schemas.microsoft.com/office/drawing/2014/main" id="{14EC0C73-880A-4673-AE87-7A43899379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132" name="Group 65">
                <a:extLst>
                  <a:ext uri="{FF2B5EF4-FFF2-40B4-BE49-F238E27FC236}">
                    <a16:creationId xmlns:a16="http://schemas.microsoft.com/office/drawing/2014/main" id="{82876376-ED34-48CC-AF27-F2AC5F5B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149" name="Oval 66">
                  <a:extLst>
                    <a:ext uri="{FF2B5EF4-FFF2-40B4-BE49-F238E27FC236}">
                      <a16:creationId xmlns:a16="http://schemas.microsoft.com/office/drawing/2014/main" id="{831CA9B6-2C0E-4334-87CD-2D4E8C3CF7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50" name="Text Box 67">
                  <a:extLst>
                    <a:ext uri="{FF2B5EF4-FFF2-40B4-BE49-F238E27FC236}">
                      <a16:creationId xmlns:a16="http://schemas.microsoft.com/office/drawing/2014/main" id="{FB726231-332C-45D1-B093-A221814BA4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133" name="Group 68">
                <a:extLst>
                  <a:ext uri="{FF2B5EF4-FFF2-40B4-BE49-F238E27FC236}">
                    <a16:creationId xmlns:a16="http://schemas.microsoft.com/office/drawing/2014/main" id="{111EB456-2314-4449-82A6-9D5238758F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147" name="Oval 69">
                  <a:extLst>
                    <a:ext uri="{FF2B5EF4-FFF2-40B4-BE49-F238E27FC236}">
                      <a16:creationId xmlns:a16="http://schemas.microsoft.com/office/drawing/2014/main" id="{2F3D35C2-4B9D-4C05-A85D-27AB31FE13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148" name="Text Box 70">
                  <a:extLst>
                    <a:ext uri="{FF2B5EF4-FFF2-40B4-BE49-F238E27FC236}">
                      <a16:creationId xmlns:a16="http://schemas.microsoft.com/office/drawing/2014/main" id="{929BBE81-FE43-404C-8EAD-2B36D43C7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134" name="Group 71">
                <a:extLst>
                  <a:ext uri="{FF2B5EF4-FFF2-40B4-BE49-F238E27FC236}">
                    <a16:creationId xmlns:a16="http://schemas.microsoft.com/office/drawing/2014/main" id="{4751EDB7-5C35-4A42-B2CD-6503BF4062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145" name="Oval 72">
                  <a:extLst>
                    <a:ext uri="{FF2B5EF4-FFF2-40B4-BE49-F238E27FC236}">
                      <a16:creationId xmlns:a16="http://schemas.microsoft.com/office/drawing/2014/main" id="{B64DBD92-47B2-42FD-BE93-056768261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146" name="Text Box 73">
                  <a:extLst>
                    <a:ext uri="{FF2B5EF4-FFF2-40B4-BE49-F238E27FC236}">
                      <a16:creationId xmlns:a16="http://schemas.microsoft.com/office/drawing/2014/main" id="{78C11AFF-BF19-4DA3-9EAC-BB769CBF4A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135" name="Group 74">
                <a:extLst>
                  <a:ext uri="{FF2B5EF4-FFF2-40B4-BE49-F238E27FC236}">
                    <a16:creationId xmlns:a16="http://schemas.microsoft.com/office/drawing/2014/main" id="{676E804D-0AC6-4591-826E-EC0A46B15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143" name="Oval 75">
                  <a:extLst>
                    <a:ext uri="{FF2B5EF4-FFF2-40B4-BE49-F238E27FC236}">
                      <a16:creationId xmlns:a16="http://schemas.microsoft.com/office/drawing/2014/main" id="{85AB3E44-93EF-4B06-8E93-0FFDDCAAF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144" name="Text Box 76">
                  <a:extLst>
                    <a:ext uri="{FF2B5EF4-FFF2-40B4-BE49-F238E27FC236}">
                      <a16:creationId xmlns:a16="http://schemas.microsoft.com/office/drawing/2014/main" id="{8AA3ACCC-9CDC-4DBA-85E0-B896F61795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136" name="Line 77">
                <a:extLst>
                  <a:ext uri="{FF2B5EF4-FFF2-40B4-BE49-F238E27FC236}">
                    <a16:creationId xmlns:a16="http://schemas.microsoft.com/office/drawing/2014/main" id="{C6801942-8389-4B87-B957-9FB955BE9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7" name="Line 78">
                <a:extLst>
                  <a:ext uri="{FF2B5EF4-FFF2-40B4-BE49-F238E27FC236}">
                    <a16:creationId xmlns:a16="http://schemas.microsoft.com/office/drawing/2014/main" id="{4528FE6A-BD61-41E3-B124-A31295F6B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8" name="Line 79">
                <a:extLst>
                  <a:ext uri="{FF2B5EF4-FFF2-40B4-BE49-F238E27FC236}">
                    <a16:creationId xmlns:a16="http://schemas.microsoft.com/office/drawing/2014/main" id="{C609B29E-F94D-4E6F-B6CC-B1C12B200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39" name="Line 80">
                <a:extLst>
                  <a:ext uri="{FF2B5EF4-FFF2-40B4-BE49-F238E27FC236}">
                    <a16:creationId xmlns:a16="http://schemas.microsoft.com/office/drawing/2014/main" id="{2BF714AA-60B6-4F88-97C9-01B4F05E4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0" name="Line 81">
                <a:extLst>
                  <a:ext uri="{FF2B5EF4-FFF2-40B4-BE49-F238E27FC236}">
                    <a16:creationId xmlns:a16="http://schemas.microsoft.com/office/drawing/2014/main" id="{C0353DFF-75CD-473D-B30E-4D2A7029A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1" name="Line 82">
                <a:extLst>
                  <a:ext uri="{FF2B5EF4-FFF2-40B4-BE49-F238E27FC236}">
                    <a16:creationId xmlns:a16="http://schemas.microsoft.com/office/drawing/2014/main" id="{D4CF27AF-2A73-477C-92E6-A91210993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42" name="Line 83">
                <a:extLst>
                  <a:ext uri="{FF2B5EF4-FFF2-40B4-BE49-F238E27FC236}">
                    <a16:creationId xmlns:a16="http://schemas.microsoft.com/office/drawing/2014/main" id="{064A0B20-C22A-4238-9E53-FEE54EA04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128" name="Line 84">
              <a:extLst>
                <a:ext uri="{FF2B5EF4-FFF2-40B4-BE49-F238E27FC236}">
                  <a16:creationId xmlns:a16="http://schemas.microsoft.com/office/drawing/2014/main" id="{ED35FA8F-9BD8-46A2-9B0A-63054CAC4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9" name="Text Box 85">
              <a:extLst>
                <a:ext uri="{FF2B5EF4-FFF2-40B4-BE49-F238E27FC236}">
                  <a16:creationId xmlns:a16="http://schemas.microsoft.com/office/drawing/2014/main" id="{D4EBDB70-8D9C-401E-A437-C272669E6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3800" name="Group 86">
            <a:extLst>
              <a:ext uri="{FF2B5EF4-FFF2-40B4-BE49-F238E27FC236}">
                <a16:creationId xmlns:a16="http://schemas.microsoft.com/office/drawing/2014/main" id="{F8C0455C-BB6E-4B29-A34A-6B8EF6159F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102" name="Group 87">
              <a:extLst>
                <a:ext uri="{FF2B5EF4-FFF2-40B4-BE49-F238E27FC236}">
                  <a16:creationId xmlns:a16="http://schemas.microsoft.com/office/drawing/2014/main" id="{A587A80A-5B30-4DD0-8CC3-0F7C46FF7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25" name="Oval 88">
                <a:extLst>
                  <a:ext uri="{FF2B5EF4-FFF2-40B4-BE49-F238E27FC236}">
                    <a16:creationId xmlns:a16="http://schemas.microsoft.com/office/drawing/2014/main" id="{DAADCC51-9B69-4986-9545-2FC55D00B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6" name="Text Box 89">
                <a:extLst>
                  <a:ext uri="{FF2B5EF4-FFF2-40B4-BE49-F238E27FC236}">
                    <a16:creationId xmlns:a16="http://schemas.microsoft.com/office/drawing/2014/main" id="{51DBB561-C6F2-4BC8-A4AA-925E1950F6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103" name="Group 90">
              <a:extLst>
                <a:ext uri="{FF2B5EF4-FFF2-40B4-BE49-F238E27FC236}">
                  <a16:creationId xmlns:a16="http://schemas.microsoft.com/office/drawing/2014/main" id="{7D000C0B-763B-4EDB-B830-1C88CB57F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123" name="Oval 91">
                <a:extLst>
                  <a:ext uri="{FF2B5EF4-FFF2-40B4-BE49-F238E27FC236}">
                    <a16:creationId xmlns:a16="http://schemas.microsoft.com/office/drawing/2014/main" id="{FABE64AE-A503-4F98-9D0C-B2A0F21D8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4" name="Text Box 92">
                <a:extLst>
                  <a:ext uri="{FF2B5EF4-FFF2-40B4-BE49-F238E27FC236}">
                    <a16:creationId xmlns:a16="http://schemas.microsoft.com/office/drawing/2014/main" id="{95D1F2CC-737F-4B6E-BDC9-A0AE1C9CD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104" name="Group 93">
              <a:extLst>
                <a:ext uri="{FF2B5EF4-FFF2-40B4-BE49-F238E27FC236}">
                  <a16:creationId xmlns:a16="http://schemas.microsoft.com/office/drawing/2014/main" id="{6D804B59-779C-408D-A4E3-FD4161336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121" name="Oval 94">
                <a:extLst>
                  <a:ext uri="{FF2B5EF4-FFF2-40B4-BE49-F238E27FC236}">
                    <a16:creationId xmlns:a16="http://schemas.microsoft.com/office/drawing/2014/main" id="{6AC93E3D-7D1D-41C5-991D-788A2C66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122" name="Text Box 95">
                <a:extLst>
                  <a:ext uri="{FF2B5EF4-FFF2-40B4-BE49-F238E27FC236}">
                    <a16:creationId xmlns:a16="http://schemas.microsoft.com/office/drawing/2014/main" id="{2EDBF7A1-FAE4-486B-9AD9-8D4532D94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105" name="Group 96">
              <a:extLst>
                <a:ext uri="{FF2B5EF4-FFF2-40B4-BE49-F238E27FC236}">
                  <a16:creationId xmlns:a16="http://schemas.microsoft.com/office/drawing/2014/main" id="{0D4D59AE-2779-4979-8E59-2C7F2732E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119" name="Oval 97">
                <a:extLst>
                  <a:ext uri="{FF2B5EF4-FFF2-40B4-BE49-F238E27FC236}">
                    <a16:creationId xmlns:a16="http://schemas.microsoft.com/office/drawing/2014/main" id="{659BE014-0546-44F4-8A41-B0ABF032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120" name="Text Box 98">
                <a:extLst>
                  <a:ext uri="{FF2B5EF4-FFF2-40B4-BE49-F238E27FC236}">
                    <a16:creationId xmlns:a16="http://schemas.microsoft.com/office/drawing/2014/main" id="{FBF5E3F3-405D-4526-885B-1647BF13A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106" name="Group 99">
              <a:extLst>
                <a:ext uri="{FF2B5EF4-FFF2-40B4-BE49-F238E27FC236}">
                  <a16:creationId xmlns:a16="http://schemas.microsoft.com/office/drawing/2014/main" id="{A24CCBEA-9148-4B98-ADBD-DD1373AF2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117" name="Oval 100">
                <a:extLst>
                  <a:ext uri="{FF2B5EF4-FFF2-40B4-BE49-F238E27FC236}">
                    <a16:creationId xmlns:a16="http://schemas.microsoft.com/office/drawing/2014/main" id="{3A042D17-A4CB-4B88-AE1D-0B2C8C745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118" name="Text Box 101">
                <a:extLst>
                  <a:ext uri="{FF2B5EF4-FFF2-40B4-BE49-F238E27FC236}">
                    <a16:creationId xmlns:a16="http://schemas.microsoft.com/office/drawing/2014/main" id="{67EEE55C-5E54-44E9-ACE9-A878B5893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107" name="Group 102">
              <a:extLst>
                <a:ext uri="{FF2B5EF4-FFF2-40B4-BE49-F238E27FC236}">
                  <a16:creationId xmlns:a16="http://schemas.microsoft.com/office/drawing/2014/main" id="{2A1290CA-69D5-4897-98E4-908D13812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115" name="Oval 103">
                <a:extLst>
                  <a:ext uri="{FF2B5EF4-FFF2-40B4-BE49-F238E27FC236}">
                    <a16:creationId xmlns:a16="http://schemas.microsoft.com/office/drawing/2014/main" id="{24BC0B2F-6D1A-4C43-8582-7F01FF94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116" name="Text Box 104">
                <a:extLst>
                  <a:ext uri="{FF2B5EF4-FFF2-40B4-BE49-F238E27FC236}">
                    <a16:creationId xmlns:a16="http://schemas.microsoft.com/office/drawing/2014/main" id="{C02FF53C-FC8F-449D-B952-F9378AAF7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108" name="Line 105">
              <a:extLst>
                <a:ext uri="{FF2B5EF4-FFF2-40B4-BE49-F238E27FC236}">
                  <a16:creationId xmlns:a16="http://schemas.microsoft.com/office/drawing/2014/main" id="{85D46052-FA4C-455D-90E1-AB6D7C76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9" name="Line 106">
              <a:extLst>
                <a:ext uri="{FF2B5EF4-FFF2-40B4-BE49-F238E27FC236}">
                  <a16:creationId xmlns:a16="http://schemas.microsoft.com/office/drawing/2014/main" id="{7542F211-4569-4445-99AB-7A76106141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0" name="Line 107">
              <a:extLst>
                <a:ext uri="{FF2B5EF4-FFF2-40B4-BE49-F238E27FC236}">
                  <a16:creationId xmlns:a16="http://schemas.microsoft.com/office/drawing/2014/main" id="{F5F9F0D1-390E-4EB6-AE25-0D8B4C183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1" name="Line 108">
              <a:extLst>
                <a:ext uri="{FF2B5EF4-FFF2-40B4-BE49-F238E27FC236}">
                  <a16:creationId xmlns:a16="http://schemas.microsoft.com/office/drawing/2014/main" id="{6AF3D8CB-96AA-45AF-BF99-8458B8FED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2" name="Line 109">
              <a:extLst>
                <a:ext uri="{FF2B5EF4-FFF2-40B4-BE49-F238E27FC236}">
                  <a16:creationId xmlns:a16="http://schemas.microsoft.com/office/drawing/2014/main" id="{A07A4707-BD5B-4866-8A43-2A680730A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3" name="Line 110">
              <a:extLst>
                <a:ext uri="{FF2B5EF4-FFF2-40B4-BE49-F238E27FC236}">
                  <a16:creationId xmlns:a16="http://schemas.microsoft.com/office/drawing/2014/main" id="{25D9DB9F-AE2C-4A73-84F1-CF947383A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4" name="Line 111">
              <a:extLst>
                <a:ext uri="{FF2B5EF4-FFF2-40B4-BE49-F238E27FC236}">
                  <a16:creationId xmlns:a16="http://schemas.microsoft.com/office/drawing/2014/main" id="{34B3D325-F7ED-4AEA-95A3-5D267D678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1" name="Group 112">
            <a:extLst>
              <a:ext uri="{FF2B5EF4-FFF2-40B4-BE49-F238E27FC236}">
                <a16:creationId xmlns:a16="http://schemas.microsoft.com/office/drawing/2014/main" id="{BA059F57-EEC3-4116-AFA3-71BA324C8F0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77" name="Group 113">
              <a:extLst>
                <a:ext uri="{FF2B5EF4-FFF2-40B4-BE49-F238E27FC236}">
                  <a16:creationId xmlns:a16="http://schemas.microsoft.com/office/drawing/2014/main" id="{779C15F9-DEF0-4EEA-AE0B-DF6D155C0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100" name="Oval 114">
                <a:extLst>
                  <a:ext uri="{FF2B5EF4-FFF2-40B4-BE49-F238E27FC236}">
                    <a16:creationId xmlns:a16="http://schemas.microsoft.com/office/drawing/2014/main" id="{196FAEF2-7C41-47CE-AC32-04AD25C65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4101" name="Text Box 115">
                <a:extLst>
                  <a:ext uri="{FF2B5EF4-FFF2-40B4-BE49-F238E27FC236}">
                    <a16:creationId xmlns:a16="http://schemas.microsoft.com/office/drawing/2014/main" id="{71F5C8C5-A19F-4E74-9A8C-DEF32B425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78" name="Group 116">
              <a:extLst>
                <a:ext uri="{FF2B5EF4-FFF2-40B4-BE49-F238E27FC236}">
                  <a16:creationId xmlns:a16="http://schemas.microsoft.com/office/drawing/2014/main" id="{1D8F7644-5E51-4110-8802-63D2A4AE17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98" name="Oval 117">
                <a:extLst>
                  <a:ext uri="{FF2B5EF4-FFF2-40B4-BE49-F238E27FC236}">
                    <a16:creationId xmlns:a16="http://schemas.microsoft.com/office/drawing/2014/main" id="{AFFF445D-4AE3-4AF5-8613-FB5B716F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99" name="Text Box 118">
                <a:extLst>
                  <a:ext uri="{FF2B5EF4-FFF2-40B4-BE49-F238E27FC236}">
                    <a16:creationId xmlns:a16="http://schemas.microsoft.com/office/drawing/2014/main" id="{8481E565-A14F-41C5-9CF9-5AB3B1019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79" name="Group 119">
              <a:extLst>
                <a:ext uri="{FF2B5EF4-FFF2-40B4-BE49-F238E27FC236}">
                  <a16:creationId xmlns:a16="http://schemas.microsoft.com/office/drawing/2014/main" id="{4899E786-3424-4EAA-8449-0C41F792C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96" name="Oval 120">
                <a:extLst>
                  <a:ext uri="{FF2B5EF4-FFF2-40B4-BE49-F238E27FC236}">
                    <a16:creationId xmlns:a16="http://schemas.microsoft.com/office/drawing/2014/main" id="{9F2D456B-61E0-46E0-99E5-E93577E1E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097" name="Text Box 121">
                <a:extLst>
                  <a:ext uri="{FF2B5EF4-FFF2-40B4-BE49-F238E27FC236}">
                    <a16:creationId xmlns:a16="http://schemas.microsoft.com/office/drawing/2014/main" id="{E525FB80-F824-4EB1-AFBE-D39A60D49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80" name="Group 122">
              <a:extLst>
                <a:ext uri="{FF2B5EF4-FFF2-40B4-BE49-F238E27FC236}">
                  <a16:creationId xmlns:a16="http://schemas.microsoft.com/office/drawing/2014/main" id="{27959EB8-F06D-4AFE-8F91-132559A25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94" name="Oval 123">
                <a:extLst>
                  <a:ext uri="{FF2B5EF4-FFF2-40B4-BE49-F238E27FC236}">
                    <a16:creationId xmlns:a16="http://schemas.microsoft.com/office/drawing/2014/main" id="{5ED58F69-D7F4-4D15-8CED-70BE218B2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95" name="Text Box 124">
                <a:extLst>
                  <a:ext uri="{FF2B5EF4-FFF2-40B4-BE49-F238E27FC236}">
                    <a16:creationId xmlns:a16="http://schemas.microsoft.com/office/drawing/2014/main" id="{321D8777-4C96-492E-B8FB-383F52755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81" name="Group 125">
              <a:extLst>
                <a:ext uri="{FF2B5EF4-FFF2-40B4-BE49-F238E27FC236}">
                  <a16:creationId xmlns:a16="http://schemas.microsoft.com/office/drawing/2014/main" id="{F02F257E-55AB-41CE-8013-00BC56745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92" name="Oval 126">
                <a:extLst>
                  <a:ext uri="{FF2B5EF4-FFF2-40B4-BE49-F238E27FC236}">
                    <a16:creationId xmlns:a16="http://schemas.microsoft.com/office/drawing/2014/main" id="{31FF5179-868F-4886-8EFE-250050C14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93" name="Text Box 127">
                <a:extLst>
                  <a:ext uri="{FF2B5EF4-FFF2-40B4-BE49-F238E27FC236}">
                    <a16:creationId xmlns:a16="http://schemas.microsoft.com/office/drawing/2014/main" id="{F239AD74-C162-4AAF-B58A-82982EC94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82" name="Group 128">
              <a:extLst>
                <a:ext uri="{FF2B5EF4-FFF2-40B4-BE49-F238E27FC236}">
                  <a16:creationId xmlns:a16="http://schemas.microsoft.com/office/drawing/2014/main" id="{C2E5E00F-98E9-4C30-BC4D-B3A43A345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90" name="Oval 129">
                <a:extLst>
                  <a:ext uri="{FF2B5EF4-FFF2-40B4-BE49-F238E27FC236}">
                    <a16:creationId xmlns:a16="http://schemas.microsoft.com/office/drawing/2014/main" id="{3D284D91-1B36-47A3-B6EC-157F9C876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91" name="Text Box 130">
                <a:extLst>
                  <a:ext uri="{FF2B5EF4-FFF2-40B4-BE49-F238E27FC236}">
                    <a16:creationId xmlns:a16="http://schemas.microsoft.com/office/drawing/2014/main" id="{59868C0D-5638-4E1E-8260-F5BF82883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83" name="Line 131">
              <a:extLst>
                <a:ext uri="{FF2B5EF4-FFF2-40B4-BE49-F238E27FC236}">
                  <a16:creationId xmlns:a16="http://schemas.microsoft.com/office/drawing/2014/main" id="{33A1D38E-7242-4161-987A-EAE7F5E8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4" name="Line 132">
              <a:extLst>
                <a:ext uri="{FF2B5EF4-FFF2-40B4-BE49-F238E27FC236}">
                  <a16:creationId xmlns:a16="http://schemas.microsoft.com/office/drawing/2014/main" id="{9F29609C-30C2-4B3C-9AC7-BED3FD73F5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5" name="Line 133">
              <a:extLst>
                <a:ext uri="{FF2B5EF4-FFF2-40B4-BE49-F238E27FC236}">
                  <a16:creationId xmlns:a16="http://schemas.microsoft.com/office/drawing/2014/main" id="{D4905C81-7103-42A8-9155-77CA91E42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6" name="Line 134">
              <a:extLst>
                <a:ext uri="{FF2B5EF4-FFF2-40B4-BE49-F238E27FC236}">
                  <a16:creationId xmlns:a16="http://schemas.microsoft.com/office/drawing/2014/main" id="{40490220-4328-49E5-AC7A-D462F9AA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7" name="Line 135">
              <a:extLst>
                <a:ext uri="{FF2B5EF4-FFF2-40B4-BE49-F238E27FC236}">
                  <a16:creationId xmlns:a16="http://schemas.microsoft.com/office/drawing/2014/main" id="{D645156E-176A-4E54-BB78-57683D4C9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8" name="Line 136">
              <a:extLst>
                <a:ext uri="{FF2B5EF4-FFF2-40B4-BE49-F238E27FC236}">
                  <a16:creationId xmlns:a16="http://schemas.microsoft.com/office/drawing/2014/main" id="{63EA23A7-F6B4-40ED-A81F-C20942855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9" name="Line 137">
              <a:extLst>
                <a:ext uri="{FF2B5EF4-FFF2-40B4-BE49-F238E27FC236}">
                  <a16:creationId xmlns:a16="http://schemas.microsoft.com/office/drawing/2014/main" id="{658DD98A-A460-490B-BD62-FE36858E0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2" name="Group 138">
            <a:extLst>
              <a:ext uri="{FF2B5EF4-FFF2-40B4-BE49-F238E27FC236}">
                <a16:creationId xmlns:a16="http://schemas.microsoft.com/office/drawing/2014/main" id="{DC2AF30C-F1BF-41DA-9DBE-D518B287B9A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4049" name="Group 139">
              <a:extLst>
                <a:ext uri="{FF2B5EF4-FFF2-40B4-BE49-F238E27FC236}">
                  <a16:creationId xmlns:a16="http://schemas.microsoft.com/office/drawing/2014/main" id="{461A8C1F-3FA9-40CB-99C1-AABB26DD1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052" name="Group 140">
                <a:extLst>
                  <a:ext uri="{FF2B5EF4-FFF2-40B4-BE49-F238E27FC236}">
                    <a16:creationId xmlns:a16="http://schemas.microsoft.com/office/drawing/2014/main" id="{23727C81-C8D7-4E63-8B38-044ED896F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075" name="Oval 141">
                  <a:extLst>
                    <a:ext uri="{FF2B5EF4-FFF2-40B4-BE49-F238E27FC236}">
                      <a16:creationId xmlns:a16="http://schemas.microsoft.com/office/drawing/2014/main" id="{D0B3E102-7FA7-4DF6-AF95-9F76647A8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4076" name="Text Box 142">
                  <a:extLst>
                    <a:ext uri="{FF2B5EF4-FFF2-40B4-BE49-F238E27FC236}">
                      <a16:creationId xmlns:a16="http://schemas.microsoft.com/office/drawing/2014/main" id="{83C1A89C-1C4A-4900-9299-914EEC30C0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053" name="Group 143">
                <a:extLst>
                  <a:ext uri="{FF2B5EF4-FFF2-40B4-BE49-F238E27FC236}">
                    <a16:creationId xmlns:a16="http://schemas.microsoft.com/office/drawing/2014/main" id="{31025F14-81EC-49EF-8CE9-C30CC379EF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073" name="Oval 144">
                  <a:extLst>
                    <a:ext uri="{FF2B5EF4-FFF2-40B4-BE49-F238E27FC236}">
                      <a16:creationId xmlns:a16="http://schemas.microsoft.com/office/drawing/2014/main" id="{E45E8035-E4FB-4318-8CEE-7D60A8F3C3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074" name="Text Box 145">
                  <a:extLst>
                    <a:ext uri="{FF2B5EF4-FFF2-40B4-BE49-F238E27FC236}">
                      <a16:creationId xmlns:a16="http://schemas.microsoft.com/office/drawing/2014/main" id="{140CFF29-CC93-4D85-847B-03017FF16E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054" name="Group 146">
                <a:extLst>
                  <a:ext uri="{FF2B5EF4-FFF2-40B4-BE49-F238E27FC236}">
                    <a16:creationId xmlns:a16="http://schemas.microsoft.com/office/drawing/2014/main" id="{B46D63B7-2920-4F34-9518-E7BA1F247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071" name="Oval 147">
                  <a:extLst>
                    <a:ext uri="{FF2B5EF4-FFF2-40B4-BE49-F238E27FC236}">
                      <a16:creationId xmlns:a16="http://schemas.microsoft.com/office/drawing/2014/main" id="{C75C989E-8713-4838-9129-EF3B589CF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4072" name="Text Box 148">
                  <a:extLst>
                    <a:ext uri="{FF2B5EF4-FFF2-40B4-BE49-F238E27FC236}">
                      <a16:creationId xmlns:a16="http://schemas.microsoft.com/office/drawing/2014/main" id="{7747BDEE-3575-47E8-8D61-C87DD46A8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055" name="Group 149">
                <a:extLst>
                  <a:ext uri="{FF2B5EF4-FFF2-40B4-BE49-F238E27FC236}">
                    <a16:creationId xmlns:a16="http://schemas.microsoft.com/office/drawing/2014/main" id="{1881C116-686F-46E4-AD0D-5757D8765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069" name="Oval 150">
                  <a:extLst>
                    <a:ext uri="{FF2B5EF4-FFF2-40B4-BE49-F238E27FC236}">
                      <a16:creationId xmlns:a16="http://schemas.microsoft.com/office/drawing/2014/main" id="{987A1897-AFD7-435A-BE4C-1994F0BA5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070" name="Text Box 151">
                  <a:extLst>
                    <a:ext uri="{FF2B5EF4-FFF2-40B4-BE49-F238E27FC236}">
                      <a16:creationId xmlns:a16="http://schemas.microsoft.com/office/drawing/2014/main" id="{CCD3E5AE-C812-41F5-8F07-423654E3FC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056" name="Group 152">
                <a:extLst>
                  <a:ext uri="{FF2B5EF4-FFF2-40B4-BE49-F238E27FC236}">
                    <a16:creationId xmlns:a16="http://schemas.microsoft.com/office/drawing/2014/main" id="{E35F7B03-C651-4EEF-90C2-16A627FAD2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067" name="Oval 153">
                  <a:extLst>
                    <a:ext uri="{FF2B5EF4-FFF2-40B4-BE49-F238E27FC236}">
                      <a16:creationId xmlns:a16="http://schemas.microsoft.com/office/drawing/2014/main" id="{AB83CE57-BC3E-4416-BEE3-7849981DC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4068" name="Text Box 154">
                  <a:extLst>
                    <a:ext uri="{FF2B5EF4-FFF2-40B4-BE49-F238E27FC236}">
                      <a16:creationId xmlns:a16="http://schemas.microsoft.com/office/drawing/2014/main" id="{765DB2EF-0835-4726-9867-0C75E9F8ED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057" name="Group 155">
                <a:extLst>
                  <a:ext uri="{FF2B5EF4-FFF2-40B4-BE49-F238E27FC236}">
                    <a16:creationId xmlns:a16="http://schemas.microsoft.com/office/drawing/2014/main" id="{E4F0D302-A5B6-4386-8E43-5B6DAD9EA3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065" name="Oval 156">
                  <a:extLst>
                    <a:ext uri="{FF2B5EF4-FFF2-40B4-BE49-F238E27FC236}">
                      <a16:creationId xmlns:a16="http://schemas.microsoft.com/office/drawing/2014/main" id="{A64F248A-7EFA-43F1-AD46-ADE432AFC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4066" name="Text Box 157">
                  <a:extLst>
                    <a:ext uri="{FF2B5EF4-FFF2-40B4-BE49-F238E27FC236}">
                      <a16:creationId xmlns:a16="http://schemas.microsoft.com/office/drawing/2014/main" id="{FDDB04D7-8B14-473D-8504-6CB1474AF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058" name="Line 158">
                <a:extLst>
                  <a:ext uri="{FF2B5EF4-FFF2-40B4-BE49-F238E27FC236}">
                    <a16:creationId xmlns:a16="http://schemas.microsoft.com/office/drawing/2014/main" id="{4C5731BF-62E8-4431-B393-FAFA61BDE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59" name="Line 159">
                <a:extLst>
                  <a:ext uri="{FF2B5EF4-FFF2-40B4-BE49-F238E27FC236}">
                    <a16:creationId xmlns:a16="http://schemas.microsoft.com/office/drawing/2014/main" id="{FECA63AC-E463-4230-A466-4CFB39D30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0" name="Line 160">
                <a:extLst>
                  <a:ext uri="{FF2B5EF4-FFF2-40B4-BE49-F238E27FC236}">
                    <a16:creationId xmlns:a16="http://schemas.microsoft.com/office/drawing/2014/main" id="{65590886-E7BB-4B50-9363-87E585EFF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1" name="Line 161">
                <a:extLst>
                  <a:ext uri="{FF2B5EF4-FFF2-40B4-BE49-F238E27FC236}">
                    <a16:creationId xmlns:a16="http://schemas.microsoft.com/office/drawing/2014/main" id="{E36657D5-18AF-4E74-A8AB-8B0D403D7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2" name="Line 162">
                <a:extLst>
                  <a:ext uri="{FF2B5EF4-FFF2-40B4-BE49-F238E27FC236}">
                    <a16:creationId xmlns:a16="http://schemas.microsoft.com/office/drawing/2014/main" id="{590A5091-9179-468B-A214-7BF751BD1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3" name="Line 163">
                <a:extLst>
                  <a:ext uri="{FF2B5EF4-FFF2-40B4-BE49-F238E27FC236}">
                    <a16:creationId xmlns:a16="http://schemas.microsoft.com/office/drawing/2014/main" id="{22A69E6B-9722-4ACF-A49B-96886C3F4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64" name="Line 164">
                <a:extLst>
                  <a:ext uri="{FF2B5EF4-FFF2-40B4-BE49-F238E27FC236}">
                    <a16:creationId xmlns:a16="http://schemas.microsoft.com/office/drawing/2014/main" id="{3A6E46E1-037A-427D-832E-23157D4AC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050" name="Line 165">
              <a:extLst>
                <a:ext uri="{FF2B5EF4-FFF2-40B4-BE49-F238E27FC236}">
                  <a16:creationId xmlns:a16="http://schemas.microsoft.com/office/drawing/2014/main" id="{28D4B836-873E-41D1-869E-8CED86D2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1" name="Text Box 166">
              <a:extLst>
                <a:ext uri="{FF2B5EF4-FFF2-40B4-BE49-F238E27FC236}">
                  <a16:creationId xmlns:a16="http://schemas.microsoft.com/office/drawing/2014/main" id="{A5D9769B-FD17-4C2B-9312-6DC4C3B65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3803" name="Group 167">
            <a:extLst>
              <a:ext uri="{FF2B5EF4-FFF2-40B4-BE49-F238E27FC236}">
                <a16:creationId xmlns:a16="http://schemas.microsoft.com/office/drawing/2014/main" id="{B8BEF2D5-949F-4B31-AB04-2FE40629353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024" name="Group 168">
              <a:extLst>
                <a:ext uri="{FF2B5EF4-FFF2-40B4-BE49-F238E27FC236}">
                  <a16:creationId xmlns:a16="http://schemas.microsoft.com/office/drawing/2014/main" id="{9CBE6A90-421B-4CA0-9577-EB1034DFE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47" name="Oval 169">
                <a:extLst>
                  <a:ext uri="{FF2B5EF4-FFF2-40B4-BE49-F238E27FC236}">
                    <a16:creationId xmlns:a16="http://schemas.microsoft.com/office/drawing/2014/main" id="{0FF77D28-EC48-45B2-9AD3-D4FAE26E8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48" name="Text Box 170">
                <a:extLst>
                  <a:ext uri="{FF2B5EF4-FFF2-40B4-BE49-F238E27FC236}">
                    <a16:creationId xmlns:a16="http://schemas.microsoft.com/office/drawing/2014/main" id="{90663267-42D1-46A4-AD63-CF26962C1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25" name="Group 171">
              <a:extLst>
                <a:ext uri="{FF2B5EF4-FFF2-40B4-BE49-F238E27FC236}">
                  <a16:creationId xmlns:a16="http://schemas.microsoft.com/office/drawing/2014/main" id="{763155B0-54DA-4EC2-ABDB-64ED772ED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45" name="Oval 172">
                <a:extLst>
                  <a:ext uri="{FF2B5EF4-FFF2-40B4-BE49-F238E27FC236}">
                    <a16:creationId xmlns:a16="http://schemas.microsoft.com/office/drawing/2014/main" id="{6E6ECE75-3CA9-4C1F-A2A2-54BA6CB69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46" name="Text Box 173">
                <a:extLst>
                  <a:ext uri="{FF2B5EF4-FFF2-40B4-BE49-F238E27FC236}">
                    <a16:creationId xmlns:a16="http://schemas.microsoft.com/office/drawing/2014/main" id="{D598CBF4-1DE6-454D-8446-711BFE00C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26" name="Group 174">
              <a:extLst>
                <a:ext uri="{FF2B5EF4-FFF2-40B4-BE49-F238E27FC236}">
                  <a16:creationId xmlns:a16="http://schemas.microsoft.com/office/drawing/2014/main" id="{F9CA4A60-96D2-4E79-BAF1-676B8F371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43" name="Oval 175">
                <a:extLst>
                  <a:ext uri="{FF2B5EF4-FFF2-40B4-BE49-F238E27FC236}">
                    <a16:creationId xmlns:a16="http://schemas.microsoft.com/office/drawing/2014/main" id="{EEAD1EA0-1CC1-46D5-A1C6-C03F4FE4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4044" name="Text Box 176">
                <a:extLst>
                  <a:ext uri="{FF2B5EF4-FFF2-40B4-BE49-F238E27FC236}">
                    <a16:creationId xmlns:a16="http://schemas.microsoft.com/office/drawing/2014/main" id="{BC9495EF-2364-4442-8945-0FF2BAD9F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27" name="Group 177">
              <a:extLst>
                <a:ext uri="{FF2B5EF4-FFF2-40B4-BE49-F238E27FC236}">
                  <a16:creationId xmlns:a16="http://schemas.microsoft.com/office/drawing/2014/main" id="{FC857F65-D6D4-4484-A2EF-5376FA4C2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41" name="Oval 178">
                <a:extLst>
                  <a:ext uri="{FF2B5EF4-FFF2-40B4-BE49-F238E27FC236}">
                    <a16:creationId xmlns:a16="http://schemas.microsoft.com/office/drawing/2014/main" id="{125646C5-7204-4131-8427-2E0D2B905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42" name="Text Box 179">
                <a:extLst>
                  <a:ext uri="{FF2B5EF4-FFF2-40B4-BE49-F238E27FC236}">
                    <a16:creationId xmlns:a16="http://schemas.microsoft.com/office/drawing/2014/main" id="{258CA7CF-2057-41F2-BC57-A9E1AC96C4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28" name="Group 180">
              <a:extLst>
                <a:ext uri="{FF2B5EF4-FFF2-40B4-BE49-F238E27FC236}">
                  <a16:creationId xmlns:a16="http://schemas.microsoft.com/office/drawing/2014/main" id="{838AF538-78FD-4D3F-997D-2AE10B13F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39" name="Oval 181">
                <a:extLst>
                  <a:ext uri="{FF2B5EF4-FFF2-40B4-BE49-F238E27FC236}">
                    <a16:creationId xmlns:a16="http://schemas.microsoft.com/office/drawing/2014/main" id="{6CB081DA-1EC7-4359-B46D-C0A4EBF15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40" name="Text Box 182">
                <a:extLst>
                  <a:ext uri="{FF2B5EF4-FFF2-40B4-BE49-F238E27FC236}">
                    <a16:creationId xmlns:a16="http://schemas.microsoft.com/office/drawing/2014/main" id="{13BEC566-650B-426F-B39B-D8AE6EC84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29" name="Group 183">
              <a:extLst>
                <a:ext uri="{FF2B5EF4-FFF2-40B4-BE49-F238E27FC236}">
                  <a16:creationId xmlns:a16="http://schemas.microsoft.com/office/drawing/2014/main" id="{35F18476-CE2E-4931-BB31-79BA49432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37" name="Oval 184">
                <a:extLst>
                  <a:ext uri="{FF2B5EF4-FFF2-40B4-BE49-F238E27FC236}">
                    <a16:creationId xmlns:a16="http://schemas.microsoft.com/office/drawing/2014/main" id="{8F41CB34-BA45-47EF-ADB3-D9628FA0C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38" name="Text Box 185">
                <a:extLst>
                  <a:ext uri="{FF2B5EF4-FFF2-40B4-BE49-F238E27FC236}">
                    <a16:creationId xmlns:a16="http://schemas.microsoft.com/office/drawing/2014/main" id="{2548C354-A63A-4133-A325-16225C599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30" name="Line 186">
              <a:extLst>
                <a:ext uri="{FF2B5EF4-FFF2-40B4-BE49-F238E27FC236}">
                  <a16:creationId xmlns:a16="http://schemas.microsoft.com/office/drawing/2014/main" id="{87D954E3-D231-4662-AE3C-D8DE4EDFB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Line 187">
              <a:extLst>
                <a:ext uri="{FF2B5EF4-FFF2-40B4-BE49-F238E27FC236}">
                  <a16:creationId xmlns:a16="http://schemas.microsoft.com/office/drawing/2014/main" id="{D5726806-42D5-47EB-9813-BFA8D342F6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2" name="Line 188">
              <a:extLst>
                <a:ext uri="{FF2B5EF4-FFF2-40B4-BE49-F238E27FC236}">
                  <a16:creationId xmlns:a16="http://schemas.microsoft.com/office/drawing/2014/main" id="{CB540515-991F-4E15-9D79-EA9D4667F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Line 189">
              <a:extLst>
                <a:ext uri="{FF2B5EF4-FFF2-40B4-BE49-F238E27FC236}">
                  <a16:creationId xmlns:a16="http://schemas.microsoft.com/office/drawing/2014/main" id="{B1F88F6E-35AB-4234-B45B-CFF1F4A66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4" name="Line 190">
              <a:extLst>
                <a:ext uri="{FF2B5EF4-FFF2-40B4-BE49-F238E27FC236}">
                  <a16:creationId xmlns:a16="http://schemas.microsoft.com/office/drawing/2014/main" id="{DAFD2012-A492-4AA1-82AE-880409BFD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Line 191">
              <a:extLst>
                <a:ext uri="{FF2B5EF4-FFF2-40B4-BE49-F238E27FC236}">
                  <a16:creationId xmlns:a16="http://schemas.microsoft.com/office/drawing/2014/main" id="{A27B3014-8C88-402B-8917-B02E19443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6" name="Line 192">
              <a:extLst>
                <a:ext uri="{FF2B5EF4-FFF2-40B4-BE49-F238E27FC236}">
                  <a16:creationId xmlns:a16="http://schemas.microsoft.com/office/drawing/2014/main" id="{42AA4EBE-189F-450D-B483-4278DD2A1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4" name="Group 193">
            <a:extLst>
              <a:ext uri="{FF2B5EF4-FFF2-40B4-BE49-F238E27FC236}">
                <a16:creationId xmlns:a16="http://schemas.microsoft.com/office/drawing/2014/main" id="{4D1829E5-A078-48D0-A891-64A7B2450FA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99" name="Group 194">
              <a:extLst>
                <a:ext uri="{FF2B5EF4-FFF2-40B4-BE49-F238E27FC236}">
                  <a16:creationId xmlns:a16="http://schemas.microsoft.com/office/drawing/2014/main" id="{75F7DAA7-8474-4395-8601-4F225DCD6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022" name="Oval 195">
                <a:extLst>
                  <a:ext uri="{FF2B5EF4-FFF2-40B4-BE49-F238E27FC236}">
                    <a16:creationId xmlns:a16="http://schemas.microsoft.com/office/drawing/2014/main" id="{783A70DB-589D-4B83-8B1D-AFE9229F7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023" name="Text Box 196">
                <a:extLst>
                  <a:ext uri="{FF2B5EF4-FFF2-40B4-BE49-F238E27FC236}">
                    <a16:creationId xmlns:a16="http://schemas.microsoft.com/office/drawing/2014/main" id="{FFBA5848-0E8D-4F65-B7DC-F280B4CE8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000" name="Group 197">
              <a:extLst>
                <a:ext uri="{FF2B5EF4-FFF2-40B4-BE49-F238E27FC236}">
                  <a16:creationId xmlns:a16="http://schemas.microsoft.com/office/drawing/2014/main" id="{B873D4A8-12BA-4635-8034-69E2E50FD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020" name="Oval 198">
                <a:extLst>
                  <a:ext uri="{FF2B5EF4-FFF2-40B4-BE49-F238E27FC236}">
                    <a16:creationId xmlns:a16="http://schemas.microsoft.com/office/drawing/2014/main" id="{ABFE2925-45F2-403E-97C0-01A9B522A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21" name="Text Box 199">
                <a:extLst>
                  <a:ext uri="{FF2B5EF4-FFF2-40B4-BE49-F238E27FC236}">
                    <a16:creationId xmlns:a16="http://schemas.microsoft.com/office/drawing/2014/main" id="{52BE2259-0A88-4E73-AECC-F94582BC2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001" name="Group 200">
              <a:extLst>
                <a:ext uri="{FF2B5EF4-FFF2-40B4-BE49-F238E27FC236}">
                  <a16:creationId xmlns:a16="http://schemas.microsoft.com/office/drawing/2014/main" id="{7EF9361B-3FAB-40AB-83E0-1128154F7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018" name="Oval 201">
                <a:extLst>
                  <a:ext uri="{FF2B5EF4-FFF2-40B4-BE49-F238E27FC236}">
                    <a16:creationId xmlns:a16="http://schemas.microsoft.com/office/drawing/2014/main" id="{8BEF5047-C211-42BD-8336-C0B2B7AA8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019" name="Text Box 202">
                <a:extLst>
                  <a:ext uri="{FF2B5EF4-FFF2-40B4-BE49-F238E27FC236}">
                    <a16:creationId xmlns:a16="http://schemas.microsoft.com/office/drawing/2014/main" id="{3D2520AD-5DBD-4BFA-B3F8-3A11A497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002" name="Group 203">
              <a:extLst>
                <a:ext uri="{FF2B5EF4-FFF2-40B4-BE49-F238E27FC236}">
                  <a16:creationId xmlns:a16="http://schemas.microsoft.com/office/drawing/2014/main" id="{93F2E96E-9CB7-4534-AD27-DB2A07C23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016" name="Oval 204">
                <a:extLst>
                  <a:ext uri="{FF2B5EF4-FFF2-40B4-BE49-F238E27FC236}">
                    <a16:creationId xmlns:a16="http://schemas.microsoft.com/office/drawing/2014/main" id="{F2F6ABF6-9806-440F-A104-A8ADDD095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017" name="Text Box 205">
                <a:extLst>
                  <a:ext uri="{FF2B5EF4-FFF2-40B4-BE49-F238E27FC236}">
                    <a16:creationId xmlns:a16="http://schemas.microsoft.com/office/drawing/2014/main" id="{EE8013F1-4018-4FFF-85E3-B972ADC05A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003" name="Group 206">
              <a:extLst>
                <a:ext uri="{FF2B5EF4-FFF2-40B4-BE49-F238E27FC236}">
                  <a16:creationId xmlns:a16="http://schemas.microsoft.com/office/drawing/2014/main" id="{3B8FE978-941A-4A97-BFD6-6D15B789B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014" name="Oval 207">
                <a:extLst>
                  <a:ext uri="{FF2B5EF4-FFF2-40B4-BE49-F238E27FC236}">
                    <a16:creationId xmlns:a16="http://schemas.microsoft.com/office/drawing/2014/main" id="{3069E936-39FF-4665-9D64-6E88A09E5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4015" name="Text Box 208">
                <a:extLst>
                  <a:ext uri="{FF2B5EF4-FFF2-40B4-BE49-F238E27FC236}">
                    <a16:creationId xmlns:a16="http://schemas.microsoft.com/office/drawing/2014/main" id="{9B3D8E66-38A9-4DCA-B058-D08B0FCF7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004" name="Group 209">
              <a:extLst>
                <a:ext uri="{FF2B5EF4-FFF2-40B4-BE49-F238E27FC236}">
                  <a16:creationId xmlns:a16="http://schemas.microsoft.com/office/drawing/2014/main" id="{2D303D18-9941-420F-A2B3-D8C14CC97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012" name="Oval 210">
                <a:extLst>
                  <a:ext uri="{FF2B5EF4-FFF2-40B4-BE49-F238E27FC236}">
                    <a16:creationId xmlns:a16="http://schemas.microsoft.com/office/drawing/2014/main" id="{3B3E5296-C4B1-4D05-B763-84B1BE67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4013" name="Text Box 211">
                <a:extLst>
                  <a:ext uri="{FF2B5EF4-FFF2-40B4-BE49-F238E27FC236}">
                    <a16:creationId xmlns:a16="http://schemas.microsoft.com/office/drawing/2014/main" id="{2EE8DEFB-DB62-4F1D-960E-F450AD756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005" name="Line 212">
              <a:extLst>
                <a:ext uri="{FF2B5EF4-FFF2-40B4-BE49-F238E27FC236}">
                  <a16:creationId xmlns:a16="http://schemas.microsoft.com/office/drawing/2014/main" id="{3F0EF7A6-079C-4301-AFCB-80C7B1DB2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Line 213">
              <a:extLst>
                <a:ext uri="{FF2B5EF4-FFF2-40B4-BE49-F238E27FC236}">
                  <a16:creationId xmlns:a16="http://schemas.microsoft.com/office/drawing/2014/main" id="{E805A1BE-46E7-4DE4-94E2-EF42C1D255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Line 214">
              <a:extLst>
                <a:ext uri="{FF2B5EF4-FFF2-40B4-BE49-F238E27FC236}">
                  <a16:creationId xmlns:a16="http://schemas.microsoft.com/office/drawing/2014/main" id="{EE56FAE1-6C71-4085-8556-C2A5A83E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Line 215">
              <a:extLst>
                <a:ext uri="{FF2B5EF4-FFF2-40B4-BE49-F238E27FC236}">
                  <a16:creationId xmlns:a16="http://schemas.microsoft.com/office/drawing/2014/main" id="{B97D53C4-344E-4307-B1C7-45FB0F9AF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Line 216">
              <a:extLst>
                <a:ext uri="{FF2B5EF4-FFF2-40B4-BE49-F238E27FC236}">
                  <a16:creationId xmlns:a16="http://schemas.microsoft.com/office/drawing/2014/main" id="{D1D03D0E-4BB8-4887-8105-326C3F06D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0" name="Line 217">
              <a:extLst>
                <a:ext uri="{FF2B5EF4-FFF2-40B4-BE49-F238E27FC236}">
                  <a16:creationId xmlns:a16="http://schemas.microsoft.com/office/drawing/2014/main" id="{3422E98E-B397-4022-9116-2B5D63291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1" name="Line 218">
              <a:extLst>
                <a:ext uri="{FF2B5EF4-FFF2-40B4-BE49-F238E27FC236}">
                  <a16:creationId xmlns:a16="http://schemas.microsoft.com/office/drawing/2014/main" id="{E1363489-02B2-44B4-8C12-C9D991468F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5" name="Group 219">
            <a:extLst>
              <a:ext uri="{FF2B5EF4-FFF2-40B4-BE49-F238E27FC236}">
                <a16:creationId xmlns:a16="http://schemas.microsoft.com/office/drawing/2014/main" id="{BC7FF9F4-AFB7-4ECD-9F9B-4B5DAA19D11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74" name="Group 220">
              <a:extLst>
                <a:ext uri="{FF2B5EF4-FFF2-40B4-BE49-F238E27FC236}">
                  <a16:creationId xmlns:a16="http://schemas.microsoft.com/office/drawing/2014/main" id="{E3F72D3B-8E25-4265-9D53-7312A0F13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97" name="Oval 221">
                <a:extLst>
                  <a:ext uri="{FF2B5EF4-FFF2-40B4-BE49-F238E27FC236}">
                    <a16:creationId xmlns:a16="http://schemas.microsoft.com/office/drawing/2014/main" id="{FDECDA84-0AC7-458C-BCB5-CAB444137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98" name="Text Box 222">
                <a:extLst>
                  <a:ext uri="{FF2B5EF4-FFF2-40B4-BE49-F238E27FC236}">
                    <a16:creationId xmlns:a16="http://schemas.microsoft.com/office/drawing/2014/main" id="{9ACD1C83-7845-4C2D-8D5C-42DBA9614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75" name="Group 223">
              <a:extLst>
                <a:ext uri="{FF2B5EF4-FFF2-40B4-BE49-F238E27FC236}">
                  <a16:creationId xmlns:a16="http://schemas.microsoft.com/office/drawing/2014/main" id="{893DFAE6-AFA0-48E5-B056-2E3B26D3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95" name="Oval 224">
                <a:extLst>
                  <a:ext uri="{FF2B5EF4-FFF2-40B4-BE49-F238E27FC236}">
                    <a16:creationId xmlns:a16="http://schemas.microsoft.com/office/drawing/2014/main" id="{D581FA1F-18F0-480B-82E7-E66D47B1D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96" name="Text Box 225">
                <a:extLst>
                  <a:ext uri="{FF2B5EF4-FFF2-40B4-BE49-F238E27FC236}">
                    <a16:creationId xmlns:a16="http://schemas.microsoft.com/office/drawing/2014/main" id="{D4EE9A1D-79CE-404A-A776-87EFBEEA0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76" name="Group 226">
              <a:extLst>
                <a:ext uri="{FF2B5EF4-FFF2-40B4-BE49-F238E27FC236}">
                  <a16:creationId xmlns:a16="http://schemas.microsoft.com/office/drawing/2014/main" id="{6FDBC3B5-2D43-4103-849B-C204BDDFF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93" name="Oval 227">
                <a:extLst>
                  <a:ext uri="{FF2B5EF4-FFF2-40B4-BE49-F238E27FC236}">
                    <a16:creationId xmlns:a16="http://schemas.microsoft.com/office/drawing/2014/main" id="{A19C5D21-F9C4-4B6E-89A5-949E86613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94" name="Text Box 228">
                <a:extLst>
                  <a:ext uri="{FF2B5EF4-FFF2-40B4-BE49-F238E27FC236}">
                    <a16:creationId xmlns:a16="http://schemas.microsoft.com/office/drawing/2014/main" id="{37F0ED75-A5E8-4047-A6C8-A21009FE2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77" name="Group 229">
              <a:extLst>
                <a:ext uri="{FF2B5EF4-FFF2-40B4-BE49-F238E27FC236}">
                  <a16:creationId xmlns:a16="http://schemas.microsoft.com/office/drawing/2014/main" id="{0794B1CC-4975-4929-8BAB-4F6D65304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91" name="Oval 230">
                <a:extLst>
                  <a:ext uri="{FF2B5EF4-FFF2-40B4-BE49-F238E27FC236}">
                    <a16:creationId xmlns:a16="http://schemas.microsoft.com/office/drawing/2014/main" id="{2D9D4235-94CC-438C-83C9-B8441780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92" name="Text Box 231">
                <a:extLst>
                  <a:ext uri="{FF2B5EF4-FFF2-40B4-BE49-F238E27FC236}">
                    <a16:creationId xmlns:a16="http://schemas.microsoft.com/office/drawing/2014/main" id="{4278338C-2C03-4838-844C-217AA99E7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78" name="Group 232">
              <a:extLst>
                <a:ext uri="{FF2B5EF4-FFF2-40B4-BE49-F238E27FC236}">
                  <a16:creationId xmlns:a16="http://schemas.microsoft.com/office/drawing/2014/main" id="{A6CAD550-ED76-4C43-923E-9609E3C45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89" name="Oval 233">
                <a:extLst>
                  <a:ext uri="{FF2B5EF4-FFF2-40B4-BE49-F238E27FC236}">
                    <a16:creationId xmlns:a16="http://schemas.microsoft.com/office/drawing/2014/main" id="{14B31CF6-07A0-4BDC-B9BD-13BAE0A9B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90" name="Text Box 234">
                <a:extLst>
                  <a:ext uri="{FF2B5EF4-FFF2-40B4-BE49-F238E27FC236}">
                    <a16:creationId xmlns:a16="http://schemas.microsoft.com/office/drawing/2014/main" id="{18F38949-EBB7-4474-AC28-5E798A9716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79" name="Group 235">
              <a:extLst>
                <a:ext uri="{FF2B5EF4-FFF2-40B4-BE49-F238E27FC236}">
                  <a16:creationId xmlns:a16="http://schemas.microsoft.com/office/drawing/2014/main" id="{DD8FEA02-0BD5-4EC8-8818-B7DBA75D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87" name="Oval 236">
                <a:extLst>
                  <a:ext uri="{FF2B5EF4-FFF2-40B4-BE49-F238E27FC236}">
                    <a16:creationId xmlns:a16="http://schemas.microsoft.com/office/drawing/2014/main" id="{EAE79AD8-0455-4D47-981B-273B2CD8B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3988" name="Text Box 237">
                <a:extLst>
                  <a:ext uri="{FF2B5EF4-FFF2-40B4-BE49-F238E27FC236}">
                    <a16:creationId xmlns:a16="http://schemas.microsoft.com/office/drawing/2014/main" id="{7D417B2D-CD57-4CC6-8CC2-0F613BF30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80" name="Line 238">
              <a:extLst>
                <a:ext uri="{FF2B5EF4-FFF2-40B4-BE49-F238E27FC236}">
                  <a16:creationId xmlns:a16="http://schemas.microsoft.com/office/drawing/2014/main" id="{39E5FF09-3680-44A5-B316-7A3ABD637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Line 239">
              <a:extLst>
                <a:ext uri="{FF2B5EF4-FFF2-40B4-BE49-F238E27FC236}">
                  <a16:creationId xmlns:a16="http://schemas.microsoft.com/office/drawing/2014/main" id="{89A98304-8FF9-4CFD-8E54-430B71BC7B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Line 240">
              <a:extLst>
                <a:ext uri="{FF2B5EF4-FFF2-40B4-BE49-F238E27FC236}">
                  <a16:creationId xmlns:a16="http://schemas.microsoft.com/office/drawing/2014/main" id="{75B277A2-B680-4976-97B6-F0A039B14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Line 241">
              <a:extLst>
                <a:ext uri="{FF2B5EF4-FFF2-40B4-BE49-F238E27FC236}">
                  <a16:creationId xmlns:a16="http://schemas.microsoft.com/office/drawing/2014/main" id="{0695C3A6-9180-4290-8C98-8314952A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Line 242">
              <a:extLst>
                <a:ext uri="{FF2B5EF4-FFF2-40B4-BE49-F238E27FC236}">
                  <a16:creationId xmlns:a16="http://schemas.microsoft.com/office/drawing/2014/main" id="{0E368D1D-6993-4EA4-BD34-C1B082953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Line 243">
              <a:extLst>
                <a:ext uri="{FF2B5EF4-FFF2-40B4-BE49-F238E27FC236}">
                  <a16:creationId xmlns:a16="http://schemas.microsoft.com/office/drawing/2014/main" id="{D1DFDC52-8B21-4EA4-8208-26A53AE656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Line 244">
              <a:extLst>
                <a:ext uri="{FF2B5EF4-FFF2-40B4-BE49-F238E27FC236}">
                  <a16:creationId xmlns:a16="http://schemas.microsoft.com/office/drawing/2014/main" id="{D011701D-F7B5-48C4-BB54-7C9B682B7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6" name="Group 245">
            <a:extLst>
              <a:ext uri="{FF2B5EF4-FFF2-40B4-BE49-F238E27FC236}">
                <a16:creationId xmlns:a16="http://schemas.microsoft.com/office/drawing/2014/main" id="{A2E45568-E8E8-4B9D-B645-40CE74919A9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949" name="Group 246">
              <a:extLst>
                <a:ext uri="{FF2B5EF4-FFF2-40B4-BE49-F238E27FC236}">
                  <a16:creationId xmlns:a16="http://schemas.microsoft.com/office/drawing/2014/main" id="{E86C090B-FC80-4A65-AC92-5DA46B168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72" name="Oval 247">
                <a:extLst>
                  <a:ext uri="{FF2B5EF4-FFF2-40B4-BE49-F238E27FC236}">
                    <a16:creationId xmlns:a16="http://schemas.microsoft.com/office/drawing/2014/main" id="{5B5078E1-D5B0-49BF-8D1A-8EF457C2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73" name="Text Box 248">
                <a:extLst>
                  <a:ext uri="{FF2B5EF4-FFF2-40B4-BE49-F238E27FC236}">
                    <a16:creationId xmlns:a16="http://schemas.microsoft.com/office/drawing/2014/main" id="{5A9AF853-3CB4-4915-A8DD-A00D1389E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950" name="Group 249">
              <a:extLst>
                <a:ext uri="{FF2B5EF4-FFF2-40B4-BE49-F238E27FC236}">
                  <a16:creationId xmlns:a16="http://schemas.microsoft.com/office/drawing/2014/main" id="{A6CC7B7A-4E16-4D04-9CA3-C55CBE74CC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70" name="Oval 250">
                <a:extLst>
                  <a:ext uri="{FF2B5EF4-FFF2-40B4-BE49-F238E27FC236}">
                    <a16:creationId xmlns:a16="http://schemas.microsoft.com/office/drawing/2014/main" id="{AA47ADE7-F942-4C5D-A214-252FDC042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71" name="Text Box 251">
                <a:extLst>
                  <a:ext uri="{FF2B5EF4-FFF2-40B4-BE49-F238E27FC236}">
                    <a16:creationId xmlns:a16="http://schemas.microsoft.com/office/drawing/2014/main" id="{2CDEDEF9-40BE-4CF5-BA51-28B7BBBA5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951" name="Group 252">
              <a:extLst>
                <a:ext uri="{FF2B5EF4-FFF2-40B4-BE49-F238E27FC236}">
                  <a16:creationId xmlns:a16="http://schemas.microsoft.com/office/drawing/2014/main" id="{AA3E8D00-AEAF-4ECB-9EE9-89D1FFAF3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68" name="Oval 253">
                <a:extLst>
                  <a:ext uri="{FF2B5EF4-FFF2-40B4-BE49-F238E27FC236}">
                    <a16:creationId xmlns:a16="http://schemas.microsoft.com/office/drawing/2014/main" id="{7A1699CE-723A-46E6-AFE2-C22D735E3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69" name="Text Box 254">
                <a:extLst>
                  <a:ext uri="{FF2B5EF4-FFF2-40B4-BE49-F238E27FC236}">
                    <a16:creationId xmlns:a16="http://schemas.microsoft.com/office/drawing/2014/main" id="{836A97D5-F497-4ACC-A6A0-B372E0A3E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952" name="Group 255">
              <a:extLst>
                <a:ext uri="{FF2B5EF4-FFF2-40B4-BE49-F238E27FC236}">
                  <a16:creationId xmlns:a16="http://schemas.microsoft.com/office/drawing/2014/main" id="{78CF7C1C-540F-4EA6-9453-779618B41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66" name="Oval 256">
                <a:extLst>
                  <a:ext uri="{FF2B5EF4-FFF2-40B4-BE49-F238E27FC236}">
                    <a16:creationId xmlns:a16="http://schemas.microsoft.com/office/drawing/2014/main" id="{9DB88861-50CB-4231-83F5-E05AAE60D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67" name="Text Box 257">
                <a:extLst>
                  <a:ext uri="{FF2B5EF4-FFF2-40B4-BE49-F238E27FC236}">
                    <a16:creationId xmlns:a16="http://schemas.microsoft.com/office/drawing/2014/main" id="{942393A3-00A5-4012-83D5-4372E8FF57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53" name="Group 258">
              <a:extLst>
                <a:ext uri="{FF2B5EF4-FFF2-40B4-BE49-F238E27FC236}">
                  <a16:creationId xmlns:a16="http://schemas.microsoft.com/office/drawing/2014/main" id="{959412AE-227A-4813-8896-D7FF42496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64" name="Oval 259">
                <a:extLst>
                  <a:ext uri="{FF2B5EF4-FFF2-40B4-BE49-F238E27FC236}">
                    <a16:creationId xmlns:a16="http://schemas.microsoft.com/office/drawing/2014/main" id="{9083DC54-E510-4C6D-9F45-6E48A0E3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65" name="Text Box 260">
                <a:extLst>
                  <a:ext uri="{FF2B5EF4-FFF2-40B4-BE49-F238E27FC236}">
                    <a16:creationId xmlns:a16="http://schemas.microsoft.com/office/drawing/2014/main" id="{5A087012-7EE6-4AE1-A484-F0BC525A7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54" name="Group 261">
              <a:extLst>
                <a:ext uri="{FF2B5EF4-FFF2-40B4-BE49-F238E27FC236}">
                  <a16:creationId xmlns:a16="http://schemas.microsoft.com/office/drawing/2014/main" id="{8EA649D0-B8AD-474F-91DE-4A8E9C730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62" name="Oval 262">
                <a:extLst>
                  <a:ext uri="{FF2B5EF4-FFF2-40B4-BE49-F238E27FC236}">
                    <a16:creationId xmlns:a16="http://schemas.microsoft.com/office/drawing/2014/main" id="{30E00704-4D8A-4EE8-8F41-FD50C9102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63" name="Text Box 263">
                <a:extLst>
                  <a:ext uri="{FF2B5EF4-FFF2-40B4-BE49-F238E27FC236}">
                    <a16:creationId xmlns:a16="http://schemas.microsoft.com/office/drawing/2014/main" id="{11A6B897-1299-4915-83D9-DB0A8FBDC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55" name="Line 264">
              <a:extLst>
                <a:ext uri="{FF2B5EF4-FFF2-40B4-BE49-F238E27FC236}">
                  <a16:creationId xmlns:a16="http://schemas.microsoft.com/office/drawing/2014/main" id="{A9BDABC8-D71B-4C41-A72B-466313DDD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6" name="Line 265">
              <a:extLst>
                <a:ext uri="{FF2B5EF4-FFF2-40B4-BE49-F238E27FC236}">
                  <a16:creationId xmlns:a16="http://schemas.microsoft.com/office/drawing/2014/main" id="{52D40F61-E470-425D-BB26-74E16CB7B7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7" name="Line 266">
              <a:extLst>
                <a:ext uri="{FF2B5EF4-FFF2-40B4-BE49-F238E27FC236}">
                  <a16:creationId xmlns:a16="http://schemas.microsoft.com/office/drawing/2014/main" id="{9178D470-5460-443F-A601-5B904480C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8" name="Line 267">
              <a:extLst>
                <a:ext uri="{FF2B5EF4-FFF2-40B4-BE49-F238E27FC236}">
                  <a16:creationId xmlns:a16="http://schemas.microsoft.com/office/drawing/2014/main" id="{A6A4D509-B7E3-47BE-A792-4C909B8A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9" name="Line 268">
              <a:extLst>
                <a:ext uri="{FF2B5EF4-FFF2-40B4-BE49-F238E27FC236}">
                  <a16:creationId xmlns:a16="http://schemas.microsoft.com/office/drawing/2014/main" id="{3BB9B03F-7546-4052-81CC-D676DC257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0" name="Line 269">
              <a:extLst>
                <a:ext uri="{FF2B5EF4-FFF2-40B4-BE49-F238E27FC236}">
                  <a16:creationId xmlns:a16="http://schemas.microsoft.com/office/drawing/2014/main" id="{2F9FBD87-1107-4EDC-9D34-581F1B6C48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Line 270">
              <a:extLst>
                <a:ext uri="{FF2B5EF4-FFF2-40B4-BE49-F238E27FC236}">
                  <a16:creationId xmlns:a16="http://schemas.microsoft.com/office/drawing/2014/main" id="{8F04DDB6-5AA1-42E7-99A0-332FA2EAC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7" name="Group 271">
            <a:extLst>
              <a:ext uri="{FF2B5EF4-FFF2-40B4-BE49-F238E27FC236}">
                <a16:creationId xmlns:a16="http://schemas.microsoft.com/office/drawing/2014/main" id="{9D416A5A-20B8-4E94-A90C-696BEB2D7A0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3921" name="Group 272">
              <a:extLst>
                <a:ext uri="{FF2B5EF4-FFF2-40B4-BE49-F238E27FC236}">
                  <a16:creationId xmlns:a16="http://schemas.microsoft.com/office/drawing/2014/main" id="{17F1E5FD-2A9E-4A2B-A438-3CE497594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924" name="Group 273">
                <a:extLst>
                  <a:ext uri="{FF2B5EF4-FFF2-40B4-BE49-F238E27FC236}">
                    <a16:creationId xmlns:a16="http://schemas.microsoft.com/office/drawing/2014/main" id="{57982E07-70C5-4C05-9484-B10C13E75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947" name="Oval 274">
                  <a:extLst>
                    <a:ext uri="{FF2B5EF4-FFF2-40B4-BE49-F238E27FC236}">
                      <a16:creationId xmlns:a16="http://schemas.microsoft.com/office/drawing/2014/main" id="{6D76378A-CC9C-4ADE-A36B-1073F384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948" name="Text Box 275">
                  <a:extLst>
                    <a:ext uri="{FF2B5EF4-FFF2-40B4-BE49-F238E27FC236}">
                      <a16:creationId xmlns:a16="http://schemas.microsoft.com/office/drawing/2014/main" id="{0FE18852-BDA0-4267-BAA6-D9C3BBC3E2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925" name="Group 276">
                <a:extLst>
                  <a:ext uri="{FF2B5EF4-FFF2-40B4-BE49-F238E27FC236}">
                    <a16:creationId xmlns:a16="http://schemas.microsoft.com/office/drawing/2014/main" id="{595D8672-3C88-4E00-BC90-179546C0E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945" name="Oval 277">
                  <a:extLst>
                    <a:ext uri="{FF2B5EF4-FFF2-40B4-BE49-F238E27FC236}">
                      <a16:creationId xmlns:a16="http://schemas.microsoft.com/office/drawing/2014/main" id="{C2EA8A82-DFA5-48F5-A507-4D4565A7C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946" name="Text Box 278">
                  <a:extLst>
                    <a:ext uri="{FF2B5EF4-FFF2-40B4-BE49-F238E27FC236}">
                      <a16:creationId xmlns:a16="http://schemas.microsoft.com/office/drawing/2014/main" id="{7D4102FD-DAA1-4A99-AB40-C8EAB32E4C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926" name="Group 279">
                <a:extLst>
                  <a:ext uri="{FF2B5EF4-FFF2-40B4-BE49-F238E27FC236}">
                    <a16:creationId xmlns:a16="http://schemas.microsoft.com/office/drawing/2014/main" id="{50262CBD-DF24-487F-90D2-14C4CA990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943" name="Oval 280">
                  <a:extLst>
                    <a:ext uri="{FF2B5EF4-FFF2-40B4-BE49-F238E27FC236}">
                      <a16:creationId xmlns:a16="http://schemas.microsoft.com/office/drawing/2014/main" id="{5233BD2A-CFE0-444F-8112-F4691CA3F0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944" name="Text Box 281">
                  <a:extLst>
                    <a:ext uri="{FF2B5EF4-FFF2-40B4-BE49-F238E27FC236}">
                      <a16:creationId xmlns:a16="http://schemas.microsoft.com/office/drawing/2014/main" id="{F2D3BF60-4FBE-4EC6-9B49-A2340A90F6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927" name="Group 282">
                <a:extLst>
                  <a:ext uri="{FF2B5EF4-FFF2-40B4-BE49-F238E27FC236}">
                    <a16:creationId xmlns:a16="http://schemas.microsoft.com/office/drawing/2014/main" id="{BA903C3D-38DB-4852-A8CA-06109EA302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941" name="Oval 283">
                  <a:extLst>
                    <a:ext uri="{FF2B5EF4-FFF2-40B4-BE49-F238E27FC236}">
                      <a16:creationId xmlns:a16="http://schemas.microsoft.com/office/drawing/2014/main" id="{63B43169-4B2F-4CD3-8A54-31ADC0BDF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3942" name="Text Box 284">
                  <a:extLst>
                    <a:ext uri="{FF2B5EF4-FFF2-40B4-BE49-F238E27FC236}">
                      <a16:creationId xmlns:a16="http://schemas.microsoft.com/office/drawing/2014/main" id="{97480C4A-3718-4C96-BFE4-9A17B06EFE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928" name="Group 285">
                <a:extLst>
                  <a:ext uri="{FF2B5EF4-FFF2-40B4-BE49-F238E27FC236}">
                    <a16:creationId xmlns:a16="http://schemas.microsoft.com/office/drawing/2014/main" id="{49FC5E55-FFDE-4828-82DC-962462360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939" name="Oval 286">
                  <a:extLst>
                    <a:ext uri="{FF2B5EF4-FFF2-40B4-BE49-F238E27FC236}">
                      <a16:creationId xmlns:a16="http://schemas.microsoft.com/office/drawing/2014/main" id="{039611CC-C6F3-4C2F-BE24-3372DFB52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940" name="Text Box 287">
                  <a:extLst>
                    <a:ext uri="{FF2B5EF4-FFF2-40B4-BE49-F238E27FC236}">
                      <a16:creationId xmlns:a16="http://schemas.microsoft.com/office/drawing/2014/main" id="{6CC27402-1106-45C3-8A0C-EBA23E2CBA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929" name="Group 288">
                <a:extLst>
                  <a:ext uri="{FF2B5EF4-FFF2-40B4-BE49-F238E27FC236}">
                    <a16:creationId xmlns:a16="http://schemas.microsoft.com/office/drawing/2014/main" id="{3979D95F-0BA2-49C7-95DF-AD53F177C0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937" name="Oval 289">
                  <a:extLst>
                    <a:ext uri="{FF2B5EF4-FFF2-40B4-BE49-F238E27FC236}">
                      <a16:creationId xmlns:a16="http://schemas.microsoft.com/office/drawing/2014/main" id="{EDC77D61-15B3-4217-84F4-74EC8D80EA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938" name="Text Box 290">
                  <a:extLst>
                    <a:ext uri="{FF2B5EF4-FFF2-40B4-BE49-F238E27FC236}">
                      <a16:creationId xmlns:a16="http://schemas.microsoft.com/office/drawing/2014/main" id="{2352EAA7-D66E-490F-A9B7-C9AB370464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930" name="Line 291">
                <a:extLst>
                  <a:ext uri="{FF2B5EF4-FFF2-40B4-BE49-F238E27FC236}">
                    <a16:creationId xmlns:a16="http://schemas.microsoft.com/office/drawing/2014/main" id="{6E775FF9-0A58-484D-AD1E-FEE29977F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1" name="Line 292">
                <a:extLst>
                  <a:ext uri="{FF2B5EF4-FFF2-40B4-BE49-F238E27FC236}">
                    <a16:creationId xmlns:a16="http://schemas.microsoft.com/office/drawing/2014/main" id="{CB103640-802A-410D-B33D-2FD130B76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2" name="Line 293">
                <a:extLst>
                  <a:ext uri="{FF2B5EF4-FFF2-40B4-BE49-F238E27FC236}">
                    <a16:creationId xmlns:a16="http://schemas.microsoft.com/office/drawing/2014/main" id="{D8F0A66B-9DF3-4D42-857D-768A16069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3" name="Line 294">
                <a:extLst>
                  <a:ext uri="{FF2B5EF4-FFF2-40B4-BE49-F238E27FC236}">
                    <a16:creationId xmlns:a16="http://schemas.microsoft.com/office/drawing/2014/main" id="{373A83C1-F096-40E0-B9A2-CF805A8F8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4" name="Line 295">
                <a:extLst>
                  <a:ext uri="{FF2B5EF4-FFF2-40B4-BE49-F238E27FC236}">
                    <a16:creationId xmlns:a16="http://schemas.microsoft.com/office/drawing/2014/main" id="{8AD3A61A-4BFA-4418-8F29-FF9CA2641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5" name="Line 296">
                <a:extLst>
                  <a:ext uri="{FF2B5EF4-FFF2-40B4-BE49-F238E27FC236}">
                    <a16:creationId xmlns:a16="http://schemas.microsoft.com/office/drawing/2014/main" id="{10854DA4-A426-4393-9B07-6311AA314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36" name="Line 297">
                <a:extLst>
                  <a:ext uri="{FF2B5EF4-FFF2-40B4-BE49-F238E27FC236}">
                    <a16:creationId xmlns:a16="http://schemas.microsoft.com/office/drawing/2014/main" id="{A795C05F-921D-4127-9B2F-68E1F466E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922" name="Line 298">
              <a:extLst>
                <a:ext uri="{FF2B5EF4-FFF2-40B4-BE49-F238E27FC236}">
                  <a16:creationId xmlns:a16="http://schemas.microsoft.com/office/drawing/2014/main" id="{962A53E6-70C0-4210-86C2-C588C1D5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3" name="Text Box 299">
              <a:extLst>
                <a:ext uri="{FF2B5EF4-FFF2-40B4-BE49-F238E27FC236}">
                  <a16:creationId xmlns:a16="http://schemas.microsoft.com/office/drawing/2014/main" id="{63C7882F-9DC9-463C-A326-FA485F53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3808" name="Group 300">
            <a:extLst>
              <a:ext uri="{FF2B5EF4-FFF2-40B4-BE49-F238E27FC236}">
                <a16:creationId xmlns:a16="http://schemas.microsoft.com/office/drawing/2014/main" id="{772907E2-253E-4CAE-9F7C-01D67ECA11A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896" name="Group 301">
              <a:extLst>
                <a:ext uri="{FF2B5EF4-FFF2-40B4-BE49-F238E27FC236}">
                  <a16:creationId xmlns:a16="http://schemas.microsoft.com/office/drawing/2014/main" id="{402C6963-C8FA-4CD6-BD05-7890B90E1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919" name="Oval 302">
                <a:extLst>
                  <a:ext uri="{FF2B5EF4-FFF2-40B4-BE49-F238E27FC236}">
                    <a16:creationId xmlns:a16="http://schemas.microsoft.com/office/drawing/2014/main" id="{C3D1F577-55FF-4E5D-ABC9-1B4F17B3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920" name="Text Box 303">
                <a:extLst>
                  <a:ext uri="{FF2B5EF4-FFF2-40B4-BE49-F238E27FC236}">
                    <a16:creationId xmlns:a16="http://schemas.microsoft.com/office/drawing/2014/main" id="{4AD26018-A4CE-4165-A4E7-ABCD7BD2D5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897" name="Group 304">
              <a:extLst>
                <a:ext uri="{FF2B5EF4-FFF2-40B4-BE49-F238E27FC236}">
                  <a16:creationId xmlns:a16="http://schemas.microsoft.com/office/drawing/2014/main" id="{A4F24A9E-09F1-48C5-8E37-712391A51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917" name="Oval 305">
                <a:extLst>
                  <a:ext uri="{FF2B5EF4-FFF2-40B4-BE49-F238E27FC236}">
                    <a16:creationId xmlns:a16="http://schemas.microsoft.com/office/drawing/2014/main" id="{9EAB2C26-77F3-4508-A192-CC393AF56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3918" name="Text Box 306">
                <a:extLst>
                  <a:ext uri="{FF2B5EF4-FFF2-40B4-BE49-F238E27FC236}">
                    <a16:creationId xmlns:a16="http://schemas.microsoft.com/office/drawing/2014/main" id="{238DF96D-F4A2-4385-81BC-50D827BB8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898" name="Group 307">
              <a:extLst>
                <a:ext uri="{FF2B5EF4-FFF2-40B4-BE49-F238E27FC236}">
                  <a16:creationId xmlns:a16="http://schemas.microsoft.com/office/drawing/2014/main" id="{AB8EE1C1-CB5A-417A-8080-2EC37E213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915" name="Oval 308">
                <a:extLst>
                  <a:ext uri="{FF2B5EF4-FFF2-40B4-BE49-F238E27FC236}">
                    <a16:creationId xmlns:a16="http://schemas.microsoft.com/office/drawing/2014/main" id="{A0AC1A76-EB5D-4BF7-AEE8-27BF8541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916" name="Text Box 309">
                <a:extLst>
                  <a:ext uri="{FF2B5EF4-FFF2-40B4-BE49-F238E27FC236}">
                    <a16:creationId xmlns:a16="http://schemas.microsoft.com/office/drawing/2014/main" id="{C8876A5C-6B26-4B3D-AB34-45837AB63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899" name="Group 310">
              <a:extLst>
                <a:ext uri="{FF2B5EF4-FFF2-40B4-BE49-F238E27FC236}">
                  <a16:creationId xmlns:a16="http://schemas.microsoft.com/office/drawing/2014/main" id="{650D316B-FB87-4BF2-BB9F-E2FCFA0D7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913" name="Oval 311">
                <a:extLst>
                  <a:ext uri="{FF2B5EF4-FFF2-40B4-BE49-F238E27FC236}">
                    <a16:creationId xmlns:a16="http://schemas.microsoft.com/office/drawing/2014/main" id="{581A8EF1-D525-4370-BE39-D05B5F5FB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914" name="Text Box 312">
                <a:extLst>
                  <a:ext uri="{FF2B5EF4-FFF2-40B4-BE49-F238E27FC236}">
                    <a16:creationId xmlns:a16="http://schemas.microsoft.com/office/drawing/2014/main" id="{AFD62165-5459-4E56-B465-6F203B72EB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900" name="Group 313">
              <a:extLst>
                <a:ext uri="{FF2B5EF4-FFF2-40B4-BE49-F238E27FC236}">
                  <a16:creationId xmlns:a16="http://schemas.microsoft.com/office/drawing/2014/main" id="{BCBB4018-8415-4114-B6DD-EED374B8E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911" name="Oval 314">
                <a:extLst>
                  <a:ext uri="{FF2B5EF4-FFF2-40B4-BE49-F238E27FC236}">
                    <a16:creationId xmlns:a16="http://schemas.microsoft.com/office/drawing/2014/main" id="{AA28AED5-9DFE-4615-A121-25CC39D98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912" name="Text Box 315">
                <a:extLst>
                  <a:ext uri="{FF2B5EF4-FFF2-40B4-BE49-F238E27FC236}">
                    <a16:creationId xmlns:a16="http://schemas.microsoft.com/office/drawing/2014/main" id="{5704F58A-E3DC-4C52-9ECF-7CD31481E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901" name="Group 316">
              <a:extLst>
                <a:ext uri="{FF2B5EF4-FFF2-40B4-BE49-F238E27FC236}">
                  <a16:creationId xmlns:a16="http://schemas.microsoft.com/office/drawing/2014/main" id="{94811A0C-5ECA-4000-BA2D-DE97FEC43C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909" name="Oval 317">
                <a:extLst>
                  <a:ext uri="{FF2B5EF4-FFF2-40B4-BE49-F238E27FC236}">
                    <a16:creationId xmlns:a16="http://schemas.microsoft.com/office/drawing/2014/main" id="{4C45460F-B031-4037-929B-1E44B28DF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910" name="Text Box 318">
                <a:extLst>
                  <a:ext uri="{FF2B5EF4-FFF2-40B4-BE49-F238E27FC236}">
                    <a16:creationId xmlns:a16="http://schemas.microsoft.com/office/drawing/2014/main" id="{2E867EEC-85A4-4B24-94CB-06A0D1D3C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902" name="Line 319">
              <a:extLst>
                <a:ext uri="{FF2B5EF4-FFF2-40B4-BE49-F238E27FC236}">
                  <a16:creationId xmlns:a16="http://schemas.microsoft.com/office/drawing/2014/main" id="{96779F75-85E6-496C-91FE-C97FCB9BC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Line 320">
              <a:extLst>
                <a:ext uri="{FF2B5EF4-FFF2-40B4-BE49-F238E27FC236}">
                  <a16:creationId xmlns:a16="http://schemas.microsoft.com/office/drawing/2014/main" id="{E9432D21-D672-4B29-A97B-EED3DDB5EC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4" name="Line 321">
              <a:extLst>
                <a:ext uri="{FF2B5EF4-FFF2-40B4-BE49-F238E27FC236}">
                  <a16:creationId xmlns:a16="http://schemas.microsoft.com/office/drawing/2014/main" id="{A41A6467-56E4-452B-9BE6-175EBB4AC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5" name="Line 322">
              <a:extLst>
                <a:ext uri="{FF2B5EF4-FFF2-40B4-BE49-F238E27FC236}">
                  <a16:creationId xmlns:a16="http://schemas.microsoft.com/office/drawing/2014/main" id="{5437E82C-95E7-4324-90D2-6DDF0ACF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Line 323">
              <a:extLst>
                <a:ext uri="{FF2B5EF4-FFF2-40B4-BE49-F238E27FC236}">
                  <a16:creationId xmlns:a16="http://schemas.microsoft.com/office/drawing/2014/main" id="{6BD497CE-190B-455C-86BE-6443BF99F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7" name="Line 324">
              <a:extLst>
                <a:ext uri="{FF2B5EF4-FFF2-40B4-BE49-F238E27FC236}">
                  <a16:creationId xmlns:a16="http://schemas.microsoft.com/office/drawing/2014/main" id="{9A70A568-6D9E-45EE-BBA3-67E7AE3DA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8" name="Line 325">
              <a:extLst>
                <a:ext uri="{FF2B5EF4-FFF2-40B4-BE49-F238E27FC236}">
                  <a16:creationId xmlns:a16="http://schemas.microsoft.com/office/drawing/2014/main" id="{B4EDC3AA-F6D9-46A0-8D16-3AFDF752E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9" name="Group 326">
            <a:extLst>
              <a:ext uri="{FF2B5EF4-FFF2-40B4-BE49-F238E27FC236}">
                <a16:creationId xmlns:a16="http://schemas.microsoft.com/office/drawing/2014/main" id="{CFD0EFF8-8578-4828-83E2-48EFA007807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3868" name="Group 327">
              <a:extLst>
                <a:ext uri="{FF2B5EF4-FFF2-40B4-BE49-F238E27FC236}">
                  <a16:creationId xmlns:a16="http://schemas.microsoft.com/office/drawing/2014/main" id="{1710DFC4-0C5A-4040-AB37-B59485056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3871" name="Group 328">
                <a:extLst>
                  <a:ext uri="{FF2B5EF4-FFF2-40B4-BE49-F238E27FC236}">
                    <a16:creationId xmlns:a16="http://schemas.microsoft.com/office/drawing/2014/main" id="{D98381B7-488D-4149-B8C3-7715B1B68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3894" name="Oval 329">
                  <a:extLst>
                    <a:ext uri="{FF2B5EF4-FFF2-40B4-BE49-F238E27FC236}">
                      <a16:creationId xmlns:a16="http://schemas.microsoft.com/office/drawing/2014/main" id="{4DEE96E0-5A0D-4C19-A0AA-6A8FF1B54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3895" name="Text Box 330">
                  <a:extLst>
                    <a:ext uri="{FF2B5EF4-FFF2-40B4-BE49-F238E27FC236}">
                      <a16:creationId xmlns:a16="http://schemas.microsoft.com/office/drawing/2014/main" id="{98158543-CD01-4B0B-9EF9-8248A2EFCB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72" name="Group 331">
                <a:extLst>
                  <a:ext uri="{FF2B5EF4-FFF2-40B4-BE49-F238E27FC236}">
                    <a16:creationId xmlns:a16="http://schemas.microsoft.com/office/drawing/2014/main" id="{FF009FCD-6B35-48B3-A71B-CB8DC2DAA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92" name="Oval 332">
                  <a:extLst>
                    <a:ext uri="{FF2B5EF4-FFF2-40B4-BE49-F238E27FC236}">
                      <a16:creationId xmlns:a16="http://schemas.microsoft.com/office/drawing/2014/main" id="{B4FA4101-BF03-4FC6-AB78-FD4C754223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3893" name="Text Box 333">
                  <a:extLst>
                    <a:ext uri="{FF2B5EF4-FFF2-40B4-BE49-F238E27FC236}">
                      <a16:creationId xmlns:a16="http://schemas.microsoft.com/office/drawing/2014/main" id="{2BB680C5-4796-440E-967D-000D65F86E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73" name="Group 334">
                <a:extLst>
                  <a:ext uri="{FF2B5EF4-FFF2-40B4-BE49-F238E27FC236}">
                    <a16:creationId xmlns:a16="http://schemas.microsoft.com/office/drawing/2014/main" id="{BAFA5A70-449F-4CE9-8857-FFE4BD6EC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3890" name="Oval 335">
                  <a:extLst>
                    <a:ext uri="{FF2B5EF4-FFF2-40B4-BE49-F238E27FC236}">
                      <a16:creationId xmlns:a16="http://schemas.microsoft.com/office/drawing/2014/main" id="{68E5B79D-8032-4742-AE8D-113032FB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3891" name="Text Box 336">
                  <a:extLst>
                    <a:ext uri="{FF2B5EF4-FFF2-40B4-BE49-F238E27FC236}">
                      <a16:creationId xmlns:a16="http://schemas.microsoft.com/office/drawing/2014/main" id="{89E9CCC4-A37F-4062-9195-6C6D5BCAA4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74" name="Group 337">
                <a:extLst>
                  <a:ext uri="{FF2B5EF4-FFF2-40B4-BE49-F238E27FC236}">
                    <a16:creationId xmlns:a16="http://schemas.microsoft.com/office/drawing/2014/main" id="{E8E3FE14-14F6-40CA-A183-F389ECA9E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88" name="Oval 338">
                  <a:extLst>
                    <a:ext uri="{FF2B5EF4-FFF2-40B4-BE49-F238E27FC236}">
                      <a16:creationId xmlns:a16="http://schemas.microsoft.com/office/drawing/2014/main" id="{2624684B-DC1D-4CCF-8281-F758D98D64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89" name="Text Box 339">
                  <a:extLst>
                    <a:ext uri="{FF2B5EF4-FFF2-40B4-BE49-F238E27FC236}">
                      <a16:creationId xmlns:a16="http://schemas.microsoft.com/office/drawing/2014/main" id="{906BFCB3-59EC-43D1-97D1-DB988A73D2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75" name="Group 340">
                <a:extLst>
                  <a:ext uri="{FF2B5EF4-FFF2-40B4-BE49-F238E27FC236}">
                    <a16:creationId xmlns:a16="http://schemas.microsoft.com/office/drawing/2014/main" id="{A4A541D1-DADA-4A7C-AA8E-F9966BD47D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3886" name="Oval 341">
                  <a:extLst>
                    <a:ext uri="{FF2B5EF4-FFF2-40B4-BE49-F238E27FC236}">
                      <a16:creationId xmlns:a16="http://schemas.microsoft.com/office/drawing/2014/main" id="{DF60B162-0604-4173-9D22-C1599B00A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3887" name="Text Box 342">
                  <a:extLst>
                    <a:ext uri="{FF2B5EF4-FFF2-40B4-BE49-F238E27FC236}">
                      <a16:creationId xmlns:a16="http://schemas.microsoft.com/office/drawing/2014/main" id="{BAE82B59-5A40-4347-93C8-87A0BDCDA0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76" name="Group 343">
                <a:extLst>
                  <a:ext uri="{FF2B5EF4-FFF2-40B4-BE49-F238E27FC236}">
                    <a16:creationId xmlns:a16="http://schemas.microsoft.com/office/drawing/2014/main" id="{FE849367-C3C0-47EC-A2ED-A35BEE360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3884" name="Oval 344">
                  <a:extLst>
                    <a:ext uri="{FF2B5EF4-FFF2-40B4-BE49-F238E27FC236}">
                      <a16:creationId xmlns:a16="http://schemas.microsoft.com/office/drawing/2014/main" id="{9251B778-8482-43B9-9E05-A565EEB8A1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3885" name="Text Box 345">
                  <a:extLst>
                    <a:ext uri="{FF2B5EF4-FFF2-40B4-BE49-F238E27FC236}">
                      <a16:creationId xmlns:a16="http://schemas.microsoft.com/office/drawing/2014/main" id="{9B27519C-EA9F-4B76-9C66-076350923B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77" name="Line 346">
                <a:extLst>
                  <a:ext uri="{FF2B5EF4-FFF2-40B4-BE49-F238E27FC236}">
                    <a16:creationId xmlns:a16="http://schemas.microsoft.com/office/drawing/2014/main" id="{E2E1BF2F-6309-447B-A302-587F2EAE8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8" name="Line 347">
                <a:extLst>
                  <a:ext uri="{FF2B5EF4-FFF2-40B4-BE49-F238E27FC236}">
                    <a16:creationId xmlns:a16="http://schemas.microsoft.com/office/drawing/2014/main" id="{3D477A34-98DA-41CD-8D6A-D9CA8DABC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79" name="Line 348">
                <a:extLst>
                  <a:ext uri="{FF2B5EF4-FFF2-40B4-BE49-F238E27FC236}">
                    <a16:creationId xmlns:a16="http://schemas.microsoft.com/office/drawing/2014/main" id="{4E73F791-87C8-4EE9-AA94-F59BF759E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0" name="Line 349">
                <a:extLst>
                  <a:ext uri="{FF2B5EF4-FFF2-40B4-BE49-F238E27FC236}">
                    <a16:creationId xmlns:a16="http://schemas.microsoft.com/office/drawing/2014/main" id="{12144111-BC15-474F-8B72-886A5FAEE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1" name="Line 350">
                <a:extLst>
                  <a:ext uri="{FF2B5EF4-FFF2-40B4-BE49-F238E27FC236}">
                    <a16:creationId xmlns:a16="http://schemas.microsoft.com/office/drawing/2014/main" id="{28E4C065-8959-4F48-A060-791F74F04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2" name="Line 351">
                <a:extLst>
                  <a:ext uri="{FF2B5EF4-FFF2-40B4-BE49-F238E27FC236}">
                    <a16:creationId xmlns:a16="http://schemas.microsoft.com/office/drawing/2014/main" id="{B89FD4C1-F73C-4A31-9560-0B14FFB68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83" name="Line 352">
                <a:extLst>
                  <a:ext uri="{FF2B5EF4-FFF2-40B4-BE49-F238E27FC236}">
                    <a16:creationId xmlns:a16="http://schemas.microsoft.com/office/drawing/2014/main" id="{20424BD7-7CC7-4CB8-988B-913C9F343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69" name="Line 353">
              <a:extLst>
                <a:ext uri="{FF2B5EF4-FFF2-40B4-BE49-F238E27FC236}">
                  <a16:creationId xmlns:a16="http://schemas.microsoft.com/office/drawing/2014/main" id="{AD4A7391-6900-4685-B065-0210A29E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Text Box 354">
              <a:extLst>
                <a:ext uri="{FF2B5EF4-FFF2-40B4-BE49-F238E27FC236}">
                  <a16:creationId xmlns:a16="http://schemas.microsoft.com/office/drawing/2014/main" id="{841CA07F-6A2B-4A98-9C94-EDD5ADDEC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3810" name="Group 355">
            <a:extLst>
              <a:ext uri="{FF2B5EF4-FFF2-40B4-BE49-F238E27FC236}">
                <a16:creationId xmlns:a16="http://schemas.microsoft.com/office/drawing/2014/main" id="{33693026-FBB1-4555-83C7-CB792E1D42D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3843" name="Group 356">
              <a:extLst>
                <a:ext uri="{FF2B5EF4-FFF2-40B4-BE49-F238E27FC236}">
                  <a16:creationId xmlns:a16="http://schemas.microsoft.com/office/drawing/2014/main" id="{8A7EA9A3-7186-4974-8973-7B74BDD66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3866" name="Oval 357">
                <a:extLst>
                  <a:ext uri="{FF2B5EF4-FFF2-40B4-BE49-F238E27FC236}">
                    <a16:creationId xmlns:a16="http://schemas.microsoft.com/office/drawing/2014/main" id="{0ECD2C54-9049-4394-A2D5-6A7125B72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3867" name="Text Box 358">
                <a:extLst>
                  <a:ext uri="{FF2B5EF4-FFF2-40B4-BE49-F238E27FC236}">
                    <a16:creationId xmlns:a16="http://schemas.microsoft.com/office/drawing/2014/main" id="{D4BA60DB-2434-4A9F-ACB0-912FDEC19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3844" name="Group 359">
              <a:extLst>
                <a:ext uri="{FF2B5EF4-FFF2-40B4-BE49-F238E27FC236}">
                  <a16:creationId xmlns:a16="http://schemas.microsoft.com/office/drawing/2014/main" id="{FFEBA584-535C-404E-859C-2DACB56ED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3864" name="Oval 360">
                <a:extLst>
                  <a:ext uri="{FF2B5EF4-FFF2-40B4-BE49-F238E27FC236}">
                    <a16:creationId xmlns:a16="http://schemas.microsoft.com/office/drawing/2014/main" id="{7E92362F-DED8-4A85-83DA-D3F0E3EEA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3865" name="Text Box 361">
                <a:extLst>
                  <a:ext uri="{FF2B5EF4-FFF2-40B4-BE49-F238E27FC236}">
                    <a16:creationId xmlns:a16="http://schemas.microsoft.com/office/drawing/2014/main" id="{612655FA-9079-4AB2-9815-2D8A5CC9C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3845" name="Group 362">
              <a:extLst>
                <a:ext uri="{FF2B5EF4-FFF2-40B4-BE49-F238E27FC236}">
                  <a16:creationId xmlns:a16="http://schemas.microsoft.com/office/drawing/2014/main" id="{D08DB6F6-17EC-4A22-8F32-A8DBFB8DBC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3862" name="Oval 363">
                <a:extLst>
                  <a:ext uri="{FF2B5EF4-FFF2-40B4-BE49-F238E27FC236}">
                    <a16:creationId xmlns:a16="http://schemas.microsoft.com/office/drawing/2014/main" id="{84B236CD-BA92-4FA4-982E-4C4D0A481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3863" name="Text Box 364">
                <a:extLst>
                  <a:ext uri="{FF2B5EF4-FFF2-40B4-BE49-F238E27FC236}">
                    <a16:creationId xmlns:a16="http://schemas.microsoft.com/office/drawing/2014/main" id="{7ADF2DC3-68C8-4B2C-910F-4AFEB3369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3846" name="Group 365">
              <a:extLst>
                <a:ext uri="{FF2B5EF4-FFF2-40B4-BE49-F238E27FC236}">
                  <a16:creationId xmlns:a16="http://schemas.microsoft.com/office/drawing/2014/main" id="{B4D576F8-853D-491F-ACE3-FE90019729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3860" name="Oval 366">
                <a:extLst>
                  <a:ext uri="{FF2B5EF4-FFF2-40B4-BE49-F238E27FC236}">
                    <a16:creationId xmlns:a16="http://schemas.microsoft.com/office/drawing/2014/main" id="{CD524EB1-5FBF-4367-98E5-473F35E83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3861" name="Text Box 367">
                <a:extLst>
                  <a:ext uri="{FF2B5EF4-FFF2-40B4-BE49-F238E27FC236}">
                    <a16:creationId xmlns:a16="http://schemas.microsoft.com/office/drawing/2014/main" id="{ADFE4F10-D0B7-4AE2-83E6-7DC4B8FA79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3847" name="Group 368">
              <a:extLst>
                <a:ext uri="{FF2B5EF4-FFF2-40B4-BE49-F238E27FC236}">
                  <a16:creationId xmlns:a16="http://schemas.microsoft.com/office/drawing/2014/main" id="{F91100B2-6F76-42E2-9082-836BF3A8F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3858" name="Oval 369">
                <a:extLst>
                  <a:ext uri="{FF2B5EF4-FFF2-40B4-BE49-F238E27FC236}">
                    <a16:creationId xmlns:a16="http://schemas.microsoft.com/office/drawing/2014/main" id="{654214B0-FD42-460D-8DAC-263F0F511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3859" name="Text Box 370">
                <a:extLst>
                  <a:ext uri="{FF2B5EF4-FFF2-40B4-BE49-F238E27FC236}">
                    <a16:creationId xmlns:a16="http://schemas.microsoft.com/office/drawing/2014/main" id="{72FB86F6-BBE7-45B4-A0A2-C8040CD78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3848" name="Group 371">
              <a:extLst>
                <a:ext uri="{FF2B5EF4-FFF2-40B4-BE49-F238E27FC236}">
                  <a16:creationId xmlns:a16="http://schemas.microsoft.com/office/drawing/2014/main" id="{3394AED7-0351-4443-AB06-C8EDDF7384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3856" name="Oval 372">
                <a:extLst>
                  <a:ext uri="{FF2B5EF4-FFF2-40B4-BE49-F238E27FC236}">
                    <a16:creationId xmlns:a16="http://schemas.microsoft.com/office/drawing/2014/main" id="{740DA48E-8A9E-4E5A-9F66-36DBD5D1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3857" name="Text Box 373">
                <a:extLst>
                  <a:ext uri="{FF2B5EF4-FFF2-40B4-BE49-F238E27FC236}">
                    <a16:creationId xmlns:a16="http://schemas.microsoft.com/office/drawing/2014/main" id="{0F2CF6A1-6CEB-4A0A-A8D2-52EE46E5B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3849" name="Line 374">
              <a:extLst>
                <a:ext uri="{FF2B5EF4-FFF2-40B4-BE49-F238E27FC236}">
                  <a16:creationId xmlns:a16="http://schemas.microsoft.com/office/drawing/2014/main" id="{5ED6D3FD-2A1E-455E-94DE-CEBE9AFF0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Line 375">
              <a:extLst>
                <a:ext uri="{FF2B5EF4-FFF2-40B4-BE49-F238E27FC236}">
                  <a16:creationId xmlns:a16="http://schemas.microsoft.com/office/drawing/2014/main" id="{DA0B9238-280A-4A00-991C-B2096BA138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Line 376">
              <a:extLst>
                <a:ext uri="{FF2B5EF4-FFF2-40B4-BE49-F238E27FC236}">
                  <a16:creationId xmlns:a16="http://schemas.microsoft.com/office/drawing/2014/main" id="{A28414AA-E8B2-42E0-84A9-A5E1FFB3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Line 377">
              <a:extLst>
                <a:ext uri="{FF2B5EF4-FFF2-40B4-BE49-F238E27FC236}">
                  <a16:creationId xmlns:a16="http://schemas.microsoft.com/office/drawing/2014/main" id="{44924222-EBA5-4271-B206-37EC06448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Line 378">
              <a:extLst>
                <a:ext uri="{FF2B5EF4-FFF2-40B4-BE49-F238E27FC236}">
                  <a16:creationId xmlns:a16="http://schemas.microsoft.com/office/drawing/2014/main" id="{605C0B57-EC52-4221-8A85-0A35D45CA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Line 379">
              <a:extLst>
                <a:ext uri="{FF2B5EF4-FFF2-40B4-BE49-F238E27FC236}">
                  <a16:creationId xmlns:a16="http://schemas.microsoft.com/office/drawing/2014/main" id="{88575F75-01C5-4F74-9199-5A1226C31E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Line 380">
              <a:extLst>
                <a:ext uri="{FF2B5EF4-FFF2-40B4-BE49-F238E27FC236}">
                  <a16:creationId xmlns:a16="http://schemas.microsoft.com/office/drawing/2014/main" id="{258C9566-D7DF-403F-B74F-6F54C56D7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1" name="Group 381">
            <a:extLst>
              <a:ext uri="{FF2B5EF4-FFF2-40B4-BE49-F238E27FC236}">
                <a16:creationId xmlns:a16="http://schemas.microsoft.com/office/drawing/2014/main" id="{0A398CB9-A7A3-4C9E-9051-D55A7CE200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3816" name="AutoShape 382">
              <a:extLst>
                <a:ext uri="{FF2B5EF4-FFF2-40B4-BE49-F238E27FC236}">
                  <a16:creationId xmlns:a16="http://schemas.microsoft.com/office/drawing/2014/main" id="{0573B937-FD57-4DF6-99B8-169326F70E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3817" name="Group 383">
              <a:extLst>
                <a:ext uri="{FF2B5EF4-FFF2-40B4-BE49-F238E27FC236}">
                  <a16:creationId xmlns:a16="http://schemas.microsoft.com/office/drawing/2014/main" id="{B1B4F4AE-80D9-4403-B98D-816C26E2B7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3818" name="Group 384">
                <a:extLst>
                  <a:ext uri="{FF2B5EF4-FFF2-40B4-BE49-F238E27FC236}">
                    <a16:creationId xmlns:a16="http://schemas.microsoft.com/office/drawing/2014/main" id="{96976AC6-1374-40D8-9E95-6CAB2BEE2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8017" name="Oval 385">
                  <a:extLst>
                    <a:ext uri="{FF2B5EF4-FFF2-40B4-BE49-F238E27FC236}">
                      <a16:creationId xmlns:a16="http://schemas.microsoft.com/office/drawing/2014/main" id="{EF6095DD-055C-48D7-B316-0B7FD6BB6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3842" name="Text Box 386">
                  <a:extLst>
                    <a:ext uri="{FF2B5EF4-FFF2-40B4-BE49-F238E27FC236}">
                      <a16:creationId xmlns:a16="http://schemas.microsoft.com/office/drawing/2014/main" id="{023FF235-8ABE-4764-AC56-F31B6EA7D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3819" name="Group 387">
                <a:extLst>
                  <a:ext uri="{FF2B5EF4-FFF2-40B4-BE49-F238E27FC236}">
                    <a16:creationId xmlns:a16="http://schemas.microsoft.com/office/drawing/2014/main" id="{13920B34-B333-43CE-B396-5A0827238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3839" name="Oval 388">
                  <a:extLst>
                    <a:ext uri="{FF2B5EF4-FFF2-40B4-BE49-F238E27FC236}">
                      <a16:creationId xmlns:a16="http://schemas.microsoft.com/office/drawing/2014/main" id="{0F93A2D4-71F5-424A-8D8A-0DC5466FF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rgbClr val="0000CC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3840" name="Text Box 389">
                  <a:extLst>
                    <a:ext uri="{FF2B5EF4-FFF2-40B4-BE49-F238E27FC236}">
                      <a16:creationId xmlns:a16="http://schemas.microsoft.com/office/drawing/2014/main" id="{9135A6EB-8E35-4807-84C3-34703CDEC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3820" name="Group 390">
                <a:extLst>
                  <a:ext uri="{FF2B5EF4-FFF2-40B4-BE49-F238E27FC236}">
                    <a16:creationId xmlns:a16="http://schemas.microsoft.com/office/drawing/2014/main" id="{53DC32F5-D21B-4271-84F7-432235D73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8023" name="Oval 391">
                  <a:extLst>
                    <a:ext uri="{FF2B5EF4-FFF2-40B4-BE49-F238E27FC236}">
                      <a16:creationId xmlns:a16="http://schemas.microsoft.com/office/drawing/2014/main" id="{59703588-F092-44A3-BEB4-430F856645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3838" name="Text Box 392">
                  <a:extLst>
                    <a:ext uri="{FF2B5EF4-FFF2-40B4-BE49-F238E27FC236}">
                      <a16:creationId xmlns:a16="http://schemas.microsoft.com/office/drawing/2014/main" id="{4D061C1E-BA4E-4D80-93F7-560D519123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3821" name="Group 393">
                <a:extLst>
                  <a:ext uri="{FF2B5EF4-FFF2-40B4-BE49-F238E27FC236}">
                    <a16:creationId xmlns:a16="http://schemas.microsoft.com/office/drawing/2014/main" id="{71198CB6-65C3-4D66-B69E-2C85FC37B0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3835" name="Oval 394">
                  <a:extLst>
                    <a:ext uri="{FF2B5EF4-FFF2-40B4-BE49-F238E27FC236}">
                      <a16:creationId xmlns:a16="http://schemas.microsoft.com/office/drawing/2014/main" id="{1EAEA27B-DCBC-471C-B4B3-B54235110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3836" name="Text Box 395">
                  <a:extLst>
                    <a:ext uri="{FF2B5EF4-FFF2-40B4-BE49-F238E27FC236}">
                      <a16:creationId xmlns:a16="http://schemas.microsoft.com/office/drawing/2014/main" id="{30399E1B-7FD7-4E24-8DFE-215580C443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3822" name="Group 396">
                <a:extLst>
                  <a:ext uri="{FF2B5EF4-FFF2-40B4-BE49-F238E27FC236}">
                    <a16:creationId xmlns:a16="http://schemas.microsoft.com/office/drawing/2014/main" id="{4287C671-44B9-4AD0-910D-48F8B40AA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8029" name="Oval 397">
                  <a:extLst>
                    <a:ext uri="{FF2B5EF4-FFF2-40B4-BE49-F238E27FC236}">
                      <a16:creationId xmlns:a16="http://schemas.microsoft.com/office/drawing/2014/main" id="{951314EC-FCA1-4B21-AB50-4E6EB73018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3834" name="Text Box 398">
                  <a:extLst>
                    <a:ext uri="{FF2B5EF4-FFF2-40B4-BE49-F238E27FC236}">
                      <a16:creationId xmlns:a16="http://schemas.microsoft.com/office/drawing/2014/main" id="{F9606101-710C-4179-B2FC-EF299C8F5A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3823" name="Group 399">
                <a:extLst>
                  <a:ext uri="{FF2B5EF4-FFF2-40B4-BE49-F238E27FC236}">
                    <a16:creationId xmlns:a16="http://schemas.microsoft.com/office/drawing/2014/main" id="{9D7A6F7F-954D-4BAB-93F2-6DBD94E2D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8032" name="Oval 400">
                  <a:extLst>
                    <a:ext uri="{FF2B5EF4-FFF2-40B4-BE49-F238E27FC236}">
                      <a16:creationId xmlns:a16="http://schemas.microsoft.com/office/drawing/2014/main" id="{93BE71FB-F342-4D13-8889-0010F59E0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3832" name="Text Box 401">
                  <a:extLst>
                    <a:ext uri="{FF2B5EF4-FFF2-40B4-BE49-F238E27FC236}">
                      <a16:creationId xmlns:a16="http://schemas.microsoft.com/office/drawing/2014/main" id="{8108315D-EC9D-4012-B3D6-187AC67E51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3824" name="Line 402">
                <a:extLst>
                  <a:ext uri="{FF2B5EF4-FFF2-40B4-BE49-F238E27FC236}">
                    <a16:creationId xmlns:a16="http://schemas.microsoft.com/office/drawing/2014/main" id="{2F2FB1F9-6FAC-436D-B7FD-A487B66BC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5" name="Line 403">
                <a:extLst>
                  <a:ext uri="{FF2B5EF4-FFF2-40B4-BE49-F238E27FC236}">
                    <a16:creationId xmlns:a16="http://schemas.microsoft.com/office/drawing/2014/main" id="{BAB25189-D2C5-466C-91C0-903511B6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Line 404">
                <a:extLst>
                  <a:ext uri="{FF2B5EF4-FFF2-40B4-BE49-F238E27FC236}">
                    <a16:creationId xmlns:a16="http://schemas.microsoft.com/office/drawing/2014/main" id="{ECBA11E0-C8C6-4819-AB78-75C23B76C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7" name="Line 405">
                <a:extLst>
                  <a:ext uri="{FF2B5EF4-FFF2-40B4-BE49-F238E27FC236}">
                    <a16:creationId xmlns:a16="http://schemas.microsoft.com/office/drawing/2014/main" id="{78585126-9872-47D1-A35F-306EB1AE3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8" name="Line 406">
                <a:extLst>
                  <a:ext uri="{FF2B5EF4-FFF2-40B4-BE49-F238E27FC236}">
                    <a16:creationId xmlns:a16="http://schemas.microsoft.com/office/drawing/2014/main" id="{EF96009B-1F48-471A-872E-E9F70C393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Line 407">
                <a:extLst>
                  <a:ext uri="{FF2B5EF4-FFF2-40B4-BE49-F238E27FC236}">
                    <a16:creationId xmlns:a16="http://schemas.microsoft.com/office/drawing/2014/main" id="{3D17894F-B092-4EA6-B38D-A086058BC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Line 408">
                <a:extLst>
                  <a:ext uri="{FF2B5EF4-FFF2-40B4-BE49-F238E27FC236}">
                    <a16:creationId xmlns:a16="http://schemas.microsoft.com/office/drawing/2014/main" id="{0BAEC403-3409-449C-B98E-77F34740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12" name="Text Box 465">
            <a:extLst>
              <a:ext uri="{FF2B5EF4-FFF2-40B4-BE49-F238E27FC236}">
                <a16:creationId xmlns:a16="http://schemas.microsoft.com/office/drawing/2014/main" id="{C355655E-EF8F-4D3E-B8B4-B3CF8B96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3813" name="Text Box 466">
            <a:extLst>
              <a:ext uri="{FF2B5EF4-FFF2-40B4-BE49-F238E27FC236}">
                <a16:creationId xmlns:a16="http://schemas.microsoft.com/office/drawing/2014/main" id="{D59F6151-A902-4CB3-B791-C45EA87E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8099" name="Text Box 467">
            <a:extLst>
              <a:ext uri="{FF2B5EF4-FFF2-40B4-BE49-F238E27FC236}">
                <a16:creationId xmlns:a16="http://schemas.microsoft.com/office/drawing/2014/main" id="{A916C28D-30DC-4C83-88EF-2E5675D0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3815" name="Oval 468">
            <a:extLst>
              <a:ext uri="{FF2B5EF4-FFF2-40B4-BE49-F238E27FC236}">
                <a16:creationId xmlns:a16="http://schemas.microsoft.com/office/drawing/2014/main" id="{33C6DD4D-91A9-4E60-AE11-CB051643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>
            <a:extLst>
              <a:ext uri="{FF2B5EF4-FFF2-40B4-BE49-F238E27FC236}">
                <a16:creationId xmlns:a16="http://schemas.microsoft.com/office/drawing/2014/main" id="{0D5D9A5A-1C00-42BD-A559-5CA03C362A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04" y="418177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C15402-9280-4E2A-AD90-7A4DCEE6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2A9900C1-9BC7-4D5E-A7D0-A6A0DB9B382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232" name="Group 5">
              <a:extLst>
                <a:ext uri="{FF2B5EF4-FFF2-40B4-BE49-F238E27FC236}">
                  <a16:creationId xmlns:a16="http://schemas.microsoft.com/office/drawing/2014/main" id="{35043C74-7EE4-4C7E-8A6B-7F753EA39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55" name="Oval 6">
                <a:extLst>
                  <a:ext uri="{FF2B5EF4-FFF2-40B4-BE49-F238E27FC236}">
                    <a16:creationId xmlns:a16="http://schemas.microsoft.com/office/drawing/2014/main" id="{874EC26F-F446-4BE3-A732-DE32671B1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6" name="Text Box 7">
                <a:extLst>
                  <a:ext uri="{FF2B5EF4-FFF2-40B4-BE49-F238E27FC236}">
                    <a16:creationId xmlns:a16="http://schemas.microsoft.com/office/drawing/2014/main" id="{5BA99BB0-4B61-4C52-81C5-60F23CC2C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33" name="Group 8">
              <a:extLst>
                <a:ext uri="{FF2B5EF4-FFF2-40B4-BE49-F238E27FC236}">
                  <a16:creationId xmlns:a16="http://schemas.microsoft.com/office/drawing/2014/main" id="{48FE94B8-E7EB-46B5-8AAA-4844B2A89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53" name="Oval 9">
                <a:extLst>
                  <a:ext uri="{FF2B5EF4-FFF2-40B4-BE49-F238E27FC236}">
                    <a16:creationId xmlns:a16="http://schemas.microsoft.com/office/drawing/2014/main" id="{88E0C0D1-88C1-4F55-8126-1CA222EF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4" name="Text Box 10">
                <a:extLst>
                  <a:ext uri="{FF2B5EF4-FFF2-40B4-BE49-F238E27FC236}">
                    <a16:creationId xmlns:a16="http://schemas.microsoft.com/office/drawing/2014/main" id="{5942F022-8500-404E-B152-DF940106C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34" name="Group 11">
              <a:extLst>
                <a:ext uri="{FF2B5EF4-FFF2-40B4-BE49-F238E27FC236}">
                  <a16:creationId xmlns:a16="http://schemas.microsoft.com/office/drawing/2014/main" id="{E3285BFD-ED52-424B-8504-816BD6DB2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51" name="Oval 12">
                <a:extLst>
                  <a:ext uri="{FF2B5EF4-FFF2-40B4-BE49-F238E27FC236}">
                    <a16:creationId xmlns:a16="http://schemas.microsoft.com/office/drawing/2014/main" id="{BF4295D6-0D30-4C39-8DA6-863C4E6D1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2" name="Text Box 13">
                <a:extLst>
                  <a:ext uri="{FF2B5EF4-FFF2-40B4-BE49-F238E27FC236}">
                    <a16:creationId xmlns:a16="http://schemas.microsoft.com/office/drawing/2014/main" id="{0EE3ABA7-FDC0-43F7-AB3E-E26CE868A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35" name="Group 14">
              <a:extLst>
                <a:ext uri="{FF2B5EF4-FFF2-40B4-BE49-F238E27FC236}">
                  <a16:creationId xmlns:a16="http://schemas.microsoft.com/office/drawing/2014/main" id="{A9988958-D0B8-408B-B46F-B7EFC97A2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49" name="Oval 15">
                <a:extLst>
                  <a:ext uri="{FF2B5EF4-FFF2-40B4-BE49-F238E27FC236}">
                    <a16:creationId xmlns:a16="http://schemas.microsoft.com/office/drawing/2014/main" id="{EA00565F-9543-4D0C-A27C-3A434DD1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50" name="Text Box 16">
                <a:extLst>
                  <a:ext uri="{FF2B5EF4-FFF2-40B4-BE49-F238E27FC236}">
                    <a16:creationId xmlns:a16="http://schemas.microsoft.com/office/drawing/2014/main" id="{D4ED5339-6284-4514-A60D-7790BE7B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36" name="Group 17">
              <a:extLst>
                <a:ext uri="{FF2B5EF4-FFF2-40B4-BE49-F238E27FC236}">
                  <a16:creationId xmlns:a16="http://schemas.microsoft.com/office/drawing/2014/main" id="{F2B8A351-FBB8-4D96-919E-46466BD9F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47" name="Oval 18">
                <a:extLst>
                  <a:ext uri="{FF2B5EF4-FFF2-40B4-BE49-F238E27FC236}">
                    <a16:creationId xmlns:a16="http://schemas.microsoft.com/office/drawing/2014/main" id="{962D88B5-A66E-45C8-B529-A53386790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48" name="Text Box 19">
                <a:extLst>
                  <a:ext uri="{FF2B5EF4-FFF2-40B4-BE49-F238E27FC236}">
                    <a16:creationId xmlns:a16="http://schemas.microsoft.com/office/drawing/2014/main" id="{AAEB6DBE-D7AF-492F-8BC2-ABA1875AF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37" name="Group 20">
              <a:extLst>
                <a:ext uri="{FF2B5EF4-FFF2-40B4-BE49-F238E27FC236}">
                  <a16:creationId xmlns:a16="http://schemas.microsoft.com/office/drawing/2014/main" id="{E7726E4B-4A97-4F30-B99D-B84B25A1EA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45" name="Oval 21">
                <a:extLst>
                  <a:ext uri="{FF2B5EF4-FFF2-40B4-BE49-F238E27FC236}">
                    <a16:creationId xmlns:a16="http://schemas.microsoft.com/office/drawing/2014/main" id="{4D0479B8-6FB1-45B7-BCC4-F4A81E534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46" name="Text Box 22">
                <a:extLst>
                  <a:ext uri="{FF2B5EF4-FFF2-40B4-BE49-F238E27FC236}">
                    <a16:creationId xmlns:a16="http://schemas.microsoft.com/office/drawing/2014/main" id="{09F9D780-6094-428F-9584-3A3F973BE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38" name="Line 23">
              <a:extLst>
                <a:ext uri="{FF2B5EF4-FFF2-40B4-BE49-F238E27FC236}">
                  <a16:creationId xmlns:a16="http://schemas.microsoft.com/office/drawing/2014/main" id="{9E68F328-8107-4559-BEC0-924E506B3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39" name="Line 24">
              <a:extLst>
                <a:ext uri="{FF2B5EF4-FFF2-40B4-BE49-F238E27FC236}">
                  <a16:creationId xmlns:a16="http://schemas.microsoft.com/office/drawing/2014/main" id="{9442CF2B-2B44-45A0-8E29-DF11DC52BA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0" name="Line 25">
              <a:extLst>
                <a:ext uri="{FF2B5EF4-FFF2-40B4-BE49-F238E27FC236}">
                  <a16:creationId xmlns:a16="http://schemas.microsoft.com/office/drawing/2014/main" id="{51D2E595-941A-47AA-BA8D-4965E28D6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1" name="Line 26">
              <a:extLst>
                <a:ext uri="{FF2B5EF4-FFF2-40B4-BE49-F238E27FC236}">
                  <a16:creationId xmlns:a16="http://schemas.microsoft.com/office/drawing/2014/main" id="{011EF3B4-96A8-4218-AF6F-9B2FE08A4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2" name="Line 27">
              <a:extLst>
                <a:ext uri="{FF2B5EF4-FFF2-40B4-BE49-F238E27FC236}">
                  <a16:creationId xmlns:a16="http://schemas.microsoft.com/office/drawing/2014/main" id="{70311491-E63B-46F1-8D90-88FADFD12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3" name="Line 28">
              <a:extLst>
                <a:ext uri="{FF2B5EF4-FFF2-40B4-BE49-F238E27FC236}">
                  <a16:creationId xmlns:a16="http://schemas.microsoft.com/office/drawing/2014/main" id="{B6CA53A4-282C-4076-8F64-C0FAB1767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44" name="Line 29">
              <a:extLst>
                <a:ext uri="{FF2B5EF4-FFF2-40B4-BE49-F238E27FC236}">
                  <a16:creationId xmlns:a16="http://schemas.microsoft.com/office/drawing/2014/main" id="{A8C95453-1FA8-4E49-85E2-BAB9B8F1C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1" name="AutoShape 30">
            <a:extLst>
              <a:ext uri="{FF2B5EF4-FFF2-40B4-BE49-F238E27FC236}">
                <a16:creationId xmlns:a16="http://schemas.microsoft.com/office/drawing/2014/main" id="{0FDAA8D5-0D5F-4AC5-B307-33D44A3FF2C4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4822" name="Group 31">
            <a:extLst>
              <a:ext uri="{FF2B5EF4-FFF2-40B4-BE49-F238E27FC236}">
                <a16:creationId xmlns:a16="http://schemas.microsoft.com/office/drawing/2014/main" id="{A8E311FE-B89D-4EFD-AD9F-1AC7430258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207" name="Group 32">
              <a:extLst>
                <a:ext uri="{FF2B5EF4-FFF2-40B4-BE49-F238E27FC236}">
                  <a16:creationId xmlns:a16="http://schemas.microsoft.com/office/drawing/2014/main" id="{094C06C2-37FC-4D48-A753-475CC919F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230" name="Oval 33">
                <a:extLst>
                  <a:ext uri="{FF2B5EF4-FFF2-40B4-BE49-F238E27FC236}">
                    <a16:creationId xmlns:a16="http://schemas.microsoft.com/office/drawing/2014/main" id="{95F6234D-2A78-4E17-9A41-61544EC6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31" name="Text Box 34">
                <a:extLst>
                  <a:ext uri="{FF2B5EF4-FFF2-40B4-BE49-F238E27FC236}">
                    <a16:creationId xmlns:a16="http://schemas.microsoft.com/office/drawing/2014/main" id="{A6F8293F-5A40-4027-8CE5-5DB9C0FD0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208" name="Group 35">
              <a:extLst>
                <a:ext uri="{FF2B5EF4-FFF2-40B4-BE49-F238E27FC236}">
                  <a16:creationId xmlns:a16="http://schemas.microsoft.com/office/drawing/2014/main" id="{53E83700-CD24-453A-A223-11CF966B3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228" name="Oval 36">
                <a:extLst>
                  <a:ext uri="{FF2B5EF4-FFF2-40B4-BE49-F238E27FC236}">
                    <a16:creationId xmlns:a16="http://schemas.microsoft.com/office/drawing/2014/main" id="{5B7BC749-0C84-4292-B731-98875395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9" name="Text Box 37">
                <a:extLst>
                  <a:ext uri="{FF2B5EF4-FFF2-40B4-BE49-F238E27FC236}">
                    <a16:creationId xmlns:a16="http://schemas.microsoft.com/office/drawing/2014/main" id="{68C89112-95F0-4837-8CCF-8FF3FBE20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209" name="Group 38">
              <a:extLst>
                <a:ext uri="{FF2B5EF4-FFF2-40B4-BE49-F238E27FC236}">
                  <a16:creationId xmlns:a16="http://schemas.microsoft.com/office/drawing/2014/main" id="{D15E4EF3-C2A0-498E-934E-A3071D841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226" name="Oval 39">
                <a:extLst>
                  <a:ext uri="{FF2B5EF4-FFF2-40B4-BE49-F238E27FC236}">
                    <a16:creationId xmlns:a16="http://schemas.microsoft.com/office/drawing/2014/main" id="{CF3E3B1E-9292-4DB6-B44F-BAFD51AB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7" name="Text Box 40">
                <a:extLst>
                  <a:ext uri="{FF2B5EF4-FFF2-40B4-BE49-F238E27FC236}">
                    <a16:creationId xmlns:a16="http://schemas.microsoft.com/office/drawing/2014/main" id="{4442109A-8EFD-47E0-BCFB-CCB7EAA13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210" name="Group 41">
              <a:extLst>
                <a:ext uri="{FF2B5EF4-FFF2-40B4-BE49-F238E27FC236}">
                  <a16:creationId xmlns:a16="http://schemas.microsoft.com/office/drawing/2014/main" id="{F97802DA-D275-4C83-9875-6FBBAC98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224" name="Oval 42">
                <a:extLst>
                  <a:ext uri="{FF2B5EF4-FFF2-40B4-BE49-F238E27FC236}">
                    <a16:creationId xmlns:a16="http://schemas.microsoft.com/office/drawing/2014/main" id="{8AFF6770-C989-412C-AE10-A318FCE40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5" name="Text Box 43">
                <a:extLst>
                  <a:ext uri="{FF2B5EF4-FFF2-40B4-BE49-F238E27FC236}">
                    <a16:creationId xmlns:a16="http://schemas.microsoft.com/office/drawing/2014/main" id="{090B74F0-185F-46F4-A35A-DAE8CAE689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211" name="Group 44">
              <a:extLst>
                <a:ext uri="{FF2B5EF4-FFF2-40B4-BE49-F238E27FC236}">
                  <a16:creationId xmlns:a16="http://schemas.microsoft.com/office/drawing/2014/main" id="{DC8A565B-21EF-4913-92E4-CC30C5F1C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222" name="Oval 45">
                <a:extLst>
                  <a:ext uri="{FF2B5EF4-FFF2-40B4-BE49-F238E27FC236}">
                    <a16:creationId xmlns:a16="http://schemas.microsoft.com/office/drawing/2014/main" id="{F7B50CC3-E7AD-49D5-8720-53A4B7A40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223" name="Text Box 46">
                <a:extLst>
                  <a:ext uri="{FF2B5EF4-FFF2-40B4-BE49-F238E27FC236}">
                    <a16:creationId xmlns:a16="http://schemas.microsoft.com/office/drawing/2014/main" id="{CEC53992-9402-478B-9503-AE169A315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212" name="Group 47">
              <a:extLst>
                <a:ext uri="{FF2B5EF4-FFF2-40B4-BE49-F238E27FC236}">
                  <a16:creationId xmlns:a16="http://schemas.microsoft.com/office/drawing/2014/main" id="{47064131-4F8C-4027-92CA-C07BEB51F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220" name="Oval 48">
                <a:extLst>
                  <a:ext uri="{FF2B5EF4-FFF2-40B4-BE49-F238E27FC236}">
                    <a16:creationId xmlns:a16="http://schemas.microsoft.com/office/drawing/2014/main" id="{A886E3FA-3333-4F9E-9179-19428E7A7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221" name="Text Box 49">
                <a:extLst>
                  <a:ext uri="{FF2B5EF4-FFF2-40B4-BE49-F238E27FC236}">
                    <a16:creationId xmlns:a16="http://schemas.microsoft.com/office/drawing/2014/main" id="{40A89123-0914-42D7-849E-938798D4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213" name="Line 50">
              <a:extLst>
                <a:ext uri="{FF2B5EF4-FFF2-40B4-BE49-F238E27FC236}">
                  <a16:creationId xmlns:a16="http://schemas.microsoft.com/office/drawing/2014/main" id="{FE85CE39-10BA-4FEF-9389-27F3F67AC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4" name="Line 51">
              <a:extLst>
                <a:ext uri="{FF2B5EF4-FFF2-40B4-BE49-F238E27FC236}">
                  <a16:creationId xmlns:a16="http://schemas.microsoft.com/office/drawing/2014/main" id="{A0705B2A-9150-476A-B07E-C5A2A08DE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5" name="Line 52">
              <a:extLst>
                <a:ext uri="{FF2B5EF4-FFF2-40B4-BE49-F238E27FC236}">
                  <a16:creationId xmlns:a16="http://schemas.microsoft.com/office/drawing/2014/main" id="{96DCF32E-BEED-4453-8BD1-ECCD208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6" name="Line 53">
              <a:extLst>
                <a:ext uri="{FF2B5EF4-FFF2-40B4-BE49-F238E27FC236}">
                  <a16:creationId xmlns:a16="http://schemas.microsoft.com/office/drawing/2014/main" id="{8626B0D5-6E7E-4E32-B434-B78576DEC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7" name="Line 54">
              <a:extLst>
                <a:ext uri="{FF2B5EF4-FFF2-40B4-BE49-F238E27FC236}">
                  <a16:creationId xmlns:a16="http://schemas.microsoft.com/office/drawing/2014/main" id="{CF447801-BB4C-4F2D-90A3-6F455C6E6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8" name="Line 55">
              <a:extLst>
                <a:ext uri="{FF2B5EF4-FFF2-40B4-BE49-F238E27FC236}">
                  <a16:creationId xmlns:a16="http://schemas.microsoft.com/office/drawing/2014/main" id="{3D8F8565-02D9-4E86-9AED-1D337E4DF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9" name="Line 56">
              <a:extLst>
                <a:ext uri="{FF2B5EF4-FFF2-40B4-BE49-F238E27FC236}">
                  <a16:creationId xmlns:a16="http://schemas.microsoft.com/office/drawing/2014/main" id="{07106D6A-E4CE-40DA-85CF-2449EBDFC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3" name="Group 57">
            <a:extLst>
              <a:ext uri="{FF2B5EF4-FFF2-40B4-BE49-F238E27FC236}">
                <a16:creationId xmlns:a16="http://schemas.microsoft.com/office/drawing/2014/main" id="{55A8C0E0-75F7-4EDA-972B-25B43BBBBAA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5179" name="Group 58">
              <a:extLst>
                <a:ext uri="{FF2B5EF4-FFF2-40B4-BE49-F238E27FC236}">
                  <a16:creationId xmlns:a16="http://schemas.microsoft.com/office/drawing/2014/main" id="{8AA2415B-6C0E-47F3-A9CD-8D4D1274A9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182" name="Group 59">
                <a:extLst>
                  <a:ext uri="{FF2B5EF4-FFF2-40B4-BE49-F238E27FC236}">
                    <a16:creationId xmlns:a16="http://schemas.microsoft.com/office/drawing/2014/main" id="{797448F8-4FDF-4041-B715-D9815FC39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205" name="Oval 60">
                  <a:extLst>
                    <a:ext uri="{FF2B5EF4-FFF2-40B4-BE49-F238E27FC236}">
                      <a16:creationId xmlns:a16="http://schemas.microsoft.com/office/drawing/2014/main" id="{36CCEA42-B36C-4CC7-94E8-73ECFAA99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6" name="Text Box 61">
                  <a:extLst>
                    <a:ext uri="{FF2B5EF4-FFF2-40B4-BE49-F238E27FC236}">
                      <a16:creationId xmlns:a16="http://schemas.microsoft.com/office/drawing/2014/main" id="{8E6D949C-8A35-4908-B9B9-E198AC0652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183" name="Group 62">
                <a:extLst>
                  <a:ext uri="{FF2B5EF4-FFF2-40B4-BE49-F238E27FC236}">
                    <a16:creationId xmlns:a16="http://schemas.microsoft.com/office/drawing/2014/main" id="{C25417A5-CCE5-4A29-A29C-A695ECA84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203" name="Oval 63">
                  <a:extLst>
                    <a:ext uri="{FF2B5EF4-FFF2-40B4-BE49-F238E27FC236}">
                      <a16:creationId xmlns:a16="http://schemas.microsoft.com/office/drawing/2014/main" id="{9CE57C60-BAC8-4280-897B-F71927312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4" name="Text Box 64">
                  <a:extLst>
                    <a:ext uri="{FF2B5EF4-FFF2-40B4-BE49-F238E27FC236}">
                      <a16:creationId xmlns:a16="http://schemas.microsoft.com/office/drawing/2014/main" id="{BA807DED-570F-4897-A6FF-26A2504873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184" name="Group 65">
                <a:extLst>
                  <a:ext uri="{FF2B5EF4-FFF2-40B4-BE49-F238E27FC236}">
                    <a16:creationId xmlns:a16="http://schemas.microsoft.com/office/drawing/2014/main" id="{1ACBD93F-BC8B-4FC9-B222-C40CF09208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201" name="Oval 66">
                  <a:extLst>
                    <a:ext uri="{FF2B5EF4-FFF2-40B4-BE49-F238E27FC236}">
                      <a16:creationId xmlns:a16="http://schemas.microsoft.com/office/drawing/2014/main" id="{BA7A9E37-8B76-45FF-94B0-A28733F40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2" name="Text Box 67">
                  <a:extLst>
                    <a:ext uri="{FF2B5EF4-FFF2-40B4-BE49-F238E27FC236}">
                      <a16:creationId xmlns:a16="http://schemas.microsoft.com/office/drawing/2014/main" id="{3056E9D8-3B67-44B5-9459-A2189A5429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185" name="Group 68">
                <a:extLst>
                  <a:ext uri="{FF2B5EF4-FFF2-40B4-BE49-F238E27FC236}">
                    <a16:creationId xmlns:a16="http://schemas.microsoft.com/office/drawing/2014/main" id="{ECA14273-D777-4114-9574-167B013A1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199" name="Oval 69">
                  <a:extLst>
                    <a:ext uri="{FF2B5EF4-FFF2-40B4-BE49-F238E27FC236}">
                      <a16:creationId xmlns:a16="http://schemas.microsoft.com/office/drawing/2014/main" id="{85C3D8FD-7409-43AF-9B58-FBF27AE9F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200" name="Text Box 70">
                  <a:extLst>
                    <a:ext uri="{FF2B5EF4-FFF2-40B4-BE49-F238E27FC236}">
                      <a16:creationId xmlns:a16="http://schemas.microsoft.com/office/drawing/2014/main" id="{1CCE0282-44A7-4AC2-8CCF-61277CE5CE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186" name="Group 71">
                <a:extLst>
                  <a:ext uri="{FF2B5EF4-FFF2-40B4-BE49-F238E27FC236}">
                    <a16:creationId xmlns:a16="http://schemas.microsoft.com/office/drawing/2014/main" id="{C840FC0D-6DAD-426E-96E8-33FBC6B28B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197" name="Oval 72">
                  <a:extLst>
                    <a:ext uri="{FF2B5EF4-FFF2-40B4-BE49-F238E27FC236}">
                      <a16:creationId xmlns:a16="http://schemas.microsoft.com/office/drawing/2014/main" id="{91FB72B5-C026-43F9-87D4-9E1B7578B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198" name="Text Box 73">
                  <a:extLst>
                    <a:ext uri="{FF2B5EF4-FFF2-40B4-BE49-F238E27FC236}">
                      <a16:creationId xmlns:a16="http://schemas.microsoft.com/office/drawing/2014/main" id="{9E608CBC-DE3B-434D-82FC-D613B2C30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187" name="Group 74">
                <a:extLst>
                  <a:ext uri="{FF2B5EF4-FFF2-40B4-BE49-F238E27FC236}">
                    <a16:creationId xmlns:a16="http://schemas.microsoft.com/office/drawing/2014/main" id="{9E485205-8A8B-4AC7-B10D-E190713363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195" name="Oval 75">
                  <a:extLst>
                    <a:ext uri="{FF2B5EF4-FFF2-40B4-BE49-F238E27FC236}">
                      <a16:creationId xmlns:a16="http://schemas.microsoft.com/office/drawing/2014/main" id="{80210337-A38B-4C77-A76F-44EFFF90AF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196" name="Text Box 76">
                  <a:extLst>
                    <a:ext uri="{FF2B5EF4-FFF2-40B4-BE49-F238E27FC236}">
                      <a16:creationId xmlns:a16="http://schemas.microsoft.com/office/drawing/2014/main" id="{7B740FE1-7A4B-4863-8CBE-FEBE5F5AA5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188" name="Line 77">
                <a:extLst>
                  <a:ext uri="{FF2B5EF4-FFF2-40B4-BE49-F238E27FC236}">
                    <a16:creationId xmlns:a16="http://schemas.microsoft.com/office/drawing/2014/main" id="{4EE1A046-E7FF-492A-8509-3807175E3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9" name="Line 78">
                <a:extLst>
                  <a:ext uri="{FF2B5EF4-FFF2-40B4-BE49-F238E27FC236}">
                    <a16:creationId xmlns:a16="http://schemas.microsoft.com/office/drawing/2014/main" id="{F922B95C-09CC-4320-AFA0-7D91BC0BF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0" name="Line 79">
                <a:extLst>
                  <a:ext uri="{FF2B5EF4-FFF2-40B4-BE49-F238E27FC236}">
                    <a16:creationId xmlns:a16="http://schemas.microsoft.com/office/drawing/2014/main" id="{2FBFE90D-00D4-48CD-928F-9F7346CA1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1" name="Line 80">
                <a:extLst>
                  <a:ext uri="{FF2B5EF4-FFF2-40B4-BE49-F238E27FC236}">
                    <a16:creationId xmlns:a16="http://schemas.microsoft.com/office/drawing/2014/main" id="{B7CF17A2-67CD-4FC0-9DBD-62954E91E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2" name="Line 81">
                <a:extLst>
                  <a:ext uri="{FF2B5EF4-FFF2-40B4-BE49-F238E27FC236}">
                    <a16:creationId xmlns:a16="http://schemas.microsoft.com/office/drawing/2014/main" id="{3967D4A2-B28F-42FF-BEFA-BF0410F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3" name="Line 82">
                <a:extLst>
                  <a:ext uri="{FF2B5EF4-FFF2-40B4-BE49-F238E27FC236}">
                    <a16:creationId xmlns:a16="http://schemas.microsoft.com/office/drawing/2014/main" id="{4400FCAC-8543-43B0-85E6-47A1CE760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4" name="Line 83">
                <a:extLst>
                  <a:ext uri="{FF2B5EF4-FFF2-40B4-BE49-F238E27FC236}">
                    <a16:creationId xmlns:a16="http://schemas.microsoft.com/office/drawing/2014/main" id="{EF1D8FC7-4762-463E-AE05-530BDE536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80" name="Line 84">
              <a:extLst>
                <a:ext uri="{FF2B5EF4-FFF2-40B4-BE49-F238E27FC236}">
                  <a16:creationId xmlns:a16="http://schemas.microsoft.com/office/drawing/2014/main" id="{21D5B2A2-475A-463C-B521-7F79921A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1" name="Text Box 85">
              <a:extLst>
                <a:ext uri="{FF2B5EF4-FFF2-40B4-BE49-F238E27FC236}">
                  <a16:creationId xmlns:a16="http://schemas.microsoft.com/office/drawing/2014/main" id="{595EE034-286D-432E-AB09-827AF6ACA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4824" name="Group 86">
            <a:extLst>
              <a:ext uri="{FF2B5EF4-FFF2-40B4-BE49-F238E27FC236}">
                <a16:creationId xmlns:a16="http://schemas.microsoft.com/office/drawing/2014/main" id="{1E03724A-3DE1-4DF4-AC64-EE7BA698019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154" name="Group 87">
              <a:extLst>
                <a:ext uri="{FF2B5EF4-FFF2-40B4-BE49-F238E27FC236}">
                  <a16:creationId xmlns:a16="http://schemas.microsoft.com/office/drawing/2014/main" id="{17219F4E-EF74-46CF-814D-653092E14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77" name="Oval 88">
                <a:extLst>
                  <a:ext uri="{FF2B5EF4-FFF2-40B4-BE49-F238E27FC236}">
                    <a16:creationId xmlns:a16="http://schemas.microsoft.com/office/drawing/2014/main" id="{053B5414-36FA-404B-9BE9-85D0509A3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8" name="Text Box 89">
                <a:extLst>
                  <a:ext uri="{FF2B5EF4-FFF2-40B4-BE49-F238E27FC236}">
                    <a16:creationId xmlns:a16="http://schemas.microsoft.com/office/drawing/2014/main" id="{3FBAC9E3-BE03-45F2-A670-AA1B243A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55" name="Group 90">
              <a:extLst>
                <a:ext uri="{FF2B5EF4-FFF2-40B4-BE49-F238E27FC236}">
                  <a16:creationId xmlns:a16="http://schemas.microsoft.com/office/drawing/2014/main" id="{74724F7C-9AD1-473C-AD77-85249CC01D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75" name="Oval 91">
                <a:extLst>
                  <a:ext uri="{FF2B5EF4-FFF2-40B4-BE49-F238E27FC236}">
                    <a16:creationId xmlns:a16="http://schemas.microsoft.com/office/drawing/2014/main" id="{19992D88-62F2-4A1E-8B9E-CEDF69F0B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6" name="Text Box 92">
                <a:extLst>
                  <a:ext uri="{FF2B5EF4-FFF2-40B4-BE49-F238E27FC236}">
                    <a16:creationId xmlns:a16="http://schemas.microsoft.com/office/drawing/2014/main" id="{BB744028-8F41-4D81-90E5-E5C90B436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56" name="Group 93">
              <a:extLst>
                <a:ext uri="{FF2B5EF4-FFF2-40B4-BE49-F238E27FC236}">
                  <a16:creationId xmlns:a16="http://schemas.microsoft.com/office/drawing/2014/main" id="{9DD5B182-3A4C-449C-B3FF-B5502DBA0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73" name="Oval 94">
                <a:extLst>
                  <a:ext uri="{FF2B5EF4-FFF2-40B4-BE49-F238E27FC236}">
                    <a16:creationId xmlns:a16="http://schemas.microsoft.com/office/drawing/2014/main" id="{D62FEEAA-9F8B-41D7-8820-AFFE71EFB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74" name="Text Box 95">
                <a:extLst>
                  <a:ext uri="{FF2B5EF4-FFF2-40B4-BE49-F238E27FC236}">
                    <a16:creationId xmlns:a16="http://schemas.microsoft.com/office/drawing/2014/main" id="{25E5BA2F-8231-4AA5-806B-33E4851B9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57" name="Group 96">
              <a:extLst>
                <a:ext uri="{FF2B5EF4-FFF2-40B4-BE49-F238E27FC236}">
                  <a16:creationId xmlns:a16="http://schemas.microsoft.com/office/drawing/2014/main" id="{0498E0F3-0426-4CE3-B848-A22BEEAD4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71" name="Oval 97">
                <a:extLst>
                  <a:ext uri="{FF2B5EF4-FFF2-40B4-BE49-F238E27FC236}">
                    <a16:creationId xmlns:a16="http://schemas.microsoft.com/office/drawing/2014/main" id="{A048DA5F-23D4-47DF-9E8B-2B5992A2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72" name="Text Box 98">
                <a:extLst>
                  <a:ext uri="{FF2B5EF4-FFF2-40B4-BE49-F238E27FC236}">
                    <a16:creationId xmlns:a16="http://schemas.microsoft.com/office/drawing/2014/main" id="{6EB708E4-6BB0-4A00-9A15-6B5F12C70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58" name="Group 99">
              <a:extLst>
                <a:ext uri="{FF2B5EF4-FFF2-40B4-BE49-F238E27FC236}">
                  <a16:creationId xmlns:a16="http://schemas.microsoft.com/office/drawing/2014/main" id="{F1BFDEF3-1B71-45C1-B12C-CC73882AB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69" name="Oval 100">
                <a:extLst>
                  <a:ext uri="{FF2B5EF4-FFF2-40B4-BE49-F238E27FC236}">
                    <a16:creationId xmlns:a16="http://schemas.microsoft.com/office/drawing/2014/main" id="{C89FAC2D-4B43-4DE5-99EC-BFDCC5F8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70" name="Text Box 101">
                <a:extLst>
                  <a:ext uri="{FF2B5EF4-FFF2-40B4-BE49-F238E27FC236}">
                    <a16:creationId xmlns:a16="http://schemas.microsoft.com/office/drawing/2014/main" id="{B3A1BD02-B6C0-43C1-9EFB-ADB163848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59" name="Group 102">
              <a:extLst>
                <a:ext uri="{FF2B5EF4-FFF2-40B4-BE49-F238E27FC236}">
                  <a16:creationId xmlns:a16="http://schemas.microsoft.com/office/drawing/2014/main" id="{E251056B-776D-4C92-B5B0-F101883F1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67" name="Oval 103">
                <a:extLst>
                  <a:ext uri="{FF2B5EF4-FFF2-40B4-BE49-F238E27FC236}">
                    <a16:creationId xmlns:a16="http://schemas.microsoft.com/office/drawing/2014/main" id="{BE10C55A-F928-4FF7-9629-CFD04DE2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68" name="Text Box 104">
                <a:extLst>
                  <a:ext uri="{FF2B5EF4-FFF2-40B4-BE49-F238E27FC236}">
                    <a16:creationId xmlns:a16="http://schemas.microsoft.com/office/drawing/2014/main" id="{329F81C4-F4A7-479B-A940-70A79BC10E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60" name="Line 105">
              <a:extLst>
                <a:ext uri="{FF2B5EF4-FFF2-40B4-BE49-F238E27FC236}">
                  <a16:creationId xmlns:a16="http://schemas.microsoft.com/office/drawing/2014/main" id="{AD8167C5-06C9-450A-BC03-6BC9ED3D0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1" name="Line 106">
              <a:extLst>
                <a:ext uri="{FF2B5EF4-FFF2-40B4-BE49-F238E27FC236}">
                  <a16:creationId xmlns:a16="http://schemas.microsoft.com/office/drawing/2014/main" id="{02580440-2A4D-4888-A86F-32181738DD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2" name="Line 107">
              <a:extLst>
                <a:ext uri="{FF2B5EF4-FFF2-40B4-BE49-F238E27FC236}">
                  <a16:creationId xmlns:a16="http://schemas.microsoft.com/office/drawing/2014/main" id="{8C21749D-39FB-4638-B787-41F28D848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3" name="Line 108">
              <a:extLst>
                <a:ext uri="{FF2B5EF4-FFF2-40B4-BE49-F238E27FC236}">
                  <a16:creationId xmlns:a16="http://schemas.microsoft.com/office/drawing/2014/main" id="{9C626B04-FE00-41FE-A9E9-B22AFE8E0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4" name="Line 109">
              <a:extLst>
                <a:ext uri="{FF2B5EF4-FFF2-40B4-BE49-F238E27FC236}">
                  <a16:creationId xmlns:a16="http://schemas.microsoft.com/office/drawing/2014/main" id="{DFA53E8A-B153-40C1-BAA4-68AE07F10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5" name="Line 110">
              <a:extLst>
                <a:ext uri="{FF2B5EF4-FFF2-40B4-BE49-F238E27FC236}">
                  <a16:creationId xmlns:a16="http://schemas.microsoft.com/office/drawing/2014/main" id="{B419200F-D418-4143-BADE-DF01894D3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6" name="Line 111">
              <a:extLst>
                <a:ext uri="{FF2B5EF4-FFF2-40B4-BE49-F238E27FC236}">
                  <a16:creationId xmlns:a16="http://schemas.microsoft.com/office/drawing/2014/main" id="{030F26B1-CD8A-4B86-8C3E-4E2C9AFC3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5" name="Group 112">
            <a:extLst>
              <a:ext uri="{FF2B5EF4-FFF2-40B4-BE49-F238E27FC236}">
                <a16:creationId xmlns:a16="http://schemas.microsoft.com/office/drawing/2014/main" id="{C3A36046-4097-4463-B492-06048715153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129" name="Group 113">
              <a:extLst>
                <a:ext uri="{FF2B5EF4-FFF2-40B4-BE49-F238E27FC236}">
                  <a16:creationId xmlns:a16="http://schemas.microsoft.com/office/drawing/2014/main" id="{38795AD0-CDB3-4C20-A6AF-C602F4F3E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152" name="Oval 114">
                <a:extLst>
                  <a:ext uri="{FF2B5EF4-FFF2-40B4-BE49-F238E27FC236}">
                    <a16:creationId xmlns:a16="http://schemas.microsoft.com/office/drawing/2014/main" id="{E8D3AFA0-55A1-4F58-998F-AB7537476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5153" name="Text Box 115">
                <a:extLst>
                  <a:ext uri="{FF2B5EF4-FFF2-40B4-BE49-F238E27FC236}">
                    <a16:creationId xmlns:a16="http://schemas.microsoft.com/office/drawing/2014/main" id="{2FC178F0-2B58-4FFC-AC51-45D655B1AA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130" name="Group 116">
              <a:extLst>
                <a:ext uri="{FF2B5EF4-FFF2-40B4-BE49-F238E27FC236}">
                  <a16:creationId xmlns:a16="http://schemas.microsoft.com/office/drawing/2014/main" id="{F7906DB4-8910-4389-B9CD-2BC8CC976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150" name="Oval 117">
                <a:extLst>
                  <a:ext uri="{FF2B5EF4-FFF2-40B4-BE49-F238E27FC236}">
                    <a16:creationId xmlns:a16="http://schemas.microsoft.com/office/drawing/2014/main" id="{C8D9208F-F597-4849-BED5-887709496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51" name="Text Box 118">
                <a:extLst>
                  <a:ext uri="{FF2B5EF4-FFF2-40B4-BE49-F238E27FC236}">
                    <a16:creationId xmlns:a16="http://schemas.microsoft.com/office/drawing/2014/main" id="{7EC32EFD-084D-4C01-BDD2-A89F6289D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131" name="Group 119">
              <a:extLst>
                <a:ext uri="{FF2B5EF4-FFF2-40B4-BE49-F238E27FC236}">
                  <a16:creationId xmlns:a16="http://schemas.microsoft.com/office/drawing/2014/main" id="{9BAB1F35-15A9-4FCA-9F37-75CBA5773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148" name="Oval 120">
                <a:extLst>
                  <a:ext uri="{FF2B5EF4-FFF2-40B4-BE49-F238E27FC236}">
                    <a16:creationId xmlns:a16="http://schemas.microsoft.com/office/drawing/2014/main" id="{5ABDF58E-D6C2-4F05-A37E-237BB9055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149" name="Text Box 121">
                <a:extLst>
                  <a:ext uri="{FF2B5EF4-FFF2-40B4-BE49-F238E27FC236}">
                    <a16:creationId xmlns:a16="http://schemas.microsoft.com/office/drawing/2014/main" id="{60ED5848-CCAA-4CDF-844F-2AD5EE471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132" name="Group 122">
              <a:extLst>
                <a:ext uri="{FF2B5EF4-FFF2-40B4-BE49-F238E27FC236}">
                  <a16:creationId xmlns:a16="http://schemas.microsoft.com/office/drawing/2014/main" id="{F0ABB4DA-4FBF-41F2-95B8-3F749A52F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146" name="Oval 123">
                <a:extLst>
                  <a:ext uri="{FF2B5EF4-FFF2-40B4-BE49-F238E27FC236}">
                    <a16:creationId xmlns:a16="http://schemas.microsoft.com/office/drawing/2014/main" id="{D24CE856-6255-4B43-9265-FEBE91FB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147" name="Text Box 124">
                <a:extLst>
                  <a:ext uri="{FF2B5EF4-FFF2-40B4-BE49-F238E27FC236}">
                    <a16:creationId xmlns:a16="http://schemas.microsoft.com/office/drawing/2014/main" id="{6D41F7A4-2523-4BAD-B7B5-AC43111DD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133" name="Group 125">
              <a:extLst>
                <a:ext uri="{FF2B5EF4-FFF2-40B4-BE49-F238E27FC236}">
                  <a16:creationId xmlns:a16="http://schemas.microsoft.com/office/drawing/2014/main" id="{84E4C4BD-5253-4839-9DDC-C563F71F9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144" name="Oval 126">
                <a:extLst>
                  <a:ext uri="{FF2B5EF4-FFF2-40B4-BE49-F238E27FC236}">
                    <a16:creationId xmlns:a16="http://schemas.microsoft.com/office/drawing/2014/main" id="{FC9E857F-936A-4331-95A0-49A130955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145" name="Text Box 127">
                <a:extLst>
                  <a:ext uri="{FF2B5EF4-FFF2-40B4-BE49-F238E27FC236}">
                    <a16:creationId xmlns:a16="http://schemas.microsoft.com/office/drawing/2014/main" id="{B04BB120-7054-46BA-93BC-1DB56F9E9E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134" name="Group 128">
              <a:extLst>
                <a:ext uri="{FF2B5EF4-FFF2-40B4-BE49-F238E27FC236}">
                  <a16:creationId xmlns:a16="http://schemas.microsoft.com/office/drawing/2014/main" id="{EEF7D76A-BCC7-4402-8E7A-5F88F39D8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142" name="Oval 129">
                <a:extLst>
                  <a:ext uri="{FF2B5EF4-FFF2-40B4-BE49-F238E27FC236}">
                    <a16:creationId xmlns:a16="http://schemas.microsoft.com/office/drawing/2014/main" id="{932865BA-43EB-400C-AA12-861B0522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143" name="Text Box 130">
                <a:extLst>
                  <a:ext uri="{FF2B5EF4-FFF2-40B4-BE49-F238E27FC236}">
                    <a16:creationId xmlns:a16="http://schemas.microsoft.com/office/drawing/2014/main" id="{D7B90B81-E32D-45DC-8A4C-C0FB46196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135" name="Line 131">
              <a:extLst>
                <a:ext uri="{FF2B5EF4-FFF2-40B4-BE49-F238E27FC236}">
                  <a16:creationId xmlns:a16="http://schemas.microsoft.com/office/drawing/2014/main" id="{F792B0B0-B4D1-4FC6-B43A-42D2B861A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6" name="Line 132">
              <a:extLst>
                <a:ext uri="{FF2B5EF4-FFF2-40B4-BE49-F238E27FC236}">
                  <a16:creationId xmlns:a16="http://schemas.microsoft.com/office/drawing/2014/main" id="{138DBEFE-7EF5-42AE-9F4C-B101AA5A23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7" name="Line 133">
              <a:extLst>
                <a:ext uri="{FF2B5EF4-FFF2-40B4-BE49-F238E27FC236}">
                  <a16:creationId xmlns:a16="http://schemas.microsoft.com/office/drawing/2014/main" id="{7088B624-0C5A-42F0-BFE1-1BA4CF4FF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8" name="Line 134">
              <a:extLst>
                <a:ext uri="{FF2B5EF4-FFF2-40B4-BE49-F238E27FC236}">
                  <a16:creationId xmlns:a16="http://schemas.microsoft.com/office/drawing/2014/main" id="{2DE6CBA3-CBBA-46AF-858B-85C7ED5DD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9" name="Line 135">
              <a:extLst>
                <a:ext uri="{FF2B5EF4-FFF2-40B4-BE49-F238E27FC236}">
                  <a16:creationId xmlns:a16="http://schemas.microsoft.com/office/drawing/2014/main" id="{CACCE5A4-6D6C-43EF-8F44-C9945815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0" name="Line 136">
              <a:extLst>
                <a:ext uri="{FF2B5EF4-FFF2-40B4-BE49-F238E27FC236}">
                  <a16:creationId xmlns:a16="http://schemas.microsoft.com/office/drawing/2014/main" id="{69ABC82E-F817-4D95-84C1-810AAE46B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1" name="Line 137">
              <a:extLst>
                <a:ext uri="{FF2B5EF4-FFF2-40B4-BE49-F238E27FC236}">
                  <a16:creationId xmlns:a16="http://schemas.microsoft.com/office/drawing/2014/main" id="{E0754194-DE34-412A-B96C-782CB50D5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6" name="Group 138">
            <a:extLst>
              <a:ext uri="{FF2B5EF4-FFF2-40B4-BE49-F238E27FC236}">
                <a16:creationId xmlns:a16="http://schemas.microsoft.com/office/drawing/2014/main" id="{BA72F6CB-B4E2-4E37-89BF-B800E738E08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5101" name="Group 139">
              <a:extLst>
                <a:ext uri="{FF2B5EF4-FFF2-40B4-BE49-F238E27FC236}">
                  <a16:creationId xmlns:a16="http://schemas.microsoft.com/office/drawing/2014/main" id="{D982CD63-8AEF-4090-B0A4-4428CEE85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104" name="Group 140">
                <a:extLst>
                  <a:ext uri="{FF2B5EF4-FFF2-40B4-BE49-F238E27FC236}">
                    <a16:creationId xmlns:a16="http://schemas.microsoft.com/office/drawing/2014/main" id="{240FE95C-EC54-456A-96E9-C9BD5C7812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127" name="Oval 141">
                  <a:extLst>
                    <a:ext uri="{FF2B5EF4-FFF2-40B4-BE49-F238E27FC236}">
                      <a16:creationId xmlns:a16="http://schemas.microsoft.com/office/drawing/2014/main" id="{3454A435-1BDA-49A2-BCD9-AFC5891FA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5128" name="Text Box 142">
                  <a:extLst>
                    <a:ext uri="{FF2B5EF4-FFF2-40B4-BE49-F238E27FC236}">
                      <a16:creationId xmlns:a16="http://schemas.microsoft.com/office/drawing/2014/main" id="{A63A164D-E5E0-49C6-82C2-A01A95DECE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105" name="Group 143">
                <a:extLst>
                  <a:ext uri="{FF2B5EF4-FFF2-40B4-BE49-F238E27FC236}">
                    <a16:creationId xmlns:a16="http://schemas.microsoft.com/office/drawing/2014/main" id="{C6B0B748-E8D1-4C36-BD93-E6EE25F8BB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125" name="Oval 144">
                  <a:extLst>
                    <a:ext uri="{FF2B5EF4-FFF2-40B4-BE49-F238E27FC236}">
                      <a16:creationId xmlns:a16="http://schemas.microsoft.com/office/drawing/2014/main" id="{6AC4CC88-D18E-48DF-8DF1-3138CAEE5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26" name="Text Box 145">
                  <a:extLst>
                    <a:ext uri="{FF2B5EF4-FFF2-40B4-BE49-F238E27FC236}">
                      <a16:creationId xmlns:a16="http://schemas.microsoft.com/office/drawing/2014/main" id="{CF31562D-18F3-424B-9260-5D8D3520BF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106" name="Group 146">
                <a:extLst>
                  <a:ext uri="{FF2B5EF4-FFF2-40B4-BE49-F238E27FC236}">
                    <a16:creationId xmlns:a16="http://schemas.microsoft.com/office/drawing/2014/main" id="{0A4C067D-EC3F-4AF3-B53C-FC78A35509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123" name="Oval 147">
                  <a:extLst>
                    <a:ext uri="{FF2B5EF4-FFF2-40B4-BE49-F238E27FC236}">
                      <a16:creationId xmlns:a16="http://schemas.microsoft.com/office/drawing/2014/main" id="{AF08DBFC-FC3A-4F73-A144-D63830A3E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5124" name="Text Box 148">
                  <a:extLst>
                    <a:ext uri="{FF2B5EF4-FFF2-40B4-BE49-F238E27FC236}">
                      <a16:creationId xmlns:a16="http://schemas.microsoft.com/office/drawing/2014/main" id="{F31C95A4-8307-4C49-8677-66F0FA2083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107" name="Group 149">
                <a:extLst>
                  <a:ext uri="{FF2B5EF4-FFF2-40B4-BE49-F238E27FC236}">
                    <a16:creationId xmlns:a16="http://schemas.microsoft.com/office/drawing/2014/main" id="{531E141C-9BE2-4D92-97EC-C5E9587FE4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121" name="Oval 150">
                  <a:extLst>
                    <a:ext uri="{FF2B5EF4-FFF2-40B4-BE49-F238E27FC236}">
                      <a16:creationId xmlns:a16="http://schemas.microsoft.com/office/drawing/2014/main" id="{EF7A6AA7-8903-4E44-82FB-64327BD90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122" name="Text Box 151">
                  <a:extLst>
                    <a:ext uri="{FF2B5EF4-FFF2-40B4-BE49-F238E27FC236}">
                      <a16:creationId xmlns:a16="http://schemas.microsoft.com/office/drawing/2014/main" id="{FFC22A0C-F67B-4412-903F-059625B141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108" name="Group 152">
                <a:extLst>
                  <a:ext uri="{FF2B5EF4-FFF2-40B4-BE49-F238E27FC236}">
                    <a16:creationId xmlns:a16="http://schemas.microsoft.com/office/drawing/2014/main" id="{18206DC1-CEDC-4D24-9C4B-37B279A2C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119" name="Oval 153">
                  <a:extLst>
                    <a:ext uri="{FF2B5EF4-FFF2-40B4-BE49-F238E27FC236}">
                      <a16:creationId xmlns:a16="http://schemas.microsoft.com/office/drawing/2014/main" id="{40EDE633-0C42-40FD-B116-DFBA3DD0C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5120" name="Text Box 154">
                  <a:extLst>
                    <a:ext uri="{FF2B5EF4-FFF2-40B4-BE49-F238E27FC236}">
                      <a16:creationId xmlns:a16="http://schemas.microsoft.com/office/drawing/2014/main" id="{644A97EB-660F-4CD8-AE26-CCB63F351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109" name="Group 155">
                <a:extLst>
                  <a:ext uri="{FF2B5EF4-FFF2-40B4-BE49-F238E27FC236}">
                    <a16:creationId xmlns:a16="http://schemas.microsoft.com/office/drawing/2014/main" id="{6FDAC8A1-26EA-4362-AE57-EE21E44D1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117" name="Oval 156">
                  <a:extLst>
                    <a:ext uri="{FF2B5EF4-FFF2-40B4-BE49-F238E27FC236}">
                      <a16:creationId xmlns:a16="http://schemas.microsoft.com/office/drawing/2014/main" id="{FDAA0218-452B-4D2B-8B47-55E155D02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5118" name="Text Box 157">
                  <a:extLst>
                    <a:ext uri="{FF2B5EF4-FFF2-40B4-BE49-F238E27FC236}">
                      <a16:creationId xmlns:a16="http://schemas.microsoft.com/office/drawing/2014/main" id="{B2887AAD-61E3-4224-8DB0-637B88487E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110" name="Line 158">
                <a:extLst>
                  <a:ext uri="{FF2B5EF4-FFF2-40B4-BE49-F238E27FC236}">
                    <a16:creationId xmlns:a16="http://schemas.microsoft.com/office/drawing/2014/main" id="{64114BED-2204-46DF-8E4A-E7E3FEB6F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1" name="Line 159">
                <a:extLst>
                  <a:ext uri="{FF2B5EF4-FFF2-40B4-BE49-F238E27FC236}">
                    <a16:creationId xmlns:a16="http://schemas.microsoft.com/office/drawing/2014/main" id="{51EEBF09-292B-4453-9F42-A6ED942C7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2" name="Line 160">
                <a:extLst>
                  <a:ext uri="{FF2B5EF4-FFF2-40B4-BE49-F238E27FC236}">
                    <a16:creationId xmlns:a16="http://schemas.microsoft.com/office/drawing/2014/main" id="{455DFB9C-8800-48D1-96A6-8A57D790B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3" name="Line 161">
                <a:extLst>
                  <a:ext uri="{FF2B5EF4-FFF2-40B4-BE49-F238E27FC236}">
                    <a16:creationId xmlns:a16="http://schemas.microsoft.com/office/drawing/2014/main" id="{735A8F67-FCCC-4648-9624-3D00C2EC5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4" name="Line 162">
                <a:extLst>
                  <a:ext uri="{FF2B5EF4-FFF2-40B4-BE49-F238E27FC236}">
                    <a16:creationId xmlns:a16="http://schemas.microsoft.com/office/drawing/2014/main" id="{DD9F7E29-0A09-4FD1-9D44-A81292B02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5" name="Line 163">
                <a:extLst>
                  <a:ext uri="{FF2B5EF4-FFF2-40B4-BE49-F238E27FC236}">
                    <a16:creationId xmlns:a16="http://schemas.microsoft.com/office/drawing/2014/main" id="{B7FD1CCD-108B-4C12-B9E9-A94479BE7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16" name="Line 164">
                <a:extLst>
                  <a:ext uri="{FF2B5EF4-FFF2-40B4-BE49-F238E27FC236}">
                    <a16:creationId xmlns:a16="http://schemas.microsoft.com/office/drawing/2014/main" id="{3118E434-C340-4AD3-BF22-B6E0DC6F7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02" name="Line 165">
              <a:extLst>
                <a:ext uri="{FF2B5EF4-FFF2-40B4-BE49-F238E27FC236}">
                  <a16:creationId xmlns:a16="http://schemas.microsoft.com/office/drawing/2014/main" id="{49BE71BE-844B-46E5-8D37-68E5AE6C4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3" name="Text Box 166">
              <a:extLst>
                <a:ext uri="{FF2B5EF4-FFF2-40B4-BE49-F238E27FC236}">
                  <a16:creationId xmlns:a16="http://schemas.microsoft.com/office/drawing/2014/main" id="{77176A83-B5EC-4AF6-8A35-913B1FE9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4827" name="Group 167">
            <a:extLst>
              <a:ext uri="{FF2B5EF4-FFF2-40B4-BE49-F238E27FC236}">
                <a16:creationId xmlns:a16="http://schemas.microsoft.com/office/drawing/2014/main" id="{8C7BDD1C-F0BE-40C8-A4E6-F4CEB5398B1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76" name="Group 168">
              <a:extLst>
                <a:ext uri="{FF2B5EF4-FFF2-40B4-BE49-F238E27FC236}">
                  <a16:creationId xmlns:a16="http://schemas.microsoft.com/office/drawing/2014/main" id="{75B9D794-D538-469A-8A78-93BC6BCBB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99" name="Oval 169">
                <a:extLst>
                  <a:ext uri="{FF2B5EF4-FFF2-40B4-BE49-F238E27FC236}">
                    <a16:creationId xmlns:a16="http://schemas.microsoft.com/office/drawing/2014/main" id="{1C289E20-6262-4B4D-A3A6-5753799DE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100" name="Text Box 170">
                <a:extLst>
                  <a:ext uri="{FF2B5EF4-FFF2-40B4-BE49-F238E27FC236}">
                    <a16:creationId xmlns:a16="http://schemas.microsoft.com/office/drawing/2014/main" id="{E9EE9699-63B1-4105-A0C1-5D5C9C84B2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77" name="Group 171">
              <a:extLst>
                <a:ext uri="{FF2B5EF4-FFF2-40B4-BE49-F238E27FC236}">
                  <a16:creationId xmlns:a16="http://schemas.microsoft.com/office/drawing/2014/main" id="{9265DDB5-FE14-43E4-B085-7F5E32E36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97" name="Oval 172">
                <a:extLst>
                  <a:ext uri="{FF2B5EF4-FFF2-40B4-BE49-F238E27FC236}">
                    <a16:creationId xmlns:a16="http://schemas.microsoft.com/office/drawing/2014/main" id="{44FE96B7-4886-4D2F-B550-182EAD051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98" name="Text Box 173">
                <a:extLst>
                  <a:ext uri="{FF2B5EF4-FFF2-40B4-BE49-F238E27FC236}">
                    <a16:creationId xmlns:a16="http://schemas.microsoft.com/office/drawing/2014/main" id="{76AB60F5-9A4F-46C1-8652-1D5A47F60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78" name="Group 174">
              <a:extLst>
                <a:ext uri="{FF2B5EF4-FFF2-40B4-BE49-F238E27FC236}">
                  <a16:creationId xmlns:a16="http://schemas.microsoft.com/office/drawing/2014/main" id="{CD1ABAC6-7A7E-4A55-97DB-927C47826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95" name="Oval 175">
                <a:extLst>
                  <a:ext uri="{FF2B5EF4-FFF2-40B4-BE49-F238E27FC236}">
                    <a16:creationId xmlns:a16="http://schemas.microsoft.com/office/drawing/2014/main" id="{4399DB47-BE06-4B67-8CB2-05F1FB7D4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5096" name="Text Box 176">
                <a:extLst>
                  <a:ext uri="{FF2B5EF4-FFF2-40B4-BE49-F238E27FC236}">
                    <a16:creationId xmlns:a16="http://schemas.microsoft.com/office/drawing/2014/main" id="{E76CA6C3-7152-4F3F-A310-6F37688CF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79" name="Group 177">
              <a:extLst>
                <a:ext uri="{FF2B5EF4-FFF2-40B4-BE49-F238E27FC236}">
                  <a16:creationId xmlns:a16="http://schemas.microsoft.com/office/drawing/2014/main" id="{FF4EEC40-78CE-4EFE-9664-927FD8F65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93" name="Oval 178">
                <a:extLst>
                  <a:ext uri="{FF2B5EF4-FFF2-40B4-BE49-F238E27FC236}">
                    <a16:creationId xmlns:a16="http://schemas.microsoft.com/office/drawing/2014/main" id="{F0B59D12-6CD5-4E15-B38A-2F0E3ECC4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94" name="Text Box 179">
                <a:extLst>
                  <a:ext uri="{FF2B5EF4-FFF2-40B4-BE49-F238E27FC236}">
                    <a16:creationId xmlns:a16="http://schemas.microsoft.com/office/drawing/2014/main" id="{6A4D7760-2137-40FD-B0A9-2D4037FC3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80" name="Group 180">
              <a:extLst>
                <a:ext uri="{FF2B5EF4-FFF2-40B4-BE49-F238E27FC236}">
                  <a16:creationId xmlns:a16="http://schemas.microsoft.com/office/drawing/2014/main" id="{01192764-1127-4235-ADCB-46EED3289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91" name="Oval 181">
                <a:extLst>
                  <a:ext uri="{FF2B5EF4-FFF2-40B4-BE49-F238E27FC236}">
                    <a16:creationId xmlns:a16="http://schemas.microsoft.com/office/drawing/2014/main" id="{22E8A775-F17B-4ED5-B62A-438AB1E8E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092" name="Text Box 182">
                <a:extLst>
                  <a:ext uri="{FF2B5EF4-FFF2-40B4-BE49-F238E27FC236}">
                    <a16:creationId xmlns:a16="http://schemas.microsoft.com/office/drawing/2014/main" id="{30BB7276-5617-4462-A790-4A4672C947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81" name="Group 183">
              <a:extLst>
                <a:ext uri="{FF2B5EF4-FFF2-40B4-BE49-F238E27FC236}">
                  <a16:creationId xmlns:a16="http://schemas.microsoft.com/office/drawing/2014/main" id="{076E2824-9891-49BF-BB29-44811F145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89" name="Oval 184">
                <a:extLst>
                  <a:ext uri="{FF2B5EF4-FFF2-40B4-BE49-F238E27FC236}">
                    <a16:creationId xmlns:a16="http://schemas.microsoft.com/office/drawing/2014/main" id="{37A20FAE-7C11-4BCD-BB3B-088EC982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90" name="Text Box 185">
                <a:extLst>
                  <a:ext uri="{FF2B5EF4-FFF2-40B4-BE49-F238E27FC236}">
                    <a16:creationId xmlns:a16="http://schemas.microsoft.com/office/drawing/2014/main" id="{153C3E5C-F097-4334-A508-E0CD1F4F6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82" name="Line 186">
              <a:extLst>
                <a:ext uri="{FF2B5EF4-FFF2-40B4-BE49-F238E27FC236}">
                  <a16:creationId xmlns:a16="http://schemas.microsoft.com/office/drawing/2014/main" id="{5DEEA147-DBBF-4B0C-A0AA-5B0B364BA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3" name="Line 187">
              <a:extLst>
                <a:ext uri="{FF2B5EF4-FFF2-40B4-BE49-F238E27FC236}">
                  <a16:creationId xmlns:a16="http://schemas.microsoft.com/office/drawing/2014/main" id="{2666D2A6-0821-4934-B44F-3087D04418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4" name="Line 188">
              <a:extLst>
                <a:ext uri="{FF2B5EF4-FFF2-40B4-BE49-F238E27FC236}">
                  <a16:creationId xmlns:a16="http://schemas.microsoft.com/office/drawing/2014/main" id="{4784B58D-25CD-47BE-BD19-1E6E2992F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5" name="Line 189">
              <a:extLst>
                <a:ext uri="{FF2B5EF4-FFF2-40B4-BE49-F238E27FC236}">
                  <a16:creationId xmlns:a16="http://schemas.microsoft.com/office/drawing/2014/main" id="{28F6033E-21C2-4AF1-A3A9-276D23D45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6" name="Line 190">
              <a:extLst>
                <a:ext uri="{FF2B5EF4-FFF2-40B4-BE49-F238E27FC236}">
                  <a16:creationId xmlns:a16="http://schemas.microsoft.com/office/drawing/2014/main" id="{2A8EA6B7-4129-402E-B8F8-62BD15CE8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7" name="Line 191">
              <a:extLst>
                <a:ext uri="{FF2B5EF4-FFF2-40B4-BE49-F238E27FC236}">
                  <a16:creationId xmlns:a16="http://schemas.microsoft.com/office/drawing/2014/main" id="{194BCDE2-8C9B-4DCA-A064-AAB324205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8" name="Line 192">
              <a:extLst>
                <a:ext uri="{FF2B5EF4-FFF2-40B4-BE49-F238E27FC236}">
                  <a16:creationId xmlns:a16="http://schemas.microsoft.com/office/drawing/2014/main" id="{4F8E1299-0843-426C-B32F-AF6E24CCC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8" name="Group 193">
            <a:extLst>
              <a:ext uri="{FF2B5EF4-FFF2-40B4-BE49-F238E27FC236}">
                <a16:creationId xmlns:a16="http://schemas.microsoft.com/office/drawing/2014/main" id="{C00015F4-F0EF-4F44-AA48-6F84A8B0B6B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51" name="Group 194">
              <a:extLst>
                <a:ext uri="{FF2B5EF4-FFF2-40B4-BE49-F238E27FC236}">
                  <a16:creationId xmlns:a16="http://schemas.microsoft.com/office/drawing/2014/main" id="{C00909CD-A43F-4E18-B2FF-E3F452ABD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74" name="Oval 195">
                <a:extLst>
                  <a:ext uri="{FF2B5EF4-FFF2-40B4-BE49-F238E27FC236}">
                    <a16:creationId xmlns:a16="http://schemas.microsoft.com/office/drawing/2014/main" id="{219B40E7-26CC-414D-B57A-4C17039C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75" name="Text Box 196">
                <a:extLst>
                  <a:ext uri="{FF2B5EF4-FFF2-40B4-BE49-F238E27FC236}">
                    <a16:creationId xmlns:a16="http://schemas.microsoft.com/office/drawing/2014/main" id="{72F1A2E0-3C5C-45CE-A958-344C83E7D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52" name="Group 197">
              <a:extLst>
                <a:ext uri="{FF2B5EF4-FFF2-40B4-BE49-F238E27FC236}">
                  <a16:creationId xmlns:a16="http://schemas.microsoft.com/office/drawing/2014/main" id="{BE63F131-130D-4519-99AC-C4B7429E3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72" name="Oval 198">
                <a:extLst>
                  <a:ext uri="{FF2B5EF4-FFF2-40B4-BE49-F238E27FC236}">
                    <a16:creationId xmlns:a16="http://schemas.microsoft.com/office/drawing/2014/main" id="{C38EAB18-59F3-4B2C-B67C-12A4D0B29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73" name="Text Box 199">
                <a:extLst>
                  <a:ext uri="{FF2B5EF4-FFF2-40B4-BE49-F238E27FC236}">
                    <a16:creationId xmlns:a16="http://schemas.microsoft.com/office/drawing/2014/main" id="{74972987-2E87-430D-95FB-B456DA466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53" name="Group 200">
              <a:extLst>
                <a:ext uri="{FF2B5EF4-FFF2-40B4-BE49-F238E27FC236}">
                  <a16:creationId xmlns:a16="http://schemas.microsoft.com/office/drawing/2014/main" id="{57510473-CD0D-4D3F-B003-F9AEC51CA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70" name="Oval 201">
                <a:extLst>
                  <a:ext uri="{FF2B5EF4-FFF2-40B4-BE49-F238E27FC236}">
                    <a16:creationId xmlns:a16="http://schemas.microsoft.com/office/drawing/2014/main" id="{6483A6EE-B372-42E1-9652-1B098313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71" name="Text Box 202">
                <a:extLst>
                  <a:ext uri="{FF2B5EF4-FFF2-40B4-BE49-F238E27FC236}">
                    <a16:creationId xmlns:a16="http://schemas.microsoft.com/office/drawing/2014/main" id="{DBDD1641-F5CD-4B48-A4B3-39CD793EE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54" name="Group 203">
              <a:extLst>
                <a:ext uri="{FF2B5EF4-FFF2-40B4-BE49-F238E27FC236}">
                  <a16:creationId xmlns:a16="http://schemas.microsoft.com/office/drawing/2014/main" id="{B22D95A3-FE24-4A15-A913-0B01E881A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68" name="Oval 204">
                <a:extLst>
                  <a:ext uri="{FF2B5EF4-FFF2-40B4-BE49-F238E27FC236}">
                    <a16:creationId xmlns:a16="http://schemas.microsoft.com/office/drawing/2014/main" id="{5CB9ADD6-1FD9-4E01-8191-80F80E527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69" name="Text Box 205">
                <a:extLst>
                  <a:ext uri="{FF2B5EF4-FFF2-40B4-BE49-F238E27FC236}">
                    <a16:creationId xmlns:a16="http://schemas.microsoft.com/office/drawing/2014/main" id="{53600B47-4570-4588-91DF-75EC19303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55" name="Group 206">
              <a:extLst>
                <a:ext uri="{FF2B5EF4-FFF2-40B4-BE49-F238E27FC236}">
                  <a16:creationId xmlns:a16="http://schemas.microsoft.com/office/drawing/2014/main" id="{038E88CC-FC6A-4A40-97F5-EF067E3B6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66" name="Oval 207">
                <a:extLst>
                  <a:ext uri="{FF2B5EF4-FFF2-40B4-BE49-F238E27FC236}">
                    <a16:creationId xmlns:a16="http://schemas.microsoft.com/office/drawing/2014/main" id="{27878E74-3240-4F1B-A551-0BBE86EE3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5067" name="Text Box 208">
                <a:extLst>
                  <a:ext uri="{FF2B5EF4-FFF2-40B4-BE49-F238E27FC236}">
                    <a16:creationId xmlns:a16="http://schemas.microsoft.com/office/drawing/2014/main" id="{D0CD1974-F3A0-42D9-9717-33322547F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56" name="Group 209">
              <a:extLst>
                <a:ext uri="{FF2B5EF4-FFF2-40B4-BE49-F238E27FC236}">
                  <a16:creationId xmlns:a16="http://schemas.microsoft.com/office/drawing/2014/main" id="{E722837A-852D-4DDD-B319-8E884FC796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64" name="Oval 210">
                <a:extLst>
                  <a:ext uri="{FF2B5EF4-FFF2-40B4-BE49-F238E27FC236}">
                    <a16:creationId xmlns:a16="http://schemas.microsoft.com/office/drawing/2014/main" id="{D2C614D5-FD24-4EE0-A3BF-E92A09DA5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65" name="Text Box 211">
                <a:extLst>
                  <a:ext uri="{FF2B5EF4-FFF2-40B4-BE49-F238E27FC236}">
                    <a16:creationId xmlns:a16="http://schemas.microsoft.com/office/drawing/2014/main" id="{DFD2ECE2-04F3-419F-B459-5C7BAE17A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57" name="Line 212">
              <a:extLst>
                <a:ext uri="{FF2B5EF4-FFF2-40B4-BE49-F238E27FC236}">
                  <a16:creationId xmlns:a16="http://schemas.microsoft.com/office/drawing/2014/main" id="{EBD45C4B-45FE-4B59-90DC-9FE4A960E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8" name="Line 213">
              <a:extLst>
                <a:ext uri="{FF2B5EF4-FFF2-40B4-BE49-F238E27FC236}">
                  <a16:creationId xmlns:a16="http://schemas.microsoft.com/office/drawing/2014/main" id="{92E89E96-030E-4D0C-AB15-59596C3036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9" name="Line 214">
              <a:extLst>
                <a:ext uri="{FF2B5EF4-FFF2-40B4-BE49-F238E27FC236}">
                  <a16:creationId xmlns:a16="http://schemas.microsoft.com/office/drawing/2014/main" id="{D85D8CEA-9716-4ABF-B32A-D39BBC63D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0" name="Line 215">
              <a:extLst>
                <a:ext uri="{FF2B5EF4-FFF2-40B4-BE49-F238E27FC236}">
                  <a16:creationId xmlns:a16="http://schemas.microsoft.com/office/drawing/2014/main" id="{7FED89E2-CDA7-4ABE-8B08-EEB33D927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1" name="Line 216">
              <a:extLst>
                <a:ext uri="{FF2B5EF4-FFF2-40B4-BE49-F238E27FC236}">
                  <a16:creationId xmlns:a16="http://schemas.microsoft.com/office/drawing/2014/main" id="{7499E420-39F2-481C-A3BE-6A166CB80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2" name="Line 217">
              <a:extLst>
                <a:ext uri="{FF2B5EF4-FFF2-40B4-BE49-F238E27FC236}">
                  <a16:creationId xmlns:a16="http://schemas.microsoft.com/office/drawing/2014/main" id="{3FF3CB78-9C20-4A96-A457-075FBDFBB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3" name="Line 218">
              <a:extLst>
                <a:ext uri="{FF2B5EF4-FFF2-40B4-BE49-F238E27FC236}">
                  <a16:creationId xmlns:a16="http://schemas.microsoft.com/office/drawing/2014/main" id="{CBCA7B55-B4DE-4E11-AC01-007A2422B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29" name="Group 219">
            <a:extLst>
              <a:ext uri="{FF2B5EF4-FFF2-40B4-BE49-F238E27FC236}">
                <a16:creationId xmlns:a16="http://schemas.microsoft.com/office/drawing/2014/main" id="{D929601D-CB47-4B5C-A638-2146E952307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26" name="Group 220">
              <a:extLst>
                <a:ext uri="{FF2B5EF4-FFF2-40B4-BE49-F238E27FC236}">
                  <a16:creationId xmlns:a16="http://schemas.microsoft.com/office/drawing/2014/main" id="{D0A2239C-5E00-489F-AE6A-EB9F71AC6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49" name="Oval 221">
                <a:extLst>
                  <a:ext uri="{FF2B5EF4-FFF2-40B4-BE49-F238E27FC236}">
                    <a16:creationId xmlns:a16="http://schemas.microsoft.com/office/drawing/2014/main" id="{80F35839-1913-4D10-A44F-DBC14AC3D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50" name="Text Box 222">
                <a:extLst>
                  <a:ext uri="{FF2B5EF4-FFF2-40B4-BE49-F238E27FC236}">
                    <a16:creationId xmlns:a16="http://schemas.microsoft.com/office/drawing/2014/main" id="{9FF4B1D1-F547-4DAF-96F9-26396D75D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27" name="Group 223">
              <a:extLst>
                <a:ext uri="{FF2B5EF4-FFF2-40B4-BE49-F238E27FC236}">
                  <a16:creationId xmlns:a16="http://schemas.microsoft.com/office/drawing/2014/main" id="{672A85B3-7069-4865-BFBD-0FCC7542F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47" name="Oval 224">
                <a:extLst>
                  <a:ext uri="{FF2B5EF4-FFF2-40B4-BE49-F238E27FC236}">
                    <a16:creationId xmlns:a16="http://schemas.microsoft.com/office/drawing/2014/main" id="{FC675CFA-B3B6-486F-AEBE-2CF745073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48" name="Text Box 225">
                <a:extLst>
                  <a:ext uri="{FF2B5EF4-FFF2-40B4-BE49-F238E27FC236}">
                    <a16:creationId xmlns:a16="http://schemas.microsoft.com/office/drawing/2014/main" id="{D4395882-077B-40FB-A8B3-43282175E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28" name="Group 226">
              <a:extLst>
                <a:ext uri="{FF2B5EF4-FFF2-40B4-BE49-F238E27FC236}">
                  <a16:creationId xmlns:a16="http://schemas.microsoft.com/office/drawing/2014/main" id="{47C000A1-B9AF-49C5-8EDA-6C858872F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45" name="Oval 227">
                <a:extLst>
                  <a:ext uri="{FF2B5EF4-FFF2-40B4-BE49-F238E27FC236}">
                    <a16:creationId xmlns:a16="http://schemas.microsoft.com/office/drawing/2014/main" id="{8AE219BE-8C59-4AE3-A0F3-3D8671B75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46" name="Text Box 228">
                <a:extLst>
                  <a:ext uri="{FF2B5EF4-FFF2-40B4-BE49-F238E27FC236}">
                    <a16:creationId xmlns:a16="http://schemas.microsoft.com/office/drawing/2014/main" id="{A3523C9B-613B-4791-804D-5D4A7966B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29" name="Group 229">
              <a:extLst>
                <a:ext uri="{FF2B5EF4-FFF2-40B4-BE49-F238E27FC236}">
                  <a16:creationId xmlns:a16="http://schemas.microsoft.com/office/drawing/2014/main" id="{BB5348A3-D7B7-40D6-BE22-2BF8E565C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43" name="Oval 230">
                <a:extLst>
                  <a:ext uri="{FF2B5EF4-FFF2-40B4-BE49-F238E27FC236}">
                    <a16:creationId xmlns:a16="http://schemas.microsoft.com/office/drawing/2014/main" id="{CF5CEE19-0400-482C-9C4C-1D6069222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44" name="Text Box 231">
                <a:extLst>
                  <a:ext uri="{FF2B5EF4-FFF2-40B4-BE49-F238E27FC236}">
                    <a16:creationId xmlns:a16="http://schemas.microsoft.com/office/drawing/2014/main" id="{8DE81B57-F7A2-4875-8C81-E1649B984F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30" name="Group 232">
              <a:extLst>
                <a:ext uri="{FF2B5EF4-FFF2-40B4-BE49-F238E27FC236}">
                  <a16:creationId xmlns:a16="http://schemas.microsoft.com/office/drawing/2014/main" id="{9F9DA78F-376C-4793-8FA4-BDF908740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41" name="Oval 233">
                <a:extLst>
                  <a:ext uri="{FF2B5EF4-FFF2-40B4-BE49-F238E27FC236}">
                    <a16:creationId xmlns:a16="http://schemas.microsoft.com/office/drawing/2014/main" id="{AAF24B61-67A6-4475-ACF2-A8E5A955D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42" name="Text Box 234">
                <a:extLst>
                  <a:ext uri="{FF2B5EF4-FFF2-40B4-BE49-F238E27FC236}">
                    <a16:creationId xmlns:a16="http://schemas.microsoft.com/office/drawing/2014/main" id="{74C648EE-4408-4223-B03D-1DC4B157C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31" name="Group 235">
              <a:extLst>
                <a:ext uri="{FF2B5EF4-FFF2-40B4-BE49-F238E27FC236}">
                  <a16:creationId xmlns:a16="http://schemas.microsoft.com/office/drawing/2014/main" id="{24513C7C-9288-44CF-8161-36D8E14BE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39" name="Oval 236">
                <a:extLst>
                  <a:ext uri="{FF2B5EF4-FFF2-40B4-BE49-F238E27FC236}">
                    <a16:creationId xmlns:a16="http://schemas.microsoft.com/office/drawing/2014/main" id="{D30A2AFD-BBE1-42FC-9B8C-E2437399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5040" name="Text Box 237">
                <a:extLst>
                  <a:ext uri="{FF2B5EF4-FFF2-40B4-BE49-F238E27FC236}">
                    <a16:creationId xmlns:a16="http://schemas.microsoft.com/office/drawing/2014/main" id="{65EABCC0-7F80-47D5-AC61-04A818A97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32" name="Line 238">
              <a:extLst>
                <a:ext uri="{FF2B5EF4-FFF2-40B4-BE49-F238E27FC236}">
                  <a16:creationId xmlns:a16="http://schemas.microsoft.com/office/drawing/2014/main" id="{D9B02D02-5BE1-45A2-B6D8-D014849EF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Line 239">
              <a:extLst>
                <a:ext uri="{FF2B5EF4-FFF2-40B4-BE49-F238E27FC236}">
                  <a16:creationId xmlns:a16="http://schemas.microsoft.com/office/drawing/2014/main" id="{C541012A-071B-44F4-A42B-25AC843E6B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Line 240">
              <a:extLst>
                <a:ext uri="{FF2B5EF4-FFF2-40B4-BE49-F238E27FC236}">
                  <a16:creationId xmlns:a16="http://schemas.microsoft.com/office/drawing/2014/main" id="{D80696FE-A691-4DD2-B0D2-BD082F243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Line 241">
              <a:extLst>
                <a:ext uri="{FF2B5EF4-FFF2-40B4-BE49-F238E27FC236}">
                  <a16:creationId xmlns:a16="http://schemas.microsoft.com/office/drawing/2014/main" id="{8E1820C8-8FF5-42D2-AF75-1947755D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Line 242">
              <a:extLst>
                <a:ext uri="{FF2B5EF4-FFF2-40B4-BE49-F238E27FC236}">
                  <a16:creationId xmlns:a16="http://schemas.microsoft.com/office/drawing/2014/main" id="{8CFBE209-41C1-4126-9F6A-2AEA716FA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Line 243">
              <a:extLst>
                <a:ext uri="{FF2B5EF4-FFF2-40B4-BE49-F238E27FC236}">
                  <a16:creationId xmlns:a16="http://schemas.microsoft.com/office/drawing/2014/main" id="{D1703F50-32BC-4F31-8D00-59C2BEDDE8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Line 244">
              <a:extLst>
                <a:ext uri="{FF2B5EF4-FFF2-40B4-BE49-F238E27FC236}">
                  <a16:creationId xmlns:a16="http://schemas.microsoft.com/office/drawing/2014/main" id="{F2247727-B383-4A9E-922D-7027A1EAB9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0" name="Group 245">
            <a:extLst>
              <a:ext uri="{FF2B5EF4-FFF2-40B4-BE49-F238E27FC236}">
                <a16:creationId xmlns:a16="http://schemas.microsoft.com/office/drawing/2014/main" id="{BDD5A17D-D77F-4FF2-A26D-2ED130571D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001" name="Group 246">
              <a:extLst>
                <a:ext uri="{FF2B5EF4-FFF2-40B4-BE49-F238E27FC236}">
                  <a16:creationId xmlns:a16="http://schemas.microsoft.com/office/drawing/2014/main" id="{6E3F074C-D145-47E4-A45B-F69E1C019E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024" name="Oval 247">
                <a:extLst>
                  <a:ext uri="{FF2B5EF4-FFF2-40B4-BE49-F238E27FC236}">
                    <a16:creationId xmlns:a16="http://schemas.microsoft.com/office/drawing/2014/main" id="{07067305-76D6-4AED-ADDC-1707970A2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025" name="Text Box 248">
                <a:extLst>
                  <a:ext uri="{FF2B5EF4-FFF2-40B4-BE49-F238E27FC236}">
                    <a16:creationId xmlns:a16="http://schemas.microsoft.com/office/drawing/2014/main" id="{FAB58CBA-826C-4D54-8C38-C17FABFBD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002" name="Group 249">
              <a:extLst>
                <a:ext uri="{FF2B5EF4-FFF2-40B4-BE49-F238E27FC236}">
                  <a16:creationId xmlns:a16="http://schemas.microsoft.com/office/drawing/2014/main" id="{60A30A3C-F8A0-4048-9FAF-966EAAE04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022" name="Oval 250">
                <a:extLst>
                  <a:ext uri="{FF2B5EF4-FFF2-40B4-BE49-F238E27FC236}">
                    <a16:creationId xmlns:a16="http://schemas.microsoft.com/office/drawing/2014/main" id="{94B68C26-6274-45B5-9F25-586554176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23" name="Text Box 251">
                <a:extLst>
                  <a:ext uri="{FF2B5EF4-FFF2-40B4-BE49-F238E27FC236}">
                    <a16:creationId xmlns:a16="http://schemas.microsoft.com/office/drawing/2014/main" id="{26437008-D75A-40A7-9671-CD0E3F26F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003" name="Group 252">
              <a:extLst>
                <a:ext uri="{FF2B5EF4-FFF2-40B4-BE49-F238E27FC236}">
                  <a16:creationId xmlns:a16="http://schemas.microsoft.com/office/drawing/2014/main" id="{B8AA7C88-685B-4BA1-8B81-B0DD7A45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020" name="Oval 253">
                <a:extLst>
                  <a:ext uri="{FF2B5EF4-FFF2-40B4-BE49-F238E27FC236}">
                    <a16:creationId xmlns:a16="http://schemas.microsoft.com/office/drawing/2014/main" id="{4AD00693-3DDE-4198-955D-ACF0A2BF5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021" name="Text Box 254">
                <a:extLst>
                  <a:ext uri="{FF2B5EF4-FFF2-40B4-BE49-F238E27FC236}">
                    <a16:creationId xmlns:a16="http://schemas.microsoft.com/office/drawing/2014/main" id="{83AF1782-EA7A-496E-8A34-DB6653048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004" name="Group 255">
              <a:extLst>
                <a:ext uri="{FF2B5EF4-FFF2-40B4-BE49-F238E27FC236}">
                  <a16:creationId xmlns:a16="http://schemas.microsoft.com/office/drawing/2014/main" id="{586BD57F-D9E7-4561-AFFC-2C4C33A95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018" name="Oval 256">
                <a:extLst>
                  <a:ext uri="{FF2B5EF4-FFF2-40B4-BE49-F238E27FC236}">
                    <a16:creationId xmlns:a16="http://schemas.microsoft.com/office/drawing/2014/main" id="{2D24F0A2-12B2-4A53-B0F4-781EA773F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5019" name="Text Box 257">
                <a:extLst>
                  <a:ext uri="{FF2B5EF4-FFF2-40B4-BE49-F238E27FC236}">
                    <a16:creationId xmlns:a16="http://schemas.microsoft.com/office/drawing/2014/main" id="{323F8A82-CC06-4C37-BCE5-E526D9CD7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005" name="Group 258">
              <a:extLst>
                <a:ext uri="{FF2B5EF4-FFF2-40B4-BE49-F238E27FC236}">
                  <a16:creationId xmlns:a16="http://schemas.microsoft.com/office/drawing/2014/main" id="{867BA9A4-BA51-48D0-AF81-23E63D5A4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016" name="Oval 259">
                <a:extLst>
                  <a:ext uri="{FF2B5EF4-FFF2-40B4-BE49-F238E27FC236}">
                    <a16:creationId xmlns:a16="http://schemas.microsoft.com/office/drawing/2014/main" id="{1829CFD0-A51D-421C-BF85-C03194F47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017" name="Text Box 260">
                <a:extLst>
                  <a:ext uri="{FF2B5EF4-FFF2-40B4-BE49-F238E27FC236}">
                    <a16:creationId xmlns:a16="http://schemas.microsoft.com/office/drawing/2014/main" id="{6136B964-3E41-4F96-9DD4-C252A74C1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006" name="Group 261">
              <a:extLst>
                <a:ext uri="{FF2B5EF4-FFF2-40B4-BE49-F238E27FC236}">
                  <a16:creationId xmlns:a16="http://schemas.microsoft.com/office/drawing/2014/main" id="{58CE3F28-29F6-454D-8CA9-54DE71CB3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014" name="Oval 262">
                <a:extLst>
                  <a:ext uri="{FF2B5EF4-FFF2-40B4-BE49-F238E27FC236}">
                    <a16:creationId xmlns:a16="http://schemas.microsoft.com/office/drawing/2014/main" id="{F451193D-C353-4ECF-99DB-5D64871F6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5015" name="Text Box 263">
                <a:extLst>
                  <a:ext uri="{FF2B5EF4-FFF2-40B4-BE49-F238E27FC236}">
                    <a16:creationId xmlns:a16="http://schemas.microsoft.com/office/drawing/2014/main" id="{164E7575-D87B-4284-8AE8-8EB480E9C8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007" name="Line 264">
              <a:extLst>
                <a:ext uri="{FF2B5EF4-FFF2-40B4-BE49-F238E27FC236}">
                  <a16:creationId xmlns:a16="http://schemas.microsoft.com/office/drawing/2014/main" id="{53A3DF0B-0598-42C8-9A99-2AC9E957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Line 265">
              <a:extLst>
                <a:ext uri="{FF2B5EF4-FFF2-40B4-BE49-F238E27FC236}">
                  <a16:creationId xmlns:a16="http://schemas.microsoft.com/office/drawing/2014/main" id="{41C67A93-82F6-47DF-92E8-0A26AB792F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Line 266">
              <a:extLst>
                <a:ext uri="{FF2B5EF4-FFF2-40B4-BE49-F238E27FC236}">
                  <a16:creationId xmlns:a16="http://schemas.microsoft.com/office/drawing/2014/main" id="{39E9B3F5-2BE2-4E95-BE53-01DD3C6CE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Line 267">
              <a:extLst>
                <a:ext uri="{FF2B5EF4-FFF2-40B4-BE49-F238E27FC236}">
                  <a16:creationId xmlns:a16="http://schemas.microsoft.com/office/drawing/2014/main" id="{2F3D7107-5EA3-4CC7-96DA-2EB9D9B6A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Line 268">
              <a:extLst>
                <a:ext uri="{FF2B5EF4-FFF2-40B4-BE49-F238E27FC236}">
                  <a16:creationId xmlns:a16="http://schemas.microsoft.com/office/drawing/2014/main" id="{115CF565-461B-46BE-BF62-531C3D270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Line 269">
              <a:extLst>
                <a:ext uri="{FF2B5EF4-FFF2-40B4-BE49-F238E27FC236}">
                  <a16:creationId xmlns:a16="http://schemas.microsoft.com/office/drawing/2014/main" id="{64081274-111E-4E99-A48F-313CCEF26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Line 270">
              <a:extLst>
                <a:ext uri="{FF2B5EF4-FFF2-40B4-BE49-F238E27FC236}">
                  <a16:creationId xmlns:a16="http://schemas.microsoft.com/office/drawing/2014/main" id="{83AA9F7F-D8B7-4694-91FD-AB2357A328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1" name="Group 271">
            <a:extLst>
              <a:ext uri="{FF2B5EF4-FFF2-40B4-BE49-F238E27FC236}">
                <a16:creationId xmlns:a16="http://schemas.microsoft.com/office/drawing/2014/main" id="{3763A0B7-5937-43C5-9C4B-BE23E8FC5BC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4973" name="Group 272">
              <a:extLst>
                <a:ext uri="{FF2B5EF4-FFF2-40B4-BE49-F238E27FC236}">
                  <a16:creationId xmlns:a16="http://schemas.microsoft.com/office/drawing/2014/main" id="{813B9458-3015-44CD-9CCF-0CD78A199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976" name="Group 273">
                <a:extLst>
                  <a:ext uri="{FF2B5EF4-FFF2-40B4-BE49-F238E27FC236}">
                    <a16:creationId xmlns:a16="http://schemas.microsoft.com/office/drawing/2014/main" id="{3818F9FB-DA87-4B16-B1F1-455EA8E4D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99" name="Oval 274">
                  <a:extLst>
                    <a:ext uri="{FF2B5EF4-FFF2-40B4-BE49-F238E27FC236}">
                      <a16:creationId xmlns:a16="http://schemas.microsoft.com/office/drawing/2014/main" id="{94F5AEC1-98E4-4E17-8E30-FFA6DF00F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000" name="Text Box 275">
                  <a:extLst>
                    <a:ext uri="{FF2B5EF4-FFF2-40B4-BE49-F238E27FC236}">
                      <a16:creationId xmlns:a16="http://schemas.microsoft.com/office/drawing/2014/main" id="{5D32C687-F6E1-4F5F-90FD-63B6BC23AA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77" name="Group 276">
                <a:extLst>
                  <a:ext uri="{FF2B5EF4-FFF2-40B4-BE49-F238E27FC236}">
                    <a16:creationId xmlns:a16="http://schemas.microsoft.com/office/drawing/2014/main" id="{644C4488-A8A3-419C-9203-C39C03DA0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97" name="Oval 277">
                  <a:extLst>
                    <a:ext uri="{FF2B5EF4-FFF2-40B4-BE49-F238E27FC236}">
                      <a16:creationId xmlns:a16="http://schemas.microsoft.com/office/drawing/2014/main" id="{C91951B1-AECB-4666-B47D-381C15DB6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998" name="Text Box 278">
                  <a:extLst>
                    <a:ext uri="{FF2B5EF4-FFF2-40B4-BE49-F238E27FC236}">
                      <a16:creationId xmlns:a16="http://schemas.microsoft.com/office/drawing/2014/main" id="{4FBE042D-F53E-47FD-B856-FDD8F944D0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78" name="Group 279">
                <a:extLst>
                  <a:ext uri="{FF2B5EF4-FFF2-40B4-BE49-F238E27FC236}">
                    <a16:creationId xmlns:a16="http://schemas.microsoft.com/office/drawing/2014/main" id="{FA3C1D79-D71E-4AB2-8117-DE141A88DE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95" name="Oval 280">
                  <a:extLst>
                    <a:ext uri="{FF2B5EF4-FFF2-40B4-BE49-F238E27FC236}">
                      <a16:creationId xmlns:a16="http://schemas.microsoft.com/office/drawing/2014/main" id="{81DA4EB1-99B2-4536-97FC-3654B395C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96" name="Text Box 281">
                  <a:extLst>
                    <a:ext uri="{FF2B5EF4-FFF2-40B4-BE49-F238E27FC236}">
                      <a16:creationId xmlns:a16="http://schemas.microsoft.com/office/drawing/2014/main" id="{F29EA73F-4CA1-4D70-B4F3-37B16DE48B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79" name="Group 282">
                <a:extLst>
                  <a:ext uri="{FF2B5EF4-FFF2-40B4-BE49-F238E27FC236}">
                    <a16:creationId xmlns:a16="http://schemas.microsoft.com/office/drawing/2014/main" id="{B3811A04-D712-4924-992F-B26FD9988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93" name="Oval 283">
                  <a:extLst>
                    <a:ext uri="{FF2B5EF4-FFF2-40B4-BE49-F238E27FC236}">
                      <a16:creationId xmlns:a16="http://schemas.microsoft.com/office/drawing/2014/main" id="{2F36E455-55BF-47BF-BC66-564F52EDD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4994" name="Text Box 284">
                  <a:extLst>
                    <a:ext uri="{FF2B5EF4-FFF2-40B4-BE49-F238E27FC236}">
                      <a16:creationId xmlns:a16="http://schemas.microsoft.com/office/drawing/2014/main" id="{0B8D486B-2A3D-44C9-A81B-0DB2DA731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80" name="Group 285">
                <a:extLst>
                  <a:ext uri="{FF2B5EF4-FFF2-40B4-BE49-F238E27FC236}">
                    <a16:creationId xmlns:a16="http://schemas.microsoft.com/office/drawing/2014/main" id="{127C3C71-E7DE-4DF2-89DE-1CB71D691E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91" name="Oval 286">
                  <a:extLst>
                    <a:ext uri="{FF2B5EF4-FFF2-40B4-BE49-F238E27FC236}">
                      <a16:creationId xmlns:a16="http://schemas.microsoft.com/office/drawing/2014/main" id="{212FDCF7-8A44-411B-8C95-3118F8221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92" name="Text Box 287">
                  <a:extLst>
                    <a:ext uri="{FF2B5EF4-FFF2-40B4-BE49-F238E27FC236}">
                      <a16:creationId xmlns:a16="http://schemas.microsoft.com/office/drawing/2014/main" id="{54439B15-B1C2-4E14-9EA5-BAC8B38495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81" name="Group 288">
                <a:extLst>
                  <a:ext uri="{FF2B5EF4-FFF2-40B4-BE49-F238E27FC236}">
                    <a16:creationId xmlns:a16="http://schemas.microsoft.com/office/drawing/2014/main" id="{CB93A4FC-F93E-4FC2-9C63-7FDD20C921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89" name="Oval 289">
                  <a:extLst>
                    <a:ext uri="{FF2B5EF4-FFF2-40B4-BE49-F238E27FC236}">
                      <a16:creationId xmlns:a16="http://schemas.microsoft.com/office/drawing/2014/main" id="{6F791B70-C0DC-404C-953D-76AF6F39E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90" name="Text Box 290">
                  <a:extLst>
                    <a:ext uri="{FF2B5EF4-FFF2-40B4-BE49-F238E27FC236}">
                      <a16:creationId xmlns:a16="http://schemas.microsoft.com/office/drawing/2014/main" id="{61478D02-C48F-40A3-924A-DB4D1332F0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82" name="Line 291">
                <a:extLst>
                  <a:ext uri="{FF2B5EF4-FFF2-40B4-BE49-F238E27FC236}">
                    <a16:creationId xmlns:a16="http://schemas.microsoft.com/office/drawing/2014/main" id="{5754C1F6-2C27-42E9-A41B-BA4967A20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3" name="Line 292">
                <a:extLst>
                  <a:ext uri="{FF2B5EF4-FFF2-40B4-BE49-F238E27FC236}">
                    <a16:creationId xmlns:a16="http://schemas.microsoft.com/office/drawing/2014/main" id="{57D42BAF-FEBE-4CEF-B3F8-A7B40B37C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4" name="Line 293">
                <a:extLst>
                  <a:ext uri="{FF2B5EF4-FFF2-40B4-BE49-F238E27FC236}">
                    <a16:creationId xmlns:a16="http://schemas.microsoft.com/office/drawing/2014/main" id="{06C1C511-116B-455C-90A5-9D0E4C736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5" name="Line 294">
                <a:extLst>
                  <a:ext uri="{FF2B5EF4-FFF2-40B4-BE49-F238E27FC236}">
                    <a16:creationId xmlns:a16="http://schemas.microsoft.com/office/drawing/2014/main" id="{2E46614F-44E1-4EE6-B4E1-09173E94B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6" name="Line 295">
                <a:extLst>
                  <a:ext uri="{FF2B5EF4-FFF2-40B4-BE49-F238E27FC236}">
                    <a16:creationId xmlns:a16="http://schemas.microsoft.com/office/drawing/2014/main" id="{B6B4CCB2-DC64-46D6-B812-C9DBDB84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7" name="Line 296">
                <a:extLst>
                  <a:ext uri="{FF2B5EF4-FFF2-40B4-BE49-F238E27FC236}">
                    <a16:creationId xmlns:a16="http://schemas.microsoft.com/office/drawing/2014/main" id="{491C7130-AA03-4D2E-BCB2-B65F85B8B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8" name="Line 297">
                <a:extLst>
                  <a:ext uri="{FF2B5EF4-FFF2-40B4-BE49-F238E27FC236}">
                    <a16:creationId xmlns:a16="http://schemas.microsoft.com/office/drawing/2014/main" id="{55D541FD-7214-49B6-AB06-8F241AF98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74" name="Line 298">
              <a:extLst>
                <a:ext uri="{FF2B5EF4-FFF2-40B4-BE49-F238E27FC236}">
                  <a16:creationId xmlns:a16="http://schemas.microsoft.com/office/drawing/2014/main" id="{2A7E7566-62CA-4B2F-B28D-2DC547E7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Text Box 299">
              <a:extLst>
                <a:ext uri="{FF2B5EF4-FFF2-40B4-BE49-F238E27FC236}">
                  <a16:creationId xmlns:a16="http://schemas.microsoft.com/office/drawing/2014/main" id="{2748C00C-39BE-4BFF-BA56-474858A0E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4832" name="Group 300">
            <a:extLst>
              <a:ext uri="{FF2B5EF4-FFF2-40B4-BE49-F238E27FC236}">
                <a16:creationId xmlns:a16="http://schemas.microsoft.com/office/drawing/2014/main" id="{28058673-D404-4ED3-825D-823EC661E4D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948" name="Group 301">
              <a:extLst>
                <a:ext uri="{FF2B5EF4-FFF2-40B4-BE49-F238E27FC236}">
                  <a16:creationId xmlns:a16="http://schemas.microsoft.com/office/drawing/2014/main" id="{5CCE6133-A6D2-4B86-A924-6F09E3735B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971" name="Oval 302">
                <a:extLst>
                  <a:ext uri="{FF2B5EF4-FFF2-40B4-BE49-F238E27FC236}">
                    <a16:creationId xmlns:a16="http://schemas.microsoft.com/office/drawing/2014/main" id="{CE960419-932A-42CB-B7F6-90658A7F8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972" name="Text Box 303">
                <a:extLst>
                  <a:ext uri="{FF2B5EF4-FFF2-40B4-BE49-F238E27FC236}">
                    <a16:creationId xmlns:a16="http://schemas.microsoft.com/office/drawing/2014/main" id="{63F28672-F22B-42C1-BDB4-D7BD3EFA6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949" name="Group 304">
              <a:extLst>
                <a:ext uri="{FF2B5EF4-FFF2-40B4-BE49-F238E27FC236}">
                  <a16:creationId xmlns:a16="http://schemas.microsoft.com/office/drawing/2014/main" id="{F01C252F-E6CE-43C6-A64D-61C52C133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969" name="Oval 305">
                <a:extLst>
                  <a:ext uri="{FF2B5EF4-FFF2-40B4-BE49-F238E27FC236}">
                    <a16:creationId xmlns:a16="http://schemas.microsoft.com/office/drawing/2014/main" id="{F649C2AA-C519-4CB8-BCE3-627BBAD84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4970" name="Text Box 306">
                <a:extLst>
                  <a:ext uri="{FF2B5EF4-FFF2-40B4-BE49-F238E27FC236}">
                    <a16:creationId xmlns:a16="http://schemas.microsoft.com/office/drawing/2014/main" id="{D55B0CA0-EC01-4E39-9451-6A1E2631F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950" name="Group 307">
              <a:extLst>
                <a:ext uri="{FF2B5EF4-FFF2-40B4-BE49-F238E27FC236}">
                  <a16:creationId xmlns:a16="http://schemas.microsoft.com/office/drawing/2014/main" id="{D686EC43-AB8E-470F-94F5-749DA84FB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67" name="Oval 308">
                <a:extLst>
                  <a:ext uri="{FF2B5EF4-FFF2-40B4-BE49-F238E27FC236}">
                    <a16:creationId xmlns:a16="http://schemas.microsoft.com/office/drawing/2014/main" id="{19E61A52-6282-4075-8AB8-B845F92C0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68" name="Text Box 309">
                <a:extLst>
                  <a:ext uri="{FF2B5EF4-FFF2-40B4-BE49-F238E27FC236}">
                    <a16:creationId xmlns:a16="http://schemas.microsoft.com/office/drawing/2014/main" id="{D30B443B-FA9B-4C23-8B12-99BAFC907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951" name="Group 310">
              <a:extLst>
                <a:ext uri="{FF2B5EF4-FFF2-40B4-BE49-F238E27FC236}">
                  <a16:creationId xmlns:a16="http://schemas.microsoft.com/office/drawing/2014/main" id="{EE122764-5842-43B0-BB6C-B3CCB22A7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65" name="Oval 311">
                <a:extLst>
                  <a:ext uri="{FF2B5EF4-FFF2-40B4-BE49-F238E27FC236}">
                    <a16:creationId xmlns:a16="http://schemas.microsoft.com/office/drawing/2014/main" id="{FDF69D76-4A8B-46E1-AB8C-6E32B41C6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66" name="Text Box 312">
                <a:extLst>
                  <a:ext uri="{FF2B5EF4-FFF2-40B4-BE49-F238E27FC236}">
                    <a16:creationId xmlns:a16="http://schemas.microsoft.com/office/drawing/2014/main" id="{DF574F44-D601-4BEB-8601-E8258DD09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952" name="Group 313">
              <a:extLst>
                <a:ext uri="{FF2B5EF4-FFF2-40B4-BE49-F238E27FC236}">
                  <a16:creationId xmlns:a16="http://schemas.microsoft.com/office/drawing/2014/main" id="{2D89E7E8-42BB-4E76-BF06-849B1E565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63" name="Oval 314">
                <a:extLst>
                  <a:ext uri="{FF2B5EF4-FFF2-40B4-BE49-F238E27FC236}">
                    <a16:creationId xmlns:a16="http://schemas.microsoft.com/office/drawing/2014/main" id="{A969A0C8-494D-426E-B106-894745510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64" name="Text Box 315">
                <a:extLst>
                  <a:ext uri="{FF2B5EF4-FFF2-40B4-BE49-F238E27FC236}">
                    <a16:creationId xmlns:a16="http://schemas.microsoft.com/office/drawing/2014/main" id="{CFF02E0A-1DA0-4B89-8EEE-89F255FFB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53" name="Group 316">
              <a:extLst>
                <a:ext uri="{FF2B5EF4-FFF2-40B4-BE49-F238E27FC236}">
                  <a16:creationId xmlns:a16="http://schemas.microsoft.com/office/drawing/2014/main" id="{399A4723-5E2E-4312-AD60-2E6BD02C3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61" name="Oval 317">
                <a:extLst>
                  <a:ext uri="{FF2B5EF4-FFF2-40B4-BE49-F238E27FC236}">
                    <a16:creationId xmlns:a16="http://schemas.microsoft.com/office/drawing/2014/main" id="{7994F4BC-A435-4B52-95D8-C6085F2DA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62" name="Text Box 318">
                <a:extLst>
                  <a:ext uri="{FF2B5EF4-FFF2-40B4-BE49-F238E27FC236}">
                    <a16:creationId xmlns:a16="http://schemas.microsoft.com/office/drawing/2014/main" id="{EB1D3DAC-30EF-4E6D-9F02-0E005D44B3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54" name="Line 319">
              <a:extLst>
                <a:ext uri="{FF2B5EF4-FFF2-40B4-BE49-F238E27FC236}">
                  <a16:creationId xmlns:a16="http://schemas.microsoft.com/office/drawing/2014/main" id="{BB0C5C6D-75D2-43B3-B274-E234CC51A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Line 320">
              <a:extLst>
                <a:ext uri="{FF2B5EF4-FFF2-40B4-BE49-F238E27FC236}">
                  <a16:creationId xmlns:a16="http://schemas.microsoft.com/office/drawing/2014/main" id="{1A4676B7-6B1C-4B54-A6A7-B7EDB3B83F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Line 321">
              <a:extLst>
                <a:ext uri="{FF2B5EF4-FFF2-40B4-BE49-F238E27FC236}">
                  <a16:creationId xmlns:a16="http://schemas.microsoft.com/office/drawing/2014/main" id="{BAF9A26C-6E97-435B-B116-7F411DEBB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Line 322">
              <a:extLst>
                <a:ext uri="{FF2B5EF4-FFF2-40B4-BE49-F238E27FC236}">
                  <a16:creationId xmlns:a16="http://schemas.microsoft.com/office/drawing/2014/main" id="{500B653C-E683-4D42-B334-04E8A0F27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Line 323">
              <a:extLst>
                <a:ext uri="{FF2B5EF4-FFF2-40B4-BE49-F238E27FC236}">
                  <a16:creationId xmlns:a16="http://schemas.microsoft.com/office/drawing/2014/main" id="{21D5E801-FA24-49BB-A6C9-9AD2F62BE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Line 324">
              <a:extLst>
                <a:ext uri="{FF2B5EF4-FFF2-40B4-BE49-F238E27FC236}">
                  <a16:creationId xmlns:a16="http://schemas.microsoft.com/office/drawing/2014/main" id="{37F6FC97-6D7D-4E4A-A7AF-D25088E496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Line 325">
              <a:extLst>
                <a:ext uri="{FF2B5EF4-FFF2-40B4-BE49-F238E27FC236}">
                  <a16:creationId xmlns:a16="http://schemas.microsoft.com/office/drawing/2014/main" id="{99423184-F70B-400B-88D9-4ECD66138D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3" name="Group 326">
            <a:extLst>
              <a:ext uri="{FF2B5EF4-FFF2-40B4-BE49-F238E27FC236}">
                <a16:creationId xmlns:a16="http://schemas.microsoft.com/office/drawing/2014/main" id="{73A47DDD-04C4-4E3F-AA59-533C27ECFAD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4920" name="Group 327">
              <a:extLst>
                <a:ext uri="{FF2B5EF4-FFF2-40B4-BE49-F238E27FC236}">
                  <a16:creationId xmlns:a16="http://schemas.microsoft.com/office/drawing/2014/main" id="{4658A42C-AECC-4723-9D27-8783E4CF7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4923" name="Group 328">
                <a:extLst>
                  <a:ext uri="{FF2B5EF4-FFF2-40B4-BE49-F238E27FC236}">
                    <a16:creationId xmlns:a16="http://schemas.microsoft.com/office/drawing/2014/main" id="{A0A5BC9B-C28A-4D4C-88A2-6FEBF47488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946" name="Oval 329">
                  <a:extLst>
                    <a:ext uri="{FF2B5EF4-FFF2-40B4-BE49-F238E27FC236}">
                      <a16:creationId xmlns:a16="http://schemas.microsoft.com/office/drawing/2014/main" id="{C83F3879-4521-4F5B-BA71-315E4514E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947" name="Text Box 330">
                  <a:extLst>
                    <a:ext uri="{FF2B5EF4-FFF2-40B4-BE49-F238E27FC236}">
                      <a16:creationId xmlns:a16="http://schemas.microsoft.com/office/drawing/2014/main" id="{8BF4079A-BC1F-4CF9-BC10-82C70A4CE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924" name="Group 331">
                <a:extLst>
                  <a:ext uri="{FF2B5EF4-FFF2-40B4-BE49-F238E27FC236}">
                    <a16:creationId xmlns:a16="http://schemas.microsoft.com/office/drawing/2014/main" id="{5E2690F4-F7B5-4384-97E1-84595D8EFD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944" name="Oval 332">
                  <a:extLst>
                    <a:ext uri="{FF2B5EF4-FFF2-40B4-BE49-F238E27FC236}">
                      <a16:creationId xmlns:a16="http://schemas.microsoft.com/office/drawing/2014/main" id="{B55B98CE-E502-4765-95B8-2079D6E4C4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4945" name="Text Box 333">
                  <a:extLst>
                    <a:ext uri="{FF2B5EF4-FFF2-40B4-BE49-F238E27FC236}">
                      <a16:creationId xmlns:a16="http://schemas.microsoft.com/office/drawing/2014/main" id="{910E30FD-932F-4BAB-9F22-773FED1115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925" name="Group 334">
                <a:extLst>
                  <a:ext uri="{FF2B5EF4-FFF2-40B4-BE49-F238E27FC236}">
                    <a16:creationId xmlns:a16="http://schemas.microsoft.com/office/drawing/2014/main" id="{B2625F11-4AE1-437D-8E41-06CA07713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942" name="Oval 335">
                  <a:extLst>
                    <a:ext uri="{FF2B5EF4-FFF2-40B4-BE49-F238E27FC236}">
                      <a16:creationId xmlns:a16="http://schemas.microsoft.com/office/drawing/2014/main" id="{E243205A-6E3E-4C13-B447-07F94820D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943" name="Text Box 336">
                  <a:extLst>
                    <a:ext uri="{FF2B5EF4-FFF2-40B4-BE49-F238E27FC236}">
                      <a16:creationId xmlns:a16="http://schemas.microsoft.com/office/drawing/2014/main" id="{2F584CFB-AA94-4B01-BE63-8A5D25E534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926" name="Group 337">
                <a:extLst>
                  <a:ext uri="{FF2B5EF4-FFF2-40B4-BE49-F238E27FC236}">
                    <a16:creationId xmlns:a16="http://schemas.microsoft.com/office/drawing/2014/main" id="{5EE7514F-AB61-4420-A01E-2C24D25DB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940" name="Oval 338">
                  <a:extLst>
                    <a:ext uri="{FF2B5EF4-FFF2-40B4-BE49-F238E27FC236}">
                      <a16:creationId xmlns:a16="http://schemas.microsoft.com/office/drawing/2014/main" id="{9E9C1505-B8D5-4E0A-B72C-A0372D3EB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941" name="Text Box 339">
                  <a:extLst>
                    <a:ext uri="{FF2B5EF4-FFF2-40B4-BE49-F238E27FC236}">
                      <a16:creationId xmlns:a16="http://schemas.microsoft.com/office/drawing/2014/main" id="{3980C6F0-CAC7-4CEB-A1CA-83EF099C6D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927" name="Group 340">
                <a:extLst>
                  <a:ext uri="{FF2B5EF4-FFF2-40B4-BE49-F238E27FC236}">
                    <a16:creationId xmlns:a16="http://schemas.microsoft.com/office/drawing/2014/main" id="{3B1D118C-2070-4F65-8B5F-0AB5E67C9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938" name="Oval 341">
                  <a:extLst>
                    <a:ext uri="{FF2B5EF4-FFF2-40B4-BE49-F238E27FC236}">
                      <a16:creationId xmlns:a16="http://schemas.microsoft.com/office/drawing/2014/main" id="{D49A7F90-AF7C-4099-AB88-3088A3E09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939" name="Text Box 342">
                  <a:extLst>
                    <a:ext uri="{FF2B5EF4-FFF2-40B4-BE49-F238E27FC236}">
                      <a16:creationId xmlns:a16="http://schemas.microsoft.com/office/drawing/2014/main" id="{7A87741B-A2FE-4617-B39C-F2074CDB9A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928" name="Group 343">
                <a:extLst>
                  <a:ext uri="{FF2B5EF4-FFF2-40B4-BE49-F238E27FC236}">
                    <a16:creationId xmlns:a16="http://schemas.microsoft.com/office/drawing/2014/main" id="{D048DAF0-3B79-4AF7-93AE-8F000ABDD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936" name="Oval 344">
                  <a:extLst>
                    <a:ext uri="{FF2B5EF4-FFF2-40B4-BE49-F238E27FC236}">
                      <a16:creationId xmlns:a16="http://schemas.microsoft.com/office/drawing/2014/main" id="{F504D836-4A67-4491-9434-6B8C0D483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937" name="Text Box 345">
                  <a:extLst>
                    <a:ext uri="{FF2B5EF4-FFF2-40B4-BE49-F238E27FC236}">
                      <a16:creationId xmlns:a16="http://schemas.microsoft.com/office/drawing/2014/main" id="{A20679E2-A3AD-488A-8154-4FAAF46799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929" name="Line 346">
                <a:extLst>
                  <a:ext uri="{FF2B5EF4-FFF2-40B4-BE49-F238E27FC236}">
                    <a16:creationId xmlns:a16="http://schemas.microsoft.com/office/drawing/2014/main" id="{A08A85F4-461A-4C1A-96B0-22E9853C9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0" name="Line 347">
                <a:extLst>
                  <a:ext uri="{FF2B5EF4-FFF2-40B4-BE49-F238E27FC236}">
                    <a16:creationId xmlns:a16="http://schemas.microsoft.com/office/drawing/2014/main" id="{098728A5-F8FB-4B62-9E82-9AC74B18E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1" name="Line 348">
                <a:extLst>
                  <a:ext uri="{FF2B5EF4-FFF2-40B4-BE49-F238E27FC236}">
                    <a16:creationId xmlns:a16="http://schemas.microsoft.com/office/drawing/2014/main" id="{08507FF3-005C-4FD5-B3D5-6A92386BC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2" name="Line 349">
                <a:extLst>
                  <a:ext uri="{FF2B5EF4-FFF2-40B4-BE49-F238E27FC236}">
                    <a16:creationId xmlns:a16="http://schemas.microsoft.com/office/drawing/2014/main" id="{70942D13-0A3D-4B40-98CB-5179D392E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3" name="Line 350">
                <a:extLst>
                  <a:ext uri="{FF2B5EF4-FFF2-40B4-BE49-F238E27FC236}">
                    <a16:creationId xmlns:a16="http://schemas.microsoft.com/office/drawing/2014/main" id="{7FEDEDDC-3629-4F46-92D5-83515CCE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4" name="Line 351">
                <a:extLst>
                  <a:ext uri="{FF2B5EF4-FFF2-40B4-BE49-F238E27FC236}">
                    <a16:creationId xmlns:a16="http://schemas.microsoft.com/office/drawing/2014/main" id="{B26F18A2-C34C-4C3E-9315-1E7613BA6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5" name="Line 352">
                <a:extLst>
                  <a:ext uri="{FF2B5EF4-FFF2-40B4-BE49-F238E27FC236}">
                    <a16:creationId xmlns:a16="http://schemas.microsoft.com/office/drawing/2014/main" id="{67140DCB-F1CE-4B40-9507-4B07D3073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21" name="Line 353">
              <a:extLst>
                <a:ext uri="{FF2B5EF4-FFF2-40B4-BE49-F238E27FC236}">
                  <a16:creationId xmlns:a16="http://schemas.microsoft.com/office/drawing/2014/main" id="{FE05E60D-82C6-4049-B784-48F936C54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Text Box 354">
              <a:extLst>
                <a:ext uri="{FF2B5EF4-FFF2-40B4-BE49-F238E27FC236}">
                  <a16:creationId xmlns:a16="http://schemas.microsoft.com/office/drawing/2014/main" id="{5E2C7C67-B20E-4234-9D5C-E138320BF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4834" name="Group 355">
            <a:extLst>
              <a:ext uri="{FF2B5EF4-FFF2-40B4-BE49-F238E27FC236}">
                <a16:creationId xmlns:a16="http://schemas.microsoft.com/office/drawing/2014/main" id="{E0D8FE98-2416-4502-A501-25803A74B5C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4895" name="Group 356">
              <a:extLst>
                <a:ext uri="{FF2B5EF4-FFF2-40B4-BE49-F238E27FC236}">
                  <a16:creationId xmlns:a16="http://schemas.microsoft.com/office/drawing/2014/main" id="{58D7EFE3-3666-4BA4-A4CA-E7C8E57D0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4918" name="Oval 357">
                <a:extLst>
                  <a:ext uri="{FF2B5EF4-FFF2-40B4-BE49-F238E27FC236}">
                    <a16:creationId xmlns:a16="http://schemas.microsoft.com/office/drawing/2014/main" id="{CAC62A0E-1799-4EE2-828C-4B116AFB2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4919" name="Text Box 358">
                <a:extLst>
                  <a:ext uri="{FF2B5EF4-FFF2-40B4-BE49-F238E27FC236}">
                    <a16:creationId xmlns:a16="http://schemas.microsoft.com/office/drawing/2014/main" id="{11A0E65C-8340-45D6-A757-F5490AB17A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4896" name="Group 359">
              <a:extLst>
                <a:ext uri="{FF2B5EF4-FFF2-40B4-BE49-F238E27FC236}">
                  <a16:creationId xmlns:a16="http://schemas.microsoft.com/office/drawing/2014/main" id="{3B4A64BF-E89D-4E38-9644-2B07C7EF7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4916" name="Oval 360">
                <a:extLst>
                  <a:ext uri="{FF2B5EF4-FFF2-40B4-BE49-F238E27FC236}">
                    <a16:creationId xmlns:a16="http://schemas.microsoft.com/office/drawing/2014/main" id="{CF020A0C-B9AB-480A-A9F0-313BE730D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4917" name="Text Box 361">
                <a:extLst>
                  <a:ext uri="{FF2B5EF4-FFF2-40B4-BE49-F238E27FC236}">
                    <a16:creationId xmlns:a16="http://schemas.microsoft.com/office/drawing/2014/main" id="{D819ADF2-1794-4F01-83B4-1953B2B82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4897" name="Group 362">
              <a:extLst>
                <a:ext uri="{FF2B5EF4-FFF2-40B4-BE49-F238E27FC236}">
                  <a16:creationId xmlns:a16="http://schemas.microsoft.com/office/drawing/2014/main" id="{FBD87223-B083-45D6-A9B6-45816DD6C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4914" name="Oval 363">
                <a:extLst>
                  <a:ext uri="{FF2B5EF4-FFF2-40B4-BE49-F238E27FC236}">
                    <a16:creationId xmlns:a16="http://schemas.microsoft.com/office/drawing/2014/main" id="{A935172E-E006-47A9-B8D1-6E7D0ACB5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4915" name="Text Box 364">
                <a:extLst>
                  <a:ext uri="{FF2B5EF4-FFF2-40B4-BE49-F238E27FC236}">
                    <a16:creationId xmlns:a16="http://schemas.microsoft.com/office/drawing/2014/main" id="{9A86A6D4-C3E4-4AE2-8A38-5BD3F436F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4898" name="Group 365">
              <a:extLst>
                <a:ext uri="{FF2B5EF4-FFF2-40B4-BE49-F238E27FC236}">
                  <a16:creationId xmlns:a16="http://schemas.microsoft.com/office/drawing/2014/main" id="{8B6E02FB-EC1E-491E-8E85-BAA923BEA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4912" name="Oval 366">
                <a:extLst>
                  <a:ext uri="{FF2B5EF4-FFF2-40B4-BE49-F238E27FC236}">
                    <a16:creationId xmlns:a16="http://schemas.microsoft.com/office/drawing/2014/main" id="{A8F1E079-6E73-4CEA-95C8-35F39F1B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4913" name="Text Box 367">
                <a:extLst>
                  <a:ext uri="{FF2B5EF4-FFF2-40B4-BE49-F238E27FC236}">
                    <a16:creationId xmlns:a16="http://schemas.microsoft.com/office/drawing/2014/main" id="{556F2D96-C841-42F3-BF7D-C1C783098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4899" name="Group 368">
              <a:extLst>
                <a:ext uri="{FF2B5EF4-FFF2-40B4-BE49-F238E27FC236}">
                  <a16:creationId xmlns:a16="http://schemas.microsoft.com/office/drawing/2014/main" id="{41B6855C-A21F-47BB-9FBD-3732278AE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4910" name="Oval 369">
                <a:extLst>
                  <a:ext uri="{FF2B5EF4-FFF2-40B4-BE49-F238E27FC236}">
                    <a16:creationId xmlns:a16="http://schemas.microsoft.com/office/drawing/2014/main" id="{24CCC433-B979-4E05-8102-568415D75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4911" name="Text Box 370">
                <a:extLst>
                  <a:ext uri="{FF2B5EF4-FFF2-40B4-BE49-F238E27FC236}">
                    <a16:creationId xmlns:a16="http://schemas.microsoft.com/office/drawing/2014/main" id="{F28B4F55-67E5-4E09-A178-0B854B45F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4900" name="Group 371">
              <a:extLst>
                <a:ext uri="{FF2B5EF4-FFF2-40B4-BE49-F238E27FC236}">
                  <a16:creationId xmlns:a16="http://schemas.microsoft.com/office/drawing/2014/main" id="{E127101B-7287-4B6F-AD4D-48D84333D7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4908" name="Oval 372">
                <a:extLst>
                  <a:ext uri="{FF2B5EF4-FFF2-40B4-BE49-F238E27FC236}">
                    <a16:creationId xmlns:a16="http://schemas.microsoft.com/office/drawing/2014/main" id="{42822451-40B6-4993-9479-703625127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4909" name="Text Box 373">
                <a:extLst>
                  <a:ext uri="{FF2B5EF4-FFF2-40B4-BE49-F238E27FC236}">
                    <a16:creationId xmlns:a16="http://schemas.microsoft.com/office/drawing/2014/main" id="{1383102C-078E-41AA-A5FE-2CE3B6588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4901" name="Line 374">
              <a:extLst>
                <a:ext uri="{FF2B5EF4-FFF2-40B4-BE49-F238E27FC236}">
                  <a16:creationId xmlns:a16="http://schemas.microsoft.com/office/drawing/2014/main" id="{077642D1-39BC-435B-806A-F7DBF4726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375">
              <a:extLst>
                <a:ext uri="{FF2B5EF4-FFF2-40B4-BE49-F238E27FC236}">
                  <a16:creationId xmlns:a16="http://schemas.microsoft.com/office/drawing/2014/main" id="{4E16D888-2967-4497-98F0-2600929CB9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376">
              <a:extLst>
                <a:ext uri="{FF2B5EF4-FFF2-40B4-BE49-F238E27FC236}">
                  <a16:creationId xmlns:a16="http://schemas.microsoft.com/office/drawing/2014/main" id="{7C372CC2-0D9D-464D-B4EC-142D4722B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377">
              <a:extLst>
                <a:ext uri="{FF2B5EF4-FFF2-40B4-BE49-F238E27FC236}">
                  <a16:creationId xmlns:a16="http://schemas.microsoft.com/office/drawing/2014/main" id="{33D77F3E-B101-46E9-B532-E7459F83A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378">
              <a:extLst>
                <a:ext uri="{FF2B5EF4-FFF2-40B4-BE49-F238E27FC236}">
                  <a16:creationId xmlns:a16="http://schemas.microsoft.com/office/drawing/2014/main" id="{21073500-04EC-48FF-A937-A95CD0AFC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379">
              <a:extLst>
                <a:ext uri="{FF2B5EF4-FFF2-40B4-BE49-F238E27FC236}">
                  <a16:creationId xmlns:a16="http://schemas.microsoft.com/office/drawing/2014/main" id="{5F80BCB4-2791-4A2C-972E-A0B77FCDC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380">
              <a:extLst>
                <a:ext uri="{FF2B5EF4-FFF2-40B4-BE49-F238E27FC236}">
                  <a16:creationId xmlns:a16="http://schemas.microsoft.com/office/drawing/2014/main" id="{AE64CDC1-1220-4F2D-AC87-EDB940258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5" name="Group 381">
            <a:extLst>
              <a:ext uri="{FF2B5EF4-FFF2-40B4-BE49-F238E27FC236}">
                <a16:creationId xmlns:a16="http://schemas.microsoft.com/office/drawing/2014/main" id="{2071E959-A9F3-4A1D-A94C-91C745A567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4868" name="AutoShape 382">
              <a:extLst>
                <a:ext uri="{FF2B5EF4-FFF2-40B4-BE49-F238E27FC236}">
                  <a16:creationId xmlns:a16="http://schemas.microsoft.com/office/drawing/2014/main" id="{B0C3DBD3-CFDC-4E6F-803D-E1256A2B6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69" name="Group 383">
              <a:extLst>
                <a:ext uri="{FF2B5EF4-FFF2-40B4-BE49-F238E27FC236}">
                  <a16:creationId xmlns:a16="http://schemas.microsoft.com/office/drawing/2014/main" id="{BF04F3F0-0BC7-42DA-99EE-699CB7EE1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4870" name="Group 384">
                <a:extLst>
                  <a:ext uri="{FF2B5EF4-FFF2-40B4-BE49-F238E27FC236}">
                    <a16:creationId xmlns:a16="http://schemas.microsoft.com/office/drawing/2014/main" id="{3958F8F8-8126-4167-863D-EA6166F3A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4893" name="Oval 385">
                  <a:extLst>
                    <a:ext uri="{FF2B5EF4-FFF2-40B4-BE49-F238E27FC236}">
                      <a16:creationId xmlns:a16="http://schemas.microsoft.com/office/drawing/2014/main" id="{0F5DA9F8-069F-4CC9-9DF4-5C613D8B7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4894" name="Text Box 386">
                  <a:extLst>
                    <a:ext uri="{FF2B5EF4-FFF2-40B4-BE49-F238E27FC236}">
                      <a16:creationId xmlns:a16="http://schemas.microsoft.com/office/drawing/2014/main" id="{EB891D87-2DD0-49A4-9C15-BCFE0BF57F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71" name="Group 387">
                <a:extLst>
                  <a:ext uri="{FF2B5EF4-FFF2-40B4-BE49-F238E27FC236}">
                    <a16:creationId xmlns:a16="http://schemas.microsoft.com/office/drawing/2014/main" id="{95765F94-3FF2-457E-B4E9-6011ABCDB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4891" name="Oval 388">
                  <a:extLst>
                    <a:ext uri="{FF2B5EF4-FFF2-40B4-BE49-F238E27FC236}">
                      <a16:creationId xmlns:a16="http://schemas.microsoft.com/office/drawing/2014/main" id="{578BC0A3-B09F-498C-83BB-BF312998B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4892" name="Text Box 389">
                  <a:extLst>
                    <a:ext uri="{FF2B5EF4-FFF2-40B4-BE49-F238E27FC236}">
                      <a16:creationId xmlns:a16="http://schemas.microsoft.com/office/drawing/2014/main" id="{A4636124-135B-4713-ABDC-5C7AAB3359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72" name="Group 390">
                <a:extLst>
                  <a:ext uri="{FF2B5EF4-FFF2-40B4-BE49-F238E27FC236}">
                    <a16:creationId xmlns:a16="http://schemas.microsoft.com/office/drawing/2014/main" id="{38F57BD6-5F00-42E4-910D-02078E7B67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4889" name="Oval 391">
                  <a:extLst>
                    <a:ext uri="{FF2B5EF4-FFF2-40B4-BE49-F238E27FC236}">
                      <a16:creationId xmlns:a16="http://schemas.microsoft.com/office/drawing/2014/main" id="{710F5F63-50AC-4A3A-91B0-46CB8A78D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4890" name="Text Box 392">
                  <a:extLst>
                    <a:ext uri="{FF2B5EF4-FFF2-40B4-BE49-F238E27FC236}">
                      <a16:creationId xmlns:a16="http://schemas.microsoft.com/office/drawing/2014/main" id="{9E0752CD-36C2-45E4-B8BB-AF0C56E7BB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73" name="Group 393">
                <a:extLst>
                  <a:ext uri="{FF2B5EF4-FFF2-40B4-BE49-F238E27FC236}">
                    <a16:creationId xmlns:a16="http://schemas.microsoft.com/office/drawing/2014/main" id="{E0541809-9B38-46C8-8D0F-C76CF3A130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887" name="Oval 394">
                  <a:extLst>
                    <a:ext uri="{FF2B5EF4-FFF2-40B4-BE49-F238E27FC236}">
                      <a16:creationId xmlns:a16="http://schemas.microsoft.com/office/drawing/2014/main" id="{8D426575-0D46-4A92-9363-1ED8DA977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888" name="Text Box 395">
                  <a:extLst>
                    <a:ext uri="{FF2B5EF4-FFF2-40B4-BE49-F238E27FC236}">
                      <a16:creationId xmlns:a16="http://schemas.microsoft.com/office/drawing/2014/main" id="{36B41E63-BFB1-494D-9040-6F92B9484C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74" name="Group 396">
                <a:extLst>
                  <a:ext uri="{FF2B5EF4-FFF2-40B4-BE49-F238E27FC236}">
                    <a16:creationId xmlns:a16="http://schemas.microsoft.com/office/drawing/2014/main" id="{42B90FA6-2AA4-4B76-9B34-022FC745C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4885" name="Oval 397">
                  <a:extLst>
                    <a:ext uri="{FF2B5EF4-FFF2-40B4-BE49-F238E27FC236}">
                      <a16:creationId xmlns:a16="http://schemas.microsoft.com/office/drawing/2014/main" id="{7F661BC3-8AC2-4BCE-B0EB-DCEEC949C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4886" name="Text Box 398">
                  <a:extLst>
                    <a:ext uri="{FF2B5EF4-FFF2-40B4-BE49-F238E27FC236}">
                      <a16:creationId xmlns:a16="http://schemas.microsoft.com/office/drawing/2014/main" id="{F9F719B8-5D35-45A9-9D40-B58E706161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75" name="Group 399">
                <a:extLst>
                  <a:ext uri="{FF2B5EF4-FFF2-40B4-BE49-F238E27FC236}">
                    <a16:creationId xmlns:a16="http://schemas.microsoft.com/office/drawing/2014/main" id="{A7989984-9BE2-4BB3-BF43-4B76C20A3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4883" name="Oval 400">
                  <a:extLst>
                    <a:ext uri="{FF2B5EF4-FFF2-40B4-BE49-F238E27FC236}">
                      <a16:creationId xmlns:a16="http://schemas.microsoft.com/office/drawing/2014/main" id="{E0D6098B-CD65-4564-BB32-3F7DAFAF2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4884" name="Text Box 401">
                  <a:extLst>
                    <a:ext uri="{FF2B5EF4-FFF2-40B4-BE49-F238E27FC236}">
                      <a16:creationId xmlns:a16="http://schemas.microsoft.com/office/drawing/2014/main" id="{D3CC2395-0287-41FF-AF97-D3232852A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76" name="Line 402">
                <a:extLst>
                  <a:ext uri="{FF2B5EF4-FFF2-40B4-BE49-F238E27FC236}">
                    <a16:creationId xmlns:a16="http://schemas.microsoft.com/office/drawing/2014/main" id="{2643EC71-3471-4A70-8478-6533249BD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Line 403">
                <a:extLst>
                  <a:ext uri="{FF2B5EF4-FFF2-40B4-BE49-F238E27FC236}">
                    <a16:creationId xmlns:a16="http://schemas.microsoft.com/office/drawing/2014/main" id="{C4425CCF-D389-4117-85BB-9E84B4F32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8" name="Line 404">
                <a:extLst>
                  <a:ext uri="{FF2B5EF4-FFF2-40B4-BE49-F238E27FC236}">
                    <a16:creationId xmlns:a16="http://schemas.microsoft.com/office/drawing/2014/main" id="{6A665271-A013-4B80-9BE7-04FB58317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9" name="Line 405">
                <a:extLst>
                  <a:ext uri="{FF2B5EF4-FFF2-40B4-BE49-F238E27FC236}">
                    <a16:creationId xmlns:a16="http://schemas.microsoft.com/office/drawing/2014/main" id="{3D5ECC7C-1346-4BF4-A252-4B6883B8E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Line 406">
                <a:extLst>
                  <a:ext uri="{FF2B5EF4-FFF2-40B4-BE49-F238E27FC236}">
                    <a16:creationId xmlns:a16="http://schemas.microsoft.com/office/drawing/2014/main" id="{8ECBCD82-8C46-48EA-8A32-F5F04564B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Line 407">
                <a:extLst>
                  <a:ext uri="{FF2B5EF4-FFF2-40B4-BE49-F238E27FC236}">
                    <a16:creationId xmlns:a16="http://schemas.microsoft.com/office/drawing/2014/main" id="{0FD38C04-610A-4891-A5F5-C32ACB3F9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Line 408">
                <a:extLst>
                  <a:ext uri="{FF2B5EF4-FFF2-40B4-BE49-F238E27FC236}">
                    <a16:creationId xmlns:a16="http://schemas.microsoft.com/office/drawing/2014/main" id="{5F303FBE-41A8-44EC-8B8F-66981D1F8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36" name="Group 409">
            <a:extLst>
              <a:ext uri="{FF2B5EF4-FFF2-40B4-BE49-F238E27FC236}">
                <a16:creationId xmlns:a16="http://schemas.microsoft.com/office/drawing/2014/main" id="{28BA0A6B-8222-4890-8DB4-6FA3F859B64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4841" name="AutoShape 410">
              <a:extLst>
                <a:ext uri="{FF2B5EF4-FFF2-40B4-BE49-F238E27FC236}">
                  <a16:creationId xmlns:a16="http://schemas.microsoft.com/office/drawing/2014/main" id="{223F4442-04F9-4FCF-9D18-0C022ADD7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4842" name="Group 411">
              <a:extLst>
                <a:ext uri="{FF2B5EF4-FFF2-40B4-BE49-F238E27FC236}">
                  <a16:creationId xmlns:a16="http://schemas.microsoft.com/office/drawing/2014/main" id="{DE125297-C587-496A-A74B-86DAA80F2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4843" name="Group 412">
                <a:extLst>
                  <a:ext uri="{FF2B5EF4-FFF2-40B4-BE49-F238E27FC236}">
                    <a16:creationId xmlns:a16="http://schemas.microsoft.com/office/drawing/2014/main" id="{63E9D753-3C3A-4E38-B2D6-C89D63FA5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199069" name="Oval 413">
                  <a:extLst>
                    <a:ext uri="{FF2B5EF4-FFF2-40B4-BE49-F238E27FC236}">
                      <a16:creationId xmlns:a16="http://schemas.microsoft.com/office/drawing/2014/main" id="{4775FF66-0FCA-4DFB-95A6-32564B4B3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4867" name="Text Box 414">
                  <a:extLst>
                    <a:ext uri="{FF2B5EF4-FFF2-40B4-BE49-F238E27FC236}">
                      <a16:creationId xmlns:a16="http://schemas.microsoft.com/office/drawing/2014/main" id="{DE03A0C2-33A0-463E-9926-3776D7F716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4844" name="Group 415">
                <a:extLst>
                  <a:ext uri="{FF2B5EF4-FFF2-40B4-BE49-F238E27FC236}">
                    <a16:creationId xmlns:a16="http://schemas.microsoft.com/office/drawing/2014/main" id="{D996BFFD-2D5C-4E1B-B78D-ED218F3C7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199072" name="Oval 416">
                  <a:extLst>
                    <a:ext uri="{FF2B5EF4-FFF2-40B4-BE49-F238E27FC236}">
                      <a16:creationId xmlns:a16="http://schemas.microsoft.com/office/drawing/2014/main" id="{DE9D6546-D2E4-4CB4-AC50-99040E4EA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4865" name="Text Box 417">
                  <a:extLst>
                    <a:ext uri="{FF2B5EF4-FFF2-40B4-BE49-F238E27FC236}">
                      <a16:creationId xmlns:a16="http://schemas.microsoft.com/office/drawing/2014/main" id="{2ABE9B08-A1FD-44AB-9F8E-A9B92C68B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4845" name="Group 418">
                <a:extLst>
                  <a:ext uri="{FF2B5EF4-FFF2-40B4-BE49-F238E27FC236}">
                    <a16:creationId xmlns:a16="http://schemas.microsoft.com/office/drawing/2014/main" id="{8D5FB4E7-C585-467B-822F-F7F608E96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199075" name="Oval 419">
                  <a:extLst>
                    <a:ext uri="{FF2B5EF4-FFF2-40B4-BE49-F238E27FC236}">
                      <a16:creationId xmlns:a16="http://schemas.microsoft.com/office/drawing/2014/main" id="{26BB86DF-D870-4FFE-B9D8-B92D72A16E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4863" name="Text Box 420">
                  <a:extLst>
                    <a:ext uri="{FF2B5EF4-FFF2-40B4-BE49-F238E27FC236}">
                      <a16:creationId xmlns:a16="http://schemas.microsoft.com/office/drawing/2014/main" id="{C149E213-447A-40CE-A29C-E34DA91BD1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4846" name="Group 421">
                <a:extLst>
                  <a:ext uri="{FF2B5EF4-FFF2-40B4-BE49-F238E27FC236}">
                    <a16:creationId xmlns:a16="http://schemas.microsoft.com/office/drawing/2014/main" id="{FFF5DB92-F4DF-42F2-841C-BD1078CADD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4860" name="Oval 422">
                  <a:extLst>
                    <a:ext uri="{FF2B5EF4-FFF2-40B4-BE49-F238E27FC236}">
                      <a16:creationId xmlns:a16="http://schemas.microsoft.com/office/drawing/2014/main" id="{60EAD7F0-C175-4B6F-B27C-B43B80B06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4861" name="Text Box 423">
                  <a:extLst>
                    <a:ext uri="{FF2B5EF4-FFF2-40B4-BE49-F238E27FC236}">
                      <a16:creationId xmlns:a16="http://schemas.microsoft.com/office/drawing/2014/main" id="{70152390-CF5C-415A-8580-81516983F2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4847" name="Group 424">
                <a:extLst>
                  <a:ext uri="{FF2B5EF4-FFF2-40B4-BE49-F238E27FC236}">
                    <a16:creationId xmlns:a16="http://schemas.microsoft.com/office/drawing/2014/main" id="{DBDFEF85-EC82-4E71-A6B3-2A6B2DADA5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199081" name="Oval 425">
                  <a:extLst>
                    <a:ext uri="{FF2B5EF4-FFF2-40B4-BE49-F238E27FC236}">
                      <a16:creationId xmlns:a16="http://schemas.microsoft.com/office/drawing/2014/main" id="{7D98422F-A595-47FE-B749-4472EBAED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4859" name="Text Box 426">
                  <a:extLst>
                    <a:ext uri="{FF2B5EF4-FFF2-40B4-BE49-F238E27FC236}">
                      <a16:creationId xmlns:a16="http://schemas.microsoft.com/office/drawing/2014/main" id="{E6B44C4E-AF60-41DC-BC89-0A296C6D9E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4848" name="Group 427">
                <a:extLst>
                  <a:ext uri="{FF2B5EF4-FFF2-40B4-BE49-F238E27FC236}">
                    <a16:creationId xmlns:a16="http://schemas.microsoft.com/office/drawing/2014/main" id="{664F28E1-396E-49B5-A522-E443E7FDD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199084" name="Oval 428">
                  <a:extLst>
                    <a:ext uri="{FF2B5EF4-FFF2-40B4-BE49-F238E27FC236}">
                      <a16:creationId xmlns:a16="http://schemas.microsoft.com/office/drawing/2014/main" id="{3E87F8B5-49B5-464E-BBC3-6BED5EB559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4857" name="Text Box 429">
                  <a:extLst>
                    <a:ext uri="{FF2B5EF4-FFF2-40B4-BE49-F238E27FC236}">
                      <a16:creationId xmlns:a16="http://schemas.microsoft.com/office/drawing/2014/main" id="{A8D93DB4-9C0F-4919-908B-007D8D47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4849" name="Line 430">
                <a:extLst>
                  <a:ext uri="{FF2B5EF4-FFF2-40B4-BE49-F238E27FC236}">
                    <a16:creationId xmlns:a16="http://schemas.microsoft.com/office/drawing/2014/main" id="{5FE59BAF-FEE0-49F3-AF34-10F1A201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0" name="Line 431">
                <a:extLst>
                  <a:ext uri="{FF2B5EF4-FFF2-40B4-BE49-F238E27FC236}">
                    <a16:creationId xmlns:a16="http://schemas.microsoft.com/office/drawing/2014/main" id="{7E3E990B-BA6A-4F55-91CE-1DBF04946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432">
                <a:extLst>
                  <a:ext uri="{FF2B5EF4-FFF2-40B4-BE49-F238E27FC236}">
                    <a16:creationId xmlns:a16="http://schemas.microsoft.com/office/drawing/2014/main" id="{778745CD-5101-4F44-B4C1-63116ACA2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Line 433">
                <a:extLst>
                  <a:ext uri="{FF2B5EF4-FFF2-40B4-BE49-F238E27FC236}">
                    <a16:creationId xmlns:a16="http://schemas.microsoft.com/office/drawing/2014/main" id="{4E7DC892-FC36-4570-95CF-6EBC406C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3" name="Line 434">
                <a:extLst>
                  <a:ext uri="{FF2B5EF4-FFF2-40B4-BE49-F238E27FC236}">
                    <a16:creationId xmlns:a16="http://schemas.microsoft.com/office/drawing/2014/main" id="{3EA67D25-3B7D-4B7C-BCAB-82A3F6E08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Line 435">
                <a:extLst>
                  <a:ext uri="{FF2B5EF4-FFF2-40B4-BE49-F238E27FC236}">
                    <a16:creationId xmlns:a16="http://schemas.microsoft.com/office/drawing/2014/main" id="{CD869834-6A4D-45BA-971B-CA6537332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5" name="Line 436">
                <a:extLst>
                  <a:ext uri="{FF2B5EF4-FFF2-40B4-BE49-F238E27FC236}">
                    <a16:creationId xmlns:a16="http://schemas.microsoft.com/office/drawing/2014/main" id="{F7821A31-9F50-4591-BF38-010993F6F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4837" name="Text Box 465">
            <a:extLst>
              <a:ext uri="{FF2B5EF4-FFF2-40B4-BE49-F238E27FC236}">
                <a16:creationId xmlns:a16="http://schemas.microsoft.com/office/drawing/2014/main" id="{FE6EE4EB-0C1A-4DE9-82F6-3F91A85A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4838" name="Text Box 466">
            <a:extLst>
              <a:ext uri="{FF2B5EF4-FFF2-40B4-BE49-F238E27FC236}">
                <a16:creationId xmlns:a16="http://schemas.microsoft.com/office/drawing/2014/main" id="{D6F4F095-8426-4749-AE7E-25E945467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199123" name="Text Box 467">
            <a:extLst>
              <a:ext uri="{FF2B5EF4-FFF2-40B4-BE49-F238E27FC236}">
                <a16:creationId xmlns:a16="http://schemas.microsoft.com/office/drawing/2014/main" id="{EE230118-7224-4B07-B2CC-1F266061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4840" name="Oval 468">
            <a:extLst>
              <a:ext uri="{FF2B5EF4-FFF2-40B4-BE49-F238E27FC236}">
                <a16:creationId xmlns:a16="http://schemas.microsoft.com/office/drawing/2014/main" id="{62735ACF-2C11-4F5A-8C0D-9AAC90A7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>
            <a:extLst>
              <a:ext uri="{FF2B5EF4-FFF2-40B4-BE49-F238E27FC236}">
                <a16:creationId xmlns:a16="http://schemas.microsoft.com/office/drawing/2014/main" id="{5D09912F-E510-412F-B625-A5A730E2A1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519" y="44622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Operations of DFS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C71DDD-CB6F-49ED-9301-CA694F5C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8458200" cy="457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9B85231D-EA18-4AAC-983D-DD7DBC5C097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84" name="Group 5">
              <a:extLst>
                <a:ext uri="{FF2B5EF4-FFF2-40B4-BE49-F238E27FC236}">
                  <a16:creationId xmlns:a16="http://schemas.microsoft.com/office/drawing/2014/main" id="{891592C3-5BB9-4258-9EB8-5A6B17C3F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307" name="Oval 6">
                <a:extLst>
                  <a:ext uri="{FF2B5EF4-FFF2-40B4-BE49-F238E27FC236}">
                    <a16:creationId xmlns:a16="http://schemas.microsoft.com/office/drawing/2014/main" id="{401A29D0-BBBF-423D-8CD2-7BFF77AA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8" name="Text Box 7">
                <a:extLst>
                  <a:ext uri="{FF2B5EF4-FFF2-40B4-BE49-F238E27FC236}">
                    <a16:creationId xmlns:a16="http://schemas.microsoft.com/office/drawing/2014/main" id="{1F0AE467-9F7A-40FB-9863-F3E9619B4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85" name="Group 8">
              <a:extLst>
                <a:ext uri="{FF2B5EF4-FFF2-40B4-BE49-F238E27FC236}">
                  <a16:creationId xmlns:a16="http://schemas.microsoft.com/office/drawing/2014/main" id="{72A64EB1-6073-4353-87C4-7A12BA618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305" name="Oval 9">
                <a:extLst>
                  <a:ext uri="{FF2B5EF4-FFF2-40B4-BE49-F238E27FC236}">
                    <a16:creationId xmlns:a16="http://schemas.microsoft.com/office/drawing/2014/main" id="{6C45589B-1A51-41CE-A359-6E361BA94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6" name="Text Box 10">
                <a:extLst>
                  <a:ext uri="{FF2B5EF4-FFF2-40B4-BE49-F238E27FC236}">
                    <a16:creationId xmlns:a16="http://schemas.microsoft.com/office/drawing/2014/main" id="{4F4C0818-1630-4E1D-83E3-6551A4EB6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86" name="Group 11">
              <a:extLst>
                <a:ext uri="{FF2B5EF4-FFF2-40B4-BE49-F238E27FC236}">
                  <a16:creationId xmlns:a16="http://schemas.microsoft.com/office/drawing/2014/main" id="{1EA788D0-4470-4A09-AA79-58DF4A596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303" name="Oval 12">
                <a:extLst>
                  <a:ext uri="{FF2B5EF4-FFF2-40B4-BE49-F238E27FC236}">
                    <a16:creationId xmlns:a16="http://schemas.microsoft.com/office/drawing/2014/main" id="{A91C720A-58FF-43E3-82BA-815656397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4" name="Text Box 13">
                <a:extLst>
                  <a:ext uri="{FF2B5EF4-FFF2-40B4-BE49-F238E27FC236}">
                    <a16:creationId xmlns:a16="http://schemas.microsoft.com/office/drawing/2014/main" id="{5693A5CD-1D89-4070-9C8F-7482DD207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87" name="Group 14">
              <a:extLst>
                <a:ext uri="{FF2B5EF4-FFF2-40B4-BE49-F238E27FC236}">
                  <a16:creationId xmlns:a16="http://schemas.microsoft.com/office/drawing/2014/main" id="{794C1E92-431F-4933-9FCE-7C881D5ED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301" name="Oval 15">
                <a:extLst>
                  <a:ext uri="{FF2B5EF4-FFF2-40B4-BE49-F238E27FC236}">
                    <a16:creationId xmlns:a16="http://schemas.microsoft.com/office/drawing/2014/main" id="{6EBBA5DD-B904-49E4-B161-D2F677D9D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2" name="Text Box 16">
                <a:extLst>
                  <a:ext uri="{FF2B5EF4-FFF2-40B4-BE49-F238E27FC236}">
                    <a16:creationId xmlns:a16="http://schemas.microsoft.com/office/drawing/2014/main" id="{DF76597F-1AF3-416F-BC72-D2B8A7463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88" name="Group 17">
              <a:extLst>
                <a:ext uri="{FF2B5EF4-FFF2-40B4-BE49-F238E27FC236}">
                  <a16:creationId xmlns:a16="http://schemas.microsoft.com/office/drawing/2014/main" id="{D4105054-5EC9-4FBD-8EFD-43CDF9395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99" name="Oval 18">
                <a:extLst>
                  <a:ext uri="{FF2B5EF4-FFF2-40B4-BE49-F238E27FC236}">
                    <a16:creationId xmlns:a16="http://schemas.microsoft.com/office/drawing/2014/main" id="{68A7F950-4506-43BE-B110-7F5BB3B6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300" name="Text Box 19">
                <a:extLst>
                  <a:ext uri="{FF2B5EF4-FFF2-40B4-BE49-F238E27FC236}">
                    <a16:creationId xmlns:a16="http://schemas.microsoft.com/office/drawing/2014/main" id="{A6A72EB5-294B-4D6B-AD34-8B09D31C3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89" name="Group 20">
              <a:extLst>
                <a:ext uri="{FF2B5EF4-FFF2-40B4-BE49-F238E27FC236}">
                  <a16:creationId xmlns:a16="http://schemas.microsoft.com/office/drawing/2014/main" id="{DDE24D48-FF33-45EE-BA9B-46127F513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97" name="Oval 21">
                <a:extLst>
                  <a:ext uri="{FF2B5EF4-FFF2-40B4-BE49-F238E27FC236}">
                    <a16:creationId xmlns:a16="http://schemas.microsoft.com/office/drawing/2014/main" id="{AB414DB9-3DEE-46E5-AAE3-B3039C2D4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98" name="Text Box 22">
                <a:extLst>
                  <a:ext uri="{FF2B5EF4-FFF2-40B4-BE49-F238E27FC236}">
                    <a16:creationId xmlns:a16="http://schemas.microsoft.com/office/drawing/2014/main" id="{4FE6B94E-B86E-464E-B985-36068838A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90" name="Line 23">
              <a:extLst>
                <a:ext uri="{FF2B5EF4-FFF2-40B4-BE49-F238E27FC236}">
                  <a16:creationId xmlns:a16="http://schemas.microsoft.com/office/drawing/2014/main" id="{3AB2C560-BEB9-49B1-8577-7FBBECB3C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1" name="Line 24">
              <a:extLst>
                <a:ext uri="{FF2B5EF4-FFF2-40B4-BE49-F238E27FC236}">
                  <a16:creationId xmlns:a16="http://schemas.microsoft.com/office/drawing/2014/main" id="{A1B36B42-6823-4D4D-9464-888D2CA6E5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2" name="Line 25">
              <a:extLst>
                <a:ext uri="{FF2B5EF4-FFF2-40B4-BE49-F238E27FC236}">
                  <a16:creationId xmlns:a16="http://schemas.microsoft.com/office/drawing/2014/main" id="{AB3A9666-0B03-4192-91B1-8AEABEF4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3" name="Line 26">
              <a:extLst>
                <a:ext uri="{FF2B5EF4-FFF2-40B4-BE49-F238E27FC236}">
                  <a16:creationId xmlns:a16="http://schemas.microsoft.com/office/drawing/2014/main" id="{A5B30F90-DE9C-407C-83E8-5777EA44D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4" name="Line 27">
              <a:extLst>
                <a:ext uri="{FF2B5EF4-FFF2-40B4-BE49-F238E27FC236}">
                  <a16:creationId xmlns:a16="http://schemas.microsoft.com/office/drawing/2014/main" id="{D97377F0-15B5-4399-8376-6479AEA4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5" name="Line 28">
              <a:extLst>
                <a:ext uri="{FF2B5EF4-FFF2-40B4-BE49-F238E27FC236}">
                  <a16:creationId xmlns:a16="http://schemas.microsoft.com/office/drawing/2014/main" id="{E5B96B57-E0AC-455A-AE65-90C3C466A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96" name="Line 29">
              <a:extLst>
                <a:ext uri="{FF2B5EF4-FFF2-40B4-BE49-F238E27FC236}">
                  <a16:creationId xmlns:a16="http://schemas.microsoft.com/office/drawing/2014/main" id="{BF31934C-0E8F-42A2-A46F-CF1A3FEEC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5" name="AutoShape 30">
            <a:extLst>
              <a:ext uri="{FF2B5EF4-FFF2-40B4-BE49-F238E27FC236}">
                <a16:creationId xmlns:a16="http://schemas.microsoft.com/office/drawing/2014/main" id="{87CB540E-9BA9-4433-B053-5576A5C3FA52}"/>
              </a:ext>
            </a:extLst>
          </p:cNvPr>
          <p:cNvSpPr>
            <a:spLocks noChangeArrowheads="1"/>
          </p:cNvSpPr>
          <p:nvPr/>
        </p:nvSpPr>
        <p:spPr bwMode="auto">
          <a:xfrm rot="5748254">
            <a:off x="7847807" y="3290094"/>
            <a:ext cx="474662" cy="527050"/>
          </a:xfrm>
          <a:prstGeom prst="curvedDownArrow">
            <a:avLst>
              <a:gd name="adj1" fmla="val 593"/>
              <a:gd name="adj2" fmla="val 40204"/>
              <a:gd name="adj3" fmla="val 36858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35846" name="Group 31">
            <a:extLst>
              <a:ext uri="{FF2B5EF4-FFF2-40B4-BE49-F238E27FC236}">
                <a16:creationId xmlns:a16="http://schemas.microsoft.com/office/drawing/2014/main" id="{C537A728-8B95-4443-9E16-99C4DF06EEE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59" name="Group 32">
              <a:extLst>
                <a:ext uri="{FF2B5EF4-FFF2-40B4-BE49-F238E27FC236}">
                  <a16:creationId xmlns:a16="http://schemas.microsoft.com/office/drawing/2014/main" id="{152360C6-FE39-473D-A6DB-EFEE47706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82" name="Oval 33">
                <a:extLst>
                  <a:ext uri="{FF2B5EF4-FFF2-40B4-BE49-F238E27FC236}">
                    <a16:creationId xmlns:a16="http://schemas.microsoft.com/office/drawing/2014/main" id="{66C38658-A17E-44E0-B8CE-932F44800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83" name="Text Box 34">
                <a:extLst>
                  <a:ext uri="{FF2B5EF4-FFF2-40B4-BE49-F238E27FC236}">
                    <a16:creationId xmlns:a16="http://schemas.microsoft.com/office/drawing/2014/main" id="{F1225396-4D4F-4C0B-A95C-4DCE12FB0B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60" name="Group 35">
              <a:extLst>
                <a:ext uri="{FF2B5EF4-FFF2-40B4-BE49-F238E27FC236}">
                  <a16:creationId xmlns:a16="http://schemas.microsoft.com/office/drawing/2014/main" id="{2DD95F7E-34A2-4197-B559-E46E47E1A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80" name="Oval 36">
                <a:extLst>
                  <a:ext uri="{FF2B5EF4-FFF2-40B4-BE49-F238E27FC236}">
                    <a16:creationId xmlns:a16="http://schemas.microsoft.com/office/drawing/2014/main" id="{E1685031-CF2D-4B1F-A5C5-81B55C0E5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81" name="Text Box 37">
                <a:extLst>
                  <a:ext uri="{FF2B5EF4-FFF2-40B4-BE49-F238E27FC236}">
                    <a16:creationId xmlns:a16="http://schemas.microsoft.com/office/drawing/2014/main" id="{50DD3FB3-3BEA-4853-8ABF-8A554B721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61" name="Group 38">
              <a:extLst>
                <a:ext uri="{FF2B5EF4-FFF2-40B4-BE49-F238E27FC236}">
                  <a16:creationId xmlns:a16="http://schemas.microsoft.com/office/drawing/2014/main" id="{69B5D7B3-8D9E-4BA6-A89E-74042788F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78" name="Oval 39">
                <a:extLst>
                  <a:ext uri="{FF2B5EF4-FFF2-40B4-BE49-F238E27FC236}">
                    <a16:creationId xmlns:a16="http://schemas.microsoft.com/office/drawing/2014/main" id="{FD129059-C087-4652-A074-E96B00A5E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9" name="Text Box 40">
                <a:extLst>
                  <a:ext uri="{FF2B5EF4-FFF2-40B4-BE49-F238E27FC236}">
                    <a16:creationId xmlns:a16="http://schemas.microsoft.com/office/drawing/2014/main" id="{4FB76806-4749-4699-8D83-266C801F2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62" name="Group 41">
              <a:extLst>
                <a:ext uri="{FF2B5EF4-FFF2-40B4-BE49-F238E27FC236}">
                  <a16:creationId xmlns:a16="http://schemas.microsoft.com/office/drawing/2014/main" id="{65DD45F9-1BD8-436B-83D3-AA9877C60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276" name="Oval 42">
                <a:extLst>
                  <a:ext uri="{FF2B5EF4-FFF2-40B4-BE49-F238E27FC236}">
                    <a16:creationId xmlns:a16="http://schemas.microsoft.com/office/drawing/2014/main" id="{F88ABA43-4CB6-465A-AB15-24E7DC3E1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7" name="Text Box 43">
                <a:extLst>
                  <a:ext uri="{FF2B5EF4-FFF2-40B4-BE49-F238E27FC236}">
                    <a16:creationId xmlns:a16="http://schemas.microsoft.com/office/drawing/2014/main" id="{C1241549-14B1-4297-9705-A937EB75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63" name="Group 44">
              <a:extLst>
                <a:ext uri="{FF2B5EF4-FFF2-40B4-BE49-F238E27FC236}">
                  <a16:creationId xmlns:a16="http://schemas.microsoft.com/office/drawing/2014/main" id="{B005DB8B-9B5C-4365-ABDE-74EBF500A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74" name="Oval 45">
                <a:extLst>
                  <a:ext uri="{FF2B5EF4-FFF2-40B4-BE49-F238E27FC236}">
                    <a16:creationId xmlns:a16="http://schemas.microsoft.com/office/drawing/2014/main" id="{A26A6C13-BE54-4427-AF90-0E7F1F431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75" name="Text Box 46">
                <a:extLst>
                  <a:ext uri="{FF2B5EF4-FFF2-40B4-BE49-F238E27FC236}">
                    <a16:creationId xmlns:a16="http://schemas.microsoft.com/office/drawing/2014/main" id="{AF15FCF5-169B-406A-BD8F-FC0CD0868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64" name="Group 47">
              <a:extLst>
                <a:ext uri="{FF2B5EF4-FFF2-40B4-BE49-F238E27FC236}">
                  <a16:creationId xmlns:a16="http://schemas.microsoft.com/office/drawing/2014/main" id="{1A08327D-DEFB-4502-A363-A5B940705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72" name="Oval 48">
                <a:extLst>
                  <a:ext uri="{FF2B5EF4-FFF2-40B4-BE49-F238E27FC236}">
                    <a16:creationId xmlns:a16="http://schemas.microsoft.com/office/drawing/2014/main" id="{003346AE-C540-4246-B856-4FD3D0801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273" name="Text Box 49">
                <a:extLst>
                  <a:ext uri="{FF2B5EF4-FFF2-40B4-BE49-F238E27FC236}">
                    <a16:creationId xmlns:a16="http://schemas.microsoft.com/office/drawing/2014/main" id="{DAE303F0-A064-4015-8C84-BACCC3BF6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65" name="Line 50">
              <a:extLst>
                <a:ext uri="{FF2B5EF4-FFF2-40B4-BE49-F238E27FC236}">
                  <a16:creationId xmlns:a16="http://schemas.microsoft.com/office/drawing/2014/main" id="{7A50FBB4-A666-4889-A9E0-3AAD09A2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6" name="Line 51">
              <a:extLst>
                <a:ext uri="{FF2B5EF4-FFF2-40B4-BE49-F238E27FC236}">
                  <a16:creationId xmlns:a16="http://schemas.microsoft.com/office/drawing/2014/main" id="{26BD6DFA-24A3-41AB-867A-FAD02DE7F2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7" name="Line 52">
              <a:extLst>
                <a:ext uri="{FF2B5EF4-FFF2-40B4-BE49-F238E27FC236}">
                  <a16:creationId xmlns:a16="http://schemas.microsoft.com/office/drawing/2014/main" id="{6BEBAF04-01D8-4282-BFE4-1DE4F422F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8" name="Line 53">
              <a:extLst>
                <a:ext uri="{FF2B5EF4-FFF2-40B4-BE49-F238E27FC236}">
                  <a16:creationId xmlns:a16="http://schemas.microsoft.com/office/drawing/2014/main" id="{0CB246EE-05C6-4A24-A567-1E1295BB4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69" name="Line 54">
              <a:extLst>
                <a:ext uri="{FF2B5EF4-FFF2-40B4-BE49-F238E27FC236}">
                  <a16:creationId xmlns:a16="http://schemas.microsoft.com/office/drawing/2014/main" id="{947CD05D-DDE9-4E3F-A987-664CEFAD6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70" name="Line 55">
              <a:extLst>
                <a:ext uri="{FF2B5EF4-FFF2-40B4-BE49-F238E27FC236}">
                  <a16:creationId xmlns:a16="http://schemas.microsoft.com/office/drawing/2014/main" id="{DCC5E836-2416-4258-8FAA-8093E81D8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71" name="Line 56">
              <a:extLst>
                <a:ext uri="{FF2B5EF4-FFF2-40B4-BE49-F238E27FC236}">
                  <a16:creationId xmlns:a16="http://schemas.microsoft.com/office/drawing/2014/main" id="{9BBC3022-55ED-4BFC-B07D-5330BD35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7" name="Group 57">
            <a:extLst>
              <a:ext uri="{FF2B5EF4-FFF2-40B4-BE49-F238E27FC236}">
                <a16:creationId xmlns:a16="http://schemas.microsoft.com/office/drawing/2014/main" id="{8F662E73-E36A-40CF-8058-AEA22F365AF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897188"/>
            <a:chOff x="1632" y="1392"/>
            <a:chExt cx="2025" cy="1703"/>
          </a:xfrm>
        </p:grpSpPr>
        <p:grpSp>
          <p:nvGrpSpPr>
            <p:cNvPr id="36231" name="Group 58">
              <a:extLst>
                <a:ext uri="{FF2B5EF4-FFF2-40B4-BE49-F238E27FC236}">
                  <a16:creationId xmlns:a16="http://schemas.microsoft.com/office/drawing/2014/main" id="{D4AA9B97-E5AE-4DA7-8BD9-4D05C348A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234" name="Group 59">
                <a:extLst>
                  <a:ext uri="{FF2B5EF4-FFF2-40B4-BE49-F238E27FC236}">
                    <a16:creationId xmlns:a16="http://schemas.microsoft.com/office/drawing/2014/main" id="{3622288C-12A4-4CA2-88EC-EF2DCCCC4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257" name="Oval 60">
                  <a:extLst>
                    <a:ext uri="{FF2B5EF4-FFF2-40B4-BE49-F238E27FC236}">
                      <a16:creationId xmlns:a16="http://schemas.microsoft.com/office/drawing/2014/main" id="{9A195FF6-8F9C-4489-BF66-99541908D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8" name="Text Box 61">
                  <a:extLst>
                    <a:ext uri="{FF2B5EF4-FFF2-40B4-BE49-F238E27FC236}">
                      <a16:creationId xmlns:a16="http://schemas.microsoft.com/office/drawing/2014/main" id="{C9A28EFE-700F-451D-8326-DCA7C3C2D8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235" name="Group 62">
                <a:extLst>
                  <a:ext uri="{FF2B5EF4-FFF2-40B4-BE49-F238E27FC236}">
                    <a16:creationId xmlns:a16="http://schemas.microsoft.com/office/drawing/2014/main" id="{40E0668F-5C41-485F-8767-84563A1D8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255" name="Oval 63">
                  <a:extLst>
                    <a:ext uri="{FF2B5EF4-FFF2-40B4-BE49-F238E27FC236}">
                      <a16:creationId xmlns:a16="http://schemas.microsoft.com/office/drawing/2014/main" id="{189FBD09-9AE7-45E4-83B3-3E4F79281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6" name="Text Box 64">
                  <a:extLst>
                    <a:ext uri="{FF2B5EF4-FFF2-40B4-BE49-F238E27FC236}">
                      <a16:creationId xmlns:a16="http://schemas.microsoft.com/office/drawing/2014/main" id="{EEC6BC08-2721-4209-AFA8-402FF0E7E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236" name="Group 65">
                <a:extLst>
                  <a:ext uri="{FF2B5EF4-FFF2-40B4-BE49-F238E27FC236}">
                    <a16:creationId xmlns:a16="http://schemas.microsoft.com/office/drawing/2014/main" id="{25FF00B6-F75E-467E-A8E5-352E934D2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253" name="Oval 66">
                  <a:extLst>
                    <a:ext uri="{FF2B5EF4-FFF2-40B4-BE49-F238E27FC236}">
                      <a16:creationId xmlns:a16="http://schemas.microsoft.com/office/drawing/2014/main" id="{953B5250-759D-4646-BA4A-21FBE0ED19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4" name="Text Box 67">
                  <a:extLst>
                    <a:ext uri="{FF2B5EF4-FFF2-40B4-BE49-F238E27FC236}">
                      <a16:creationId xmlns:a16="http://schemas.microsoft.com/office/drawing/2014/main" id="{9588C7E0-ED9F-4F1E-B8D1-28038ADF20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237" name="Group 68">
                <a:extLst>
                  <a:ext uri="{FF2B5EF4-FFF2-40B4-BE49-F238E27FC236}">
                    <a16:creationId xmlns:a16="http://schemas.microsoft.com/office/drawing/2014/main" id="{986C378A-85BD-433D-99E7-68D52A20C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251" name="Oval 69">
                  <a:extLst>
                    <a:ext uri="{FF2B5EF4-FFF2-40B4-BE49-F238E27FC236}">
                      <a16:creationId xmlns:a16="http://schemas.microsoft.com/office/drawing/2014/main" id="{0C10F332-A1CD-4DDA-80EE-F543153A9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252" name="Text Box 70">
                  <a:extLst>
                    <a:ext uri="{FF2B5EF4-FFF2-40B4-BE49-F238E27FC236}">
                      <a16:creationId xmlns:a16="http://schemas.microsoft.com/office/drawing/2014/main" id="{59756961-ED92-4B2E-B7CE-5B3CF099E4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238" name="Group 71">
                <a:extLst>
                  <a:ext uri="{FF2B5EF4-FFF2-40B4-BE49-F238E27FC236}">
                    <a16:creationId xmlns:a16="http://schemas.microsoft.com/office/drawing/2014/main" id="{8A7A930B-C5EB-4DEA-8E06-5126B8EE2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249" name="Oval 72">
                  <a:extLst>
                    <a:ext uri="{FF2B5EF4-FFF2-40B4-BE49-F238E27FC236}">
                      <a16:creationId xmlns:a16="http://schemas.microsoft.com/office/drawing/2014/main" id="{8134C68F-19B2-4A2E-B526-A51924C46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6250" name="Text Box 73">
                  <a:extLst>
                    <a:ext uri="{FF2B5EF4-FFF2-40B4-BE49-F238E27FC236}">
                      <a16:creationId xmlns:a16="http://schemas.microsoft.com/office/drawing/2014/main" id="{5B19242C-582F-4A94-89A5-FB08ADDCB9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239" name="Group 74">
                <a:extLst>
                  <a:ext uri="{FF2B5EF4-FFF2-40B4-BE49-F238E27FC236}">
                    <a16:creationId xmlns:a16="http://schemas.microsoft.com/office/drawing/2014/main" id="{4B1E4CA6-CCBB-4820-BB7B-16B56A261D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247" name="Oval 75">
                  <a:extLst>
                    <a:ext uri="{FF2B5EF4-FFF2-40B4-BE49-F238E27FC236}">
                      <a16:creationId xmlns:a16="http://schemas.microsoft.com/office/drawing/2014/main" id="{C91D8E28-224C-42BF-B860-48CD4F3B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6248" name="Text Box 76">
                  <a:extLst>
                    <a:ext uri="{FF2B5EF4-FFF2-40B4-BE49-F238E27FC236}">
                      <a16:creationId xmlns:a16="http://schemas.microsoft.com/office/drawing/2014/main" id="{0EF5B48E-4357-400E-9265-1C06F75CE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240" name="Line 77">
                <a:extLst>
                  <a:ext uri="{FF2B5EF4-FFF2-40B4-BE49-F238E27FC236}">
                    <a16:creationId xmlns:a16="http://schemas.microsoft.com/office/drawing/2014/main" id="{B8168134-28ED-49EE-A78F-5FB48062D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1" name="Line 78">
                <a:extLst>
                  <a:ext uri="{FF2B5EF4-FFF2-40B4-BE49-F238E27FC236}">
                    <a16:creationId xmlns:a16="http://schemas.microsoft.com/office/drawing/2014/main" id="{886565AB-E93D-441B-BD3B-872D47313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2" name="Line 79">
                <a:extLst>
                  <a:ext uri="{FF2B5EF4-FFF2-40B4-BE49-F238E27FC236}">
                    <a16:creationId xmlns:a16="http://schemas.microsoft.com/office/drawing/2014/main" id="{4F1A3DA2-2DB8-4EE4-B438-AB5EF4DA6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3" name="Line 80">
                <a:extLst>
                  <a:ext uri="{FF2B5EF4-FFF2-40B4-BE49-F238E27FC236}">
                    <a16:creationId xmlns:a16="http://schemas.microsoft.com/office/drawing/2014/main" id="{98623948-14B8-46BB-9151-4D7CE145C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4" name="Line 81">
                <a:extLst>
                  <a:ext uri="{FF2B5EF4-FFF2-40B4-BE49-F238E27FC236}">
                    <a16:creationId xmlns:a16="http://schemas.microsoft.com/office/drawing/2014/main" id="{1D54147D-7609-4E38-B180-4FFD10455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5" name="Line 82">
                <a:extLst>
                  <a:ext uri="{FF2B5EF4-FFF2-40B4-BE49-F238E27FC236}">
                    <a16:creationId xmlns:a16="http://schemas.microsoft.com/office/drawing/2014/main" id="{401EC3D4-8B79-45D8-86DC-14B4CF939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46" name="Line 83">
                <a:extLst>
                  <a:ext uri="{FF2B5EF4-FFF2-40B4-BE49-F238E27FC236}">
                    <a16:creationId xmlns:a16="http://schemas.microsoft.com/office/drawing/2014/main" id="{62CD1748-44CD-4473-9070-48B9C3F68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232" name="Line 84">
              <a:extLst>
                <a:ext uri="{FF2B5EF4-FFF2-40B4-BE49-F238E27FC236}">
                  <a16:creationId xmlns:a16="http://schemas.microsoft.com/office/drawing/2014/main" id="{FF6D5890-E8F4-49B7-BD46-5A081D5D5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28"/>
              <a:ext cx="86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33" name="Text Box 85">
              <a:extLst>
                <a:ext uri="{FF2B5EF4-FFF2-40B4-BE49-F238E27FC236}">
                  <a16:creationId xmlns:a16="http://schemas.microsoft.com/office/drawing/2014/main" id="{84D1328F-C39A-4857-98D3-66ED548D4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880"/>
              <a:ext cx="816" cy="2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solidFill>
                    <a:srgbClr val="F8F8F8"/>
                  </a:solidFill>
                  <a:latin typeface="Times New Roman" panose="02020603050405020304" pitchFamily="18" charset="0"/>
                </a:rPr>
                <a:t>Tree edge</a:t>
              </a:r>
            </a:p>
          </p:txBody>
        </p:sp>
      </p:grpSp>
      <p:grpSp>
        <p:nvGrpSpPr>
          <p:cNvPr id="35848" name="Group 86">
            <a:extLst>
              <a:ext uri="{FF2B5EF4-FFF2-40B4-BE49-F238E27FC236}">
                <a16:creationId xmlns:a16="http://schemas.microsoft.com/office/drawing/2014/main" id="{2B0506E0-D967-4318-8D99-806E8D06279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206" name="Group 87">
              <a:extLst>
                <a:ext uri="{FF2B5EF4-FFF2-40B4-BE49-F238E27FC236}">
                  <a16:creationId xmlns:a16="http://schemas.microsoft.com/office/drawing/2014/main" id="{1A59EDA4-6508-4337-9A36-78FB30498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29" name="Oval 88">
                <a:extLst>
                  <a:ext uri="{FF2B5EF4-FFF2-40B4-BE49-F238E27FC236}">
                    <a16:creationId xmlns:a16="http://schemas.microsoft.com/office/drawing/2014/main" id="{9DAF65F2-6C1A-4A0D-B9F9-2D8AC57AC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30" name="Text Box 89">
                <a:extLst>
                  <a:ext uri="{FF2B5EF4-FFF2-40B4-BE49-F238E27FC236}">
                    <a16:creationId xmlns:a16="http://schemas.microsoft.com/office/drawing/2014/main" id="{7E6A78BA-490F-4A6B-AD8B-15E52AFD64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207" name="Group 90">
              <a:extLst>
                <a:ext uri="{FF2B5EF4-FFF2-40B4-BE49-F238E27FC236}">
                  <a16:creationId xmlns:a16="http://schemas.microsoft.com/office/drawing/2014/main" id="{6FB87A08-0CE0-4A11-94A5-376F7B2E2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27" name="Oval 91">
                <a:extLst>
                  <a:ext uri="{FF2B5EF4-FFF2-40B4-BE49-F238E27FC236}">
                    <a16:creationId xmlns:a16="http://schemas.microsoft.com/office/drawing/2014/main" id="{2002ABC0-1D61-4E56-B0FC-CAD9FD8E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28" name="Text Box 92">
                <a:extLst>
                  <a:ext uri="{FF2B5EF4-FFF2-40B4-BE49-F238E27FC236}">
                    <a16:creationId xmlns:a16="http://schemas.microsoft.com/office/drawing/2014/main" id="{7470500C-F6DF-4E10-8C9A-90D3E9C9B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208" name="Group 93">
              <a:extLst>
                <a:ext uri="{FF2B5EF4-FFF2-40B4-BE49-F238E27FC236}">
                  <a16:creationId xmlns:a16="http://schemas.microsoft.com/office/drawing/2014/main" id="{5946AE0E-144C-4AF9-86AA-5F8684E83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25" name="Oval 94">
                <a:extLst>
                  <a:ext uri="{FF2B5EF4-FFF2-40B4-BE49-F238E27FC236}">
                    <a16:creationId xmlns:a16="http://schemas.microsoft.com/office/drawing/2014/main" id="{A3242107-0A67-46F5-B4CB-470FC2465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226" name="Text Box 95">
                <a:extLst>
                  <a:ext uri="{FF2B5EF4-FFF2-40B4-BE49-F238E27FC236}">
                    <a16:creationId xmlns:a16="http://schemas.microsoft.com/office/drawing/2014/main" id="{C65D333D-A75D-41BF-93DF-6DDB91343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209" name="Group 96">
              <a:extLst>
                <a:ext uri="{FF2B5EF4-FFF2-40B4-BE49-F238E27FC236}">
                  <a16:creationId xmlns:a16="http://schemas.microsoft.com/office/drawing/2014/main" id="{26E33A17-8643-4A3E-B41E-2DB5A7580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223" name="Oval 97">
                <a:extLst>
                  <a:ext uri="{FF2B5EF4-FFF2-40B4-BE49-F238E27FC236}">
                    <a16:creationId xmlns:a16="http://schemas.microsoft.com/office/drawing/2014/main" id="{58DDE772-5EEA-4364-8279-04C4DFA86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24" name="Text Box 98">
                <a:extLst>
                  <a:ext uri="{FF2B5EF4-FFF2-40B4-BE49-F238E27FC236}">
                    <a16:creationId xmlns:a16="http://schemas.microsoft.com/office/drawing/2014/main" id="{CDB7E8CD-5109-4C8D-99C8-F98B86FA3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210" name="Group 99">
              <a:extLst>
                <a:ext uri="{FF2B5EF4-FFF2-40B4-BE49-F238E27FC236}">
                  <a16:creationId xmlns:a16="http://schemas.microsoft.com/office/drawing/2014/main" id="{6FE4E920-A9F5-4A5F-BC74-CBC9EAACC2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221" name="Oval 100">
                <a:extLst>
                  <a:ext uri="{FF2B5EF4-FFF2-40B4-BE49-F238E27FC236}">
                    <a16:creationId xmlns:a16="http://schemas.microsoft.com/office/drawing/2014/main" id="{93F4BC0C-8BDE-40F7-952D-3F960F77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222" name="Text Box 101">
                <a:extLst>
                  <a:ext uri="{FF2B5EF4-FFF2-40B4-BE49-F238E27FC236}">
                    <a16:creationId xmlns:a16="http://schemas.microsoft.com/office/drawing/2014/main" id="{C59EF553-ED0E-47A0-968E-6EC3C2A9D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211" name="Group 102">
              <a:extLst>
                <a:ext uri="{FF2B5EF4-FFF2-40B4-BE49-F238E27FC236}">
                  <a16:creationId xmlns:a16="http://schemas.microsoft.com/office/drawing/2014/main" id="{BE720C32-AA1B-4C3E-A5E4-4031C8EE4B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219" name="Oval 103">
                <a:extLst>
                  <a:ext uri="{FF2B5EF4-FFF2-40B4-BE49-F238E27FC236}">
                    <a16:creationId xmlns:a16="http://schemas.microsoft.com/office/drawing/2014/main" id="{495C5099-5DF0-4D82-8ACA-9028C148F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220" name="Text Box 104">
                <a:extLst>
                  <a:ext uri="{FF2B5EF4-FFF2-40B4-BE49-F238E27FC236}">
                    <a16:creationId xmlns:a16="http://schemas.microsoft.com/office/drawing/2014/main" id="{2D2CF97A-2A23-4DE3-B7FD-61BFBAB83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212" name="Line 105">
              <a:extLst>
                <a:ext uri="{FF2B5EF4-FFF2-40B4-BE49-F238E27FC236}">
                  <a16:creationId xmlns:a16="http://schemas.microsoft.com/office/drawing/2014/main" id="{3EFD963B-F729-47E9-AC1E-C27C7E3B7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3" name="Line 106">
              <a:extLst>
                <a:ext uri="{FF2B5EF4-FFF2-40B4-BE49-F238E27FC236}">
                  <a16:creationId xmlns:a16="http://schemas.microsoft.com/office/drawing/2014/main" id="{8F379A95-E9E7-4651-9227-3D940838AC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4" name="Line 107">
              <a:extLst>
                <a:ext uri="{FF2B5EF4-FFF2-40B4-BE49-F238E27FC236}">
                  <a16:creationId xmlns:a16="http://schemas.microsoft.com/office/drawing/2014/main" id="{1A3818B5-4302-4CB7-8CCF-8C6F23256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5" name="Line 108">
              <a:extLst>
                <a:ext uri="{FF2B5EF4-FFF2-40B4-BE49-F238E27FC236}">
                  <a16:creationId xmlns:a16="http://schemas.microsoft.com/office/drawing/2014/main" id="{8BAAC0D9-A751-487F-B2C3-A5274302B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6" name="Line 109">
              <a:extLst>
                <a:ext uri="{FF2B5EF4-FFF2-40B4-BE49-F238E27FC236}">
                  <a16:creationId xmlns:a16="http://schemas.microsoft.com/office/drawing/2014/main" id="{3F3C2C43-53A6-42BA-8993-31BBC0BE0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7" name="Line 110">
              <a:extLst>
                <a:ext uri="{FF2B5EF4-FFF2-40B4-BE49-F238E27FC236}">
                  <a16:creationId xmlns:a16="http://schemas.microsoft.com/office/drawing/2014/main" id="{F531DCB1-0259-465E-B06C-BF883C1B6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18" name="Line 111">
              <a:extLst>
                <a:ext uri="{FF2B5EF4-FFF2-40B4-BE49-F238E27FC236}">
                  <a16:creationId xmlns:a16="http://schemas.microsoft.com/office/drawing/2014/main" id="{071E4CA9-7092-4DDC-95D0-869DF0448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9" name="Group 112">
            <a:extLst>
              <a:ext uri="{FF2B5EF4-FFF2-40B4-BE49-F238E27FC236}">
                <a16:creationId xmlns:a16="http://schemas.microsoft.com/office/drawing/2014/main" id="{0E939C74-16BD-4B7C-B6EC-DACF8F76FAC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81" name="Group 113">
              <a:extLst>
                <a:ext uri="{FF2B5EF4-FFF2-40B4-BE49-F238E27FC236}">
                  <a16:creationId xmlns:a16="http://schemas.microsoft.com/office/drawing/2014/main" id="{E0B06D7D-71AA-43ED-87B5-8D4651EE5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204" name="Oval 114">
                <a:extLst>
                  <a:ext uri="{FF2B5EF4-FFF2-40B4-BE49-F238E27FC236}">
                    <a16:creationId xmlns:a16="http://schemas.microsoft.com/office/drawing/2014/main" id="{A4FC66B4-8858-408D-B38D-DBDA6B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4/</a:t>
                </a:r>
              </a:p>
            </p:txBody>
          </p:sp>
          <p:sp>
            <p:nvSpPr>
              <p:cNvPr id="36205" name="Text Box 115">
                <a:extLst>
                  <a:ext uri="{FF2B5EF4-FFF2-40B4-BE49-F238E27FC236}">
                    <a16:creationId xmlns:a16="http://schemas.microsoft.com/office/drawing/2014/main" id="{ADDF27AC-A764-4014-A648-FC1D901E2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82" name="Group 116">
              <a:extLst>
                <a:ext uri="{FF2B5EF4-FFF2-40B4-BE49-F238E27FC236}">
                  <a16:creationId xmlns:a16="http://schemas.microsoft.com/office/drawing/2014/main" id="{5E3DDD26-E5C2-4D86-90DD-3ED08345B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202" name="Oval 117">
                <a:extLst>
                  <a:ext uri="{FF2B5EF4-FFF2-40B4-BE49-F238E27FC236}">
                    <a16:creationId xmlns:a16="http://schemas.microsoft.com/office/drawing/2014/main" id="{127AE157-2F85-4C52-9C68-9DF5FF4C9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203" name="Text Box 118">
                <a:extLst>
                  <a:ext uri="{FF2B5EF4-FFF2-40B4-BE49-F238E27FC236}">
                    <a16:creationId xmlns:a16="http://schemas.microsoft.com/office/drawing/2014/main" id="{B6C5EE29-D0F3-4945-9D7C-3F3FDAD6E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83" name="Group 119">
              <a:extLst>
                <a:ext uri="{FF2B5EF4-FFF2-40B4-BE49-F238E27FC236}">
                  <a16:creationId xmlns:a16="http://schemas.microsoft.com/office/drawing/2014/main" id="{5958516F-677B-49FC-9C3D-F6F745452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200" name="Oval 120">
                <a:extLst>
                  <a:ext uri="{FF2B5EF4-FFF2-40B4-BE49-F238E27FC236}">
                    <a16:creationId xmlns:a16="http://schemas.microsoft.com/office/drawing/2014/main" id="{30D70508-397F-40F9-B93C-03BEEA582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201" name="Text Box 121">
                <a:extLst>
                  <a:ext uri="{FF2B5EF4-FFF2-40B4-BE49-F238E27FC236}">
                    <a16:creationId xmlns:a16="http://schemas.microsoft.com/office/drawing/2014/main" id="{A96C0961-7908-4089-81B5-8BA6BE5E0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84" name="Group 122">
              <a:extLst>
                <a:ext uri="{FF2B5EF4-FFF2-40B4-BE49-F238E27FC236}">
                  <a16:creationId xmlns:a16="http://schemas.microsoft.com/office/drawing/2014/main" id="{AF63DA1B-E517-4EBD-8B5B-ED2FDB649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98" name="Oval 123">
                <a:extLst>
                  <a:ext uri="{FF2B5EF4-FFF2-40B4-BE49-F238E27FC236}">
                    <a16:creationId xmlns:a16="http://schemas.microsoft.com/office/drawing/2014/main" id="{7BCCED2A-8A22-4931-8E44-EAEC32980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99" name="Text Box 124">
                <a:extLst>
                  <a:ext uri="{FF2B5EF4-FFF2-40B4-BE49-F238E27FC236}">
                    <a16:creationId xmlns:a16="http://schemas.microsoft.com/office/drawing/2014/main" id="{C5AB9CFF-BC16-4039-B2CC-656FAB7416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85" name="Group 125">
              <a:extLst>
                <a:ext uri="{FF2B5EF4-FFF2-40B4-BE49-F238E27FC236}">
                  <a16:creationId xmlns:a16="http://schemas.microsoft.com/office/drawing/2014/main" id="{14B61E7C-2624-44C4-A849-BC5006965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96" name="Oval 126">
                <a:extLst>
                  <a:ext uri="{FF2B5EF4-FFF2-40B4-BE49-F238E27FC236}">
                    <a16:creationId xmlns:a16="http://schemas.microsoft.com/office/drawing/2014/main" id="{085A9C59-14C9-4297-AFC5-438D6837C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97" name="Text Box 127">
                <a:extLst>
                  <a:ext uri="{FF2B5EF4-FFF2-40B4-BE49-F238E27FC236}">
                    <a16:creationId xmlns:a16="http://schemas.microsoft.com/office/drawing/2014/main" id="{C745C7A0-B4E6-404C-B223-ABC202FB1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86" name="Group 128">
              <a:extLst>
                <a:ext uri="{FF2B5EF4-FFF2-40B4-BE49-F238E27FC236}">
                  <a16:creationId xmlns:a16="http://schemas.microsoft.com/office/drawing/2014/main" id="{A436BB5E-00EA-461D-9431-0B38EA1BE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94" name="Oval 129">
                <a:extLst>
                  <a:ext uri="{FF2B5EF4-FFF2-40B4-BE49-F238E27FC236}">
                    <a16:creationId xmlns:a16="http://schemas.microsoft.com/office/drawing/2014/main" id="{BD976552-53B0-46B2-8181-C6D562C0B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95" name="Text Box 130">
                <a:extLst>
                  <a:ext uri="{FF2B5EF4-FFF2-40B4-BE49-F238E27FC236}">
                    <a16:creationId xmlns:a16="http://schemas.microsoft.com/office/drawing/2014/main" id="{A2952D01-7404-4F04-BC53-6DD5F33BD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87" name="Line 131">
              <a:extLst>
                <a:ext uri="{FF2B5EF4-FFF2-40B4-BE49-F238E27FC236}">
                  <a16:creationId xmlns:a16="http://schemas.microsoft.com/office/drawing/2014/main" id="{C5C71991-05F2-4164-BBEA-459C7987B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8" name="Line 132">
              <a:extLst>
                <a:ext uri="{FF2B5EF4-FFF2-40B4-BE49-F238E27FC236}">
                  <a16:creationId xmlns:a16="http://schemas.microsoft.com/office/drawing/2014/main" id="{5BC70474-475F-4B0A-A88A-D9ED8BFC40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89" name="Line 133">
              <a:extLst>
                <a:ext uri="{FF2B5EF4-FFF2-40B4-BE49-F238E27FC236}">
                  <a16:creationId xmlns:a16="http://schemas.microsoft.com/office/drawing/2014/main" id="{61577AB7-1F45-4870-A0FD-5862AA2C3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0" name="Line 134">
              <a:extLst>
                <a:ext uri="{FF2B5EF4-FFF2-40B4-BE49-F238E27FC236}">
                  <a16:creationId xmlns:a16="http://schemas.microsoft.com/office/drawing/2014/main" id="{EFC551AB-CE7D-43F1-B340-FFADF55B9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1" name="Line 135">
              <a:extLst>
                <a:ext uri="{FF2B5EF4-FFF2-40B4-BE49-F238E27FC236}">
                  <a16:creationId xmlns:a16="http://schemas.microsoft.com/office/drawing/2014/main" id="{222489B8-EE89-47A8-85FA-78958213C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2" name="Line 136">
              <a:extLst>
                <a:ext uri="{FF2B5EF4-FFF2-40B4-BE49-F238E27FC236}">
                  <a16:creationId xmlns:a16="http://schemas.microsoft.com/office/drawing/2014/main" id="{0D27AC5F-6ABB-4FD6-A435-CCD8B5FCA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93" name="Line 137">
              <a:extLst>
                <a:ext uri="{FF2B5EF4-FFF2-40B4-BE49-F238E27FC236}">
                  <a16:creationId xmlns:a16="http://schemas.microsoft.com/office/drawing/2014/main" id="{49B9EEAE-C722-4024-9DAC-880059394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0" name="Group 138">
            <a:extLst>
              <a:ext uri="{FF2B5EF4-FFF2-40B4-BE49-F238E27FC236}">
                <a16:creationId xmlns:a16="http://schemas.microsoft.com/office/drawing/2014/main" id="{EA67A196-F8A9-40B7-BDFC-EF3242051A7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387725"/>
            <a:chOff x="1632" y="1392"/>
            <a:chExt cx="2025" cy="1992"/>
          </a:xfrm>
        </p:grpSpPr>
        <p:grpSp>
          <p:nvGrpSpPr>
            <p:cNvPr id="36153" name="Group 139">
              <a:extLst>
                <a:ext uri="{FF2B5EF4-FFF2-40B4-BE49-F238E27FC236}">
                  <a16:creationId xmlns:a16="http://schemas.microsoft.com/office/drawing/2014/main" id="{05341094-C055-4654-AF84-69BF4843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156" name="Group 140">
                <a:extLst>
                  <a:ext uri="{FF2B5EF4-FFF2-40B4-BE49-F238E27FC236}">
                    <a16:creationId xmlns:a16="http://schemas.microsoft.com/office/drawing/2014/main" id="{A1BE0E72-1E5B-46C4-BAD1-42CE4DA584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179" name="Oval 141">
                  <a:extLst>
                    <a:ext uri="{FF2B5EF4-FFF2-40B4-BE49-F238E27FC236}">
                      <a16:creationId xmlns:a16="http://schemas.microsoft.com/office/drawing/2014/main" id="{EA63970F-35EC-46C2-AF5F-7499A5B02B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4/</a:t>
                  </a:r>
                </a:p>
              </p:txBody>
            </p:sp>
            <p:sp>
              <p:nvSpPr>
                <p:cNvPr id="36180" name="Text Box 142">
                  <a:extLst>
                    <a:ext uri="{FF2B5EF4-FFF2-40B4-BE49-F238E27FC236}">
                      <a16:creationId xmlns:a16="http://schemas.microsoft.com/office/drawing/2014/main" id="{0F481006-4073-49B8-9B2C-A1440AF673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157" name="Group 143">
                <a:extLst>
                  <a:ext uri="{FF2B5EF4-FFF2-40B4-BE49-F238E27FC236}">
                    <a16:creationId xmlns:a16="http://schemas.microsoft.com/office/drawing/2014/main" id="{E769EA2D-A3EB-4635-8497-B465FD7D3C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177" name="Oval 144">
                  <a:extLst>
                    <a:ext uri="{FF2B5EF4-FFF2-40B4-BE49-F238E27FC236}">
                      <a16:creationId xmlns:a16="http://schemas.microsoft.com/office/drawing/2014/main" id="{9715B715-CE7A-4443-99CF-72F4EDD0E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178" name="Text Box 145">
                  <a:extLst>
                    <a:ext uri="{FF2B5EF4-FFF2-40B4-BE49-F238E27FC236}">
                      <a16:creationId xmlns:a16="http://schemas.microsoft.com/office/drawing/2014/main" id="{97261136-F779-4B51-82BA-88498D3303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158" name="Group 146">
                <a:extLst>
                  <a:ext uri="{FF2B5EF4-FFF2-40B4-BE49-F238E27FC236}">
                    <a16:creationId xmlns:a16="http://schemas.microsoft.com/office/drawing/2014/main" id="{2FBDD044-DB88-4F85-A72A-924EA82AC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175" name="Oval 147">
                  <a:extLst>
                    <a:ext uri="{FF2B5EF4-FFF2-40B4-BE49-F238E27FC236}">
                      <a16:creationId xmlns:a16="http://schemas.microsoft.com/office/drawing/2014/main" id="{62B3B7CA-F58D-416A-9E0B-B891CAACE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3/</a:t>
                  </a:r>
                </a:p>
              </p:txBody>
            </p:sp>
            <p:sp>
              <p:nvSpPr>
                <p:cNvPr id="36176" name="Text Box 148">
                  <a:extLst>
                    <a:ext uri="{FF2B5EF4-FFF2-40B4-BE49-F238E27FC236}">
                      <a16:creationId xmlns:a16="http://schemas.microsoft.com/office/drawing/2014/main" id="{3EECA8CC-826B-4270-8261-B303CD46B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159" name="Group 149">
                <a:extLst>
                  <a:ext uri="{FF2B5EF4-FFF2-40B4-BE49-F238E27FC236}">
                    <a16:creationId xmlns:a16="http://schemas.microsoft.com/office/drawing/2014/main" id="{D7765A76-0781-45F4-9CF2-147D7C5A8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173" name="Oval 150">
                  <a:extLst>
                    <a:ext uri="{FF2B5EF4-FFF2-40B4-BE49-F238E27FC236}">
                      <a16:creationId xmlns:a16="http://schemas.microsoft.com/office/drawing/2014/main" id="{514E4581-9D5D-4EB9-9AF9-8BA6E2E5B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174" name="Text Box 151">
                  <a:extLst>
                    <a:ext uri="{FF2B5EF4-FFF2-40B4-BE49-F238E27FC236}">
                      <a16:creationId xmlns:a16="http://schemas.microsoft.com/office/drawing/2014/main" id="{9730984E-4D3B-4A55-A592-1E1C909A0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160" name="Group 152">
                <a:extLst>
                  <a:ext uri="{FF2B5EF4-FFF2-40B4-BE49-F238E27FC236}">
                    <a16:creationId xmlns:a16="http://schemas.microsoft.com/office/drawing/2014/main" id="{6A3FF37C-7282-4951-B807-63B6BBC8D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171" name="Oval 153">
                  <a:extLst>
                    <a:ext uri="{FF2B5EF4-FFF2-40B4-BE49-F238E27FC236}">
                      <a16:creationId xmlns:a16="http://schemas.microsoft.com/office/drawing/2014/main" id="{FF93EAD2-D18D-4E85-A0CD-58246DC02B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2/</a:t>
                  </a:r>
                </a:p>
              </p:txBody>
            </p:sp>
            <p:sp>
              <p:nvSpPr>
                <p:cNvPr id="36172" name="Text Box 154">
                  <a:extLst>
                    <a:ext uri="{FF2B5EF4-FFF2-40B4-BE49-F238E27FC236}">
                      <a16:creationId xmlns:a16="http://schemas.microsoft.com/office/drawing/2014/main" id="{1BF84279-7367-41ED-A1DF-F5AD8CD8B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161" name="Group 155">
                <a:extLst>
                  <a:ext uri="{FF2B5EF4-FFF2-40B4-BE49-F238E27FC236}">
                    <a16:creationId xmlns:a16="http://schemas.microsoft.com/office/drawing/2014/main" id="{D80ED3D0-67E1-4FF8-84DB-2E4371416F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169" name="Oval 156">
                  <a:extLst>
                    <a:ext uri="{FF2B5EF4-FFF2-40B4-BE49-F238E27FC236}">
                      <a16:creationId xmlns:a16="http://schemas.microsoft.com/office/drawing/2014/main" id="{296367E3-D1AA-4693-B1D1-AF38DEFAE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1/</a:t>
                  </a:r>
                </a:p>
              </p:txBody>
            </p:sp>
            <p:sp>
              <p:nvSpPr>
                <p:cNvPr id="36170" name="Text Box 157">
                  <a:extLst>
                    <a:ext uri="{FF2B5EF4-FFF2-40B4-BE49-F238E27FC236}">
                      <a16:creationId xmlns:a16="http://schemas.microsoft.com/office/drawing/2014/main" id="{91C83C5E-2A77-474F-9CEB-D410CA8314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162" name="Line 158">
                <a:extLst>
                  <a:ext uri="{FF2B5EF4-FFF2-40B4-BE49-F238E27FC236}">
                    <a16:creationId xmlns:a16="http://schemas.microsoft.com/office/drawing/2014/main" id="{116806CE-D65D-478A-9FB2-6185ED51B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3" name="Line 159">
                <a:extLst>
                  <a:ext uri="{FF2B5EF4-FFF2-40B4-BE49-F238E27FC236}">
                    <a16:creationId xmlns:a16="http://schemas.microsoft.com/office/drawing/2014/main" id="{724358E0-2112-4197-9792-4290FD084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4" name="Line 160">
                <a:extLst>
                  <a:ext uri="{FF2B5EF4-FFF2-40B4-BE49-F238E27FC236}">
                    <a16:creationId xmlns:a16="http://schemas.microsoft.com/office/drawing/2014/main" id="{458E0563-C8E9-4DCF-886B-67045CE4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5" name="Line 161">
                <a:extLst>
                  <a:ext uri="{FF2B5EF4-FFF2-40B4-BE49-F238E27FC236}">
                    <a16:creationId xmlns:a16="http://schemas.microsoft.com/office/drawing/2014/main" id="{1E69A056-E52B-4C86-91CC-00ACD477A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6" name="Line 162">
                <a:extLst>
                  <a:ext uri="{FF2B5EF4-FFF2-40B4-BE49-F238E27FC236}">
                    <a16:creationId xmlns:a16="http://schemas.microsoft.com/office/drawing/2014/main" id="{41F16269-3F29-4BC0-B3C6-64EF0A107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7" name="Line 163">
                <a:extLst>
                  <a:ext uri="{FF2B5EF4-FFF2-40B4-BE49-F238E27FC236}">
                    <a16:creationId xmlns:a16="http://schemas.microsoft.com/office/drawing/2014/main" id="{592529F2-57E5-405E-8596-F3222BE6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68" name="Line 164">
                <a:extLst>
                  <a:ext uri="{FF2B5EF4-FFF2-40B4-BE49-F238E27FC236}">
                    <a16:creationId xmlns:a16="http://schemas.microsoft.com/office/drawing/2014/main" id="{D9CBBFE4-24AC-4647-BA30-99BA343A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154" name="Line 165">
              <a:extLst>
                <a:ext uri="{FF2B5EF4-FFF2-40B4-BE49-F238E27FC236}">
                  <a16:creationId xmlns:a16="http://schemas.microsoft.com/office/drawing/2014/main" id="{62349D0F-CF3B-4E19-96AC-B4D7341D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73"/>
              <a:ext cx="864" cy="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55" name="Text Box 166">
              <a:extLst>
                <a:ext uri="{FF2B5EF4-FFF2-40B4-BE49-F238E27FC236}">
                  <a16:creationId xmlns:a16="http://schemas.microsoft.com/office/drawing/2014/main" id="{22FAFD91-0C9C-443F-B55F-47913C6F3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8"/>
              <a:ext cx="816" cy="216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Back Edge</a:t>
              </a:r>
            </a:p>
          </p:txBody>
        </p:sp>
      </p:grpSp>
      <p:grpSp>
        <p:nvGrpSpPr>
          <p:cNvPr id="35851" name="Group 167">
            <a:extLst>
              <a:ext uri="{FF2B5EF4-FFF2-40B4-BE49-F238E27FC236}">
                <a16:creationId xmlns:a16="http://schemas.microsoft.com/office/drawing/2014/main" id="{5B65BE78-39E8-4CF0-ADBD-3DD69990B3B7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28" name="Group 168">
              <a:extLst>
                <a:ext uri="{FF2B5EF4-FFF2-40B4-BE49-F238E27FC236}">
                  <a16:creationId xmlns:a16="http://schemas.microsoft.com/office/drawing/2014/main" id="{05231C35-2951-49F7-B554-79E76FA1C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51" name="Oval 169">
                <a:extLst>
                  <a:ext uri="{FF2B5EF4-FFF2-40B4-BE49-F238E27FC236}">
                    <a16:creationId xmlns:a16="http://schemas.microsoft.com/office/drawing/2014/main" id="{31C4A02F-87F3-4CF9-A1BB-46E174039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52" name="Text Box 170">
                <a:extLst>
                  <a:ext uri="{FF2B5EF4-FFF2-40B4-BE49-F238E27FC236}">
                    <a16:creationId xmlns:a16="http://schemas.microsoft.com/office/drawing/2014/main" id="{536A00E4-50BD-4E99-8247-3E4571D55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29" name="Group 171">
              <a:extLst>
                <a:ext uri="{FF2B5EF4-FFF2-40B4-BE49-F238E27FC236}">
                  <a16:creationId xmlns:a16="http://schemas.microsoft.com/office/drawing/2014/main" id="{82CDF8F9-EFCE-4703-8932-AA15904AD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149" name="Oval 172">
                <a:extLst>
                  <a:ext uri="{FF2B5EF4-FFF2-40B4-BE49-F238E27FC236}">
                    <a16:creationId xmlns:a16="http://schemas.microsoft.com/office/drawing/2014/main" id="{507FE9FC-231F-47DF-9519-E5A457F6B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50" name="Text Box 173">
                <a:extLst>
                  <a:ext uri="{FF2B5EF4-FFF2-40B4-BE49-F238E27FC236}">
                    <a16:creationId xmlns:a16="http://schemas.microsoft.com/office/drawing/2014/main" id="{D54033B6-FC41-40E2-834A-DBFA12040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30" name="Group 174">
              <a:extLst>
                <a:ext uri="{FF2B5EF4-FFF2-40B4-BE49-F238E27FC236}">
                  <a16:creationId xmlns:a16="http://schemas.microsoft.com/office/drawing/2014/main" id="{D4138937-17B5-4BB3-8EB2-6F51ADC8F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147" name="Oval 175">
                <a:extLst>
                  <a:ext uri="{FF2B5EF4-FFF2-40B4-BE49-F238E27FC236}">
                    <a16:creationId xmlns:a16="http://schemas.microsoft.com/office/drawing/2014/main" id="{406EECDF-9930-42BD-8333-DBEA3AD8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bg2"/>
                    </a:solidFill>
                    <a:latin typeface="Gill Sans" charset="0"/>
                  </a:rPr>
                  <a:t>3/</a:t>
                </a:r>
              </a:p>
            </p:txBody>
          </p:sp>
          <p:sp>
            <p:nvSpPr>
              <p:cNvPr id="36148" name="Text Box 176">
                <a:extLst>
                  <a:ext uri="{FF2B5EF4-FFF2-40B4-BE49-F238E27FC236}">
                    <a16:creationId xmlns:a16="http://schemas.microsoft.com/office/drawing/2014/main" id="{2FFD09CC-7E6C-49AE-872D-900E51B71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31" name="Group 177">
              <a:extLst>
                <a:ext uri="{FF2B5EF4-FFF2-40B4-BE49-F238E27FC236}">
                  <a16:creationId xmlns:a16="http://schemas.microsoft.com/office/drawing/2014/main" id="{9C9A9747-9E3D-4315-B78D-777F46238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45" name="Oval 178">
                <a:extLst>
                  <a:ext uri="{FF2B5EF4-FFF2-40B4-BE49-F238E27FC236}">
                    <a16:creationId xmlns:a16="http://schemas.microsoft.com/office/drawing/2014/main" id="{F70ABA4B-AF8A-46F4-8212-5C07E730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46" name="Text Box 179">
                <a:extLst>
                  <a:ext uri="{FF2B5EF4-FFF2-40B4-BE49-F238E27FC236}">
                    <a16:creationId xmlns:a16="http://schemas.microsoft.com/office/drawing/2014/main" id="{E6411172-EB1F-47F5-BFED-A883C3974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32" name="Group 180">
              <a:extLst>
                <a:ext uri="{FF2B5EF4-FFF2-40B4-BE49-F238E27FC236}">
                  <a16:creationId xmlns:a16="http://schemas.microsoft.com/office/drawing/2014/main" id="{C115783A-D840-419B-B9CF-F13325CFF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43" name="Oval 181">
                <a:extLst>
                  <a:ext uri="{FF2B5EF4-FFF2-40B4-BE49-F238E27FC236}">
                    <a16:creationId xmlns:a16="http://schemas.microsoft.com/office/drawing/2014/main" id="{91700581-9DD6-4066-8AFF-535D87DC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44" name="Text Box 182">
                <a:extLst>
                  <a:ext uri="{FF2B5EF4-FFF2-40B4-BE49-F238E27FC236}">
                    <a16:creationId xmlns:a16="http://schemas.microsoft.com/office/drawing/2014/main" id="{F4AF1A78-1061-45FF-A044-55FEF7F39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33" name="Group 183">
              <a:extLst>
                <a:ext uri="{FF2B5EF4-FFF2-40B4-BE49-F238E27FC236}">
                  <a16:creationId xmlns:a16="http://schemas.microsoft.com/office/drawing/2014/main" id="{21EB8E67-50F9-4C55-9906-87643887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41" name="Oval 184">
                <a:extLst>
                  <a:ext uri="{FF2B5EF4-FFF2-40B4-BE49-F238E27FC236}">
                    <a16:creationId xmlns:a16="http://schemas.microsoft.com/office/drawing/2014/main" id="{74DFC583-7E92-46BF-8156-C2795F846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42" name="Text Box 185">
                <a:extLst>
                  <a:ext uri="{FF2B5EF4-FFF2-40B4-BE49-F238E27FC236}">
                    <a16:creationId xmlns:a16="http://schemas.microsoft.com/office/drawing/2014/main" id="{8E325288-6716-4EC3-9FFE-9D6A20E61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34" name="Line 186">
              <a:extLst>
                <a:ext uri="{FF2B5EF4-FFF2-40B4-BE49-F238E27FC236}">
                  <a16:creationId xmlns:a16="http://schemas.microsoft.com/office/drawing/2014/main" id="{C07D94DF-11C3-494A-89CF-05BBB57A3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5" name="Line 187">
              <a:extLst>
                <a:ext uri="{FF2B5EF4-FFF2-40B4-BE49-F238E27FC236}">
                  <a16:creationId xmlns:a16="http://schemas.microsoft.com/office/drawing/2014/main" id="{2952528A-43CC-4DDF-A5FA-295A9E3D22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6" name="Line 188">
              <a:extLst>
                <a:ext uri="{FF2B5EF4-FFF2-40B4-BE49-F238E27FC236}">
                  <a16:creationId xmlns:a16="http://schemas.microsoft.com/office/drawing/2014/main" id="{FEE7D7CC-ABCC-495E-A5AC-6673E0375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7" name="Line 189">
              <a:extLst>
                <a:ext uri="{FF2B5EF4-FFF2-40B4-BE49-F238E27FC236}">
                  <a16:creationId xmlns:a16="http://schemas.microsoft.com/office/drawing/2014/main" id="{0B1D29FC-4EF0-4DEC-AB9C-5B5DEB73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8" name="Line 190">
              <a:extLst>
                <a:ext uri="{FF2B5EF4-FFF2-40B4-BE49-F238E27FC236}">
                  <a16:creationId xmlns:a16="http://schemas.microsoft.com/office/drawing/2014/main" id="{36ACDFAB-3648-483B-B3AE-A6D19ECA7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39" name="Line 191">
              <a:extLst>
                <a:ext uri="{FF2B5EF4-FFF2-40B4-BE49-F238E27FC236}">
                  <a16:creationId xmlns:a16="http://schemas.microsoft.com/office/drawing/2014/main" id="{F00C175E-F481-4E11-BF14-6508F5D5D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40" name="Line 192">
              <a:extLst>
                <a:ext uri="{FF2B5EF4-FFF2-40B4-BE49-F238E27FC236}">
                  <a16:creationId xmlns:a16="http://schemas.microsoft.com/office/drawing/2014/main" id="{14EECE27-BB0D-4E84-84DE-73D5A0CEB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2" name="Group 193">
            <a:extLst>
              <a:ext uri="{FF2B5EF4-FFF2-40B4-BE49-F238E27FC236}">
                <a16:creationId xmlns:a16="http://schemas.microsoft.com/office/drawing/2014/main" id="{4B2EBD3E-3BC0-4AA8-9696-21F26F75D4D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103" name="Group 194">
              <a:extLst>
                <a:ext uri="{FF2B5EF4-FFF2-40B4-BE49-F238E27FC236}">
                  <a16:creationId xmlns:a16="http://schemas.microsoft.com/office/drawing/2014/main" id="{14448B1A-44F4-4EC8-B72A-33D76B990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26" name="Oval 195">
                <a:extLst>
                  <a:ext uri="{FF2B5EF4-FFF2-40B4-BE49-F238E27FC236}">
                    <a16:creationId xmlns:a16="http://schemas.microsoft.com/office/drawing/2014/main" id="{AF746D86-2C67-4F71-87D5-D012D526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27" name="Text Box 196">
                <a:extLst>
                  <a:ext uri="{FF2B5EF4-FFF2-40B4-BE49-F238E27FC236}">
                    <a16:creationId xmlns:a16="http://schemas.microsoft.com/office/drawing/2014/main" id="{357CBEA3-FCE6-49C1-93B4-D8495F133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104" name="Group 197">
              <a:extLst>
                <a:ext uri="{FF2B5EF4-FFF2-40B4-BE49-F238E27FC236}">
                  <a16:creationId xmlns:a16="http://schemas.microsoft.com/office/drawing/2014/main" id="{DA3EB5CE-21C6-4339-9ACB-01D78C694C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124" name="Oval 198">
                <a:extLst>
                  <a:ext uri="{FF2B5EF4-FFF2-40B4-BE49-F238E27FC236}">
                    <a16:creationId xmlns:a16="http://schemas.microsoft.com/office/drawing/2014/main" id="{EA7DD9BA-BB84-435F-826E-15FF7E73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25" name="Text Box 199">
                <a:extLst>
                  <a:ext uri="{FF2B5EF4-FFF2-40B4-BE49-F238E27FC236}">
                    <a16:creationId xmlns:a16="http://schemas.microsoft.com/office/drawing/2014/main" id="{E1159AEC-CBF7-4305-89B9-6D1E0BA175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105" name="Group 200">
              <a:extLst>
                <a:ext uri="{FF2B5EF4-FFF2-40B4-BE49-F238E27FC236}">
                  <a16:creationId xmlns:a16="http://schemas.microsoft.com/office/drawing/2014/main" id="{8253A3E8-62D3-4382-A143-92305ED1F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122" name="Oval 201">
                <a:extLst>
                  <a:ext uri="{FF2B5EF4-FFF2-40B4-BE49-F238E27FC236}">
                    <a16:creationId xmlns:a16="http://schemas.microsoft.com/office/drawing/2014/main" id="{E7A0E646-0B46-4FE9-BBE5-E9683E0EA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123" name="Text Box 202">
                <a:extLst>
                  <a:ext uri="{FF2B5EF4-FFF2-40B4-BE49-F238E27FC236}">
                    <a16:creationId xmlns:a16="http://schemas.microsoft.com/office/drawing/2014/main" id="{F32272E7-88FB-4423-B85C-DFDDAACEE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106" name="Group 203">
              <a:extLst>
                <a:ext uri="{FF2B5EF4-FFF2-40B4-BE49-F238E27FC236}">
                  <a16:creationId xmlns:a16="http://schemas.microsoft.com/office/drawing/2014/main" id="{A74BFE4A-2E57-4797-91E5-21D147544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120" name="Oval 204">
                <a:extLst>
                  <a:ext uri="{FF2B5EF4-FFF2-40B4-BE49-F238E27FC236}">
                    <a16:creationId xmlns:a16="http://schemas.microsoft.com/office/drawing/2014/main" id="{694394BC-6737-4145-B0AA-0C5F78333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21" name="Text Box 205">
                <a:extLst>
                  <a:ext uri="{FF2B5EF4-FFF2-40B4-BE49-F238E27FC236}">
                    <a16:creationId xmlns:a16="http://schemas.microsoft.com/office/drawing/2014/main" id="{3257683A-CDBB-4202-A52A-CC9FD1C0FD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107" name="Group 206">
              <a:extLst>
                <a:ext uri="{FF2B5EF4-FFF2-40B4-BE49-F238E27FC236}">
                  <a16:creationId xmlns:a16="http://schemas.microsoft.com/office/drawing/2014/main" id="{2A508AF3-D042-491E-84F5-707E159AA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118" name="Oval 207">
                <a:extLst>
                  <a:ext uri="{FF2B5EF4-FFF2-40B4-BE49-F238E27FC236}">
                    <a16:creationId xmlns:a16="http://schemas.microsoft.com/office/drawing/2014/main" id="{D9583E82-29AA-4A90-A244-3BDF8AD8C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2/</a:t>
                </a:r>
              </a:p>
            </p:txBody>
          </p:sp>
          <p:sp>
            <p:nvSpPr>
              <p:cNvPr id="36119" name="Text Box 208">
                <a:extLst>
                  <a:ext uri="{FF2B5EF4-FFF2-40B4-BE49-F238E27FC236}">
                    <a16:creationId xmlns:a16="http://schemas.microsoft.com/office/drawing/2014/main" id="{A5EEEA41-3F61-41C4-A39A-8F794829D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108" name="Group 209">
              <a:extLst>
                <a:ext uri="{FF2B5EF4-FFF2-40B4-BE49-F238E27FC236}">
                  <a16:creationId xmlns:a16="http://schemas.microsoft.com/office/drawing/2014/main" id="{31568474-173F-41D7-B172-54283BFE5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116" name="Oval 210">
                <a:extLst>
                  <a:ext uri="{FF2B5EF4-FFF2-40B4-BE49-F238E27FC236}">
                    <a16:creationId xmlns:a16="http://schemas.microsoft.com/office/drawing/2014/main" id="{78C6B2CB-2AFE-478A-8A79-983CA4AA1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117" name="Text Box 211">
                <a:extLst>
                  <a:ext uri="{FF2B5EF4-FFF2-40B4-BE49-F238E27FC236}">
                    <a16:creationId xmlns:a16="http://schemas.microsoft.com/office/drawing/2014/main" id="{E12D1EF3-FBA3-4C17-A277-80D636170D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109" name="Line 212">
              <a:extLst>
                <a:ext uri="{FF2B5EF4-FFF2-40B4-BE49-F238E27FC236}">
                  <a16:creationId xmlns:a16="http://schemas.microsoft.com/office/drawing/2014/main" id="{6A03AEFC-863C-435C-85C5-36ABAC76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0" name="Line 213">
              <a:extLst>
                <a:ext uri="{FF2B5EF4-FFF2-40B4-BE49-F238E27FC236}">
                  <a16:creationId xmlns:a16="http://schemas.microsoft.com/office/drawing/2014/main" id="{A00DD49C-6F55-4BE1-81DC-7DA8CC8B85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1" name="Line 214">
              <a:extLst>
                <a:ext uri="{FF2B5EF4-FFF2-40B4-BE49-F238E27FC236}">
                  <a16:creationId xmlns:a16="http://schemas.microsoft.com/office/drawing/2014/main" id="{E1261179-7606-4EF0-AEEF-22C4358B9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2" name="Line 215">
              <a:extLst>
                <a:ext uri="{FF2B5EF4-FFF2-40B4-BE49-F238E27FC236}">
                  <a16:creationId xmlns:a16="http://schemas.microsoft.com/office/drawing/2014/main" id="{1BCBB362-2915-478F-ADBA-0415FEBF2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3" name="Line 216">
              <a:extLst>
                <a:ext uri="{FF2B5EF4-FFF2-40B4-BE49-F238E27FC236}">
                  <a16:creationId xmlns:a16="http://schemas.microsoft.com/office/drawing/2014/main" id="{2ADDBB62-4B55-4C37-8788-6CE8A71E0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4" name="Line 217">
              <a:extLst>
                <a:ext uri="{FF2B5EF4-FFF2-40B4-BE49-F238E27FC236}">
                  <a16:creationId xmlns:a16="http://schemas.microsoft.com/office/drawing/2014/main" id="{C3AF087D-A8F2-459B-8222-05C01F996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15" name="Line 218">
              <a:extLst>
                <a:ext uri="{FF2B5EF4-FFF2-40B4-BE49-F238E27FC236}">
                  <a16:creationId xmlns:a16="http://schemas.microsoft.com/office/drawing/2014/main" id="{B7739B36-F86E-4FB8-978D-EC4B0E653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3" name="Group 219">
            <a:extLst>
              <a:ext uri="{FF2B5EF4-FFF2-40B4-BE49-F238E27FC236}">
                <a16:creationId xmlns:a16="http://schemas.microsoft.com/office/drawing/2014/main" id="{7D45A293-4B3D-4037-9B80-808A34EC1F9B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78" name="Group 220">
              <a:extLst>
                <a:ext uri="{FF2B5EF4-FFF2-40B4-BE49-F238E27FC236}">
                  <a16:creationId xmlns:a16="http://schemas.microsoft.com/office/drawing/2014/main" id="{1D5DBB8C-E845-4D13-9CAA-77AB69E0F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101" name="Oval 221">
                <a:extLst>
                  <a:ext uri="{FF2B5EF4-FFF2-40B4-BE49-F238E27FC236}">
                    <a16:creationId xmlns:a16="http://schemas.microsoft.com/office/drawing/2014/main" id="{464F25BA-F8C9-45B0-8E52-6CE86FC09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102" name="Text Box 222">
                <a:extLst>
                  <a:ext uri="{FF2B5EF4-FFF2-40B4-BE49-F238E27FC236}">
                    <a16:creationId xmlns:a16="http://schemas.microsoft.com/office/drawing/2014/main" id="{3A9930F2-6219-4EA5-8EC3-A9B9D85BB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79" name="Group 223">
              <a:extLst>
                <a:ext uri="{FF2B5EF4-FFF2-40B4-BE49-F238E27FC236}">
                  <a16:creationId xmlns:a16="http://schemas.microsoft.com/office/drawing/2014/main" id="{501D1285-2C99-4E18-ADA6-121D92BB7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99" name="Oval 224">
                <a:extLst>
                  <a:ext uri="{FF2B5EF4-FFF2-40B4-BE49-F238E27FC236}">
                    <a16:creationId xmlns:a16="http://schemas.microsoft.com/office/drawing/2014/main" id="{6F282AC6-3EF1-4E09-94E6-1D3655650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100" name="Text Box 225">
                <a:extLst>
                  <a:ext uri="{FF2B5EF4-FFF2-40B4-BE49-F238E27FC236}">
                    <a16:creationId xmlns:a16="http://schemas.microsoft.com/office/drawing/2014/main" id="{0AB42971-09C7-4951-A024-C727DE9005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80" name="Group 226">
              <a:extLst>
                <a:ext uri="{FF2B5EF4-FFF2-40B4-BE49-F238E27FC236}">
                  <a16:creationId xmlns:a16="http://schemas.microsoft.com/office/drawing/2014/main" id="{ECB57A5B-ED1A-4E11-A39D-56B23BE6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97" name="Oval 227">
                <a:extLst>
                  <a:ext uri="{FF2B5EF4-FFF2-40B4-BE49-F238E27FC236}">
                    <a16:creationId xmlns:a16="http://schemas.microsoft.com/office/drawing/2014/main" id="{90E6871E-30A3-4BC3-9A60-2C4D9ABC9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98" name="Text Box 228">
                <a:extLst>
                  <a:ext uri="{FF2B5EF4-FFF2-40B4-BE49-F238E27FC236}">
                    <a16:creationId xmlns:a16="http://schemas.microsoft.com/office/drawing/2014/main" id="{70BC7CB8-55BA-4FBA-AA8C-09C324E91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81" name="Group 229">
              <a:extLst>
                <a:ext uri="{FF2B5EF4-FFF2-40B4-BE49-F238E27FC236}">
                  <a16:creationId xmlns:a16="http://schemas.microsoft.com/office/drawing/2014/main" id="{F8DC8C00-8198-4D7A-8B65-760A47E07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95" name="Oval 230">
                <a:extLst>
                  <a:ext uri="{FF2B5EF4-FFF2-40B4-BE49-F238E27FC236}">
                    <a16:creationId xmlns:a16="http://schemas.microsoft.com/office/drawing/2014/main" id="{921DE3F7-5063-4F8C-98F5-308840707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96" name="Text Box 231">
                <a:extLst>
                  <a:ext uri="{FF2B5EF4-FFF2-40B4-BE49-F238E27FC236}">
                    <a16:creationId xmlns:a16="http://schemas.microsoft.com/office/drawing/2014/main" id="{E3E6707D-3211-499D-9D34-EBC9FEF92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82" name="Group 232">
              <a:extLst>
                <a:ext uri="{FF2B5EF4-FFF2-40B4-BE49-F238E27FC236}">
                  <a16:creationId xmlns:a16="http://schemas.microsoft.com/office/drawing/2014/main" id="{A59718D1-CC0D-49D0-BC75-D83FFB10D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93" name="Oval 233">
                <a:extLst>
                  <a:ext uri="{FF2B5EF4-FFF2-40B4-BE49-F238E27FC236}">
                    <a16:creationId xmlns:a16="http://schemas.microsoft.com/office/drawing/2014/main" id="{6D7549DA-D5C8-4EBE-91D5-8A80AF856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94" name="Text Box 234">
                <a:extLst>
                  <a:ext uri="{FF2B5EF4-FFF2-40B4-BE49-F238E27FC236}">
                    <a16:creationId xmlns:a16="http://schemas.microsoft.com/office/drawing/2014/main" id="{5DF8D79F-C7FF-4641-9C26-0D144DE92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83" name="Group 235">
              <a:extLst>
                <a:ext uri="{FF2B5EF4-FFF2-40B4-BE49-F238E27FC236}">
                  <a16:creationId xmlns:a16="http://schemas.microsoft.com/office/drawing/2014/main" id="{843F00F1-97C8-4971-8C42-4436B3147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91" name="Oval 236">
                <a:extLst>
                  <a:ext uri="{FF2B5EF4-FFF2-40B4-BE49-F238E27FC236}">
                    <a16:creationId xmlns:a16="http://schemas.microsoft.com/office/drawing/2014/main" id="{0E3426DF-894F-4E9B-878B-74EF264A7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1/</a:t>
                </a:r>
              </a:p>
            </p:txBody>
          </p:sp>
          <p:sp>
            <p:nvSpPr>
              <p:cNvPr id="36092" name="Text Box 237">
                <a:extLst>
                  <a:ext uri="{FF2B5EF4-FFF2-40B4-BE49-F238E27FC236}">
                    <a16:creationId xmlns:a16="http://schemas.microsoft.com/office/drawing/2014/main" id="{72A9FD23-6A8C-4DA2-8888-B2280EC05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84" name="Line 238">
              <a:extLst>
                <a:ext uri="{FF2B5EF4-FFF2-40B4-BE49-F238E27FC236}">
                  <a16:creationId xmlns:a16="http://schemas.microsoft.com/office/drawing/2014/main" id="{A30B789E-C0E3-4083-9B8D-823509A97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5" name="Line 239">
              <a:extLst>
                <a:ext uri="{FF2B5EF4-FFF2-40B4-BE49-F238E27FC236}">
                  <a16:creationId xmlns:a16="http://schemas.microsoft.com/office/drawing/2014/main" id="{E5231310-1833-44A5-A172-C674C4CB71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6" name="Line 240">
              <a:extLst>
                <a:ext uri="{FF2B5EF4-FFF2-40B4-BE49-F238E27FC236}">
                  <a16:creationId xmlns:a16="http://schemas.microsoft.com/office/drawing/2014/main" id="{089AE0F3-A6FD-456C-8F78-C91CAC8E9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7" name="Line 241">
              <a:extLst>
                <a:ext uri="{FF2B5EF4-FFF2-40B4-BE49-F238E27FC236}">
                  <a16:creationId xmlns:a16="http://schemas.microsoft.com/office/drawing/2014/main" id="{C2E2A796-D66A-4307-9E09-6AB875D0D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8" name="Line 242">
              <a:extLst>
                <a:ext uri="{FF2B5EF4-FFF2-40B4-BE49-F238E27FC236}">
                  <a16:creationId xmlns:a16="http://schemas.microsoft.com/office/drawing/2014/main" id="{9ABF9529-751C-4FD9-8D53-1973BCCA8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89" name="Line 243">
              <a:extLst>
                <a:ext uri="{FF2B5EF4-FFF2-40B4-BE49-F238E27FC236}">
                  <a16:creationId xmlns:a16="http://schemas.microsoft.com/office/drawing/2014/main" id="{FE6C2446-DAED-4FF0-B552-08D81496F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90" name="Line 244">
              <a:extLst>
                <a:ext uri="{FF2B5EF4-FFF2-40B4-BE49-F238E27FC236}">
                  <a16:creationId xmlns:a16="http://schemas.microsoft.com/office/drawing/2014/main" id="{7631026D-B793-4A3C-9524-F28D7C199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4" name="Group 245">
            <a:extLst>
              <a:ext uri="{FF2B5EF4-FFF2-40B4-BE49-F238E27FC236}">
                <a16:creationId xmlns:a16="http://schemas.microsoft.com/office/drawing/2014/main" id="{63CD4608-E17F-436F-B634-827E017682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53" name="Group 246">
              <a:extLst>
                <a:ext uri="{FF2B5EF4-FFF2-40B4-BE49-F238E27FC236}">
                  <a16:creationId xmlns:a16="http://schemas.microsoft.com/office/drawing/2014/main" id="{62F1D824-5796-4E96-9C3A-6E9FFFEAF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076" name="Oval 247">
                <a:extLst>
                  <a:ext uri="{FF2B5EF4-FFF2-40B4-BE49-F238E27FC236}">
                    <a16:creationId xmlns:a16="http://schemas.microsoft.com/office/drawing/2014/main" id="{22AF9CA8-EC8D-45BE-B15D-CFB0B53FA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077" name="Text Box 248">
                <a:extLst>
                  <a:ext uri="{FF2B5EF4-FFF2-40B4-BE49-F238E27FC236}">
                    <a16:creationId xmlns:a16="http://schemas.microsoft.com/office/drawing/2014/main" id="{F00CB686-2C05-4C2D-B497-ADE78C501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54" name="Group 249">
              <a:extLst>
                <a:ext uri="{FF2B5EF4-FFF2-40B4-BE49-F238E27FC236}">
                  <a16:creationId xmlns:a16="http://schemas.microsoft.com/office/drawing/2014/main" id="{F3D2CC4F-B7AB-4847-8C28-C7E78C250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74" name="Oval 250">
                <a:extLst>
                  <a:ext uri="{FF2B5EF4-FFF2-40B4-BE49-F238E27FC236}">
                    <a16:creationId xmlns:a16="http://schemas.microsoft.com/office/drawing/2014/main" id="{408D99E1-0C47-4ACA-9888-3645BC857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75" name="Text Box 251">
                <a:extLst>
                  <a:ext uri="{FF2B5EF4-FFF2-40B4-BE49-F238E27FC236}">
                    <a16:creationId xmlns:a16="http://schemas.microsoft.com/office/drawing/2014/main" id="{339F1BB5-4F8F-4ADE-8957-A1AE208773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55" name="Group 252">
              <a:extLst>
                <a:ext uri="{FF2B5EF4-FFF2-40B4-BE49-F238E27FC236}">
                  <a16:creationId xmlns:a16="http://schemas.microsoft.com/office/drawing/2014/main" id="{6C9E2308-939F-4B89-8718-7C6F33B5A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72" name="Oval 253">
                <a:extLst>
                  <a:ext uri="{FF2B5EF4-FFF2-40B4-BE49-F238E27FC236}">
                    <a16:creationId xmlns:a16="http://schemas.microsoft.com/office/drawing/2014/main" id="{C19113D8-3659-496F-8F58-4C3A903E1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73" name="Text Box 254">
                <a:extLst>
                  <a:ext uri="{FF2B5EF4-FFF2-40B4-BE49-F238E27FC236}">
                    <a16:creationId xmlns:a16="http://schemas.microsoft.com/office/drawing/2014/main" id="{0AD26270-0F7B-4A43-B568-52D994540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56" name="Group 255">
              <a:extLst>
                <a:ext uri="{FF2B5EF4-FFF2-40B4-BE49-F238E27FC236}">
                  <a16:creationId xmlns:a16="http://schemas.microsoft.com/office/drawing/2014/main" id="{45670FF5-4723-48BF-8E27-B1A67BE0A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70" name="Oval 256">
                <a:extLst>
                  <a:ext uri="{FF2B5EF4-FFF2-40B4-BE49-F238E27FC236}">
                    <a16:creationId xmlns:a16="http://schemas.microsoft.com/office/drawing/2014/main" id="{E2B3FF23-42BD-4EF6-ACEF-E4687E66B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71" name="Text Box 257">
                <a:extLst>
                  <a:ext uri="{FF2B5EF4-FFF2-40B4-BE49-F238E27FC236}">
                    <a16:creationId xmlns:a16="http://schemas.microsoft.com/office/drawing/2014/main" id="{518320CB-56A9-41E1-8B54-F6BAD1B0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57" name="Group 258">
              <a:extLst>
                <a:ext uri="{FF2B5EF4-FFF2-40B4-BE49-F238E27FC236}">
                  <a16:creationId xmlns:a16="http://schemas.microsoft.com/office/drawing/2014/main" id="{C0F8AD93-09A5-42A9-A5D4-78A406CA5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68" name="Oval 259">
                <a:extLst>
                  <a:ext uri="{FF2B5EF4-FFF2-40B4-BE49-F238E27FC236}">
                    <a16:creationId xmlns:a16="http://schemas.microsoft.com/office/drawing/2014/main" id="{E22CDD5D-28E2-474D-887A-0EADB1C48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69" name="Text Box 260">
                <a:extLst>
                  <a:ext uri="{FF2B5EF4-FFF2-40B4-BE49-F238E27FC236}">
                    <a16:creationId xmlns:a16="http://schemas.microsoft.com/office/drawing/2014/main" id="{AA2E0C53-8882-4A18-B6F2-A16F165E8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58" name="Group 261">
              <a:extLst>
                <a:ext uri="{FF2B5EF4-FFF2-40B4-BE49-F238E27FC236}">
                  <a16:creationId xmlns:a16="http://schemas.microsoft.com/office/drawing/2014/main" id="{4C3BD39C-FAC9-48A8-BB79-B731219FD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66" name="Oval 262">
                <a:extLst>
                  <a:ext uri="{FF2B5EF4-FFF2-40B4-BE49-F238E27FC236}">
                    <a16:creationId xmlns:a16="http://schemas.microsoft.com/office/drawing/2014/main" id="{E9C35D82-249F-4847-B1BC-313D2612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067" name="Text Box 263">
                <a:extLst>
                  <a:ext uri="{FF2B5EF4-FFF2-40B4-BE49-F238E27FC236}">
                    <a16:creationId xmlns:a16="http://schemas.microsoft.com/office/drawing/2014/main" id="{67C02E87-8587-4684-A69E-BDC8394D8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59" name="Line 264">
              <a:extLst>
                <a:ext uri="{FF2B5EF4-FFF2-40B4-BE49-F238E27FC236}">
                  <a16:creationId xmlns:a16="http://schemas.microsoft.com/office/drawing/2014/main" id="{220C6B32-9751-4F27-ACA0-B43D9B9A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0" name="Line 265">
              <a:extLst>
                <a:ext uri="{FF2B5EF4-FFF2-40B4-BE49-F238E27FC236}">
                  <a16:creationId xmlns:a16="http://schemas.microsoft.com/office/drawing/2014/main" id="{D013EC3D-C913-4B91-BE05-96CF60C328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1" name="Line 266">
              <a:extLst>
                <a:ext uri="{FF2B5EF4-FFF2-40B4-BE49-F238E27FC236}">
                  <a16:creationId xmlns:a16="http://schemas.microsoft.com/office/drawing/2014/main" id="{14DF16BA-7AD3-4541-8232-537F6E884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2" name="Line 267">
              <a:extLst>
                <a:ext uri="{FF2B5EF4-FFF2-40B4-BE49-F238E27FC236}">
                  <a16:creationId xmlns:a16="http://schemas.microsoft.com/office/drawing/2014/main" id="{2CEAC59A-A72E-4B8D-9235-E14BEE1E3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3" name="Line 268">
              <a:extLst>
                <a:ext uri="{FF2B5EF4-FFF2-40B4-BE49-F238E27FC236}">
                  <a16:creationId xmlns:a16="http://schemas.microsoft.com/office/drawing/2014/main" id="{A26144BC-9943-4976-8F18-EC7BC943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4" name="Line 269">
              <a:extLst>
                <a:ext uri="{FF2B5EF4-FFF2-40B4-BE49-F238E27FC236}">
                  <a16:creationId xmlns:a16="http://schemas.microsoft.com/office/drawing/2014/main" id="{A8682F26-4383-460D-BB22-6590A3ADF2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65" name="Line 270">
              <a:extLst>
                <a:ext uri="{FF2B5EF4-FFF2-40B4-BE49-F238E27FC236}">
                  <a16:creationId xmlns:a16="http://schemas.microsoft.com/office/drawing/2014/main" id="{7D35DD63-DF8D-43CD-96BD-D1FFE15C5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5" name="Group 271">
            <a:extLst>
              <a:ext uri="{FF2B5EF4-FFF2-40B4-BE49-F238E27FC236}">
                <a16:creationId xmlns:a16="http://schemas.microsoft.com/office/drawing/2014/main" id="{F90F6B37-9F27-403E-8376-80C9031D850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3876675"/>
            <a:chOff x="1632" y="1392"/>
            <a:chExt cx="2025" cy="2279"/>
          </a:xfrm>
        </p:grpSpPr>
        <p:grpSp>
          <p:nvGrpSpPr>
            <p:cNvPr id="36025" name="Group 272">
              <a:extLst>
                <a:ext uri="{FF2B5EF4-FFF2-40B4-BE49-F238E27FC236}">
                  <a16:creationId xmlns:a16="http://schemas.microsoft.com/office/drawing/2014/main" id="{F6E1AF6C-4E1B-4925-9895-28A9FE1C2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6028" name="Group 273">
                <a:extLst>
                  <a:ext uri="{FF2B5EF4-FFF2-40B4-BE49-F238E27FC236}">
                    <a16:creationId xmlns:a16="http://schemas.microsoft.com/office/drawing/2014/main" id="{F1DD18AB-9B6A-43BF-9E38-F2A4A867E5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6051" name="Oval 274">
                  <a:extLst>
                    <a:ext uri="{FF2B5EF4-FFF2-40B4-BE49-F238E27FC236}">
                      <a16:creationId xmlns:a16="http://schemas.microsoft.com/office/drawing/2014/main" id="{6EAD3198-7382-4B68-9104-8CEE786AB8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6052" name="Text Box 275">
                  <a:extLst>
                    <a:ext uri="{FF2B5EF4-FFF2-40B4-BE49-F238E27FC236}">
                      <a16:creationId xmlns:a16="http://schemas.microsoft.com/office/drawing/2014/main" id="{6F516582-E0F1-4CCE-9AF7-9952C49AEF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6029" name="Group 276">
                <a:extLst>
                  <a:ext uri="{FF2B5EF4-FFF2-40B4-BE49-F238E27FC236}">
                    <a16:creationId xmlns:a16="http://schemas.microsoft.com/office/drawing/2014/main" id="{E2191B7A-FD05-4760-9F16-E22FDC227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6049" name="Oval 277">
                  <a:extLst>
                    <a:ext uri="{FF2B5EF4-FFF2-40B4-BE49-F238E27FC236}">
                      <a16:creationId xmlns:a16="http://schemas.microsoft.com/office/drawing/2014/main" id="{BF4AFE82-EE62-4B05-A084-F6250BA9C7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6050" name="Text Box 278">
                  <a:extLst>
                    <a:ext uri="{FF2B5EF4-FFF2-40B4-BE49-F238E27FC236}">
                      <a16:creationId xmlns:a16="http://schemas.microsoft.com/office/drawing/2014/main" id="{E47F7DAA-15D7-4797-B867-CAA684AC3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6030" name="Group 279">
                <a:extLst>
                  <a:ext uri="{FF2B5EF4-FFF2-40B4-BE49-F238E27FC236}">
                    <a16:creationId xmlns:a16="http://schemas.microsoft.com/office/drawing/2014/main" id="{9EA41379-BE20-4F88-ACA3-B8EE73C18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6047" name="Oval 280">
                  <a:extLst>
                    <a:ext uri="{FF2B5EF4-FFF2-40B4-BE49-F238E27FC236}">
                      <a16:creationId xmlns:a16="http://schemas.microsoft.com/office/drawing/2014/main" id="{68DA3A11-8D8A-48B8-AC94-2D0AC7E1C3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6048" name="Text Box 281">
                  <a:extLst>
                    <a:ext uri="{FF2B5EF4-FFF2-40B4-BE49-F238E27FC236}">
                      <a16:creationId xmlns:a16="http://schemas.microsoft.com/office/drawing/2014/main" id="{80D698B0-0489-476B-9E98-DE2975A2D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6031" name="Group 282">
                <a:extLst>
                  <a:ext uri="{FF2B5EF4-FFF2-40B4-BE49-F238E27FC236}">
                    <a16:creationId xmlns:a16="http://schemas.microsoft.com/office/drawing/2014/main" id="{0800325F-FAF4-485B-8662-2ED6FA7627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6045" name="Oval 283">
                  <a:extLst>
                    <a:ext uri="{FF2B5EF4-FFF2-40B4-BE49-F238E27FC236}">
                      <a16:creationId xmlns:a16="http://schemas.microsoft.com/office/drawing/2014/main" id="{BC509B31-2D16-4EA8-BE21-E7BFE97D8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latin typeface="Gill Sans" charset="0"/>
                  </a:endParaRPr>
                </a:p>
              </p:txBody>
            </p:sp>
            <p:sp>
              <p:nvSpPr>
                <p:cNvPr id="36046" name="Text Box 284">
                  <a:extLst>
                    <a:ext uri="{FF2B5EF4-FFF2-40B4-BE49-F238E27FC236}">
                      <a16:creationId xmlns:a16="http://schemas.microsoft.com/office/drawing/2014/main" id="{EAE8831B-E48C-4AB2-AC4E-C03F9003EC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6032" name="Group 285">
                <a:extLst>
                  <a:ext uri="{FF2B5EF4-FFF2-40B4-BE49-F238E27FC236}">
                    <a16:creationId xmlns:a16="http://schemas.microsoft.com/office/drawing/2014/main" id="{E5681DF4-AE4D-4EE5-A2B4-E295C19A8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6043" name="Oval 286">
                  <a:extLst>
                    <a:ext uri="{FF2B5EF4-FFF2-40B4-BE49-F238E27FC236}">
                      <a16:creationId xmlns:a16="http://schemas.microsoft.com/office/drawing/2014/main" id="{B3022B60-C201-4CAD-887D-B76C7AC1A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6044" name="Text Box 287">
                  <a:extLst>
                    <a:ext uri="{FF2B5EF4-FFF2-40B4-BE49-F238E27FC236}">
                      <a16:creationId xmlns:a16="http://schemas.microsoft.com/office/drawing/2014/main" id="{8A773909-FBBD-490B-AB97-1B1048EB6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6033" name="Group 288">
                <a:extLst>
                  <a:ext uri="{FF2B5EF4-FFF2-40B4-BE49-F238E27FC236}">
                    <a16:creationId xmlns:a16="http://schemas.microsoft.com/office/drawing/2014/main" id="{A9772A9C-EE99-469F-9C51-8FDB965136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6041" name="Oval 289">
                  <a:extLst>
                    <a:ext uri="{FF2B5EF4-FFF2-40B4-BE49-F238E27FC236}">
                      <a16:creationId xmlns:a16="http://schemas.microsoft.com/office/drawing/2014/main" id="{596A0B09-81B8-48A0-BA8C-871104DFA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6042" name="Text Box 290">
                  <a:extLst>
                    <a:ext uri="{FF2B5EF4-FFF2-40B4-BE49-F238E27FC236}">
                      <a16:creationId xmlns:a16="http://schemas.microsoft.com/office/drawing/2014/main" id="{5225748F-554B-4F34-BB56-CA84EC24FD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6034" name="Line 291">
                <a:extLst>
                  <a:ext uri="{FF2B5EF4-FFF2-40B4-BE49-F238E27FC236}">
                    <a16:creationId xmlns:a16="http://schemas.microsoft.com/office/drawing/2014/main" id="{DD84C5C8-7440-4981-BD3E-4E8E23A1F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5" name="Line 292">
                <a:extLst>
                  <a:ext uri="{FF2B5EF4-FFF2-40B4-BE49-F238E27FC236}">
                    <a16:creationId xmlns:a16="http://schemas.microsoft.com/office/drawing/2014/main" id="{F6F7DA21-8F60-437D-A910-6DE7A11D2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6" name="Line 293">
                <a:extLst>
                  <a:ext uri="{FF2B5EF4-FFF2-40B4-BE49-F238E27FC236}">
                    <a16:creationId xmlns:a16="http://schemas.microsoft.com/office/drawing/2014/main" id="{485114A4-8BAF-4BCD-8C2C-5EE2A959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7" name="Line 294">
                <a:extLst>
                  <a:ext uri="{FF2B5EF4-FFF2-40B4-BE49-F238E27FC236}">
                    <a16:creationId xmlns:a16="http://schemas.microsoft.com/office/drawing/2014/main" id="{3585104F-31F3-413D-9943-C00A35EBC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8" name="Line 295">
                <a:extLst>
                  <a:ext uri="{FF2B5EF4-FFF2-40B4-BE49-F238E27FC236}">
                    <a16:creationId xmlns:a16="http://schemas.microsoft.com/office/drawing/2014/main" id="{AE77C103-6FBA-4748-95D7-720BAFF25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39" name="Line 296">
                <a:extLst>
                  <a:ext uri="{FF2B5EF4-FFF2-40B4-BE49-F238E27FC236}">
                    <a16:creationId xmlns:a16="http://schemas.microsoft.com/office/drawing/2014/main" id="{E0CD5F00-A66E-48DC-BD24-A9355B3D1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40" name="Line 297">
                <a:extLst>
                  <a:ext uri="{FF2B5EF4-FFF2-40B4-BE49-F238E27FC236}">
                    <a16:creationId xmlns:a16="http://schemas.microsoft.com/office/drawing/2014/main" id="{A80AEC79-6A50-42C9-8946-89A782F66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026" name="Line 298">
              <a:extLst>
                <a:ext uri="{FF2B5EF4-FFF2-40B4-BE49-F238E27FC236}">
                  <a16:creationId xmlns:a16="http://schemas.microsoft.com/office/drawing/2014/main" id="{A98977E1-5E55-4C4E-B086-CBB14DEFF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864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27" name="Text Box 299">
              <a:extLst>
                <a:ext uri="{FF2B5EF4-FFF2-40B4-BE49-F238E27FC236}">
                  <a16:creationId xmlns:a16="http://schemas.microsoft.com/office/drawing/2014/main" id="{63CC396E-6272-4193-AB1C-4C044D90E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456"/>
              <a:ext cx="1008" cy="2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Forward Edge</a:t>
              </a:r>
            </a:p>
          </p:txBody>
        </p:sp>
      </p:grpSp>
      <p:grpSp>
        <p:nvGrpSpPr>
          <p:cNvPr id="35856" name="Group 300">
            <a:extLst>
              <a:ext uri="{FF2B5EF4-FFF2-40B4-BE49-F238E27FC236}">
                <a16:creationId xmlns:a16="http://schemas.microsoft.com/office/drawing/2014/main" id="{1330C4BC-67FD-4625-AC3F-ECA2E1F0ACB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6000" name="Group 301">
              <a:extLst>
                <a:ext uri="{FF2B5EF4-FFF2-40B4-BE49-F238E27FC236}">
                  <a16:creationId xmlns:a16="http://schemas.microsoft.com/office/drawing/2014/main" id="{780ABDA9-C4B3-403A-BFD0-0D5F728B02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6023" name="Oval 302">
                <a:extLst>
                  <a:ext uri="{FF2B5EF4-FFF2-40B4-BE49-F238E27FC236}">
                    <a16:creationId xmlns:a16="http://schemas.microsoft.com/office/drawing/2014/main" id="{C6C99C61-8EF2-4AFF-BF99-4E2EBAE21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6024" name="Text Box 303">
                <a:extLst>
                  <a:ext uri="{FF2B5EF4-FFF2-40B4-BE49-F238E27FC236}">
                    <a16:creationId xmlns:a16="http://schemas.microsoft.com/office/drawing/2014/main" id="{75FF3663-CF2D-4863-8DBC-161C71587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6001" name="Group 304">
              <a:extLst>
                <a:ext uri="{FF2B5EF4-FFF2-40B4-BE49-F238E27FC236}">
                  <a16:creationId xmlns:a16="http://schemas.microsoft.com/office/drawing/2014/main" id="{CCB7A054-453B-41C1-B36D-09BC77F32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6021" name="Oval 305">
                <a:extLst>
                  <a:ext uri="{FF2B5EF4-FFF2-40B4-BE49-F238E27FC236}">
                    <a16:creationId xmlns:a16="http://schemas.microsoft.com/office/drawing/2014/main" id="{2532C2CD-FADB-42FC-A5E7-883910472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1600">
                  <a:solidFill>
                    <a:schemeClr val="accent2"/>
                  </a:solidFill>
                  <a:latin typeface="Gill Sans" charset="0"/>
                </a:endParaRPr>
              </a:p>
            </p:txBody>
          </p:sp>
          <p:sp>
            <p:nvSpPr>
              <p:cNvPr id="36022" name="Text Box 306">
                <a:extLst>
                  <a:ext uri="{FF2B5EF4-FFF2-40B4-BE49-F238E27FC236}">
                    <a16:creationId xmlns:a16="http://schemas.microsoft.com/office/drawing/2014/main" id="{833492CC-322E-4C33-9188-D1423FB00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6002" name="Group 307">
              <a:extLst>
                <a:ext uri="{FF2B5EF4-FFF2-40B4-BE49-F238E27FC236}">
                  <a16:creationId xmlns:a16="http://schemas.microsoft.com/office/drawing/2014/main" id="{74C95173-8A70-48D4-B7F0-86FD3771A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6019" name="Oval 308">
                <a:extLst>
                  <a:ext uri="{FF2B5EF4-FFF2-40B4-BE49-F238E27FC236}">
                    <a16:creationId xmlns:a16="http://schemas.microsoft.com/office/drawing/2014/main" id="{FEC36C89-0889-4FBA-8801-3449977BD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6020" name="Text Box 309">
                <a:extLst>
                  <a:ext uri="{FF2B5EF4-FFF2-40B4-BE49-F238E27FC236}">
                    <a16:creationId xmlns:a16="http://schemas.microsoft.com/office/drawing/2014/main" id="{D38F9684-7EB2-47B7-B906-0FCD047A3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6003" name="Group 310">
              <a:extLst>
                <a:ext uri="{FF2B5EF4-FFF2-40B4-BE49-F238E27FC236}">
                  <a16:creationId xmlns:a16="http://schemas.microsoft.com/office/drawing/2014/main" id="{689D792B-1D8B-421B-977D-A0C25E83E4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6017" name="Oval 311">
                <a:extLst>
                  <a:ext uri="{FF2B5EF4-FFF2-40B4-BE49-F238E27FC236}">
                    <a16:creationId xmlns:a16="http://schemas.microsoft.com/office/drawing/2014/main" id="{DCC81520-53A8-4792-AD76-E74897DA2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6018" name="Text Box 312">
                <a:extLst>
                  <a:ext uri="{FF2B5EF4-FFF2-40B4-BE49-F238E27FC236}">
                    <a16:creationId xmlns:a16="http://schemas.microsoft.com/office/drawing/2014/main" id="{F9A765A3-AE69-4B00-BC58-300F6A561F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6004" name="Group 313">
              <a:extLst>
                <a:ext uri="{FF2B5EF4-FFF2-40B4-BE49-F238E27FC236}">
                  <a16:creationId xmlns:a16="http://schemas.microsoft.com/office/drawing/2014/main" id="{CBABD8BF-3B6C-47FA-AE13-4F8A79C93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6015" name="Oval 314">
                <a:extLst>
                  <a:ext uri="{FF2B5EF4-FFF2-40B4-BE49-F238E27FC236}">
                    <a16:creationId xmlns:a16="http://schemas.microsoft.com/office/drawing/2014/main" id="{D98867E9-61FC-4BDF-B38D-674F46C44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6016" name="Text Box 315">
                <a:extLst>
                  <a:ext uri="{FF2B5EF4-FFF2-40B4-BE49-F238E27FC236}">
                    <a16:creationId xmlns:a16="http://schemas.microsoft.com/office/drawing/2014/main" id="{7EC5E921-9657-4E42-A0E3-C95D09181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6005" name="Group 316">
              <a:extLst>
                <a:ext uri="{FF2B5EF4-FFF2-40B4-BE49-F238E27FC236}">
                  <a16:creationId xmlns:a16="http://schemas.microsoft.com/office/drawing/2014/main" id="{A70BA624-CE7A-41D7-ADEB-982DE5A74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6013" name="Oval 317">
                <a:extLst>
                  <a:ext uri="{FF2B5EF4-FFF2-40B4-BE49-F238E27FC236}">
                    <a16:creationId xmlns:a16="http://schemas.microsoft.com/office/drawing/2014/main" id="{AD8C0355-BC98-4D4E-AB79-A039332F4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6014" name="Text Box 318">
                <a:extLst>
                  <a:ext uri="{FF2B5EF4-FFF2-40B4-BE49-F238E27FC236}">
                    <a16:creationId xmlns:a16="http://schemas.microsoft.com/office/drawing/2014/main" id="{09A6F965-E03A-4C40-9DF2-86632BC9D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6006" name="Line 319">
              <a:extLst>
                <a:ext uri="{FF2B5EF4-FFF2-40B4-BE49-F238E27FC236}">
                  <a16:creationId xmlns:a16="http://schemas.microsoft.com/office/drawing/2014/main" id="{F587550D-8148-4B7A-97E8-89553664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7" name="Line 320">
              <a:extLst>
                <a:ext uri="{FF2B5EF4-FFF2-40B4-BE49-F238E27FC236}">
                  <a16:creationId xmlns:a16="http://schemas.microsoft.com/office/drawing/2014/main" id="{4932F0AD-4832-4ACA-BE8A-92816C1A95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8" name="Line 321">
              <a:extLst>
                <a:ext uri="{FF2B5EF4-FFF2-40B4-BE49-F238E27FC236}">
                  <a16:creationId xmlns:a16="http://schemas.microsoft.com/office/drawing/2014/main" id="{077C211B-9CA0-4C23-8BA3-81ED1CD8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09" name="Line 322">
              <a:extLst>
                <a:ext uri="{FF2B5EF4-FFF2-40B4-BE49-F238E27FC236}">
                  <a16:creationId xmlns:a16="http://schemas.microsoft.com/office/drawing/2014/main" id="{32D61F64-475C-440E-9E9D-CDF863628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0" name="Line 323">
              <a:extLst>
                <a:ext uri="{FF2B5EF4-FFF2-40B4-BE49-F238E27FC236}">
                  <a16:creationId xmlns:a16="http://schemas.microsoft.com/office/drawing/2014/main" id="{B1ECAB2B-51A1-4174-AC91-8F04F3196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1" name="Line 324">
              <a:extLst>
                <a:ext uri="{FF2B5EF4-FFF2-40B4-BE49-F238E27FC236}">
                  <a16:creationId xmlns:a16="http://schemas.microsoft.com/office/drawing/2014/main" id="{CE524C6D-DAD8-4033-AB88-24B091725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12" name="Line 325">
              <a:extLst>
                <a:ext uri="{FF2B5EF4-FFF2-40B4-BE49-F238E27FC236}">
                  <a16:creationId xmlns:a16="http://schemas.microsoft.com/office/drawing/2014/main" id="{09F6223F-849A-4D2B-8797-8BE47AFCF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7" name="Group 326">
            <a:extLst>
              <a:ext uri="{FF2B5EF4-FFF2-40B4-BE49-F238E27FC236}">
                <a16:creationId xmlns:a16="http://schemas.microsoft.com/office/drawing/2014/main" id="{30822726-4C67-4735-B44F-9EE005773F5A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4367213"/>
            <a:chOff x="1632" y="1392"/>
            <a:chExt cx="2025" cy="2567"/>
          </a:xfrm>
        </p:grpSpPr>
        <p:grpSp>
          <p:nvGrpSpPr>
            <p:cNvPr id="35972" name="Group 327">
              <a:extLst>
                <a:ext uri="{FF2B5EF4-FFF2-40B4-BE49-F238E27FC236}">
                  <a16:creationId xmlns:a16="http://schemas.microsoft.com/office/drawing/2014/main" id="{4CC1C836-B770-421A-A97A-18C7B3FA8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392"/>
              <a:ext cx="2025" cy="1409"/>
              <a:chOff x="1488" y="1488"/>
              <a:chExt cx="2025" cy="1409"/>
            </a:xfrm>
          </p:grpSpPr>
          <p:grpSp>
            <p:nvGrpSpPr>
              <p:cNvPr id="35975" name="Group 328">
                <a:extLst>
                  <a:ext uri="{FF2B5EF4-FFF2-40B4-BE49-F238E27FC236}">
                    <a16:creationId xmlns:a16="http://schemas.microsoft.com/office/drawing/2014/main" id="{C87309D9-0267-4F31-AD50-D13FB0F4EE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98" name="Oval 329">
                  <a:extLst>
                    <a:ext uri="{FF2B5EF4-FFF2-40B4-BE49-F238E27FC236}">
                      <a16:creationId xmlns:a16="http://schemas.microsoft.com/office/drawing/2014/main" id="{BAA4DB76-25EA-49E3-96BC-31BC226933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99" name="Text Box 330">
                  <a:extLst>
                    <a:ext uri="{FF2B5EF4-FFF2-40B4-BE49-F238E27FC236}">
                      <a16:creationId xmlns:a16="http://schemas.microsoft.com/office/drawing/2014/main" id="{B3340FF1-2EC6-413F-9057-3FDDE4FE1E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976" name="Group 331">
                <a:extLst>
                  <a:ext uri="{FF2B5EF4-FFF2-40B4-BE49-F238E27FC236}">
                    <a16:creationId xmlns:a16="http://schemas.microsoft.com/office/drawing/2014/main" id="{89CABCD8-3129-49EC-BE41-39F9EFA538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96" name="Oval 332">
                  <a:extLst>
                    <a:ext uri="{FF2B5EF4-FFF2-40B4-BE49-F238E27FC236}">
                      <a16:creationId xmlns:a16="http://schemas.microsoft.com/office/drawing/2014/main" id="{4A34204B-299C-4ACD-92DA-DD03389A5C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en-US" altLang="en-US" sz="1600">
                    <a:solidFill>
                      <a:schemeClr val="accent2"/>
                    </a:solidFill>
                    <a:latin typeface="Gill Sans" charset="0"/>
                  </a:endParaRPr>
                </a:p>
              </p:txBody>
            </p:sp>
            <p:sp>
              <p:nvSpPr>
                <p:cNvPr id="35997" name="Text Box 333">
                  <a:extLst>
                    <a:ext uri="{FF2B5EF4-FFF2-40B4-BE49-F238E27FC236}">
                      <a16:creationId xmlns:a16="http://schemas.microsoft.com/office/drawing/2014/main" id="{A38B75DB-5BE4-49A8-A32D-5141201271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977" name="Group 334">
                <a:extLst>
                  <a:ext uri="{FF2B5EF4-FFF2-40B4-BE49-F238E27FC236}">
                    <a16:creationId xmlns:a16="http://schemas.microsoft.com/office/drawing/2014/main" id="{59680486-1174-4584-8B35-00B02D20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94" name="Oval 335">
                  <a:extLst>
                    <a:ext uri="{FF2B5EF4-FFF2-40B4-BE49-F238E27FC236}">
                      <a16:creationId xmlns:a16="http://schemas.microsoft.com/office/drawing/2014/main" id="{F4764D00-8731-41D0-A8BC-5D0AC32C3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95" name="Text Box 336">
                  <a:extLst>
                    <a:ext uri="{FF2B5EF4-FFF2-40B4-BE49-F238E27FC236}">
                      <a16:creationId xmlns:a16="http://schemas.microsoft.com/office/drawing/2014/main" id="{377C9825-8D37-43DC-8044-98851042D0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978" name="Group 337">
                <a:extLst>
                  <a:ext uri="{FF2B5EF4-FFF2-40B4-BE49-F238E27FC236}">
                    <a16:creationId xmlns:a16="http://schemas.microsoft.com/office/drawing/2014/main" id="{76712D59-D6C3-42CA-A17E-5F6546EB6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92" name="Oval 338">
                  <a:extLst>
                    <a:ext uri="{FF2B5EF4-FFF2-40B4-BE49-F238E27FC236}">
                      <a16:creationId xmlns:a16="http://schemas.microsoft.com/office/drawing/2014/main" id="{67B0177C-A986-4F7E-B950-92AE3E542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93" name="Text Box 339">
                  <a:extLst>
                    <a:ext uri="{FF2B5EF4-FFF2-40B4-BE49-F238E27FC236}">
                      <a16:creationId xmlns:a16="http://schemas.microsoft.com/office/drawing/2014/main" id="{9F0BBD5C-BC8B-48BC-ADBA-38D2658BD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979" name="Group 340">
                <a:extLst>
                  <a:ext uri="{FF2B5EF4-FFF2-40B4-BE49-F238E27FC236}">
                    <a16:creationId xmlns:a16="http://schemas.microsoft.com/office/drawing/2014/main" id="{FA777997-FC5D-4383-826A-9C76726125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90" name="Oval 341">
                  <a:extLst>
                    <a:ext uri="{FF2B5EF4-FFF2-40B4-BE49-F238E27FC236}">
                      <a16:creationId xmlns:a16="http://schemas.microsoft.com/office/drawing/2014/main" id="{3BB24624-086C-473F-8D3E-02D2CE32E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91" name="Text Box 342">
                  <a:extLst>
                    <a:ext uri="{FF2B5EF4-FFF2-40B4-BE49-F238E27FC236}">
                      <a16:creationId xmlns:a16="http://schemas.microsoft.com/office/drawing/2014/main" id="{0D4830C0-198C-4A7D-B09B-78DBF8232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80" name="Group 343">
                <a:extLst>
                  <a:ext uri="{FF2B5EF4-FFF2-40B4-BE49-F238E27FC236}">
                    <a16:creationId xmlns:a16="http://schemas.microsoft.com/office/drawing/2014/main" id="{74744A1B-52F7-4004-8820-01B0C288E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88" name="Oval 344">
                  <a:extLst>
                    <a:ext uri="{FF2B5EF4-FFF2-40B4-BE49-F238E27FC236}">
                      <a16:creationId xmlns:a16="http://schemas.microsoft.com/office/drawing/2014/main" id="{9ADF5FF8-F98D-48D2-A84A-6E47017A8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89" name="Text Box 345">
                  <a:extLst>
                    <a:ext uri="{FF2B5EF4-FFF2-40B4-BE49-F238E27FC236}">
                      <a16:creationId xmlns:a16="http://schemas.microsoft.com/office/drawing/2014/main" id="{83899887-F728-421C-A7D7-8B6332F9F6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81" name="Line 346">
                <a:extLst>
                  <a:ext uri="{FF2B5EF4-FFF2-40B4-BE49-F238E27FC236}">
                    <a16:creationId xmlns:a16="http://schemas.microsoft.com/office/drawing/2014/main" id="{7BCC3DCB-B862-4E39-B6D3-D90E0A945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2" name="Line 347">
                <a:extLst>
                  <a:ext uri="{FF2B5EF4-FFF2-40B4-BE49-F238E27FC236}">
                    <a16:creationId xmlns:a16="http://schemas.microsoft.com/office/drawing/2014/main" id="{7CD73036-5715-4480-B23D-27259BE88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3" name="Line 348">
                <a:extLst>
                  <a:ext uri="{FF2B5EF4-FFF2-40B4-BE49-F238E27FC236}">
                    <a16:creationId xmlns:a16="http://schemas.microsoft.com/office/drawing/2014/main" id="{81D49527-6B00-4ABD-8679-E4A4D94EF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4" name="Line 349">
                <a:extLst>
                  <a:ext uri="{FF2B5EF4-FFF2-40B4-BE49-F238E27FC236}">
                    <a16:creationId xmlns:a16="http://schemas.microsoft.com/office/drawing/2014/main" id="{2E7A95C3-79C7-4D15-9A01-18F0851E4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5" name="Line 350">
                <a:extLst>
                  <a:ext uri="{FF2B5EF4-FFF2-40B4-BE49-F238E27FC236}">
                    <a16:creationId xmlns:a16="http://schemas.microsoft.com/office/drawing/2014/main" id="{0FF0C88F-06B3-49B0-AE3D-661C0B2F1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6" name="Line 351">
                <a:extLst>
                  <a:ext uri="{FF2B5EF4-FFF2-40B4-BE49-F238E27FC236}">
                    <a16:creationId xmlns:a16="http://schemas.microsoft.com/office/drawing/2014/main" id="{1E06B0F9-14BF-45E3-89D0-CE8803733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7" name="Line 352">
                <a:extLst>
                  <a:ext uri="{FF2B5EF4-FFF2-40B4-BE49-F238E27FC236}">
                    <a16:creationId xmlns:a16="http://schemas.microsoft.com/office/drawing/2014/main" id="{B8541B43-84B9-46C1-8C14-C8A8177E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973" name="Line 353">
              <a:extLst>
                <a:ext uri="{FF2B5EF4-FFF2-40B4-BE49-F238E27FC236}">
                  <a16:creationId xmlns:a16="http://schemas.microsoft.com/office/drawing/2014/main" id="{F8CA32FD-C999-4878-B2AC-909786FA7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840"/>
              <a:ext cx="864" cy="0"/>
            </a:xfrm>
            <a:prstGeom prst="line">
              <a:avLst/>
            </a:prstGeom>
            <a:noFill/>
            <a:ln w="5715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4" name="Text Box 354">
              <a:extLst>
                <a:ext uri="{FF2B5EF4-FFF2-40B4-BE49-F238E27FC236}">
                  <a16:creationId xmlns:a16="http://schemas.microsoft.com/office/drawing/2014/main" id="{96BBC694-A2B4-4286-992A-A7AEE6105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744"/>
              <a:ext cx="81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Cross Edge</a:t>
              </a:r>
            </a:p>
          </p:txBody>
        </p:sp>
      </p:grpSp>
      <p:grpSp>
        <p:nvGrpSpPr>
          <p:cNvPr id="35858" name="Group 355">
            <a:extLst>
              <a:ext uri="{FF2B5EF4-FFF2-40B4-BE49-F238E27FC236}">
                <a16:creationId xmlns:a16="http://schemas.microsoft.com/office/drawing/2014/main" id="{9D963B42-984A-473B-A46D-3EB90063B41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437063" cy="2397125"/>
            <a:chOff x="1488" y="1488"/>
            <a:chExt cx="2025" cy="1409"/>
          </a:xfrm>
        </p:grpSpPr>
        <p:grpSp>
          <p:nvGrpSpPr>
            <p:cNvPr id="35947" name="Group 356">
              <a:extLst>
                <a:ext uri="{FF2B5EF4-FFF2-40B4-BE49-F238E27FC236}">
                  <a16:creationId xmlns:a16="http://schemas.microsoft.com/office/drawing/2014/main" id="{B5430FD8-77B6-494A-B8F6-AA0C91505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496"/>
              <a:ext cx="345" cy="401"/>
              <a:chOff x="1632" y="1680"/>
              <a:chExt cx="345" cy="401"/>
            </a:xfrm>
          </p:grpSpPr>
          <p:sp>
            <p:nvSpPr>
              <p:cNvPr id="35970" name="Oval 357">
                <a:extLst>
                  <a:ext uri="{FF2B5EF4-FFF2-40B4-BE49-F238E27FC236}">
                    <a16:creationId xmlns:a16="http://schemas.microsoft.com/office/drawing/2014/main" id="{AA11018D-8356-47EC-8EEC-255B7606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4/5</a:t>
                </a:r>
              </a:p>
            </p:txBody>
          </p:sp>
          <p:sp>
            <p:nvSpPr>
              <p:cNvPr id="35971" name="Text Box 358">
                <a:extLst>
                  <a:ext uri="{FF2B5EF4-FFF2-40B4-BE49-F238E27FC236}">
                    <a16:creationId xmlns:a16="http://schemas.microsoft.com/office/drawing/2014/main" id="{5F11FC25-623D-48A3-BF31-D5F04B9CEE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x</a:t>
                </a:r>
              </a:p>
            </p:txBody>
          </p:sp>
        </p:grpSp>
        <p:grpSp>
          <p:nvGrpSpPr>
            <p:cNvPr id="35948" name="Group 359">
              <a:extLst>
                <a:ext uri="{FF2B5EF4-FFF2-40B4-BE49-F238E27FC236}">
                  <a16:creationId xmlns:a16="http://schemas.microsoft.com/office/drawing/2014/main" id="{93388E27-8503-45B0-AE9B-7DD5D1841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496"/>
              <a:ext cx="345" cy="401"/>
              <a:chOff x="1632" y="1680"/>
              <a:chExt cx="345" cy="401"/>
            </a:xfrm>
          </p:grpSpPr>
          <p:sp>
            <p:nvSpPr>
              <p:cNvPr id="35968" name="Oval 360">
                <a:extLst>
                  <a:ext uri="{FF2B5EF4-FFF2-40B4-BE49-F238E27FC236}">
                    <a16:creationId xmlns:a16="http://schemas.microsoft.com/office/drawing/2014/main" id="{F9913975-CB22-4A0F-B584-6E8E38687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10/</a:t>
                </a:r>
              </a:p>
            </p:txBody>
          </p:sp>
          <p:sp>
            <p:nvSpPr>
              <p:cNvPr id="35969" name="Text Box 361">
                <a:extLst>
                  <a:ext uri="{FF2B5EF4-FFF2-40B4-BE49-F238E27FC236}">
                    <a16:creationId xmlns:a16="http://schemas.microsoft.com/office/drawing/2014/main" id="{EC16D771-F0C5-4478-9E5A-884501AE58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z</a:t>
                </a:r>
              </a:p>
            </p:txBody>
          </p:sp>
        </p:grpSp>
        <p:grpSp>
          <p:nvGrpSpPr>
            <p:cNvPr id="35949" name="Group 362">
              <a:extLst>
                <a:ext uri="{FF2B5EF4-FFF2-40B4-BE49-F238E27FC236}">
                  <a16:creationId xmlns:a16="http://schemas.microsoft.com/office/drawing/2014/main" id="{8A354019-7481-4C03-8C7F-7FD2B3A6E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496"/>
              <a:ext cx="345" cy="401"/>
              <a:chOff x="1632" y="1680"/>
              <a:chExt cx="345" cy="401"/>
            </a:xfrm>
          </p:grpSpPr>
          <p:sp>
            <p:nvSpPr>
              <p:cNvPr id="35966" name="Oval 363">
                <a:extLst>
                  <a:ext uri="{FF2B5EF4-FFF2-40B4-BE49-F238E27FC236}">
                    <a16:creationId xmlns:a16="http://schemas.microsoft.com/office/drawing/2014/main" id="{F1DCB605-1970-4713-A174-7B13669AF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3/6</a:t>
                </a:r>
              </a:p>
            </p:txBody>
          </p:sp>
          <p:sp>
            <p:nvSpPr>
              <p:cNvPr id="35967" name="Text Box 364">
                <a:extLst>
                  <a:ext uri="{FF2B5EF4-FFF2-40B4-BE49-F238E27FC236}">
                    <a16:creationId xmlns:a16="http://schemas.microsoft.com/office/drawing/2014/main" id="{A299BD4C-0EA7-4849-BA2D-13E954889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1" y="1866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y</a:t>
                </a:r>
              </a:p>
            </p:txBody>
          </p:sp>
        </p:grpSp>
        <p:grpSp>
          <p:nvGrpSpPr>
            <p:cNvPr id="35950" name="Group 365">
              <a:extLst>
                <a:ext uri="{FF2B5EF4-FFF2-40B4-BE49-F238E27FC236}">
                  <a16:creationId xmlns:a16="http://schemas.microsoft.com/office/drawing/2014/main" id="{6C4854B8-D624-4406-9E92-AA727D515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345" cy="486"/>
              <a:chOff x="2448" y="1770"/>
              <a:chExt cx="345" cy="486"/>
            </a:xfrm>
          </p:grpSpPr>
          <p:sp>
            <p:nvSpPr>
              <p:cNvPr id="35964" name="Oval 366">
                <a:extLst>
                  <a:ext uri="{FF2B5EF4-FFF2-40B4-BE49-F238E27FC236}">
                    <a16:creationId xmlns:a16="http://schemas.microsoft.com/office/drawing/2014/main" id="{6B068E48-638A-4408-942A-BC9D572CF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solidFill>
                      <a:schemeClr val="accent2"/>
                    </a:solidFill>
                    <a:latin typeface="Gill Sans" charset="0"/>
                  </a:rPr>
                  <a:t>9/</a:t>
                </a:r>
              </a:p>
            </p:txBody>
          </p:sp>
          <p:sp>
            <p:nvSpPr>
              <p:cNvPr id="35965" name="Text Box 367">
                <a:extLst>
                  <a:ext uri="{FF2B5EF4-FFF2-40B4-BE49-F238E27FC236}">
                    <a16:creationId xmlns:a16="http://schemas.microsoft.com/office/drawing/2014/main" id="{7332E3E5-F37F-45AA-B2B5-A8BCE5FB02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w</a:t>
                </a:r>
              </a:p>
            </p:txBody>
          </p:sp>
        </p:grpSp>
        <p:grpSp>
          <p:nvGrpSpPr>
            <p:cNvPr id="35951" name="Group 368">
              <a:extLst>
                <a:ext uri="{FF2B5EF4-FFF2-40B4-BE49-F238E27FC236}">
                  <a16:creationId xmlns:a16="http://schemas.microsoft.com/office/drawing/2014/main" id="{C6E4442C-5BAF-4DA6-AD39-5D65BD11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1518"/>
              <a:ext cx="345" cy="486"/>
              <a:chOff x="2448" y="1770"/>
              <a:chExt cx="345" cy="486"/>
            </a:xfrm>
          </p:grpSpPr>
          <p:sp>
            <p:nvSpPr>
              <p:cNvPr id="35962" name="Oval 369">
                <a:extLst>
                  <a:ext uri="{FF2B5EF4-FFF2-40B4-BE49-F238E27FC236}">
                    <a16:creationId xmlns:a16="http://schemas.microsoft.com/office/drawing/2014/main" id="{90DC8D19-B67F-4E1C-86CA-14CF0B5C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2/7</a:t>
                </a:r>
              </a:p>
            </p:txBody>
          </p:sp>
          <p:sp>
            <p:nvSpPr>
              <p:cNvPr id="35963" name="Text Box 370">
                <a:extLst>
                  <a:ext uri="{FF2B5EF4-FFF2-40B4-BE49-F238E27FC236}">
                    <a16:creationId xmlns:a16="http://schemas.microsoft.com/office/drawing/2014/main" id="{49B7D569-9356-4FE8-A135-C8D3F38AD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v</a:t>
                </a:r>
              </a:p>
            </p:txBody>
          </p:sp>
        </p:grpSp>
        <p:grpSp>
          <p:nvGrpSpPr>
            <p:cNvPr id="35952" name="Group 371">
              <a:extLst>
                <a:ext uri="{FF2B5EF4-FFF2-40B4-BE49-F238E27FC236}">
                  <a16:creationId xmlns:a16="http://schemas.microsoft.com/office/drawing/2014/main" id="{ABB36C01-0DC8-4477-A1BB-7C8C004AC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488"/>
              <a:ext cx="345" cy="486"/>
              <a:chOff x="2448" y="1770"/>
              <a:chExt cx="345" cy="486"/>
            </a:xfrm>
          </p:grpSpPr>
          <p:sp>
            <p:nvSpPr>
              <p:cNvPr id="35960" name="Oval 372">
                <a:extLst>
                  <a:ext uri="{FF2B5EF4-FFF2-40B4-BE49-F238E27FC236}">
                    <a16:creationId xmlns:a16="http://schemas.microsoft.com/office/drawing/2014/main" id="{48A3CAF4-054B-4F09-88C8-BAD5D2292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16"/>
                <a:ext cx="336" cy="24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600">
                    <a:latin typeface="Gill Sans" charset="0"/>
                  </a:rPr>
                  <a:t>1/8</a:t>
                </a:r>
              </a:p>
            </p:txBody>
          </p:sp>
          <p:sp>
            <p:nvSpPr>
              <p:cNvPr id="35961" name="Text Box 373">
                <a:extLst>
                  <a:ext uri="{FF2B5EF4-FFF2-40B4-BE49-F238E27FC236}">
                    <a16:creationId xmlns:a16="http://schemas.microsoft.com/office/drawing/2014/main" id="{ABC4E2D6-9EC9-4930-A053-9CDC2E8FC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" y="1770"/>
                <a:ext cx="336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5000"/>
                  </a:spcBef>
                  <a:spcAft>
                    <a:spcPct val="25000"/>
                  </a:spcAft>
                  <a:buBlip>
                    <a:blip r:embed="rId3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25000"/>
                  </a:spcAft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800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 u</a:t>
                </a:r>
              </a:p>
            </p:txBody>
          </p:sp>
        </p:grpSp>
        <p:sp>
          <p:nvSpPr>
            <p:cNvPr id="35953" name="Line 374">
              <a:extLst>
                <a:ext uri="{FF2B5EF4-FFF2-40B4-BE49-F238E27FC236}">
                  <a16:creationId xmlns:a16="http://schemas.microsoft.com/office/drawing/2014/main" id="{2A69F855-D2EE-40CB-95CF-8ACE4C394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8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4" name="Line 375">
              <a:extLst>
                <a:ext uri="{FF2B5EF4-FFF2-40B4-BE49-F238E27FC236}">
                  <a16:creationId xmlns:a16="http://schemas.microsoft.com/office/drawing/2014/main" id="{BA5F2F19-FD4E-4038-9BCB-65A9DE5CF6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818" y="2622"/>
              <a:ext cx="52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5" name="Line 376">
              <a:extLst>
                <a:ext uri="{FF2B5EF4-FFF2-40B4-BE49-F238E27FC236}">
                  <a16:creationId xmlns:a16="http://schemas.microsoft.com/office/drawing/2014/main" id="{C1F748B4-D5B9-4DD5-A564-5B55B0575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6" name="Line 377">
              <a:extLst>
                <a:ext uri="{FF2B5EF4-FFF2-40B4-BE49-F238E27FC236}">
                  <a16:creationId xmlns:a16="http://schemas.microsoft.com/office/drawing/2014/main" id="{0131CEC0-DE65-42EA-8A3C-310BFE670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968"/>
              <a:ext cx="0" cy="52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7" name="Line 378">
              <a:extLst>
                <a:ext uri="{FF2B5EF4-FFF2-40B4-BE49-F238E27FC236}">
                  <a16:creationId xmlns:a16="http://schemas.microsoft.com/office/drawing/2014/main" id="{2A9C547E-D944-4D2B-A36A-5005BFF38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016"/>
              <a:ext cx="0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8" name="Line 379">
              <a:extLst>
                <a:ext uri="{FF2B5EF4-FFF2-40B4-BE49-F238E27FC236}">
                  <a16:creationId xmlns:a16="http://schemas.microsoft.com/office/drawing/2014/main" id="{C0E5B1CE-060B-460D-8D7D-00324D09F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576" cy="57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59" name="Line 380">
              <a:extLst>
                <a:ext uri="{FF2B5EF4-FFF2-40B4-BE49-F238E27FC236}">
                  <a16:creationId xmlns:a16="http://schemas.microsoft.com/office/drawing/2014/main" id="{EACF916C-A12C-4CD5-8E58-F20C6750F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1968"/>
              <a:ext cx="672" cy="528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59" name="Group 381">
            <a:extLst>
              <a:ext uri="{FF2B5EF4-FFF2-40B4-BE49-F238E27FC236}">
                <a16:creationId xmlns:a16="http://schemas.microsoft.com/office/drawing/2014/main" id="{D9E3B1A5-F6D1-40DB-BEB7-BA2C318A54C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2064" y="1392"/>
            <a:chExt cx="2256" cy="1409"/>
          </a:xfrm>
        </p:grpSpPr>
        <p:sp>
          <p:nvSpPr>
            <p:cNvPr id="35920" name="AutoShape 382">
              <a:extLst>
                <a:ext uri="{FF2B5EF4-FFF2-40B4-BE49-F238E27FC236}">
                  <a16:creationId xmlns:a16="http://schemas.microsoft.com/office/drawing/2014/main" id="{FD6AF24E-AF9B-4643-8003-44CA8745CB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4056" y="2424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921" name="Group 383">
              <a:extLst>
                <a:ext uri="{FF2B5EF4-FFF2-40B4-BE49-F238E27FC236}">
                  <a16:creationId xmlns:a16="http://schemas.microsoft.com/office/drawing/2014/main" id="{83FB066B-76ED-4F70-A5EF-079A2A5A8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392"/>
              <a:ext cx="2025" cy="1409"/>
              <a:chOff x="1488" y="1488"/>
              <a:chExt cx="2025" cy="1409"/>
            </a:xfrm>
          </p:grpSpPr>
          <p:grpSp>
            <p:nvGrpSpPr>
              <p:cNvPr id="35922" name="Group 384">
                <a:extLst>
                  <a:ext uri="{FF2B5EF4-FFF2-40B4-BE49-F238E27FC236}">
                    <a16:creationId xmlns:a16="http://schemas.microsoft.com/office/drawing/2014/main" id="{237632D6-A70A-4908-83BE-BDE5C70EE1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45" name="Oval 385">
                  <a:extLst>
                    <a:ext uri="{FF2B5EF4-FFF2-40B4-BE49-F238E27FC236}">
                      <a16:creationId xmlns:a16="http://schemas.microsoft.com/office/drawing/2014/main" id="{05DEEAEE-FDC5-43B2-8F2A-95DD660E4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46" name="Text Box 386">
                  <a:extLst>
                    <a:ext uri="{FF2B5EF4-FFF2-40B4-BE49-F238E27FC236}">
                      <a16:creationId xmlns:a16="http://schemas.microsoft.com/office/drawing/2014/main" id="{9F52BD83-20D1-4B95-849F-8E46F25011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923" name="Group 387">
                <a:extLst>
                  <a:ext uri="{FF2B5EF4-FFF2-40B4-BE49-F238E27FC236}">
                    <a16:creationId xmlns:a16="http://schemas.microsoft.com/office/drawing/2014/main" id="{F51283C6-9965-45FA-A066-8CCFD85DDE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43" name="Oval 388">
                  <a:extLst>
                    <a:ext uri="{FF2B5EF4-FFF2-40B4-BE49-F238E27FC236}">
                      <a16:creationId xmlns:a16="http://schemas.microsoft.com/office/drawing/2014/main" id="{3A16A7BD-46C9-4CB3-88DD-F857D1D1C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bg2"/>
                      </a:solidFill>
                      <a:latin typeface="Gill Sans" charset="0"/>
                    </a:rPr>
                    <a:t>10/</a:t>
                  </a:r>
                </a:p>
              </p:txBody>
            </p:sp>
            <p:sp>
              <p:nvSpPr>
                <p:cNvPr id="35944" name="Text Box 389">
                  <a:extLst>
                    <a:ext uri="{FF2B5EF4-FFF2-40B4-BE49-F238E27FC236}">
                      <a16:creationId xmlns:a16="http://schemas.microsoft.com/office/drawing/2014/main" id="{459C844E-8483-4914-B598-728058648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924" name="Group 390">
                <a:extLst>
                  <a:ext uri="{FF2B5EF4-FFF2-40B4-BE49-F238E27FC236}">
                    <a16:creationId xmlns:a16="http://schemas.microsoft.com/office/drawing/2014/main" id="{15661ADB-9A94-4898-A9C8-026DFB749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41" name="Oval 391">
                  <a:extLst>
                    <a:ext uri="{FF2B5EF4-FFF2-40B4-BE49-F238E27FC236}">
                      <a16:creationId xmlns:a16="http://schemas.microsoft.com/office/drawing/2014/main" id="{5D642F82-4AD5-4627-9682-122AC5B02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42" name="Text Box 392">
                  <a:extLst>
                    <a:ext uri="{FF2B5EF4-FFF2-40B4-BE49-F238E27FC236}">
                      <a16:creationId xmlns:a16="http://schemas.microsoft.com/office/drawing/2014/main" id="{CAB787A4-DED2-4366-8B40-AA129557A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925" name="Group 393">
                <a:extLst>
                  <a:ext uri="{FF2B5EF4-FFF2-40B4-BE49-F238E27FC236}">
                    <a16:creationId xmlns:a16="http://schemas.microsoft.com/office/drawing/2014/main" id="{506C26AD-F8A8-4904-A449-26ABB8BAA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39" name="Oval 394">
                  <a:extLst>
                    <a:ext uri="{FF2B5EF4-FFF2-40B4-BE49-F238E27FC236}">
                      <a16:creationId xmlns:a16="http://schemas.microsoft.com/office/drawing/2014/main" id="{35F78CBC-1065-4E66-A929-E7357C28C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40" name="Text Box 395">
                  <a:extLst>
                    <a:ext uri="{FF2B5EF4-FFF2-40B4-BE49-F238E27FC236}">
                      <a16:creationId xmlns:a16="http://schemas.microsoft.com/office/drawing/2014/main" id="{2040D700-08AF-4FDB-9A22-C239FB04D9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926" name="Group 396">
                <a:extLst>
                  <a:ext uri="{FF2B5EF4-FFF2-40B4-BE49-F238E27FC236}">
                    <a16:creationId xmlns:a16="http://schemas.microsoft.com/office/drawing/2014/main" id="{D816561D-364C-4F6F-AC18-D76598871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37" name="Oval 397">
                  <a:extLst>
                    <a:ext uri="{FF2B5EF4-FFF2-40B4-BE49-F238E27FC236}">
                      <a16:creationId xmlns:a16="http://schemas.microsoft.com/office/drawing/2014/main" id="{F2444AC9-8C5F-4DD0-8FA1-1BDA1B5E43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38" name="Text Box 398">
                  <a:extLst>
                    <a:ext uri="{FF2B5EF4-FFF2-40B4-BE49-F238E27FC236}">
                      <a16:creationId xmlns:a16="http://schemas.microsoft.com/office/drawing/2014/main" id="{553833B8-4EC1-4D4B-9605-69B8A2EBF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27" name="Group 399">
                <a:extLst>
                  <a:ext uri="{FF2B5EF4-FFF2-40B4-BE49-F238E27FC236}">
                    <a16:creationId xmlns:a16="http://schemas.microsoft.com/office/drawing/2014/main" id="{E5820009-9E5A-4087-B73D-D07DAEB41B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35" name="Oval 400">
                  <a:extLst>
                    <a:ext uri="{FF2B5EF4-FFF2-40B4-BE49-F238E27FC236}">
                      <a16:creationId xmlns:a16="http://schemas.microsoft.com/office/drawing/2014/main" id="{4DA655B3-3C8E-4159-ABB3-538002BBE7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36" name="Text Box 401">
                  <a:extLst>
                    <a:ext uri="{FF2B5EF4-FFF2-40B4-BE49-F238E27FC236}">
                      <a16:creationId xmlns:a16="http://schemas.microsoft.com/office/drawing/2014/main" id="{49826CA8-0FF7-466F-923C-44D064F72D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28" name="Line 402">
                <a:extLst>
                  <a:ext uri="{FF2B5EF4-FFF2-40B4-BE49-F238E27FC236}">
                    <a16:creationId xmlns:a16="http://schemas.microsoft.com/office/drawing/2014/main" id="{0A317DF8-DB35-47B1-8FD1-C1884B6CA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29" name="Line 403">
                <a:extLst>
                  <a:ext uri="{FF2B5EF4-FFF2-40B4-BE49-F238E27FC236}">
                    <a16:creationId xmlns:a16="http://schemas.microsoft.com/office/drawing/2014/main" id="{3F5E3648-8D32-4230-817C-0E125B386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0" name="Line 404">
                <a:extLst>
                  <a:ext uri="{FF2B5EF4-FFF2-40B4-BE49-F238E27FC236}">
                    <a16:creationId xmlns:a16="http://schemas.microsoft.com/office/drawing/2014/main" id="{C84AD4CE-7AA2-4FCA-9E76-D84E69E0F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1" name="Line 405">
                <a:extLst>
                  <a:ext uri="{FF2B5EF4-FFF2-40B4-BE49-F238E27FC236}">
                    <a16:creationId xmlns:a16="http://schemas.microsoft.com/office/drawing/2014/main" id="{3345DCEC-C4AC-4651-83D1-1958AC3A3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2" name="Line 406">
                <a:extLst>
                  <a:ext uri="{FF2B5EF4-FFF2-40B4-BE49-F238E27FC236}">
                    <a16:creationId xmlns:a16="http://schemas.microsoft.com/office/drawing/2014/main" id="{8A69E898-82D9-43E5-AC0C-7AA764344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3" name="Line 407">
                <a:extLst>
                  <a:ext uri="{FF2B5EF4-FFF2-40B4-BE49-F238E27FC236}">
                    <a16:creationId xmlns:a16="http://schemas.microsoft.com/office/drawing/2014/main" id="{1F0F3205-D1B8-41A5-B24C-3C471F629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34" name="Line 408">
                <a:extLst>
                  <a:ext uri="{FF2B5EF4-FFF2-40B4-BE49-F238E27FC236}">
                    <a16:creationId xmlns:a16="http://schemas.microsoft.com/office/drawing/2014/main" id="{0C5B9BD3-E752-4F2C-86FF-7B6985059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60" name="Group 409">
            <a:extLst>
              <a:ext uri="{FF2B5EF4-FFF2-40B4-BE49-F238E27FC236}">
                <a16:creationId xmlns:a16="http://schemas.microsoft.com/office/drawing/2014/main" id="{D509CEF7-F4B6-4D4E-8CD4-870C771DE30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41888" cy="2397125"/>
            <a:chOff x="1488" y="1488"/>
            <a:chExt cx="2256" cy="1409"/>
          </a:xfrm>
        </p:grpSpPr>
        <p:sp>
          <p:nvSpPr>
            <p:cNvPr id="35893" name="AutoShape 410">
              <a:extLst>
                <a:ext uri="{FF2B5EF4-FFF2-40B4-BE49-F238E27FC236}">
                  <a16:creationId xmlns:a16="http://schemas.microsoft.com/office/drawing/2014/main" id="{65BA9517-530E-48FC-8A43-BDA3064C9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80" y="2520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F6600"/>
            </a:solidFill>
            <a:ln w="9525">
              <a:solidFill>
                <a:srgbClr val="FF66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894" name="Group 411">
              <a:extLst>
                <a:ext uri="{FF2B5EF4-FFF2-40B4-BE49-F238E27FC236}">
                  <a16:creationId xmlns:a16="http://schemas.microsoft.com/office/drawing/2014/main" id="{39FBE358-CBB7-48E5-A3A5-04B42E94AD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5895" name="Group 412">
                <a:extLst>
                  <a:ext uri="{FF2B5EF4-FFF2-40B4-BE49-F238E27FC236}">
                    <a16:creationId xmlns:a16="http://schemas.microsoft.com/office/drawing/2014/main" id="{FFD0F739-1C26-4A54-A9A2-C6C8F33AAB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35918" name="Oval 413">
                  <a:extLst>
                    <a:ext uri="{FF2B5EF4-FFF2-40B4-BE49-F238E27FC236}">
                      <a16:creationId xmlns:a16="http://schemas.microsoft.com/office/drawing/2014/main" id="{080BEB94-0907-4327-857D-9224E33E5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4/5</a:t>
                  </a:r>
                </a:p>
              </p:txBody>
            </p:sp>
            <p:sp>
              <p:nvSpPr>
                <p:cNvPr id="35919" name="Text Box 414">
                  <a:extLst>
                    <a:ext uri="{FF2B5EF4-FFF2-40B4-BE49-F238E27FC236}">
                      <a16:creationId xmlns:a16="http://schemas.microsoft.com/office/drawing/2014/main" id="{8D159152-35B7-4669-9B7D-143492832C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896" name="Group 415">
                <a:extLst>
                  <a:ext uri="{FF2B5EF4-FFF2-40B4-BE49-F238E27FC236}">
                    <a16:creationId xmlns:a16="http://schemas.microsoft.com/office/drawing/2014/main" id="{E3E93111-EACF-417B-A7E4-DCF3D1F730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35916" name="Oval 416">
                  <a:extLst>
                    <a:ext uri="{FF2B5EF4-FFF2-40B4-BE49-F238E27FC236}">
                      <a16:creationId xmlns:a16="http://schemas.microsoft.com/office/drawing/2014/main" id="{348D64C5-38D1-494A-B45B-3829A24ED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10/11</a:t>
                  </a:r>
                </a:p>
              </p:txBody>
            </p:sp>
            <p:sp>
              <p:nvSpPr>
                <p:cNvPr id="35917" name="Text Box 417">
                  <a:extLst>
                    <a:ext uri="{FF2B5EF4-FFF2-40B4-BE49-F238E27FC236}">
                      <a16:creationId xmlns:a16="http://schemas.microsoft.com/office/drawing/2014/main" id="{448BE392-229B-4EDB-81D2-4C2EB15357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897" name="Group 418">
                <a:extLst>
                  <a:ext uri="{FF2B5EF4-FFF2-40B4-BE49-F238E27FC236}">
                    <a16:creationId xmlns:a16="http://schemas.microsoft.com/office/drawing/2014/main" id="{74CDF825-6BEE-4D97-AB13-02E880ADC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35914" name="Oval 419">
                  <a:extLst>
                    <a:ext uri="{FF2B5EF4-FFF2-40B4-BE49-F238E27FC236}">
                      <a16:creationId xmlns:a16="http://schemas.microsoft.com/office/drawing/2014/main" id="{E41EE3D9-B615-4DEA-990A-0C7B69EB4C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3/6</a:t>
                  </a:r>
                </a:p>
              </p:txBody>
            </p:sp>
            <p:sp>
              <p:nvSpPr>
                <p:cNvPr id="35915" name="Text Box 420">
                  <a:extLst>
                    <a:ext uri="{FF2B5EF4-FFF2-40B4-BE49-F238E27FC236}">
                      <a16:creationId xmlns:a16="http://schemas.microsoft.com/office/drawing/2014/main" id="{A1C58005-27BE-482B-AB91-A1C5D099B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898" name="Group 421">
                <a:extLst>
                  <a:ext uri="{FF2B5EF4-FFF2-40B4-BE49-F238E27FC236}">
                    <a16:creationId xmlns:a16="http://schemas.microsoft.com/office/drawing/2014/main" id="{5B469C27-CF5E-4AC2-83B5-5B11177AD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35912" name="Oval 422">
                  <a:extLst>
                    <a:ext uri="{FF2B5EF4-FFF2-40B4-BE49-F238E27FC236}">
                      <a16:creationId xmlns:a16="http://schemas.microsoft.com/office/drawing/2014/main" id="{BCDFE80F-C175-4EC2-9831-D9353EC967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solidFill>
                        <a:schemeClr val="accent2"/>
                      </a:solidFill>
                      <a:latin typeface="Gill Sans" charset="0"/>
                    </a:rPr>
                    <a:t>9/</a:t>
                  </a:r>
                </a:p>
              </p:txBody>
            </p:sp>
            <p:sp>
              <p:nvSpPr>
                <p:cNvPr id="35913" name="Text Box 423">
                  <a:extLst>
                    <a:ext uri="{FF2B5EF4-FFF2-40B4-BE49-F238E27FC236}">
                      <a16:creationId xmlns:a16="http://schemas.microsoft.com/office/drawing/2014/main" id="{B088704E-071D-47EE-A810-100264A0AE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899" name="Group 424">
                <a:extLst>
                  <a:ext uri="{FF2B5EF4-FFF2-40B4-BE49-F238E27FC236}">
                    <a16:creationId xmlns:a16="http://schemas.microsoft.com/office/drawing/2014/main" id="{AEA46A18-7296-4ECD-84CF-F3542E20F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35910" name="Oval 425">
                  <a:extLst>
                    <a:ext uri="{FF2B5EF4-FFF2-40B4-BE49-F238E27FC236}">
                      <a16:creationId xmlns:a16="http://schemas.microsoft.com/office/drawing/2014/main" id="{CC98CC0A-3707-48E7-B100-C498E62E3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2/7</a:t>
                  </a:r>
                </a:p>
              </p:txBody>
            </p:sp>
            <p:sp>
              <p:nvSpPr>
                <p:cNvPr id="35911" name="Text Box 426">
                  <a:extLst>
                    <a:ext uri="{FF2B5EF4-FFF2-40B4-BE49-F238E27FC236}">
                      <a16:creationId xmlns:a16="http://schemas.microsoft.com/office/drawing/2014/main" id="{0AF60193-4BE7-40DC-BC45-AEEEAC502E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900" name="Group 427">
                <a:extLst>
                  <a:ext uri="{FF2B5EF4-FFF2-40B4-BE49-F238E27FC236}">
                    <a16:creationId xmlns:a16="http://schemas.microsoft.com/office/drawing/2014/main" id="{4A7303AC-FD75-4AA3-B26D-EEE02FEE1C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35908" name="Oval 428">
                  <a:extLst>
                    <a:ext uri="{FF2B5EF4-FFF2-40B4-BE49-F238E27FC236}">
                      <a16:creationId xmlns:a16="http://schemas.microsoft.com/office/drawing/2014/main" id="{BB666415-018B-4777-A202-3ED09FC379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600">
                      <a:latin typeface="Gill Sans" charset="0"/>
                    </a:rPr>
                    <a:t>1/8</a:t>
                  </a:r>
                </a:p>
              </p:txBody>
            </p:sp>
            <p:sp>
              <p:nvSpPr>
                <p:cNvPr id="35909" name="Text Box 429">
                  <a:extLst>
                    <a:ext uri="{FF2B5EF4-FFF2-40B4-BE49-F238E27FC236}">
                      <a16:creationId xmlns:a16="http://schemas.microsoft.com/office/drawing/2014/main" id="{F871E80E-723F-4F07-AFF7-534D7DEC7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901" name="Line 430">
                <a:extLst>
                  <a:ext uri="{FF2B5EF4-FFF2-40B4-BE49-F238E27FC236}">
                    <a16:creationId xmlns:a16="http://schemas.microsoft.com/office/drawing/2014/main" id="{663B2C8F-66C1-461B-A024-80869AA1A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2" name="Line 431">
                <a:extLst>
                  <a:ext uri="{FF2B5EF4-FFF2-40B4-BE49-F238E27FC236}">
                    <a16:creationId xmlns:a16="http://schemas.microsoft.com/office/drawing/2014/main" id="{E787F1CD-3307-4277-8AFA-96BE3DE83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3" name="Line 432">
                <a:extLst>
                  <a:ext uri="{FF2B5EF4-FFF2-40B4-BE49-F238E27FC236}">
                    <a16:creationId xmlns:a16="http://schemas.microsoft.com/office/drawing/2014/main" id="{5E7C30EB-A66F-432C-95D9-57558599F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4" name="Line 433">
                <a:extLst>
                  <a:ext uri="{FF2B5EF4-FFF2-40B4-BE49-F238E27FC236}">
                    <a16:creationId xmlns:a16="http://schemas.microsoft.com/office/drawing/2014/main" id="{E1C09596-CC53-4EE5-B979-B58A0E7A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5" name="Line 434">
                <a:extLst>
                  <a:ext uri="{FF2B5EF4-FFF2-40B4-BE49-F238E27FC236}">
                    <a16:creationId xmlns:a16="http://schemas.microsoft.com/office/drawing/2014/main" id="{FA73E41A-EB62-465F-AF89-5D2A1321B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6" name="Line 435">
                <a:extLst>
                  <a:ext uri="{FF2B5EF4-FFF2-40B4-BE49-F238E27FC236}">
                    <a16:creationId xmlns:a16="http://schemas.microsoft.com/office/drawing/2014/main" id="{6B91192A-6D18-444A-BD54-4A27F1B87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33CC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07" name="Line 436">
                <a:extLst>
                  <a:ext uri="{FF2B5EF4-FFF2-40B4-BE49-F238E27FC236}">
                    <a16:creationId xmlns:a16="http://schemas.microsoft.com/office/drawing/2014/main" id="{B899D902-9A79-4C45-9463-559AAC626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861" name="Group 437">
            <a:extLst>
              <a:ext uri="{FF2B5EF4-FFF2-40B4-BE49-F238E27FC236}">
                <a16:creationId xmlns:a16="http://schemas.microsoft.com/office/drawing/2014/main" id="{BFC7E853-8509-41F7-9D38-3F08161EAA3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581150"/>
            <a:ext cx="4935538" cy="2397125"/>
            <a:chOff x="1488" y="1488"/>
            <a:chExt cx="2253" cy="1409"/>
          </a:xfrm>
        </p:grpSpPr>
        <p:sp>
          <p:nvSpPr>
            <p:cNvPr id="35866" name="AutoShape 438">
              <a:extLst>
                <a:ext uri="{FF2B5EF4-FFF2-40B4-BE49-F238E27FC236}">
                  <a16:creationId xmlns:a16="http://schemas.microsoft.com/office/drawing/2014/main" id="{4BC8F693-40BB-41B6-8A4A-6D2D1F3E6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748254">
              <a:off x="3477" y="2529"/>
              <a:ext cx="288" cy="240"/>
            </a:xfrm>
            <a:prstGeom prst="curvedDownArrow">
              <a:avLst>
                <a:gd name="adj1" fmla="val 10683"/>
                <a:gd name="adj2" fmla="val 48950"/>
                <a:gd name="adj3" fmla="val 36245"/>
              </a:avLst>
            </a:prstGeom>
            <a:solidFill>
              <a:srgbClr val="F8F8F8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5000"/>
                </a:spcBef>
                <a:spcAft>
                  <a:spcPct val="25000"/>
                </a:spcAft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25000"/>
                </a:spcAft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35867" name="Group 439">
              <a:extLst>
                <a:ext uri="{FF2B5EF4-FFF2-40B4-BE49-F238E27FC236}">
                  <a16:creationId xmlns:a16="http://schemas.microsoft.com/office/drawing/2014/main" id="{42F3B0B7-4C98-4D93-828F-3C75234B1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488"/>
              <a:ext cx="2025" cy="1409"/>
              <a:chOff x="1488" y="1488"/>
              <a:chExt cx="2025" cy="1409"/>
            </a:xfrm>
          </p:grpSpPr>
          <p:grpSp>
            <p:nvGrpSpPr>
              <p:cNvPr id="35868" name="Group 440">
                <a:extLst>
                  <a:ext uri="{FF2B5EF4-FFF2-40B4-BE49-F238E27FC236}">
                    <a16:creationId xmlns:a16="http://schemas.microsoft.com/office/drawing/2014/main" id="{4FB61B06-BA26-4122-9E68-B99C84DDC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2496"/>
                <a:ext cx="345" cy="401"/>
                <a:chOff x="1632" y="1680"/>
                <a:chExt cx="345" cy="401"/>
              </a:xfrm>
            </p:grpSpPr>
            <p:sp>
              <p:nvSpPr>
                <p:cNvPr id="200121" name="Oval 441">
                  <a:extLst>
                    <a:ext uri="{FF2B5EF4-FFF2-40B4-BE49-F238E27FC236}">
                      <a16:creationId xmlns:a16="http://schemas.microsoft.com/office/drawing/2014/main" id="{D24D2895-D2FB-47D2-862D-FE0159E95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4/5</a:t>
                  </a:r>
                </a:p>
              </p:txBody>
            </p:sp>
            <p:sp>
              <p:nvSpPr>
                <p:cNvPr id="35892" name="Text Box 442">
                  <a:extLst>
                    <a:ext uri="{FF2B5EF4-FFF2-40B4-BE49-F238E27FC236}">
                      <a16:creationId xmlns:a16="http://schemas.microsoft.com/office/drawing/2014/main" id="{FB9322AC-553F-4AE2-AF71-654DA05D60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x</a:t>
                  </a:r>
                </a:p>
              </p:txBody>
            </p:sp>
          </p:grpSp>
          <p:grpSp>
            <p:nvGrpSpPr>
              <p:cNvPr id="35869" name="Group 443">
                <a:extLst>
                  <a:ext uri="{FF2B5EF4-FFF2-40B4-BE49-F238E27FC236}">
                    <a16:creationId xmlns:a16="http://schemas.microsoft.com/office/drawing/2014/main" id="{CA238281-A444-422B-8B95-A8FDF00CC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496"/>
                <a:ext cx="345" cy="401"/>
                <a:chOff x="1632" y="1680"/>
                <a:chExt cx="345" cy="401"/>
              </a:xfrm>
            </p:grpSpPr>
            <p:sp>
              <p:nvSpPr>
                <p:cNvPr id="200124" name="Oval 444">
                  <a:extLst>
                    <a:ext uri="{FF2B5EF4-FFF2-40B4-BE49-F238E27FC236}">
                      <a16:creationId xmlns:a16="http://schemas.microsoft.com/office/drawing/2014/main" id="{9E1B6C16-78E9-4D07-ADBA-E0DC0EE58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10/11</a:t>
                  </a:r>
                </a:p>
              </p:txBody>
            </p:sp>
            <p:sp>
              <p:nvSpPr>
                <p:cNvPr id="35890" name="Text Box 445">
                  <a:extLst>
                    <a:ext uri="{FF2B5EF4-FFF2-40B4-BE49-F238E27FC236}">
                      <a16:creationId xmlns:a16="http://schemas.microsoft.com/office/drawing/2014/main" id="{07222F15-1815-4743-AE72-7643A8CF68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z</a:t>
                  </a:r>
                </a:p>
              </p:txBody>
            </p:sp>
          </p:grpSp>
          <p:grpSp>
            <p:nvGrpSpPr>
              <p:cNvPr id="35870" name="Group 446">
                <a:extLst>
                  <a:ext uri="{FF2B5EF4-FFF2-40B4-BE49-F238E27FC236}">
                    <a16:creationId xmlns:a16="http://schemas.microsoft.com/office/drawing/2014/main" id="{DDE34FE7-26A8-4EA2-A898-298BA5362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496"/>
                <a:ext cx="345" cy="401"/>
                <a:chOff x="1632" y="1680"/>
                <a:chExt cx="345" cy="401"/>
              </a:xfrm>
            </p:grpSpPr>
            <p:sp>
              <p:nvSpPr>
                <p:cNvPr id="200127" name="Oval 447">
                  <a:extLst>
                    <a:ext uri="{FF2B5EF4-FFF2-40B4-BE49-F238E27FC236}">
                      <a16:creationId xmlns:a16="http://schemas.microsoft.com/office/drawing/2014/main" id="{9F8C9D68-4D08-465F-9855-B9A230FF0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680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3/6</a:t>
                  </a:r>
                </a:p>
              </p:txBody>
            </p:sp>
            <p:sp>
              <p:nvSpPr>
                <p:cNvPr id="35888" name="Text Box 448">
                  <a:extLst>
                    <a:ext uri="{FF2B5EF4-FFF2-40B4-BE49-F238E27FC236}">
                      <a16:creationId xmlns:a16="http://schemas.microsoft.com/office/drawing/2014/main" id="{7060578A-5BA0-49AB-9D8A-A7021AD564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41" y="1866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y</a:t>
                  </a:r>
                </a:p>
              </p:txBody>
            </p:sp>
          </p:grpSp>
          <p:grpSp>
            <p:nvGrpSpPr>
              <p:cNvPr id="35871" name="Group 449">
                <a:extLst>
                  <a:ext uri="{FF2B5EF4-FFF2-40B4-BE49-F238E27FC236}">
                    <a16:creationId xmlns:a16="http://schemas.microsoft.com/office/drawing/2014/main" id="{8460133B-0A60-4089-97A7-2CDD1D716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1536"/>
                <a:ext cx="345" cy="486"/>
                <a:chOff x="2448" y="1770"/>
                <a:chExt cx="345" cy="486"/>
              </a:xfrm>
            </p:grpSpPr>
            <p:sp>
              <p:nvSpPr>
                <p:cNvPr id="200130" name="Oval 450">
                  <a:extLst>
                    <a:ext uri="{FF2B5EF4-FFF2-40B4-BE49-F238E27FC236}">
                      <a16:creationId xmlns:a16="http://schemas.microsoft.com/office/drawing/2014/main" id="{598BD5AF-AD75-4409-B64D-EBAD8FF75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9/12</a:t>
                  </a:r>
                </a:p>
              </p:txBody>
            </p:sp>
            <p:sp>
              <p:nvSpPr>
                <p:cNvPr id="35886" name="Text Box 451">
                  <a:extLst>
                    <a:ext uri="{FF2B5EF4-FFF2-40B4-BE49-F238E27FC236}">
                      <a16:creationId xmlns:a16="http://schemas.microsoft.com/office/drawing/2014/main" id="{4B7856E2-7DB4-4756-AC42-B58638013F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w</a:t>
                  </a:r>
                </a:p>
              </p:txBody>
            </p:sp>
          </p:grpSp>
          <p:grpSp>
            <p:nvGrpSpPr>
              <p:cNvPr id="35872" name="Group 452">
                <a:extLst>
                  <a:ext uri="{FF2B5EF4-FFF2-40B4-BE49-F238E27FC236}">
                    <a16:creationId xmlns:a16="http://schemas.microsoft.com/office/drawing/2014/main" id="{9951D4D3-62CC-48F8-9B6B-5C388BC5F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518"/>
                <a:ext cx="345" cy="486"/>
                <a:chOff x="2448" y="1770"/>
                <a:chExt cx="345" cy="486"/>
              </a:xfrm>
            </p:grpSpPr>
            <p:sp>
              <p:nvSpPr>
                <p:cNvPr id="200133" name="Oval 453">
                  <a:extLst>
                    <a:ext uri="{FF2B5EF4-FFF2-40B4-BE49-F238E27FC236}">
                      <a16:creationId xmlns:a16="http://schemas.microsoft.com/office/drawing/2014/main" id="{15A8F927-CF3B-47F4-85E0-1B1A90782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2/7</a:t>
                  </a:r>
                </a:p>
              </p:txBody>
            </p:sp>
            <p:sp>
              <p:nvSpPr>
                <p:cNvPr id="35884" name="Text Box 454">
                  <a:extLst>
                    <a:ext uri="{FF2B5EF4-FFF2-40B4-BE49-F238E27FC236}">
                      <a16:creationId xmlns:a16="http://schemas.microsoft.com/office/drawing/2014/main" id="{F8A29B57-3E54-44DF-BCE2-7C773386E9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v</a:t>
                  </a:r>
                </a:p>
              </p:txBody>
            </p:sp>
          </p:grpSp>
          <p:grpSp>
            <p:nvGrpSpPr>
              <p:cNvPr id="35873" name="Group 455">
                <a:extLst>
                  <a:ext uri="{FF2B5EF4-FFF2-40B4-BE49-F238E27FC236}">
                    <a16:creationId xmlns:a16="http://schemas.microsoft.com/office/drawing/2014/main" id="{5E45D539-42FD-4B4B-93EE-EF1492B58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88"/>
                <a:ext cx="345" cy="486"/>
                <a:chOff x="2448" y="1770"/>
                <a:chExt cx="345" cy="486"/>
              </a:xfrm>
            </p:grpSpPr>
            <p:sp>
              <p:nvSpPr>
                <p:cNvPr id="200136" name="Oval 456">
                  <a:extLst>
                    <a:ext uri="{FF2B5EF4-FFF2-40B4-BE49-F238E27FC236}">
                      <a16:creationId xmlns:a16="http://schemas.microsoft.com/office/drawing/2014/main" id="{3192C659-FA2E-4273-9E69-8A261A4A5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016"/>
                  <a:ext cx="336" cy="240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808080"/>
                        </a:outerShdw>
                      </a:effectLst>
                      <a:latin typeface="Gill Sans" charset="0"/>
                      <a:cs typeface="Arial" charset="0"/>
                    </a:rPr>
                    <a:t>1/8</a:t>
                  </a:r>
                </a:p>
              </p:txBody>
            </p:sp>
            <p:sp>
              <p:nvSpPr>
                <p:cNvPr id="35882" name="Text Box 457">
                  <a:extLst>
                    <a:ext uri="{FF2B5EF4-FFF2-40B4-BE49-F238E27FC236}">
                      <a16:creationId xmlns:a16="http://schemas.microsoft.com/office/drawing/2014/main" id="{8FA44F0D-1DB4-4C25-85F1-7E5BCEF03B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7" y="1770"/>
                  <a:ext cx="336" cy="2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5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25000"/>
                    </a:spcAft>
                    <a:buBlip>
                      <a:blip r:embed="rId6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en-US" sz="1800">
                      <a:solidFill>
                        <a:schemeClr val="accent2"/>
                      </a:solidFill>
                      <a:latin typeface="Verdana" panose="020B0604030504040204" pitchFamily="34" charset="0"/>
                    </a:rPr>
                    <a:t> u</a:t>
                  </a:r>
                </a:p>
              </p:txBody>
            </p:sp>
          </p:grpSp>
          <p:sp>
            <p:nvSpPr>
              <p:cNvPr id="35874" name="Line 458">
                <a:extLst>
                  <a:ext uri="{FF2B5EF4-FFF2-40B4-BE49-F238E27FC236}">
                    <a16:creationId xmlns:a16="http://schemas.microsoft.com/office/drawing/2014/main" id="{0EDF9582-AA73-480D-861F-D369751C9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878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5" name="Line 459">
                <a:extLst>
                  <a:ext uri="{FF2B5EF4-FFF2-40B4-BE49-F238E27FC236}">
                    <a16:creationId xmlns:a16="http://schemas.microsoft.com/office/drawing/2014/main" id="{B7EAFA10-D544-4D47-A801-D86F5CB7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1818" y="262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6" name="Line 460">
                <a:extLst>
                  <a:ext uri="{FF2B5EF4-FFF2-40B4-BE49-F238E27FC236}">
                    <a16:creationId xmlns:a16="http://schemas.microsoft.com/office/drawing/2014/main" id="{0F2DDF89-C900-4E50-89F7-DC1C5785A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7" name="Line 461">
                <a:extLst>
                  <a:ext uri="{FF2B5EF4-FFF2-40B4-BE49-F238E27FC236}">
                    <a16:creationId xmlns:a16="http://schemas.microsoft.com/office/drawing/2014/main" id="{833EBD48-71B2-4234-8548-118DD078E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0" cy="528"/>
              </a:xfrm>
              <a:prstGeom prst="line">
                <a:avLst/>
              </a:prstGeom>
              <a:noFill/>
              <a:ln w="57150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462">
                <a:extLst>
                  <a:ext uri="{FF2B5EF4-FFF2-40B4-BE49-F238E27FC236}">
                    <a16:creationId xmlns:a16="http://schemas.microsoft.com/office/drawing/2014/main" id="{8B08279C-1972-43A9-8006-F318A9954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016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Line 463">
                <a:extLst>
                  <a:ext uri="{FF2B5EF4-FFF2-40B4-BE49-F238E27FC236}">
                    <a16:creationId xmlns:a16="http://schemas.microsoft.com/office/drawing/2014/main" id="{0EDA8DA4-4777-453E-9492-B75BFDF26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1968"/>
                <a:ext cx="576" cy="576"/>
              </a:xfrm>
              <a:prstGeom prst="line">
                <a:avLst/>
              </a:prstGeom>
              <a:noFill/>
              <a:ln w="57150">
                <a:solidFill>
                  <a:srgbClr val="C0C0C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464">
                <a:extLst>
                  <a:ext uri="{FF2B5EF4-FFF2-40B4-BE49-F238E27FC236}">
                    <a16:creationId xmlns:a16="http://schemas.microsoft.com/office/drawing/2014/main" id="{780C903F-092F-484A-AB3A-DFE1798DE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6" y="1968"/>
                <a:ext cx="672" cy="528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862" name="Text Box 465">
            <a:extLst>
              <a:ext uri="{FF2B5EF4-FFF2-40B4-BE49-F238E27FC236}">
                <a16:creationId xmlns:a16="http://schemas.microsoft.com/office/drawing/2014/main" id="{A747E742-CAE9-4148-8E05-E741CF90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76438"/>
            <a:ext cx="1524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Undiscovered</a:t>
            </a:r>
          </a:p>
        </p:txBody>
      </p:sp>
      <p:sp>
        <p:nvSpPr>
          <p:cNvPr id="35863" name="Text Box 466">
            <a:extLst>
              <a:ext uri="{FF2B5EF4-FFF2-40B4-BE49-F238E27FC236}">
                <a16:creationId xmlns:a16="http://schemas.microsoft.com/office/drawing/2014/main" id="{B1C33A9F-D607-49F0-994B-4BF4AF7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86038"/>
            <a:ext cx="152400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Discovered, On Process</a:t>
            </a:r>
          </a:p>
        </p:txBody>
      </p:sp>
      <p:sp>
        <p:nvSpPr>
          <p:cNvPr id="200147" name="Text Box 467">
            <a:extLst>
              <a:ext uri="{FF2B5EF4-FFF2-40B4-BE49-F238E27FC236}">
                <a16:creationId xmlns:a16="http://schemas.microsoft.com/office/drawing/2014/main" id="{445D0757-82F5-45C4-B2CB-64C7C962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09950"/>
            <a:ext cx="1905000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Finished</a:t>
            </a:r>
            <a:r>
              <a:rPr lang="en-US">
                <a:solidFill>
                  <a:srgbClr val="F8F8F8"/>
                </a:solidFill>
                <a:latin typeface="Times New Roman" pitchFamily="18" charset="0"/>
                <a:cs typeface="Arial" charset="0"/>
              </a:rPr>
              <a:t>, </a:t>
            </a:r>
            <a:r>
              <a:rPr lang="en-US">
                <a:solidFill>
                  <a:srgbClr val="F8F8F8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Times New Roman" pitchFamily="18" charset="0"/>
                <a:cs typeface="Arial" charset="0"/>
              </a:rPr>
              <a:t>all adjacent vertices have been discovered</a:t>
            </a:r>
          </a:p>
        </p:txBody>
      </p:sp>
      <p:sp>
        <p:nvSpPr>
          <p:cNvPr id="35865" name="Oval 468">
            <a:extLst>
              <a:ext uri="{FF2B5EF4-FFF2-40B4-BE49-F238E27FC236}">
                <a16:creationId xmlns:a16="http://schemas.microsoft.com/office/drawing/2014/main" id="{490CF0C2-20F9-4EF2-818E-A4D7B8C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57750"/>
            <a:ext cx="2743200" cy="1066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spcAft>
                <a:spcPct val="25000"/>
              </a:spcAft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spcAft>
                <a:spcPct val="25000"/>
              </a:spcAft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spcAft>
                <a:spcPct val="25000"/>
              </a:spcAft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Discover time/ Finish time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7DD66FF-3EE6-4ECA-8F2A-DB4B320DBC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DFS Analysis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FA6C7E4-63B5-4E0F-85BE-F2467E6A692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en-US" sz="2800"/>
              <a:t>Running time of </a:t>
            </a:r>
            <a:r>
              <a:rPr lang="en-US" altLang="en-US" sz="2800" b="1"/>
              <a:t>DFS</a:t>
            </a:r>
            <a:r>
              <a:rPr lang="en-US" altLang="en-US" sz="2800"/>
              <a:t> = </a:t>
            </a:r>
            <a:r>
              <a:rPr lang="en-US" altLang="en-US" sz="2800" b="1"/>
              <a:t>O(n+e)</a:t>
            </a:r>
          </a:p>
          <a:p>
            <a:pPr eaLnBrk="1" hangingPunct="1">
              <a:defRPr/>
            </a:pPr>
            <a:r>
              <a:rPr lang="en-US" altLang="en-US" sz="2800"/>
              <a:t>DFS (excluding DFS_Visit) takes O(</a:t>
            </a:r>
            <a:r>
              <a:rPr lang="en-US" altLang="en-US" sz="2800" b="1"/>
              <a:t>n</a:t>
            </a:r>
            <a:r>
              <a:rPr lang="en-US" altLang="en-US" sz="2800"/>
              <a:t>) time</a:t>
            </a:r>
          </a:p>
          <a:p>
            <a:pPr eaLnBrk="1" hangingPunct="1">
              <a:defRPr/>
            </a:pPr>
            <a:r>
              <a:rPr lang="en-US" altLang="en-US" sz="2800"/>
              <a:t>DFS_Visit:</a:t>
            </a:r>
          </a:p>
          <a:p>
            <a:pPr lvl="1" eaLnBrk="1" hangingPunct="1">
              <a:defRPr/>
            </a:pPr>
            <a:r>
              <a:rPr lang="en-US" altLang="en-US" sz="2400"/>
              <a:t>DFS_Visit( </a:t>
            </a:r>
            <a:r>
              <a:rPr lang="en-US" altLang="en-US" sz="2400" b="1"/>
              <a:t>v </a:t>
            </a:r>
            <a:r>
              <a:rPr lang="en-US" altLang="en-US" sz="2400"/>
              <a:t>) is called exactly once for each vertex </a:t>
            </a:r>
            <a:r>
              <a:rPr lang="en-US" altLang="en-US" sz="2400" b="1"/>
              <a:t>v</a:t>
            </a:r>
          </a:p>
          <a:p>
            <a:pPr lvl="1" eaLnBrk="1" hangingPunct="1">
              <a:defRPr/>
            </a:pPr>
            <a:r>
              <a:rPr lang="en-US" altLang="en-US" sz="2400"/>
              <a:t>During DFS_Visit( </a:t>
            </a:r>
            <a:r>
              <a:rPr lang="en-US" altLang="en-US" sz="2400" b="1"/>
              <a:t>v </a:t>
            </a:r>
            <a:r>
              <a:rPr lang="en-US" altLang="en-US" sz="2400"/>
              <a:t>), adjacency list of </a:t>
            </a:r>
            <a:r>
              <a:rPr lang="en-US" altLang="en-US" sz="2400" b="1"/>
              <a:t>v</a:t>
            </a:r>
            <a:r>
              <a:rPr lang="en-US" altLang="en-US" sz="2400"/>
              <a:t> is scanned once</a:t>
            </a:r>
          </a:p>
          <a:p>
            <a:pPr lvl="1" eaLnBrk="1" hangingPunct="1">
              <a:defRPr/>
            </a:pPr>
            <a:r>
              <a:rPr lang="en-US" altLang="en-US" sz="2400"/>
              <a:t>sum of lengths of adjacency lists = </a:t>
            </a:r>
            <a:r>
              <a:rPr lang="en-US" altLang="en-US" sz="2400" b="1"/>
              <a:t>O(e)</a:t>
            </a:r>
          </a:p>
          <a:p>
            <a:pPr eaLnBrk="1" hangingPunct="1">
              <a:defRPr/>
            </a:pPr>
            <a:r>
              <a:rPr lang="en-US" altLang="en-US" sz="2800"/>
              <a:t>This type of aggregate analysis is an informal example of </a:t>
            </a:r>
            <a:r>
              <a:rPr lang="en-US" altLang="en-US" sz="2800" i="1"/>
              <a:t>amortized analysis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A3DB84E5-B5A0-4763-86FB-F04368EBF3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Cycle Detection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8D74C63A-0B0D-4275-A880-A1F4AABBB9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66925" y="2133600"/>
            <a:ext cx="7077075" cy="3992563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Theorem: An undirected graph is </a:t>
            </a:r>
            <a:r>
              <a:rPr lang="en-US" altLang="en-US" sz="2800" i="1"/>
              <a:t>acyclic </a:t>
            </a:r>
            <a:r>
              <a:rPr lang="en-US" altLang="en-US" sz="2800"/>
              <a:t>iff a DFS yields no </a:t>
            </a:r>
            <a:r>
              <a:rPr lang="en-US" altLang="en-US" sz="2800" b="1" i="1"/>
              <a:t>back edges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Proof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/>
              <a:t>If acyclic, no back edges by definition (because a back edge implies a cycle)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/>
              <a:t>If no back edges, acyclic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No back edges implies only tree edges (</a:t>
            </a:r>
            <a:r>
              <a:rPr lang="en-US" altLang="en-US" sz="2000" b="1" i="1"/>
              <a:t>Why?</a:t>
            </a:r>
            <a:r>
              <a:rPr lang="en-US" altLang="en-US" sz="2000" b="1"/>
              <a:t>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Only tree edges implies we have a tree or a forest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/>
              <a:t>Which by definition is acyclic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/>
              <a:t>Thus, can run DFS to find whether a graph has a cycle.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i="1"/>
              <a:t>How would you modify the code to detect cycles?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7F4E3B81-DDCC-44D9-8F36-57A96C6817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1212"/>
            <a:ext cx="91440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Topological Sort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6CAE687-C27C-4CB9-82CB-E150AECE13B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51692" y="1813878"/>
            <a:ext cx="8356210" cy="4525962"/>
          </a:xfrm>
        </p:spPr>
        <p:txBody>
          <a:bodyPr>
            <a:normAutofit fontScale="85000" lnSpcReduction="10000"/>
          </a:bodyPr>
          <a:lstStyle/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dirty="0"/>
              <a:t>Find a linear ordering of all vertices of the DAG such that if G contains an edge (u, v), u appears before v in the ordering.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 general, there may be many legal topological orders for a given DAG.</a:t>
            </a:r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8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800" i="1" dirty="0"/>
              <a:t>Idea</a:t>
            </a:r>
            <a:r>
              <a:rPr lang="en-US" altLang="en-US" sz="2800" dirty="0"/>
              <a:t>:</a:t>
            </a:r>
            <a:endParaRPr lang="en-US" altLang="en-US" sz="2800" b="1" dirty="0"/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400" b="1" dirty="0"/>
              <a:t>Call DFS(G) to compute finishing time f[ ]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2400" b="1" dirty="0"/>
              <a:t>Insert vertices onto a linked list according to decreasing order of f[ ]</a:t>
            </a:r>
            <a:endParaRPr lang="en-US" altLang="en-US" sz="2400" dirty="0"/>
          </a:p>
          <a:p>
            <a:pPr marL="533400" indent="-533400" eaLnBrk="1" hangingPunct="1"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533400" indent="-533400" eaLnBrk="1" hangingPunct="1">
              <a:lnSpc>
                <a:spcPct val="80000"/>
              </a:lnSpc>
              <a:defRPr/>
            </a:pPr>
            <a:r>
              <a:rPr lang="en-US" altLang="en-US" sz="2400" b="1" i="1" dirty="0"/>
              <a:t>How to modify DFS to perform Topological Sort in O(</a:t>
            </a:r>
            <a:r>
              <a:rPr lang="en-US" altLang="en-US" sz="2400" b="1" i="1" dirty="0" err="1"/>
              <a:t>n+e</a:t>
            </a:r>
            <a:r>
              <a:rPr lang="en-US" altLang="en-US" sz="2400" b="1" i="1" dirty="0"/>
              <a:t>) time?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5DF8-5075-4C9E-8479-E67B4E32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B6A32-300C-417D-8D34-54C55722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1" y="2133600"/>
            <a:ext cx="8672720" cy="3992563"/>
          </a:xfrm>
        </p:spPr>
        <p:txBody>
          <a:bodyPr/>
          <a:lstStyle/>
          <a:p>
            <a:r>
              <a:rPr lang="en-US" dirty="0">
                <a:effectLst/>
              </a:rPr>
              <a:t>A topological sort of a graph can be viewed as an ordering of its vertices along a horizontal line so that all directed edges go from left to right.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9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286C-49F3-4795-8A13-393C021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A8519-7931-4FFF-89E4-42109260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1736034"/>
            <a:ext cx="7714214" cy="50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06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D6E315-1BC5-4B3D-8707-9ED9879C7E6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0908174"/>
              </p:ext>
            </p:extLst>
          </p:nvPr>
        </p:nvGraphicFramePr>
        <p:xfrm>
          <a:off x="1979613" y="685800"/>
          <a:ext cx="4575175" cy="249301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840208">
                  <a:extLst>
                    <a:ext uri="{9D8B030D-6E8A-4147-A177-3AD203B41FA5}">
                      <a16:colId xmlns:a16="http://schemas.microsoft.com/office/drawing/2014/main" val="3936927458"/>
                    </a:ext>
                  </a:extLst>
                </a:gridCol>
                <a:gridCol w="3734967">
                  <a:extLst>
                    <a:ext uri="{9D8B030D-6E8A-4147-A177-3AD203B41FA5}">
                      <a16:colId xmlns:a16="http://schemas.microsoft.com/office/drawing/2014/main" val="3471610252"/>
                    </a:ext>
                  </a:extLst>
                </a:gridCol>
              </a:tblGrid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Things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Things to Wear Earlier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14310345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Socks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675763277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Socks, Shorts, Pants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090784059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Sorts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228460383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Shorts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600462983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Belts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Pants, 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99047301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………..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2955369194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Jacket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Belt, Tie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937176770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Shirt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176690695"/>
                  </a:ext>
                </a:extLst>
              </a:tr>
              <a:tr h="1858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Watch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…………..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1" marR="68601" marT="0" marB="0"/>
                </a:tc>
                <a:extLst>
                  <a:ext uri="{0D108BD9-81ED-4DB2-BD59-A6C34878D82A}">
                    <a16:rowId xmlns:a16="http://schemas.microsoft.com/office/drawing/2014/main" val="4005748303"/>
                  </a:ext>
                </a:extLst>
              </a:tr>
            </a:tbl>
          </a:graphicData>
        </a:graphic>
      </p:graphicFrame>
      <p:pic>
        <p:nvPicPr>
          <p:cNvPr id="39973" name="Picture 4">
            <a:extLst>
              <a:ext uri="{FF2B5EF4-FFF2-40B4-BE49-F238E27FC236}">
                <a16:creationId xmlns:a16="http://schemas.microsoft.com/office/drawing/2014/main" id="{89D2924B-A1C6-4B4D-8E98-1B760C872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429000"/>
            <a:ext cx="4575175" cy="23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4" name="TextBox 7">
            <a:extLst>
              <a:ext uri="{FF2B5EF4-FFF2-40B4-BE49-F238E27FC236}">
                <a16:creationId xmlns:a16="http://schemas.microsoft.com/office/drawing/2014/main" id="{57A5CE64-B283-401C-A53A-2341842C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670868"/>
            <a:ext cx="800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Watch </a:t>
            </a:r>
            <a:r>
              <a:rPr lang="en-US" altLang="en-US" dirty="0">
                <a:sym typeface="Wingdings" panose="05000000000000000000" pitchFamily="2" charset="2"/>
              </a:rPr>
              <a:t> Shirt  Tie  Shorts Pants  Belt  Jacket  Socks  Shoes</a:t>
            </a:r>
            <a:endParaRPr lang="en-US" altLang="en-US" dirty="0"/>
          </a:p>
        </p:txBody>
      </p:sp>
      <p:sp>
        <p:nvSpPr>
          <p:cNvPr id="39976" name="TextBox 9">
            <a:extLst>
              <a:ext uri="{FF2B5EF4-FFF2-40B4-BE49-F238E27FC236}">
                <a16:creationId xmlns:a16="http://schemas.microsoft.com/office/drawing/2014/main" id="{051622DD-E9F9-4F14-B09F-8909EFA6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172200"/>
            <a:ext cx="800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Shirt </a:t>
            </a:r>
            <a:r>
              <a:rPr lang="en-US" altLang="en-US" dirty="0">
                <a:sym typeface="Wingdings" panose="05000000000000000000" pitchFamily="2" charset="2"/>
              </a:rPr>
              <a:t> Tie  Watch  Socks  Shorts  Pants  Belt Jacket  Shoes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B0504DA-E9CF-4E80-9C73-8115142CF0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0804"/>
            <a:ext cx="8991600" cy="11430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Breadth-First Search (BFS)	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F019E5A9-0DF8-44F2-86E1-EF64A3C5E11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396219"/>
            <a:ext cx="8991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Given source vertex </a:t>
            </a:r>
            <a:r>
              <a:rPr lang="en-US" altLang="en-US" sz="2800" b="1" dirty="0"/>
              <a:t>s</a:t>
            </a:r>
            <a:r>
              <a:rPr lang="en-US" altLang="en-US" sz="2800" dirty="0"/>
              <a:t>,</a:t>
            </a:r>
          </a:p>
          <a:p>
            <a:pPr lvl="1" eaLnBrk="1" hangingPunct="1">
              <a:defRPr/>
            </a:pPr>
            <a:r>
              <a:rPr lang="en-US" altLang="en-US" sz="2400" dirty="0"/>
              <a:t>systematically explore the </a:t>
            </a:r>
            <a:r>
              <a:rPr lang="en-US" altLang="en-US" sz="2400" b="1" i="1" dirty="0"/>
              <a:t>breadth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the frontier to</a:t>
            </a:r>
          </a:p>
          <a:p>
            <a:pPr lvl="1" eaLnBrk="1" hangingPunct="1">
              <a:defRPr/>
            </a:pPr>
            <a:r>
              <a:rPr lang="en-US" altLang="en-US" sz="2400" dirty="0"/>
              <a:t>discover every vertex reachable from </a:t>
            </a:r>
            <a:r>
              <a:rPr lang="en-US" altLang="en-US" sz="2400" b="1" dirty="0"/>
              <a:t>s</a:t>
            </a:r>
          </a:p>
          <a:p>
            <a:pPr lvl="1" eaLnBrk="1" hangingPunct="1">
              <a:defRPr/>
            </a:pPr>
            <a:r>
              <a:rPr lang="en-US" altLang="en-US" sz="2400" dirty="0"/>
              <a:t>computes the distance </a:t>
            </a:r>
            <a:r>
              <a:rPr lang="en-US" altLang="en-US" sz="2400" b="1" dirty="0"/>
              <a:t>d[ ]</a:t>
            </a:r>
            <a:r>
              <a:rPr lang="en-US" altLang="en-US" sz="2400" dirty="0"/>
              <a:t> from </a:t>
            </a:r>
            <a:r>
              <a:rPr lang="en-US" altLang="en-US" sz="2400" b="1" dirty="0"/>
              <a:t>s</a:t>
            </a:r>
            <a:r>
              <a:rPr lang="en-US" altLang="en-US" sz="2400" dirty="0"/>
              <a:t> to all reachable vertices builds a </a:t>
            </a:r>
            <a:r>
              <a:rPr lang="en-US" altLang="en-US" sz="2400" b="1" dirty="0"/>
              <a:t>breadth-first tree</a:t>
            </a:r>
            <a:r>
              <a:rPr lang="en-US" altLang="en-US" sz="2400" dirty="0"/>
              <a:t> rooted at </a:t>
            </a:r>
            <a:r>
              <a:rPr lang="en-US" altLang="en-US" sz="2400" b="1" dirty="0"/>
              <a:t>s</a:t>
            </a:r>
          </a:p>
          <a:p>
            <a:pPr eaLnBrk="1" hangingPunct="1">
              <a:defRPr/>
            </a:pPr>
            <a:r>
              <a:rPr lang="en-US" altLang="en-US" sz="2800" dirty="0"/>
              <a:t>Algorithm</a:t>
            </a:r>
          </a:p>
          <a:p>
            <a:pPr lvl="1" eaLnBrk="1" hangingPunct="1">
              <a:defRPr/>
            </a:pPr>
            <a:r>
              <a:rPr lang="en-US" altLang="en-US" sz="2400" dirty="0"/>
              <a:t>colors each vertex:</a:t>
            </a:r>
          </a:p>
          <a:p>
            <a:pPr lvl="2" eaLnBrk="1" hangingPunct="1">
              <a:defRPr/>
            </a:pPr>
            <a:r>
              <a:rPr lang="en-US" altLang="en-US" sz="2000" b="1" dirty="0"/>
              <a:t>WHITE</a:t>
            </a:r>
            <a:r>
              <a:rPr lang="en-US" altLang="en-US" sz="2000" dirty="0"/>
              <a:t> : undiscovered</a:t>
            </a:r>
          </a:p>
          <a:p>
            <a:pPr lvl="2" eaLnBrk="1" hangingPunct="1">
              <a:defRPr/>
            </a:pPr>
            <a:r>
              <a:rPr lang="en-US" altLang="en-US" sz="2000" b="1" dirty="0"/>
              <a:t>GRAY</a:t>
            </a:r>
            <a:r>
              <a:rPr lang="en-US" altLang="en-US" sz="2000" dirty="0"/>
              <a:t>: discovered, in process</a:t>
            </a:r>
          </a:p>
          <a:p>
            <a:pPr lvl="2" eaLnBrk="1" hangingPunct="1">
              <a:defRPr/>
            </a:pPr>
            <a:r>
              <a:rPr lang="en-US" altLang="en-US" sz="2000" b="1" dirty="0"/>
              <a:t>BLACK</a:t>
            </a:r>
            <a:r>
              <a:rPr lang="en-US" altLang="en-US" sz="2000" dirty="0"/>
              <a:t>: finished, all </a:t>
            </a:r>
            <a:r>
              <a:rPr lang="en-US" altLang="en-US" sz="2000" b="1" dirty="0"/>
              <a:t>adjacent</a:t>
            </a:r>
            <a:r>
              <a:rPr lang="en-US" altLang="en-US" sz="2000" dirty="0"/>
              <a:t> vertices have been discovered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D89D088B-A61C-4E56-AE10-182B9428F4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(Intuition)</a:t>
            </a:r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22190807-1348-4623-891C-953E5FCE44E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693" y="1754188"/>
            <a:ext cx="1927225" cy="1674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3">
            <a:extLst>
              <a:ext uri="{FF2B5EF4-FFF2-40B4-BE49-F238E27FC236}">
                <a16:creationId xmlns:a16="http://schemas.microsoft.com/office/drawing/2014/main" id="{EE9D9726-A490-45D8-9A91-423B7A92918F}"/>
              </a:ext>
            </a:extLst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708009"/>
            <a:ext cx="8229600" cy="2625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A8C3B5AE-17DB-4C21-ADA2-425167E7FF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4735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BFS: The Code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7BE9F0C9-BD70-4712-B61E-F0EF45396C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3663" y="1451736"/>
            <a:ext cx="9050337" cy="454110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BFS(G, s)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initialize vertices;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Q = {s};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while (Q not empty)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u = Dequeue(Q);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for each v adjacent to u do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if (color[v] == WHITE) {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color[v] = GRAY;</a:t>
            </a:r>
            <a:endParaRPr lang="fr-FR" altLang="en-US" sz="18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fr-FR" altLang="en-US" sz="1800" b="1" dirty="0"/>
              <a:t>				d[v] = d[u] + 1;// </a:t>
            </a:r>
            <a:r>
              <a:rPr lang="fr-FR" altLang="en-US" sz="1800" b="1" dirty="0" err="1"/>
              <a:t>compute</a:t>
            </a:r>
            <a:r>
              <a:rPr lang="fr-FR" altLang="en-US" sz="1800" b="1" dirty="0"/>
              <a:t> d[]</a:t>
            </a:r>
            <a:endParaRPr lang="en-US" altLang="en-US" sz="1800" b="1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p[v] = u; // build BFS tree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	Enqueue(Q, v);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	color[u] = BLACK;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800" b="1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35766D1-55AA-4C13-B86F-EB9B9B3129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2B8AEB4F-5059-463C-B4E8-F6127CE04A2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7562" y="2014538"/>
            <a:ext cx="4859337" cy="3494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151E7AF5-255F-471C-938F-2430CA16DE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5059" name="Picture 3">
            <a:extLst>
              <a:ext uri="{FF2B5EF4-FFF2-40B4-BE49-F238E27FC236}">
                <a16:creationId xmlns:a16="http://schemas.microsoft.com/office/drawing/2014/main" id="{26AF0C43-D019-4670-BA9F-C4313184AB1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0295" y="2149305"/>
            <a:ext cx="4564062" cy="3449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9FA58AC0-7F22-443C-A312-75880E0F11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CFB4F95-81FE-4656-9253-4DA437B2AB4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4537" y="2090738"/>
            <a:ext cx="4545013" cy="3641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AE5235CD-F414-4E26-8BAC-A3E90EA4BD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3164FF8F-74EE-4374-A259-15FE911F5C5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74" y="2049414"/>
            <a:ext cx="4506913" cy="361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2DD7475-3924-446A-824A-AE088856C6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72CC505-6905-4FC6-A7B7-3E77407BFD65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7244" y="2159000"/>
            <a:ext cx="4419600" cy="3540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10CE81A-7EE9-4091-B091-3BCFB2891C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FE12E389-A865-4EEA-B47C-8D860D932ED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3612" y="2124075"/>
            <a:ext cx="4467225" cy="3592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D65E998-D42A-4551-A3C0-90CB9E17E2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10B15087-00B9-4331-AE8D-FDD5128580C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8669" y="2162175"/>
            <a:ext cx="4476750" cy="343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BB68932A-9A17-4734-B2A2-B042DD4E5C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94B2E0BD-9DE9-44BC-9E57-F19F922D27D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9325" y="1739803"/>
            <a:ext cx="4438650" cy="3765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{1,2}, {1,5}, {2,5}, {3,6}}. </a:t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F092CCB3-73EC-45E1-97FD-91A962D60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1279C52A-0C31-44AE-BDAD-8EA1732B94B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825" y="1984375"/>
            <a:ext cx="4516438" cy="3714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345B864C-0846-4F07-8C16-7325104072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E8398201-32AE-4D4B-89BE-9DC169E826E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3456" y="2005013"/>
            <a:ext cx="4637087" cy="3513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3BE4FBDD-18BA-4076-9F58-18240E13F8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5FB2A745-1893-4D14-B21A-75F49E702029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6759" y="2017713"/>
            <a:ext cx="4637087" cy="3487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57240E37-DF7E-41C3-B603-60081194B0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0238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BFS Example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16824F41-38FD-416F-B9A0-1CB05A6EBEF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944688"/>
            <a:ext cx="4535488" cy="3735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2FA0E-2ABB-82C9-5D7B-5F0F1E78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718597"/>
            <a:ext cx="7805530" cy="581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69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3109B15-5B46-466D-9A08-D65E2C577A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922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BFS Analysis 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BBB2752-C363-4ACD-9693-96B1C5B0C71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4745" y="1278988"/>
            <a:ext cx="91440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i="1" dirty="0"/>
              <a:t>initialize</a:t>
            </a:r>
            <a:r>
              <a:rPr lang="en-US" altLang="en-US" sz="2800" dirty="0"/>
              <a:t> : </a:t>
            </a:r>
            <a:r>
              <a:rPr lang="en-US" altLang="en-US" sz="2800" b="1" dirty="0"/>
              <a:t>O(n)</a:t>
            </a:r>
          </a:p>
          <a:p>
            <a:pPr eaLnBrk="1" hangingPunct="1">
              <a:defRPr/>
            </a:pPr>
            <a:r>
              <a:rPr lang="en-US" altLang="en-US" sz="2800" i="1" dirty="0"/>
              <a:t>Loop</a:t>
            </a:r>
            <a:r>
              <a:rPr lang="en-US" altLang="en-US" sz="2800" dirty="0"/>
              <a:t>: Queue operations and Adjacency checks</a:t>
            </a:r>
          </a:p>
          <a:p>
            <a:pPr eaLnBrk="1" hangingPunct="1">
              <a:defRPr/>
            </a:pPr>
            <a:r>
              <a:rPr lang="en-US" altLang="en-US" sz="2800" i="1" dirty="0"/>
              <a:t>Queue operations</a:t>
            </a:r>
          </a:p>
          <a:p>
            <a:pPr lvl="1" eaLnBrk="1" hangingPunct="1">
              <a:defRPr/>
            </a:pPr>
            <a:r>
              <a:rPr lang="en-US" altLang="en-US" sz="2400" dirty="0"/>
              <a:t>each vertex is enqueued/dequeued at most once. Why?</a:t>
            </a:r>
          </a:p>
          <a:p>
            <a:pPr lvl="1" eaLnBrk="1" hangingPunct="1">
              <a:defRPr/>
            </a:pPr>
            <a:r>
              <a:rPr lang="en-US" altLang="en-US" sz="2400" dirty="0"/>
              <a:t>each operation takes </a:t>
            </a:r>
            <a:r>
              <a:rPr lang="en-US" altLang="en-US" sz="2400" b="1" dirty="0"/>
              <a:t>O(1)</a:t>
            </a:r>
            <a:r>
              <a:rPr lang="en-US" altLang="en-US" sz="2400" dirty="0"/>
              <a:t> time, hence </a:t>
            </a:r>
            <a:r>
              <a:rPr lang="en-US" altLang="en-US" sz="2400" b="1" dirty="0"/>
              <a:t>O(n)</a:t>
            </a:r>
          </a:p>
          <a:p>
            <a:pPr eaLnBrk="1" hangingPunct="1">
              <a:defRPr/>
            </a:pPr>
            <a:r>
              <a:rPr lang="en-US" altLang="en-US" sz="2800" i="1" u="sng" dirty="0"/>
              <a:t>Adjacency checks</a:t>
            </a:r>
          </a:p>
          <a:p>
            <a:pPr lvl="1" eaLnBrk="1" hangingPunct="1">
              <a:defRPr/>
            </a:pPr>
            <a:r>
              <a:rPr lang="en-US" altLang="en-US" sz="2400" dirty="0"/>
              <a:t>adjacency list of each vertex is scanned at most once</a:t>
            </a:r>
          </a:p>
          <a:p>
            <a:pPr lvl="1" eaLnBrk="1" hangingPunct="1">
              <a:defRPr/>
            </a:pPr>
            <a:r>
              <a:rPr lang="en-US" altLang="en-US" sz="2400" dirty="0"/>
              <a:t>sum of lengths of adjacency lists = </a:t>
            </a:r>
            <a:r>
              <a:rPr lang="en-US" altLang="en-US" sz="2400" b="1" dirty="0"/>
              <a:t>O(e)</a:t>
            </a:r>
          </a:p>
          <a:p>
            <a:pPr eaLnBrk="1" hangingPunct="1">
              <a:defRPr/>
            </a:pPr>
            <a:r>
              <a:rPr lang="en-US" altLang="en-US" sz="2800" dirty="0"/>
              <a:t>Total run time of BFS = </a:t>
            </a:r>
            <a:r>
              <a:rPr lang="en-US" altLang="en-US" sz="2800" b="1" dirty="0"/>
              <a:t>O(</a:t>
            </a:r>
            <a:r>
              <a:rPr lang="en-US" altLang="en-US" sz="2800" b="1" dirty="0" err="1"/>
              <a:t>n+e</a:t>
            </a:r>
            <a:r>
              <a:rPr lang="en-US" altLang="en-US" sz="2800" b="1" dirty="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5158ECDD-9F69-439B-B065-4B65B3CAE5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2733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Breadth-First Search: Properties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7F2C9084-480F-44EE-9BF3-00B70FC6E04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57133" y="1908516"/>
            <a:ext cx="8029734" cy="39925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defRPr/>
            </a:pPr>
            <a:r>
              <a:rPr lang="en-US" altLang="en-US" sz="2800" dirty="0"/>
              <a:t>What do we get the end of BFS?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  <a:defRPr/>
            </a:pPr>
            <a:r>
              <a:rPr lang="en-US" altLang="en-US" sz="2800" b="1" dirty="0"/>
              <a:t>d[v]</a:t>
            </a:r>
            <a:r>
              <a:rPr lang="en-US" altLang="en-US" sz="2800" dirty="0"/>
              <a:t> = </a:t>
            </a:r>
            <a:r>
              <a:rPr lang="en-US" altLang="en-US" sz="2800" b="1" i="1" dirty="0"/>
              <a:t>shortest-path distance</a:t>
            </a:r>
            <a:r>
              <a:rPr lang="en-US" altLang="en-US" sz="2800" i="1" dirty="0"/>
              <a:t> </a:t>
            </a:r>
            <a:r>
              <a:rPr lang="en-US" altLang="en-US" sz="2800" dirty="0"/>
              <a:t>from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i.e. minimum number of edges from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or </a:t>
            </a:r>
            <a:r>
              <a:rPr lang="en-US" altLang="en-US" sz="2800" b="1" dirty="0"/>
              <a:t>∞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 </a:t>
            </a:r>
            <a:r>
              <a:rPr lang="en-US" altLang="en-US" sz="2800" dirty="0"/>
              <a:t>not reachable from </a:t>
            </a:r>
            <a:r>
              <a:rPr lang="en-US" altLang="en-US" sz="2800" b="1" dirty="0"/>
              <a:t>s</a:t>
            </a:r>
          </a:p>
          <a:p>
            <a:pPr marL="990600" lvl="1" indent="-533400" eaLnBrk="1" hangingPunct="1">
              <a:defRPr/>
            </a:pPr>
            <a:r>
              <a:rPr lang="en-US" altLang="en-US" sz="2400" dirty="0"/>
              <a:t>Proof : refer </a:t>
            </a:r>
            <a:r>
              <a:rPr lang="en-US" altLang="en-US" sz="2400" b="1" dirty="0"/>
              <a:t>CLRS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2"/>
              <a:defRPr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breadth-first</a:t>
            </a:r>
            <a:r>
              <a:rPr lang="en-US" altLang="en-US" sz="2800" i="1" dirty="0"/>
              <a:t> tree</a:t>
            </a:r>
            <a:r>
              <a:rPr lang="en-US" altLang="en-US" sz="2800" dirty="0"/>
              <a:t>, in which path from root </a:t>
            </a:r>
            <a:r>
              <a:rPr lang="en-US" altLang="en-US" sz="2800" b="1" dirty="0"/>
              <a:t>s</a:t>
            </a:r>
            <a:r>
              <a:rPr lang="en-US" altLang="en-US" sz="2800" dirty="0"/>
              <a:t> to any vertex </a:t>
            </a:r>
            <a:r>
              <a:rPr lang="en-US" altLang="en-US" sz="2800" b="1" dirty="0"/>
              <a:t>v</a:t>
            </a:r>
            <a:r>
              <a:rPr lang="en-US" altLang="en-US" sz="2800" dirty="0"/>
              <a:t> represent a shortest path</a:t>
            </a:r>
          </a:p>
          <a:p>
            <a:pPr marL="990600" lvl="1" indent="-533400" eaLnBrk="1" hangingPunct="1">
              <a:defRPr/>
            </a:pPr>
            <a:r>
              <a:rPr lang="en-US" altLang="en-US" sz="2400" dirty="0"/>
              <a:t>Thus can use BFS to calculate shortest path from one vertex to another in </a:t>
            </a:r>
            <a:r>
              <a:rPr lang="en-US" altLang="en-US" sz="2400" b="1" dirty="0"/>
              <a:t>O(</a:t>
            </a:r>
            <a:r>
              <a:rPr lang="en-US" altLang="en-US" sz="2400" b="1" dirty="0" err="1"/>
              <a:t>n+e</a:t>
            </a:r>
            <a:r>
              <a:rPr lang="en-US" altLang="en-US" sz="2400" b="1" dirty="0"/>
              <a:t>)</a:t>
            </a:r>
            <a:r>
              <a:rPr lang="en-US" altLang="en-US" sz="2400" dirty="0"/>
              <a:t> time, for unweighted graphs.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B14FA-84C3-4717-B376-2D1EC9B3C97D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8474" y="2128594"/>
            <a:ext cx="8947052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http://www.mathcs.emory.edu/~cheung/Courses/171/Syllabus/11-Graph/dfs.html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CLRS: 22.1, 22.2, 22.3, 22.4, 22.5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HSR: 2.2, 2.5</a:t>
            </a:r>
            <a:endParaRPr lang="en-FI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Degree of a vertex v:  </a:t>
            </a:r>
            <a:r>
              <a:rPr lang="en-US" dirty="0"/>
              <a:t>The degree of vertex v in a graph G, written d (v ), is the number of edges incident to v, except that each loop at v counts twice (</a:t>
            </a:r>
            <a:r>
              <a:rPr lang="en-US" i="1" dirty="0"/>
              <a:t>in-degree</a:t>
            </a:r>
            <a:r>
              <a:rPr lang="en-US" dirty="0"/>
              <a:t> and </a:t>
            </a:r>
            <a:r>
              <a:rPr lang="en-US" i="1" dirty="0"/>
              <a:t>out-degree</a:t>
            </a:r>
            <a:r>
              <a:rPr lang="en-US" dirty="0"/>
              <a:t> for directed graphs) 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>
                <a:solidFill>
                  <a:schemeClr val="accent2"/>
                </a:solidFill>
              </a:rPr>
              <a:t>)=3, </a:t>
            </a:r>
            <a:r>
              <a:rPr lang="en-US" altLang="zh-TW" sz="2000" i="1" dirty="0">
                <a:solidFill>
                  <a:schemeClr val="accent2"/>
                </a:solidFill>
              </a:rPr>
              <a:t>d</a:t>
            </a:r>
            <a:r>
              <a:rPr lang="en-US" altLang="zh-TW" sz="2000" dirty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B</a:t>
            </a:r>
            <a:r>
              <a:rPr lang="en-US" altLang="zh-TW" sz="2000" dirty="0">
                <a:solidFill>
                  <a:schemeClr val="accent2"/>
                </a:solidFill>
              </a:rPr>
              <a:t>)=3,d(C)=2</a:t>
            </a:r>
          </a:p>
          <a:p>
            <a:pPr defTabSz="1008063">
              <a:spcBef>
                <a:spcPct val="50000"/>
              </a:spcBef>
            </a:pPr>
            <a:r>
              <a:rPr lang="en-US" altLang="zh-TW" sz="2000" dirty="0">
                <a:solidFill>
                  <a:schemeClr val="accent2"/>
                </a:solidFill>
              </a:rPr>
              <a:t>d(D)=3, d(E)=3,d(F)=2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A6DC02-FAB4-4D29-92E5-B4C576BB76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6C19D-1017-4F68-ACD8-A6FCBCD079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4179F2-3F10-4A90-B3ED-BEF915E81E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172</TotalTime>
  <Words>5633</Words>
  <Application>Microsoft Office PowerPoint</Application>
  <PresentationFormat>On-screen Show (4:3)</PresentationFormat>
  <Paragraphs>1908</Paragraphs>
  <Slides>68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Corbel</vt:lpstr>
      <vt:lpstr>DokChampa</vt:lpstr>
      <vt:lpstr>Gill Sans</vt:lpstr>
      <vt:lpstr>Times New Roman</vt:lpstr>
      <vt:lpstr>Verdana</vt:lpstr>
      <vt:lpstr>Wingdings</vt:lpstr>
      <vt:lpstr>Spectrum</vt:lpstr>
      <vt:lpstr>Photo Editor Photo</vt:lpstr>
      <vt:lpstr>Equation</vt:lpstr>
      <vt:lpstr>Graphs and Trees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Searching</vt:lpstr>
      <vt:lpstr>Depth-First Search (DFS)</vt:lpstr>
      <vt:lpstr>Depth-First Search: The Code </vt:lpstr>
      <vt:lpstr>DFS Classification of Edges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Operations of DFS</vt:lpstr>
      <vt:lpstr>DFS Analysis</vt:lpstr>
      <vt:lpstr>Cycle Detection</vt:lpstr>
      <vt:lpstr>Topological Sort</vt:lpstr>
      <vt:lpstr>Topological Sort</vt:lpstr>
      <vt:lpstr>Topological Sort: Example</vt:lpstr>
      <vt:lpstr>PowerPoint Presentation</vt:lpstr>
      <vt:lpstr>Breadth-First Search (BFS) </vt:lpstr>
      <vt:lpstr>BFS (Intuition)</vt:lpstr>
      <vt:lpstr>BFS: The Code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PowerPoint Presentation</vt:lpstr>
      <vt:lpstr>BFS Analysis </vt:lpstr>
      <vt:lpstr>Breadth-First Search: Properties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Shohag Barman</cp:lastModifiedBy>
  <cp:revision>36</cp:revision>
  <dcterms:created xsi:type="dcterms:W3CDTF">2018-12-10T17:20:29Z</dcterms:created>
  <dcterms:modified xsi:type="dcterms:W3CDTF">2022-07-23T04:04:30Z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