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3" r:id="rId6"/>
    <p:sldId id="274" r:id="rId7"/>
    <p:sldId id="269" r:id="rId8"/>
    <p:sldId id="270" r:id="rId9"/>
    <p:sldId id="271" r:id="rId10"/>
    <p:sldId id="275" r:id="rId11"/>
    <p:sldId id="276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7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F87B4ED0-1220-40DF-A7FD-9EEE715ACDCA}"/>
    <pc:docChg chg="custSel modSld">
      <pc:chgData name="Dr. Md Mehedi Hasan" userId="5eb39d97-deb0-466a-af4c-298e34812974" providerId="ADAL" clId="{F87B4ED0-1220-40DF-A7FD-9EEE715ACDCA}" dt="2022-12-07T05:43:02.927" v="8"/>
      <pc:docMkLst>
        <pc:docMk/>
      </pc:docMkLst>
      <pc:sldChg chg="addSp delSp modSp mod chgLayout">
        <pc:chgData name="Dr. Md Mehedi Hasan" userId="5eb39d97-deb0-466a-af4c-298e34812974" providerId="ADAL" clId="{F87B4ED0-1220-40DF-A7FD-9EEE715ACDCA}" dt="2022-12-07T05:43:02.927" v="8"/>
        <pc:sldMkLst>
          <pc:docMk/>
          <pc:sldMk cId="700707328" sldId="256"/>
        </pc:sldMkLst>
        <pc:spChg chg="del mod">
          <ac:chgData name="Dr. Md Mehedi Hasan" userId="5eb39d97-deb0-466a-af4c-298e34812974" providerId="ADAL" clId="{F87B4ED0-1220-40DF-A7FD-9EEE715ACDCA}" dt="2022-12-07T05:42:40.983" v="6" actId="478"/>
          <ac:spMkLst>
            <pc:docMk/>
            <pc:sldMk cId="700707328" sldId="256"/>
            <ac:spMk id="2" creationId="{00000000-0000-0000-0000-000000000000}"/>
          </ac:spMkLst>
        </pc:spChg>
        <pc:spChg chg="mod ord">
          <ac:chgData name="Dr. Md Mehedi Hasan" userId="5eb39d97-deb0-466a-af4c-298e34812974" providerId="ADAL" clId="{F87B4ED0-1220-40DF-A7FD-9EEE715ACDCA}" dt="2022-12-07T05:42:48.242" v="7" actId="700"/>
          <ac:spMkLst>
            <pc:docMk/>
            <pc:sldMk cId="700707328" sldId="256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F87B4ED0-1220-40DF-A7FD-9EEE715ACDCA}" dt="2022-12-07T05:43:02.927" v="8"/>
          <ac:spMkLst>
            <pc:docMk/>
            <pc:sldMk cId="700707328" sldId="256"/>
            <ac:spMk id="5" creationId="{A31D37C4-9BC5-DA78-42F3-3977EAC36BFE}"/>
          </ac:spMkLst>
        </pc:spChg>
        <pc:graphicFrameChg chg="modGraphic">
          <ac:chgData name="Dr. Md Mehedi Hasan" userId="5eb39d97-deb0-466a-af4c-298e34812974" providerId="ADAL" clId="{F87B4ED0-1220-40DF-A7FD-9EEE715ACDCA}" dt="2022-12-07T05:42:06.177" v="3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Shakila Rahman" userId="a158f68e-8f2e-4166-9c12-37c16efee1b5" providerId="ADAL" clId="{328DFE54-DE9C-4CEC-BF18-6311E5E6473E}"/>
    <pc:docChg chg="modSld">
      <pc:chgData name="Shakila Rahman" userId="a158f68e-8f2e-4166-9c12-37c16efee1b5" providerId="ADAL" clId="{328DFE54-DE9C-4CEC-BF18-6311E5E6473E}" dt="2023-07-18T23:47:58.289" v="87" actId="20577"/>
      <pc:docMkLst>
        <pc:docMk/>
      </pc:docMkLst>
      <pc:sldChg chg="modSp mod">
        <pc:chgData name="Shakila Rahman" userId="a158f68e-8f2e-4166-9c12-37c16efee1b5" providerId="ADAL" clId="{328DFE54-DE9C-4CEC-BF18-6311E5E6473E}" dt="2023-07-18T23:47:58.289" v="87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328DFE54-DE9C-4CEC-BF18-6311E5E6473E}" dt="2023-07-18T23:47:58.289" v="87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Dr. Md Mehedi Hasan" userId="5eb39d97-deb0-466a-af4c-298e34812974" providerId="ADAL" clId="{53D7F2E6-B98A-4856-A84E-E5447B309C66}"/>
    <pc:docChg chg="undo custSel addSld delSld modSld sldOrd">
      <pc:chgData name="Dr. Md Mehedi Hasan" userId="5eb39d97-deb0-466a-af4c-298e34812974" providerId="ADAL" clId="{53D7F2E6-B98A-4856-A84E-E5447B309C66}" dt="2022-12-06T07:35:12.898" v="21" actId="47"/>
      <pc:docMkLst>
        <pc:docMk/>
      </pc:docMkLst>
      <pc:sldChg chg="modSp mod">
        <pc:chgData name="Dr. Md Mehedi Hasan" userId="5eb39d97-deb0-466a-af4c-298e34812974" providerId="ADAL" clId="{53D7F2E6-B98A-4856-A84E-E5447B309C66}" dt="2022-12-04T08:45:25.824" v="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53D7F2E6-B98A-4856-A84E-E5447B309C66}" dt="2022-12-04T08:45:25.824" v="8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  <pc:sldChg chg="delSp modSp del mod">
        <pc:chgData name="Dr. Md Mehedi Hasan" userId="5eb39d97-deb0-466a-af4c-298e34812974" providerId="ADAL" clId="{53D7F2E6-B98A-4856-A84E-E5447B309C66}" dt="2022-12-06T07:35:10.146" v="20" actId="47"/>
        <pc:sldMkLst>
          <pc:docMk/>
          <pc:sldMk cId="166613520" sldId="268"/>
        </pc:sldMkLst>
        <pc:spChg chg="del">
          <ac:chgData name="Dr. Md Mehedi Hasan" userId="5eb39d97-deb0-466a-af4c-298e34812974" providerId="ADAL" clId="{53D7F2E6-B98A-4856-A84E-E5447B309C66}" dt="2022-12-04T08:56:54.968" v="14" actId="478"/>
          <ac:spMkLst>
            <pc:docMk/>
            <pc:sldMk cId="166613520" sldId="268"/>
            <ac:spMk id="6" creationId="{00000000-0000-0000-0000-000000000000}"/>
          </ac:spMkLst>
        </pc:spChg>
        <pc:picChg chg="mod modCrop">
          <ac:chgData name="Dr. Md Mehedi Hasan" userId="5eb39d97-deb0-466a-af4c-298e34812974" providerId="ADAL" clId="{53D7F2E6-B98A-4856-A84E-E5447B309C66}" dt="2022-12-04T08:56:44.053" v="12" actId="732"/>
          <ac:picMkLst>
            <pc:docMk/>
            <pc:sldMk cId="166613520" sldId="268"/>
            <ac:picMk id="5" creationId="{00000000-0000-0000-0000-000000000000}"/>
          </ac:picMkLst>
        </pc:picChg>
        <pc:picChg chg="del">
          <ac:chgData name="Dr. Md Mehedi Hasan" userId="5eb39d97-deb0-466a-af4c-298e34812974" providerId="ADAL" clId="{53D7F2E6-B98A-4856-A84E-E5447B309C66}" dt="2022-12-04T08:56:49.534" v="13" actId="478"/>
          <ac:picMkLst>
            <pc:docMk/>
            <pc:sldMk cId="166613520" sldId="268"/>
            <ac:picMk id="7" creationId="{00000000-0000-0000-0000-000000000000}"/>
          </ac:picMkLst>
        </pc:picChg>
      </pc:sldChg>
      <pc:sldChg chg="delSp del">
        <pc:chgData name="Dr. Md Mehedi Hasan" userId="5eb39d97-deb0-466a-af4c-298e34812974" providerId="ADAL" clId="{53D7F2E6-B98A-4856-A84E-E5447B309C66}" dt="2022-12-06T07:34:56.428" v="19" actId="47"/>
        <pc:sldMkLst>
          <pc:docMk/>
          <pc:sldMk cId="1951176355" sldId="272"/>
        </pc:sldMkLst>
        <pc:picChg chg="del">
          <ac:chgData name="Dr. Md Mehedi Hasan" userId="5eb39d97-deb0-466a-af4c-298e34812974" providerId="ADAL" clId="{53D7F2E6-B98A-4856-A84E-E5447B309C66}" dt="2022-12-06T07:34:23.709" v="17" actId="478"/>
          <ac:picMkLst>
            <pc:docMk/>
            <pc:sldMk cId="1951176355" sldId="272"/>
            <ac:picMk id="1026" creationId="{25BF2E56-BBFC-42DE-8430-C7F3C31DB112}"/>
          </ac:picMkLst>
        </pc:picChg>
      </pc:sldChg>
      <pc:sldChg chg="del ord">
        <pc:chgData name="Dr. Md Mehedi Hasan" userId="5eb39d97-deb0-466a-af4c-298e34812974" providerId="ADAL" clId="{53D7F2E6-B98A-4856-A84E-E5447B309C66}" dt="2022-12-06T07:34:50.881" v="18" actId="47"/>
        <pc:sldMkLst>
          <pc:docMk/>
          <pc:sldMk cId="1086777822" sldId="277"/>
        </pc:sldMkLst>
      </pc:sldChg>
      <pc:sldChg chg="add del">
        <pc:chgData name="Dr. Md Mehedi Hasan" userId="5eb39d97-deb0-466a-af4c-298e34812974" providerId="ADAL" clId="{53D7F2E6-B98A-4856-A84E-E5447B309C66}" dt="2022-12-06T07:35:12.898" v="21" actId="47"/>
        <pc:sldMkLst>
          <pc:docMk/>
          <pc:sldMk cId="3402039959" sldId="278"/>
        </pc:sldMkLst>
      </pc:sldChg>
    </pc:docChg>
  </pc:docChgLst>
  <pc:docChgLst>
    <pc:chgData name="Dr. Md Mehedi Hasan" userId="5eb39d97-deb0-466a-af4c-298e34812974" providerId="ADAL" clId="{BFEBABBD-0CE9-4613-B940-8CE3C8ADD9EF}"/>
    <pc:docChg chg="modSld">
      <pc:chgData name="Dr. Md Mehedi Hasan" userId="5eb39d97-deb0-466a-af4c-298e34812974" providerId="ADAL" clId="{BFEBABBD-0CE9-4613-B940-8CE3C8ADD9EF}" dt="2022-11-13T05:46:03.421" v="24" actId="20577"/>
      <pc:docMkLst>
        <pc:docMk/>
      </pc:docMkLst>
      <pc:sldChg chg="modSp mod">
        <pc:chgData name="Dr. Md Mehedi Hasan" userId="5eb39d97-deb0-466a-af4c-298e34812974" providerId="ADAL" clId="{BFEBABBD-0CE9-4613-B940-8CE3C8ADD9EF}" dt="2022-11-13T05:46:03.421" v="24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BFEBABBD-0CE9-4613-B940-8CE3C8ADD9EF}" dt="2022-11-13T05:46:03.421" v="24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D37C4-9BC5-DA78-42F3-3977EAC3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Protocol Version 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7027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07959D-41BB-4330-BEB8-ECA4A1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9176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</a:t>
                      </a:r>
                      <a:r>
                        <a:rPr lang="en-US" i="1" dirty="0" err="1"/>
                        <a:t>Shakila.Rahman@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 IPv4 to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78182"/>
            <a:ext cx="8229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745" y="3164735"/>
            <a:ext cx="80551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8 bits 0, following 88 bits will also be zero, last 32 bits will be the IPv4 address.</a:t>
            </a:r>
          </a:p>
          <a:p>
            <a:endParaRPr lang="en-GB" sz="700" dirty="0"/>
          </a:p>
          <a:p>
            <a:r>
              <a:rPr lang="en-GB" dirty="0"/>
              <a:t>IPv4 address: 192.168.10.62</a:t>
            </a:r>
          </a:p>
          <a:p>
            <a:r>
              <a:rPr lang="en-GB" dirty="0"/>
              <a:t>Convert it into IPv6</a:t>
            </a:r>
          </a:p>
          <a:p>
            <a:r>
              <a:rPr lang="en-GB" dirty="0"/>
              <a:t>Representing each octet with 8 bits binary: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192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1100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0000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C0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168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1001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0100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94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10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0A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62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0011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1110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3E</a:t>
            </a:r>
          </a:p>
          <a:p>
            <a:endParaRPr lang="en-GB" sz="700" dirty="0"/>
          </a:p>
          <a:p>
            <a:r>
              <a:rPr lang="en-GB" dirty="0"/>
              <a:t>IPv6 address will be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0:0:0:0:0:0:C094:0A3E </a:t>
            </a:r>
            <a:r>
              <a:rPr lang="en-GB" dirty="0">
                <a:sym typeface="Wingdings" panose="05000000000000000000" pitchFamily="2" charset="2"/>
              </a:rPr>
              <a:t> :</a:t>
            </a:r>
            <a:r>
              <a:rPr lang="en-GB" dirty="0"/>
              <a:t>:C094:A3E</a:t>
            </a:r>
          </a:p>
        </p:txBody>
      </p:sp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4400" dirty="0"/>
              <a:t>Link Local 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2B6D-0AF8-4E8C-97BB-838EF926D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FE80::5D39:84FF:FE29:3064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5D39:84FF:FE29:3064</a:t>
            </a:r>
            <a:endParaRPr lang="en-GB" sz="2400" dirty="0"/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F56A3-6F2C-449E-9A05-639927592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drop    flip         drop</a:t>
            </a: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3200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</a:t>
            </a:r>
            <a:r>
              <a:rPr lang="en-GB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5F39</a:t>
            </a: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9D1EEF-753A-44DF-93A4-BCEEAEFDBBE6}"/>
              </a:ext>
            </a:extLst>
          </p:cNvPr>
          <p:cNvCxnSpPr>
            <a:cxnSpLocks/>
          </p:cNvCxnSpPr>
          <p:nvPr/>
        </p:nvCxnSpPr>
        <p:spPr>
          <a:xfrm flipV="1">
            <a:off x="3543300" y="2381251"/>
            <a:ext cx="1409700" cy="219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0A686-3192-4D7E-A997-248C91A9A1DE}"/>
              </a:ext>
            </a:extLst>
          </p:cNvPr>
          <p:cNvCxnSpPr/>
          <p:nvPr/>
        </p:nvCxnSpPr>
        <p:spPr>
          <a:xfrm flipV="1">
            <a:off x="3614737" y="2381251"/>
            <a:ext cx="1914525" cy="2638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CD495-D5E5-4F09-825A-D8EDBC69967F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019300" cy="309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87A2F-86D4-4493-AB8D-AEDFA1940E67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314575" cy="3533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0" y="2523968"/>
            <a:ext cx="837629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explain the three types of addressing used in IPv6: unicast, </a:t>
            </a:r>
            <a:r>
              <a:rPr lang="en-US" dirty="0" err="1">
                <a:latin typeface="Times New Roman" pitchFamily="18" charset="0"/>
              </a:rPr>
              <a:t>anycast</a:t>
            </a:r>
            <a:r>
              <a:rPr lang="en-US" dirty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define the global unicast address block and how it is used for unicast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how three levels of hierarchy in addressing are used in IPv6 deploying the global unicast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94886"/>
          </a:xfrm>
        </p:spPr>
        <p:txBody>
          <a:bodyPr/>
          <a:lstStyle/>
          <a:p>
            <a:r>
              <a:rPr lang="en-US" dirty="0"/>
              <a:t>Measurement of 128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02731"/>
            <a:ext cx="7531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Working in the 1</a:t>
            </a:r>
            <a:r>
              <a:rPr lang="en-US" baseline="30000" dirty="0">
                <a:latin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</a:rPr>
              <a:t> Hexted we can see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= Total 16 bit in One Hexted.</a:t>
            </a:r>
          </a:p>
          <a:p>
            <a:pPr>
              <a:buNone/>
            </a:pPr>
            <a:endParaRPr lang="en-US" dirty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In total :- 16 bit * 8 Hexted = 128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How to Shorten IPv6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82055"/>
            <a:ext cx="864523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/>
              <a:t>Consecutive Hexted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>
                <a:latin typeface="Arial Unicode MS" pitchFamily="34" charset="-128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822960" lvl="1" indent="-457200">
              <a:buNone/>
            </a:pPr>
            <a:r>
              <a:rPr lang="en-US" sz="2300" dirty="0">
                <a:latin typeface="Arial Unicode MS" pitchFamily="34" charset="-128"/>
              </a:rPr>
              <a:t>   =According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</a:t>
            </a:r>
            <a:r>
              <a:rPr lang="en-US" sz="2000">
                <a:latin typeface="Arial Unicode MS" pitchFamily="34" charset="-128"/>
              </a:rPr>
              <a:t>:0:0:0:0:1   </a:t>
            </a:r>
            <a:r>
              <a:rPr lang="en-US" sz="2000" dirty="0">
                <a:latin typeface="Arial Unicode MS" pitchFamily="34" charset="-128"/>
              </a:rPr>
              <a:t>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2001:211:AB::1              -</a:t>
            </a:r>
            <a:r>
              <a:rPr lang="en-US" sz="2000" dirty="0"/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/>
              <a:t> </a:t>
            </a:r>
            <a:r>
              <a:rPr lang="en-US" sz="2800" dirty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6" y="2164738"/>
            <a:ext cx="85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i="1" dirty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AAAA:AAAA:AAAA:AAAA:AAAA:AAAA:AAAA:AAAA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69479"/>
            <a:ext cx="7974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::FFFF:24.123.12.6</a:t>
            </a:r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ipv6 Address</a:t>
            </a:r>
          </a:p>
        </p:txBody>
      </p:sp>
      <p:pic>
        <p:nvPicPr>
          <p:cNvPr id="4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9" y="2147455"/>
            <a:ext cx="7467600" cy="408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87" y="47600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Types of ipv6 Address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78181"/>
            <a:ext cx="7876309" cy="40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removed in ipv6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32" y="2161309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533</TotalTime>
  <Words>852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Corbel</vt:lpstr>
      <vt:lpstr>Times New Roman</vt:lpstr>
      <vt:lpstr>Wingdings</vt:lpstr>
      <vt:lpstr>Spectrum</vt:lpstr>
      <vt:lpstr>Internet Protocol Version  6</vt:lpstr>
      <vt:lpstr>Lecture Outline</vt:lpstr>
      <vt:lpstr>Measurement of 128 bit</vt:lpstr>
      <vt:lpstr>How to Shorten IPv6 Address</vt:lpstr>
      <vt:lpstr>Problem set</vt:lpstr>
      <vt:lpstr>Problem set (cont…)</vt:lpstr>
      <vt:lpstr>Types of ipv6 Address</vt:lpstr>
      <vt:lpstr>Types of ipv6 Address (cont…)</vt:lpstr>
      <vt:lpstr>What is removed in ipv6</vt:lpstr>
      <vt:lpstr>Convert IPv4 to IPv6</vt:lpstr>
      <vt:lpstr>   Link Local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295</cp:revision>
  <dcterms:created xsi:type="dcterms:W3CDTF">2018-12-10T17:20:29Z</dcterms:created>
  <dcterms:modified xsi:type="dcterms:W3CDTF">2023-07-18T23:47:59Z</dcterms:modified>
</cp:coreProperties>
</file>