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4" r:id="rId5"/>
    <p:sldId id="283" r:id="rId6"/>
    <p:sldId id="295" r:id="rId7"/>
    <p:sldId id="284" r:id="rId8"/>
    <p:sldId id="296" r:id="rId9"/>
    <p:sldId id="286" r:id="rId10"/>
    <p:sldId id="288" r:id="rId11"/>
    <p:sldId id="289" r:id="rId12"/>
    <p:sldId id="285" r:id="rId13"/>
    <p:sldId id="282" r:id="rId14"/>
    <p:sldId id="281" r:id="rId15"/>
    <p:sldId id="290" r:id="rId16"/>
    <p:sldId id="291" r:id="rId17"/>
    <p:sldId id="280" r:id="rId18"/>
    <p:sldId id="293" r:id="rId19"/>
    <p:sldId id="278" r:id="rId20"/>
    <p:sldId id="265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9DB37CFB-4E86-4BBE-BD49-8324E566CA94}"/>
    <pc:docChg chg="undo custSel delSld modSld">
      <pc:chgData name="Dr. Md Mehedi Hasan" userId="5eb39d97-deb0-466a-af4c-298e34812974" providerId="ADAL" clId="{9DB37CFB-4E86-4BBE-BD49-8324E566CA94}" dt="2022-09-13T16:19:44.723" v="24" actId="207"/>
      <pc:docMkLst>
        <pc:docMk/>
      </pc:docMkLst>
      <pc:sldChg chg="modSp mod">
        <pc:chgData name="Dr. Md Mehedi Hasan" userId="5eb39d97-deb0-466a-af4c-298e34812974" providerId="ADAL" clId="{9DB37CFB-4E86-4BBE-BD49-8324E566CA94}" dt="2022-09-13T16:19:08.965" v="22" actId="1037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9DB37CFB-4E86-4BBE-BD49-8324E566CA94}" dt="2022-09-13T16:19:08.965" v="22" actId="1037"/>
          <ac:graphicFrameMkLst>
            <pc:docMk/>
            <pc:sldMk cId="2909440210" sldId="280"/>
            <ac:graphicFrameMk id="3" creationId="{A78263D1-06CA-47AB-A2F0-DB888AD9AADE}"/>
          </ac:graphicFrameMkLst>
        </pc:graphicFrameChg>
      </pc:sldChg>
      <pc:sldChg chg="modSp mod">
        <pc:chgData name="Dr. Md Mehedi Hasan" userId="5eb39d97-deb0-466a-af4c-298e34812974" providerId="ADAL" clId="{9DB37CFB-4E86-4BBE-BD49-8324E566CA94}" dt="2022-09-13T16:19:44.723" v="24" actId="207"/>
        <pc:sldMkLst>
          <pc:docMk/>
          <pc:sldMk cId="3423750519" sldId="293"/>
        </pc:sldMkLst>
        <pc:graphicFrameChg chg="modGraphic">
          <ac:chgData name="Dr. Md Mehedi Hasan" userId="5eb39d97-deb0-466a-af4c-298e34812974" providerId="ADAL" clId="{9DB37CFB-4E86-4BBE-BD49-8324E566CA94}" dt="2022-09-13T16:19:44.723" v="24" actId="207"/>
          <ac:graphicFrameMkLst>
            <pc:docMk/>
            <pc:sldMk cId="3423750519" sldId="293"/>
            <ac:graphicFrameMk id="9" creationId="{3808CC12-635A-4566-A10C-BC726EFBABDC}"/>
          </ac:graphicFrameMkLst>
        </pc:graphicFrameChg>
      </pc:sldChg>
      <pc:sldChg chg="del">
        <pc:chgData name="Dr. Md Mehedi Hasan" userId="5eb39d97-deb0-466a-af4c-298e34812974" providerId="ADAL" clId="{9DB37CFB-4E86-4BBE-BD49-8324E566CA94}" dt="2022-09-13T16:19:31.363" v="23" actId="47"/>
        <pc:sldMkLst>
          <pc:docMk/>
          <pc:sldMk cId="113981363" sldId="294"/>
        </pc:sldMkLst>
      </pc:sldChg>
    </pc:docChg>
  </pc:docChgLst>
  <pc:docChgLst>
    <pc:chgData name="Dr. Md Mehedi Hasan" userId="5eb39d97-deb0-466a-af4c-298e34812974" providerId="ADAL" clId="{A546318E-D2CF-4BE0-86FD-D0D9F38C1259}"/>
    <pc:docChg chg="undo custSel addSld modSld">
      <pc:chgData name="Dr. Md Mehedi Hasan" userId="5eb39d97-deb0-466a-af4c-298e34812974" providerId="ADAL" clId="{A546318E-D2CF-4BE0-86FD-D0D9F38C1259}" dt="2022-09-20T05:59:04.289" v="68" actId="120"/>
      <pc:docMkLst>
        <pc:docMk/>
      </pc:docMkLst>
      <pc:sldChg chg="modSp mod">
        <pc:chgData name="Dr. Md Mehedi Hasan" userId="5eb39d97-deb0-466a-af4c-298e34812974" providerId="ADAL" clId="{A546318E-D2CF-4BE0-86FD-D0D9F38C1259}" dt="2022-09-20T05:54:16.899" v="2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546318E-D2CF-4BE0-86FD-D0D9F38C1259}" dt="2022-09-20T05:54:16.899" v="2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A546318E-D2CF-4BE0-86FD-D0D9F38C1259}" dt="2022-09-20T05:57:04.390" v="48" actId="1076"/>
        <pc:sldMkLst>
          <pc:docMk/>
          <pc:sldMk cId="3860857369" sldId="271"/>
        </pc:sldMkLst>
        <pc:spChg chg="mod">
          <ac:chgData name="Dr. Md Mehedi Hasan" userId="5eb39d97-deb0-466a-af4c-298e34812974" providerId="ADAL" clId="{A546318E-D2CF-4BE0-86FD-D0D9F38C1259}" dt="2022-09-20T05:56:18.057" v="42" actId="14100"/>
          <ac:spMkLst>
            <pc:docMk/>
            <pc:sldMk cId="3860857369" sldId="271"/>
            <ac:spMk id="4" creationId="{C42CAFCD-9A7F-4D87-BC01-F248D597A752}"/>
          </ac:spMkLst>
        </pc:spChg>
        <pc:spChg chg="del mod">
          <ac:chgData name="Dr. Md Mehedi Hasan" userId="5eb39d97-deb0-466a-af4c-298e34812974" providerId="ADAL" clId="{A546318E-D2CF-4BE0-86FD-D0D9F38C1259}" dt="2022-09-20T05:54:50.306" v="26" actId="478"/>
          <ac:spMkLst>
            <pc:docMk/>
            <pc:sldMk cId="3860857369" sldId="271"/>
            <ac:spMk id="6" creationId="{D7D91080-71C7-4399-BDE9-69019664F80C}"/>
          </ac:spMkLst>
        </pc:spChg>
        <pc:spChg chg="mod">
          <ac:chgData name="Dr. Md Mehedi Hasan" userId="5eb39d97-deb0-466a-af4c-298e34812974" providerId="ADAL" clId="{A546318E-D2CF-4BE0-86FD-D0D9F38C1259}" dt="2022-09-20T05:57:00.524" v="47" actId="164"/>
          <ac:spMkLst>
            <pc:docMk/>
            <pc:sldMk cId="3860857369" sldId="271"/>
            <ac:spMk id="7" creationId="{8428622D-1659-445F-B0A2-A389B9707054}"/>
          </ac:spMkLst>
        </pc:spChg>
        <pc:grpChg chg="add mod">
          <ac:chgData name="Dr. Md Mehedi Hasan" userId="5eb39d97-deb0-466a-af4c-298e34812974" providerId="ADAL" clId="{A546318E-D2CF-4BE0-86FD-D0D9F38C1259}" dt="2022-09-20T05:57:04.390" v="48" actId="1076"/>
          <ac:grpSpMkLst>
            <pc:docMk/>
            <pc:sldMk cId="3860857369" sldId="271"/>
            <ac:grpSpMk id="8" creationId="{DAB06105-F289-78F9-DDA5-C8E2D2A2C9DE}"/>
          </ac:grpSpMkLst>
        </pc:grpChg>
        <pc:picChg chg="mod">
          <ac:chgData name="Dr. Md Mehedi Hasan" userId="5eb39d97-deb0-466a-af4c-298e34812974" providerId="ADAL" clId="{A546318E-D2CF-4BE0-86FD-D0D9F38C1259}" dt="2022-09-20T05:57:00.524" v="47" actId="164"/>
          <ac:picMkLst>
            <pc:docMk/>
            <pc:sldMk cId="3860857369" sldId="271"/>
            <ac:picMk id="3" creationId="{6DDCA015-4DC4-4335-8F12-308EF073C5FD}"/>
          </ac:picMkLst>
        </pc:picChg>
      </pc:sldChg>
      <pc:sldChg chg="addSp delSp modSp mod">
        <pc:chgData name="Dr. Md Mehedi Hasan" userId="5eb39d97-deb0-466a-af4c-298e34812974" providerId="ADAL" clId="{A546318E-D2CF-4BE0-86FD-D0D9F38C1259}" dt="2022-09-20T05:57:08.265" v="50"/>
        <pc:sldMkLst>
          <pc:docMk/>
          <pc:sldMk cId="1157931048" sldId="283"/>
        </pc:sldMkLst>
        <pc:spChg chg="mod">
          <ac:chgData name="Dr. Md Mehedi Hasan" userId="5eb39d97-deb0-466a-af4c-298e34812974" providerId="ADAL" clId="{A546318E-D2CF-4BE0-86FD-D0D9F38C1259}" dt="2022-09-20T05:55:36.661" v="37" actId="14100"/>
          <ac:spMkLst>
            <pc:docMk/>
            <pc:sldMk cId="1157931048" sldId="283"/>
            <ac:spMk id="3" creationId="{1549414C-D28F-4ACD-8B05-3EF844EF3140}"/>
          </ac:spMkLst>
        </pc:spChg>
        <pc:spChg chg="del">
          <ac:chgData name="Dr. Md Mehedi Hasan" userId="5eb39d97-deb0-466a-af4c-298e34812974" providerId="ADAL" clId="{A546318E-D2CF-4BE0-86FD-D0D9F38C1259}" dt="2022-09-20T05:55:19.061" v="31" actId="478"/>
          <ac:spMkLst>
            <pc:docMk/>
            <pc:sldMk cId="1157931048" sldId="283"/>
            <ac:spMk id="6" creationId="{0B3DF48F-32C5-4A06-AB31-73BEF78CC46C}"/>
          </ac:spMkLst>
        </pc:spChg>
        <pc:spChg chg="mod">
          <ac:chgData name="Dr. Md Mehedi Hasan" userId="5eb39d97-deb0-466a-af4c-298e34812974" providerId="ADAL" clId="{A546318E-D2CF-4BE0-86FD-D0D9F38C1259}" dt="2022-09-20T05:57:08.265" v="50"/>
          <ac:spMkLst>
            <pc:docMk/>
            <pc:sldMk cId="1157931048" sldId="283"/>
            <ac:spMk id="8" creationId="{B3E149E4-ABB5-AF28-3832-DD0DD7A5E676}"/>
          </ac:spMkLst>
        </pc:spChg>
        <pc:grpChg chg="add mod">
          <ac:chgData name="Dr. Md Mehedi Hasan" userId="5eb39d97-deb0-466a-af4c-298e34812974" providerId="ADAL" clId="{A546318E-D2CF-4BE0-86FD-D0D9F38C1259}" dt="2022-09-20T05:57:08.265" v="50"/>
          <ac:grpSpMkLst>
            <pc:docMk/>
            <pc:sldMk cId="1157931048" sldId="283"/>
            <ac:grpSpMk id="4" creationId="{3950E7E5-19B6-8AA9-B1E2-4433D8507C4F}"/>
          </ac:grpSpMkLst>
        </pc:grpChg>
        <pc:picChg chg="mod">
          <ac:chgData name="Dr. Md Mehedi Hasan" userId="5eb39d97-deb0-466a-af4c-298e34812974" providerId="ADAL" clId="{A546318E-D2CF-4BE0-86FD-D0D9F38C1259}" dt="2022-09-20T05:57:08.265" v="50"/>
          <ac:picMkLst>
            <pc:docMk/>
            <pc:sldMk cId="1157931048" sldId="283"/>
            <ac:picMk id="7" creationId="{F5BE85E6-49D0-4099-9EB4-04503A2745DC}"/>
          </ac:picMkLst>
        </pc:picChg>
      </pc:sldChg>
      <pc:sldChg chg="addSp delSp modSp mod">
        <pc:chgData name="Dr. Md Mehedi Hasan" userId="5eb39d97-deb0-466a-af4c-298e34812974" providerId="ADAL" clId="{A546318E-D2CF-4BE0-86FD-D0D9F38C1259}" dt="2022-09-20T05:57:12.179" v="52"/>
        <pc:sldMkLst>
          <pc:docMk/>
          <pc:sldMk cId="4154759559" sldId="284"/>
        </pc:sldMkLst>
        <pc:spChg chg="mod">
          <ac:chgData name="Dr. Md Mehedi Hasan" userId="5eb39d97-deb0-466a-af4c-298e34812974" providerId="ADAL" clId="{A546318E-D2CF-4BE0-86FD-D0D9F38C1259}" dt="2022-09-20T05:56:40.052" v="45" actId="14100"/>
          <ac:spMkLst>
            <pc:docMk/>
            <pc:sldMk cId="4154759559" sldId="284"/>
            <ac:spMk id="3" creationId="{2BEA9010-59C9-427D-AA95-79A52D970331}"/>
          </ac:spMkLst>
        </pc:spChg>
        <pc:spChg chg="mod">
          <ac:chgData name="Dr. Md Mehedi Hasan" userId="5eb39d97-deb0-466a-af4c-298e34812974" providerId="ADAL" clId="{A546318E-D2CF-4BE0-86FD-D0D9F38C1259}" dt="2022-09-20T05:57:12.179" v="52"/>
          <ac:spMkLst>
            <pc:docMk/>
            <pc:sldMk cId="4154759559" sldId="284"/>
            <ac:spMk id="11" creationId="{2105D832-6214-95BA-825F-26B65A2D8E89}"/>
          </ac:spMkLst>
        </pc:spChg>
        <pc:grpChg chg="add mod">
          <ac:chgData name="Dr. Md Mehedi Hasan" userId="5eb39d97-deb0-466a-af4c-298e34812974" providerId="ADAL" clId="{A546318E-D2CF-4BE0-86FD-D0D9F38C1259}" dt="2022-09-20T05:57:12.179" v="52"/>
          <ac:grpSpMkLst>
            <pc:docMk/>
            <pc:sldMk cId="4154759559" sldId="284"/>
            <ac:grpSpMk id="4" creationId="{63A436D9-E3FE-4B54-7A2F-70AED65CC00A}"/>
          </ac:grpSpMkLst>
        </pc:grpChg>
        <pc:grpChg chg="del">
          <ac:chgData name="Dr. Md Mehedi Hasan" userId="5eb39d97-deb0-466a-af4c-298e34812974" providerId="ADAL" clId="{A546318E-D2CF-4BE0-86FD-D0D9F38C1259}" dt="2022-09-20T05:56:35.348" v="44" actId="478"/>
          <ac:grpSpMkLst>
            <pc:docMk/>
            <pc:sldMk cId="4154759559" sldId="284"/>
            <ac:grpSpMk id="9" creationId="{9BF6B3EF-3EE6-4B29-B6D7-36286FAF1E46}"/>
          </ac:grpSpMkLst>
        </pc:grpChg>
        <pc:picChg chg="mod">
          <ac:chgData name="Dr. Md Mehedi Hasan" userId="5eb39d97-deb0-466a-af4c-298e34812974" providerId="ADAL" clId="{A546318E-D2CF-4BE0-86FD-D0D9F38C1259}" dt="2022-09-20T05:57:12.179" v="52"/>
          <ac:picMkLst>
            <pc:docMk/>
            <pc:sldMk cId="4154759559" sldId="284"/>
            <ac:picMk id="10" creationId="{D5C2D947-0DCD-C0AF-F71D-2116C17F208F}"/>
          </ac:picMkLst>
        </pc:picChg>
      </pc:sldChg>
      <pc:sldChg chg="addSp delSp modSp add mod">
        <pc:chgData name="Dr. Md Mehedi Hasan" userId="5eb39d97-deb0-466a-af4c-298e34812974" providerId="ADAL" clId="{A546318E-D2CF-4BE0-86FD-D0D9F38C1259}" dt="2022-09-20T05:59:04.289" v="68" actId="120"/>
        <pc:sldMkLst>
          <pc:docMk/>
          <pc:sldMk cId="685298774" sldId="294"/>
        </pc:sldMkLst>
        <pc:spChg chg="mod">
          <ac:chgData name="Dr. Md Mehedi Hasan" userId="5eb39d97-deb0-466a-af4c-298e34812974" providerId="ADAL" clId="{A546318E-D2CF-4BE0-86FD-D0D9F38C1259}" dt="2022-09-20T05:59:04.289" v="68" actId="120"/>
          <ac:spMkLst>
            <pc:docMk/>
            <pc:sldMk cId="685298774" sldId="294"/>
            <ac:spMk id="4" creationId="{C42CAFCD-9A7F-4D87-BC01-F248D597A752}"/>
          </ac:spMkLst>
        </pc:spChg>
        <pc:spChg chg="del mod">
          <ac:chgData name="Dr. Md Mehedi Hasan" userId="5eb39d97-deb0-466a-af4c-298e34812974" providerId="ADAL" clId="{A546318E-D2CF-4BE0-86FD-D0D9F38C1259}" dt="2022-09-20T05:54:59.021" v="28" actId="478"/>
          <ac:spMkLst>
            <pc:docMk/>
            <pc:sldMk cId="685298774" sldId="294"/>
            <ac:spMk id="6" creationId="{D7D91080-71C7-4399-BDE9-69019664F80C}"/>
          </ac:spMkLst>
        </pc:spChg>
        <pc:spChg chg="del">
          <ac:chgData name="Dr. Md Mehedi Hasan" userId="5eb39d97-deb0-466a-af4c-298e34812974" providerId="ADAL" clId="{A546318E-D2CF-4BE0-86FD-D0D9F38C1259}" dt="2022-09-20T05:56:48.084" v="46" actId="478"/>
          <ac:spMkLst>
            <pc:docMk/>
            <pc:sldMk cId="685298774" sldId="294"/>
            <ac:spMk id="7" creationId="{8428622D-1659-445F-B0A2-A389B9707054}"/>
          </ac:spMkLst>
        </pc:spChg>
        <pc:spChg chg="mod">
          <ac:chgData name="Dr. Md Mehedi Hasan" userId="5eb39d97-deb0-466a-af4c-298e34812974" providerId="ADAL" clId="{A546318E-D2CF-4BE0-86FD-D0D9F38C1259}" dt="2022-09-20T05:57:06.780" v="49"/>
          <ac:spMkLst>
            <pc:docMk/>
            <pc:sldMk cId="685298774" sldId="294"/>
            <ac:spMk id="10" creationId="{701A4A3D-174A-7BCE-D16A-A719805AEF3B}"/>
          </ac:spMkLst>
        </pc:spChg>
        <pc:grpChg chg="add mod">
          <ac:chgData name="Dr. Md Mehedi Hasan" userId="5eb39d97-deb0-466a-af4c-298e34812974" providerId="ADAL" clId="{A546318E-D2CF-4BE0-86FD-D0D9F38C1259}" dt="2022-09-20T05:57:06.780" v="49"/>
          <ac:grpSpMkLst>
            <pc:docMk/>
            <pc:sldMk cId="685298774" sldId="294"/>
            <ac:grpSpMk id="8" creationId="{2CA18A7F-12EC-B9D4-457F-7708EFDA751D}"/>
          </ac:grpSpMkLst>
        </pc:grpChg>
        <pc:picChg chg="del">
          <ac:chgData name="Dr. Md Mehedi Hasan" userId="5eb39d97-deb0-466a-af4c-298e34812974" providerId="ADAL" clId="{A546318E-D2CF-4BE0-86FD-D0D9F38C1259}" dt="2022-09-20T05:56:48.084" v="46" actId="478"/>
          <ac:picMkLst>
            <pc:docMk/>
            <pc:sldMk cId="685298774" sldId="294"/>
            <ac:picMk id="3" creationId="{6DDCA015-4DC4-4335-8F12-308EF073C5FD}"/>
          </ac:picMkLst>
        </pc:picChg>
        <pc:picChg chg="mod">
          <ac:chgData name="Dr. Md Mehedi Hasan" userId="5eb39d97-deb0-466a-af4c-298e34812974" providerId="ADAL" clId="{A546318E-D2CF-4BE0-86FD-D0D9F38C1259}" dt="2022-09-20T05:57:06.780" v="49"/>
          <ac:picMkLst>
            <pc:docMk/>
            <pc:sldMk cId="685298774" sldId="294"/>
            <ac:picMk id="9" creationId="{C32B8AAF-B1FF-6F13-CE91-19A783F6FDF6}"/>
          </ac:picMkLst>
        </pc:picChg>
      </pc:sldChg>
      <pc:sldChg chg="addSp delSp modSp add mod">
        <pc:chgData name="Dr. Md Mehedi Hasan" userId="5eb39d97-deb0-466a-af4c-298e34812974" providerId="ADAL" clId="{A546318E-D2CF-4BE0-86FD-D0D9F38C1259}" dt="2022-09-20T05:57:10.340" v="51"/>
        <pc:sldMkLst>
          <pc:docMk/>
          <pc:sldMk cId="1641583959" sldId="295"/>
        </pc:sldMkLst>
        <pc:spChg chg="mod">
          <ac:chgData name="Dr. Md Mehedi Hasan" userId="5eb39d97-deb0-466a-af4c-298e34812974" providerId="ADAL" clId="{A546318E-D2CF-4BE0-86FD-D0D9F38C1259}" dt="2022-09-20T05:55:40.770" v="38" actId="14100"/>
          <ac:spMkLst>
            <pc:docMk/>
            <pc:sldMk cId="1641583959" sldId="295"/>
            <ac:spMk id="3" creationId="{1549414C-D28F-4ACD-8B05-3EF844EF3140}"/>
          </ac:spMkLst>
        </pc:spChg>
        <pc:spChg chg="del mod">
          <ac:chgData name="Dr. Md Mehedi Hasan" userId="5eb39d97-deb0-466a-af4c-298e34812974" providerId="ADAL" clId="{A546318E-D2CF-4BE0-86FD-D0D9F38C1259}" dt="2022-09-20T05:55:24.929" v="34"/>
          <ac:spMkLst>
            <pc:docMk/>
            <pc:sldMk cId="1641583959" sldId="295"/>
            <ac:spMk id="6" creationId="{0B3DF48F-32C5-4A06-AB31-73BEF78CC46C}"/>
          </ac:spMkLst>
        </pc:spChg>
        <pc:spChg chg="mod">
          <ac:chgData name="Dr. Md Mehedi Hasan" userId="5eb39d97-deb0-466a-af4c-298e34812974" providerId="ADAL" clId="{A546318E-D2CF-4BE0-86FD-D0D9F38C1259}" dt="2022-09-20T05:57:10.340" v="51"/>
          <ac:spMkLst>
            <pc:docMk/>
            <pc:sldMk cId="1641583959" sldId="295"/>
            <ac:spMk id="8" creationId="{637A25F5-3B4D-9554-E639-E568F06E48ED}"/>
          </ac:spMkLst>
        </pc:spChg>
        <pc:grpChg chg="add mod">
          <ac:chgData name="Dr. Md Mehedi Hasan" userId="5eb39d97-deb0-466a-af4c-298e34812974" providerId="ADAL" clId="{A546318E-D2CF-4BE0-86FD-D0D9F38C1259}" dt="2022-09-20T05:57:10.340" v="51"/>
          <ac:grpSpMkLst>
            <pc:docMk/>
            <pc:sldMk cId="1641583959" sldId="295"/>
            <ac:grpSpMk id="4" creationId="{CF6ABB81-1F4F-B116-CF3F-8EDFEF26A5CE}"/>
          </ac:grpSpMkLst>
        </pc:grpChg>
        <pc:picChg chg="mod">
          <ac:chgData name="Dr. Md Mehedi Hasan" userId="5eb39d97-deb0-466a-af4c-298e34812974" providerId="ADAL" clId="{A546318E-D2CF-4BE0-86FD-D0D9F38C1259}" dt="2022-09-20T05:57:10.340" v="51"/>
          <ac:picMkLst>
            <pc:docMk/>
            <pc:sldMk cId="1641583959" sldId="295"/>
            <ac:picMk id="7" creationId="{2855A68D-6DEC-86A8-D586-653E942684CE}"/>
          </ac:picMkLst>
        </pc:picChg>
      </pc:sldChg>
      <pc:sldChg chg="delSp modSp add mod">
        <pc:chgData name="Dr. Md Mehedi Hasan" userId="5eb39d97-deb0-466a-af4c-298e34812974" providerId="ADAL" clId="{A546318E-D2CF-4BE0-86FD-D0D9F38C1259}" dt="2022-09-20T05:57:24.442" v="54" actId="1076"/>
        <pc:sldMkLst>
          <pc:docMk/>
          <pc:sldMk cId="1620108049" sldId="296"/>
        </pc:sldMkLst>
        <pc:spChg chg="del">
          <ac:chgData name="Dr. Md Mehedi Hasan" userId="5eb39d97-deb0-466a-af4c-298e34812974" providerId="ADAL" clId="{A546318E-D2CF-4BE0-86FD-D0D9F38C1259}" dt="2022-09-20T05:57:19.797" v="53" actId="478"/>
          <ac:spMkLst>
            <pc:docMk/>
            <pc:sldMk cId="1620108049" sldId="296"/>
            <ac:spMk id="3" creationId="{2BEA9010-59C9-427D-AA95-79A52D970331}"/>
          </ac:spMkLst>
        </pc:spChg>
        <pc:grpChg chg="mod">
          <ac:chgData name="Dr. Md Mehedi Hasan" userId="5eb39d97-deb0-466a-af4c-298e34812974" providerId="ADAL" clId="{A546318E-D2CF-4BE0-86FD-D0D9F38C1259}" dt="2022-09-20T05:57:24.442" v="54" actId="1076"/>
          <ac:grpSpMkLst>
            <pc:docMk/>
            <pc:sldMk cId="1620108049" sldId="296"/>
            <ac:grpSpMk id="9" creationId="{9BF6B3EF-3EE6-4B29-B6D7-36286FAF1E46}"/>
          </ac:grpSpMkLst>
        </pc:grpChg>
      </pc:sldChg>
    </pc:docChg>
  </pc:docChgLst>
  <pc:docChgLst>
    <pc:chgData name="Shakila Rahman" userId="a158f68e-8f2e-4166-9c12-37c16efee1b5" providerId="ADAL" clId="{6C25B80E-FD6D-410A-8F41-D307DB9B0DE9}"/>
    <pc:docChg chg="modSld sldOrd">
      <pc:chgData name="Shakila Rahman" userId="a158f68e-8f2e-4166-9c12-37c16efee1b5" providerId="ADAL" clId="{6C25B80E-FD6D-410A-8F41-D307DB9B0DE9}" dt="2023-06-04T02:49:31.395" v="113" actId="20577"/>
      <pc:docMkLst>
        <pc:docMk/>
      </pc:docMkLst>
      <pc:sldChg chg="modSp mod">
        <pc:chgData name="Shakila Rahman" userId="a158f68e-8f2e-4166-9c12-37c16efee1b5" providerId="ADAL" clId="{6C25B80E-FD6D-410A-8F41-D307DB9B0DE9}" dt="2023-06-04T02:22:18.490" v="103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6C25B80E-FD6D-410A-8F41-D307DB9B0DE9}" dt="2023-06-04T02:22:18.490" v="10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Shakila Rahman" userId="a158f68e-8f2e-4166-9c12-37c16efee1b5" providerId="ADAL" clId="{6C25B80E-FD6D-410A-8F41-D307DB9B0DE9}" dt="2023-06-04T02:49:31.395" v="113" actId="20577"/>
        <pc:sldMkLst>
          <pc:docMk/>
          <pc:sldMk cId="424874041" sldId="257"/>
        </pc:sldMkLst>
        <pc:spChg chg="mod">
          <ac:chgData name="Shakila Rahman" userId="a158f68e-8f2e-4166-9c12-37c16efee1b5" providerId="ADAL" clId="{6C25B80E-FD6D-410A-8F41-D307DB9B0DE9}" dt="2023-06-04T02:49:31.395" v="1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ord">
        <pc:chgData name="Shakila Rahman" userId="a158f68e-8f2e-4166-9c12-37c16efee1b5" providerId="ADAL" clId="{6C25B80E-FD6D-410A-8F41-D307DB9B0DE9}" dt="2023-06-04T02:48:25.255" v="105"/>
        <pc:sldMkLst>
          <pc:docMk/>
          <pc:sldMk cId="633354637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metric.com/2018/05/29/wi-fi-standards-evolution/" TargetMode="External"/><Relationship Id="rId2" Type="http://schemas.openxmlformats.org/officeDocument/2006/relationships/hyperlink" Target="https://geek-university.com/ccna/differences-between-a-switch-and-a-bridge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087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17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322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2022-23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0E9B9-F096-4151-8886-316B31A8F490}"/>
              </a:ext>
            </a:extLst>
          </p:cNvPr>
          <p:cNvGrpSpPr/>
          <p:nvPr/>
        </p:nvGrpSpPr>
        <p:grpSpPr>
          <a:xfrm>
            <a:off x="142648" y="3030051"/>
            <a:ext cx="8574087" cy="3208122"/>
            <a:chOff x="284162" y="2801747"/>
            <a:chExt cx="8574087" cy="3208122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BDB8E8CA-8025-4CFA-A68A-7B459F3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" y="2801747"/>
              <a:ext cx="8574087" cy="280801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3074A-710E-4274-AA8B-D9BA459F6807}"/>
                </a:ext>
              </a:extLst>
            </p:cNvPr>
            <p:cNvSpPr txBox="1"/>
            <p:nvPr/>
          </p:nvSpPr>
          <p:spPr>
            <a:xfrm>
              <a:off x="3149526" y="5609759"/>
              <a:ext cx="480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3 Use of repeaters and switch/hub/bridge [2]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764D0E-0F5E-43C0-A743-E6A362162C02}"/>
                </a:ext>
              </a:extLst>
            </p:cNvPr>
            <p:cNvSpPr/>
            <p:nvPr/>
          </p:nvSpPr>
          <p:spPr>
            <a:xfrm>
              <a:off x="1354034" y="2908050"/>
              <a:ext cx="179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switch/hub/bridge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D327-1365-424C-91E7-80A72D10D42A}"/>
              </a:ext>
            </a:extLst>
          </p:cNvPr>
          <p:cNvSpPr txBox="1"/>
          <p:nvPr/>
        </p:nvSpPr>
        <p:spPr>
          <a:xfrm>
            <a:off x="206829" y="1947151"/>
            <a:ext cx="49856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Hub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A repeater with more than one output 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Electrical signal comes through one port of the hub and gets amplified and sent out through all ports of the hub.</a:t>
            </a:r>
            <a:r>
              <a:rPr lang="en-US" sz="2100" dirty="0">
                <a:latin typeface="Perpetua" panose="02020502060401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if you have a 10-Mbps hub and three devices are transmitting at the same time, each device gets one third of the bandwidth [5].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7E3D-C544-4E8A-9304-8C8F4D7C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01" y="2031617"/>
            <a:ext cx="3874799" cy="1947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83F8DC-D627-492C-A847-A20841CC6309}"/>
              </a:ext>
            </a:extLst>
          </p:cNvPr>
          <p:cNvSpPr/>
          <p:nvPr/>
        </p:nvSpPr>
        <p:spPr>
          <a:xfrm>
            <a:off x="206829" y="4694991"/>
            <a:ext cx="8828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For a successful transmission, only one station can send data at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More active ports cause more collision among signal, thereby resulting in lower data rate.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A layer 1 device [2] and is 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C78E7-5FE3-4965-A995-D9D3B9C8550B}"/>
              </a:ext>
            </a:extLst>
          </p:cNvPr>
          <p:cNvSpPr txBox="1"/>
          <p:nvPr/>
        </p:nvSpPr>
        <p:spPr>
          <a:xfrm>
            <a:off x="5269201" y="4273634"/>
            <a:ext cx="314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4 Broadcasting of  a Hub [2]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9EE51-DB7F-49DD-A72D-7BCC7A30C1E5}"/>
              </a:ext>
            </a:extLst>
          </p:cNvPr>
          <p:cNvSpPr txBox="1"/>
          <p:nvPr/>
        </p:nvSpPr>
        <p:spPr>
          <a:xfrm>
            <a:off x="421342" y="2307771"/>
            <a:ext cx="3931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Bridge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Better bandwidth usage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Limited ports (2-4, usually 2 ports)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114AD-9DE9-46F6-AB96-9D023C15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"/>
          <a:stretch/>
        </p:blipFill>
        <p:spPr>
          <a:xfrm>
            <a:off x="4121065" y="2067036"/>
            <a:ext cx="4794336" cy="382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56458-B4E8-4505-BB6D-BFC330E7B749}"/>
              </a:ext>
            </a:extLst>
          </p:cNvPr>
          <p:cNvSpPr txBox="1"/>
          <p:nvPr/>
        </p:nvSpPr>
        <p:spPr>
          <a:xfrm>
            <a:off x="5090227" y="5763681"/>
            <a:ext cx="290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5 Filtering of a Bridge [2]</a:t>
            </a:r>
          </a:p>
        </p:txBody>
      </p: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72AAD-693B-4B71-8E4C-A3950C0D6064}"/>
              </a:ext>
            </a:extLst>
          </p:cNvPr>
          <p:cNvSpPr txBox="1"/>
          <p:nvPr/>
        </p:nvSpPr>
        <p:spPr>
          <a:xfrm>
            <a:off x="293915" y="2117596"/>
            <a:ext cx="45172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Switch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Like a Bridge, 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Hundreds of ports( 2 to more than 100)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Frame forwarding decision is taken based hardware, hence it is faster than bridge [4].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If you have a 10-Mpbs switch with three devices connected to it, all three devices can use 10- Mbps of bandwidth. [5].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D7887-8F40-4D83-9DBE-0FD86334F937}"/>
              </a:ext>
            </a:extLst>
          </p:cNvPr>
          <p:cNvGrpSpPr/>
          <p:nvPr/>
        </p:nvGrpSpPr>
        <p:grpSpPr>
          <a:xfrm>
            <a:off x="4735021" y="2117596"/>
            <a:ext cx="3987637" cy="4138156"/>
            <a:chOff x="4735021" y="2117596"/>
            <a:chExt cx="3987637" cy="41381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AFDF4E-1FB7-4A9F-AAF8-3AF8D569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5021" y="2117596"/>
              <a:ext cx="3987637" cy="38375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62388-AF40-473B-AF1F-27938AE98648}"/>
                </a:ext>
              </a:extLst>
            </p:cNvPr>
            <p:cNvSpPr txBox="1"/>
            <p:nvPr/>
          </p:nvSpPr>
          <p:spPr>
            <a:xfrm>
              <a:off x="5303490" y="5855642"/>
              <a:ext cx="2926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6 Filtering of a Switch [2]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34154B-744E-4225-9BDA-D7E0246585F8}"/>
                </a:ext>
              </a:extLst>
            </p:cNvPr>
            <p:cNvGrpSpPr/>
            <p:nvPr/>
          </p:nvGrpSpPr>
          <p:grpSpPr>
            <a:xfrm>
              <a:off x="4735021" y="4539343"/>
              <a:ext cx="1096775" cy="574448"/>
              <a:chOff x="4735021" y="4539343"/>
              <a:chExt cx="1096775" cy="574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A414E0-3EC2-450F-A71B-CD1A123BACF2}"/>
                  </a:ext>
                </a:extLst>
              </p:cNvPr>
              <p:cNvSpPr/>
              <p:nvPr/>
            </p:nvSpPr>
            <p:spPr>
              <a:xfrm>
                <a:off x="4953000" y="4539343"/>
                <a:ext cx="674914" cy="239486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A7DE6-446E-4BD6-8649-F4D63E8FA831}"/>
                  </a:ext>
                </a:extLst>
              </p:cNvPr>
              <p:cNvSpPr txBox="1"/>
              <p:nvPr/>
            </p:nvSpPr>
            <p:spPr>
              <a:xfrm>
                <a:off x="4735021" y="474445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Frame to 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4BD8A-F4F8-4B29-80B2-9A0D3C750676}"/>
                </a:ext>
              </a:extLst>
            </p:cNvPr>
            <p:cNvSpPr txBox="1"/>
            <p:nvPr/>
          </p:nvSpPr>
          <p:spPr>
            <a:xfrm>
              <a:off x="5627914" y="50840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75669-C4E8-4B30-A5E3-7DBD5F19EE27}"/>
                </a:ext>
              </a:extLst>
            </p:cNvPr>
            <p:cNvSpPr txBox="1"/>
            <p:nvPr/>
          </p:nvSpPr>
          <p:spPr>
            <a:xfrm>
              <a:off x="6804672" y="504435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45A95-EDA0-422A-8BC5-D97F57B43C19}"/>
                </a:ext>
              </a:extLst>
            </p:cNvPr>
            <p:cNvSpPr txBox="1"/>
            <p:nvPr/>
          </p:nvSpPr>
          <p:spPr>
            <a:xfrm>
              <a:off x="8012866" y="50230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3D95A-DE52-4F08-A6B3-370C71E2E863}"/>
                </a:ext>
              </a:extLst>
            </p:cNvPr>
            <p:cNvSpPr txBox="1"/>
            <p:nvPr/>
          </p:nvSpPr>
          <p:spPr>
            <a:xfrm>
              <a:off x="5066574" y="222217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93783-BAE4-4FC6-A28E-E1BCC8F3C2A0}"/>
                </a:ext>
              </a:extLst>
            </p:cNvPr>
            <p:cNvSpPr txBox="1"/>
            <p:nvPr/>
          </p:nvSpPr>
          <p:spPr>
            <a:xfrm>
              <a:off x="7454548" y="23323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0CC4B-FFE1-4D58-A1AE-63842E5D3CA3}"/>
                </a:ext>
              </a:extLst>
            </p:cNvPr>
            <p:cNvSpPr txBox="1"/>
            <p:nvPr/>
          </p:nvSpPr>
          <p:spPr>
            <a:xfrm>
              <a:off x="6282202" y="222217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D7E4-2D32-4BCB-98F8-27DE5933240B}"/>
              </a:ext>
            </a:extLst>
          </p:cNvPr>
          <p:cNvSpPr txBox="1"/>
          <p:nvPr/>
        </p:nvSpPr>
        <p:spPr>
          <a:xfrm>
            <a:off x="301598" y="2223318"/>
            <a:ext cx="497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layer 3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connect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Connected networks can have different protocols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Forward packets based on destination IP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Most intelligent connecting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Can also be used to forward packet within a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Slower than switch because of its routing protocol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063B-7AAD-40B2-B269-705A13C8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4987797" y="2893842"/>
            <a:ext cx="4156203" cy="24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975F1-9CB5-449B-98EF-8CAD12C7FB87}"/>
              </a:ext>
            </a:extLst>
          </p:cNvPr>
          <p:cNvSpPr txBox="1"/>
          <p:nvPr/>
        </p:nvSpPr>
        <p:spPr>
          <a:xfrm>
            <a:off x="5303490" y="5357358"/>
            <a:ext cx="33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7 Router connecting multiple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networks [6]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30113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“collision domain” describes a network where packet collisions can occur when two devices on a shared network medium send packets simultaneously.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Hub: All ports belong to the same collision domain.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Bridge, Switch, Router: Each port belongs to a separate collision domain.</a:t>
            </a:r>
          </a:p>
        </p:txBody>
      </p:sp>
      <p:pic>
        <p:nvPicPr>
          <p:cNvPr id="1026" name="Picture 2" descr="Collision and Broadcast Domains 2">
            <a:extLst>
              <a:ext uri="{FF2B5EF4-FFF2-40B4-BE49-F238E27FC236}">
                <a16:creationId xmlns:a16="http://schemas.microsoft.com/office/drawing/2014/main" id="{36EDAA55-E548-43AC-A694-86783AF0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59" y="3475352"/>
            <a:ext cx="4891769" cy="2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Broadcast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753" y="2067112"/>
            <a:ext cx="903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the devices in the broadcast domain can reach via broadcast at the data link layer.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A Broadcast Domain can receive any broadcast packet originating from any device within the network segment.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ports of hub and switch belong to same broadcast domain but all ports of the router belong do different broadcast domain [9].</a:t>
            </a:r>
          </a:p>
        </p:txBody>
      </p:sp>
      <p:pic>
        <p:nvPicPr>
          <p:cNvPr id="2050" name="Picture 2" descr="broadcast domain">
            <a:extLst>
              <a:ext uri="{FF2B5EF4-FFF2-40B4-BE49-F238E27FC236}">
                <a16:creationId xmlns:a16="http://schemas.microsoft.com/office/drawing/2014/main" id="{B6001837-96A3-4E05-B97B-39BA5A3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2" y="3544440"/>
            <a:ext cx="4879522" cy="2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7534"/>
              </p:ext>
            </p:extLst>
          </p:nvPr>
        </p:nvGraphicFramePr>
        <p:xfrm>
          <a:off x="280661" y="2316480"/>
          <a:ext cx="8591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32">
                  <a:extLst>
                    <a:ext uri="{9D8B030D-6E8A-4147-A177-3AD203B41FA5}">
                      <a16:colId xmlns:a16="http://schemas.microsoft.com/office/drawing/2014/main" val="530865545"/>
                    </a:ext>
                  </a:extLst>
                </a:gridCol>
                <a:gridCol w="1251256">
                  <a:extLst>
                    <a:ext uri="{9D8B030D-6E8A-4147-A177-3AD203B41FA5}">
                      <a16:colId xmlns:a16="http://schemas.microsoft.com/office/drawing/2014/main" val="2371968836"/>
                    </a:ext>
                  </a:extLst>
                </a:gridCol>
                <a:gridCol w="1302742">
                  <a:extLst>
                    <a:ext uri="{9D8B030D-6E8A-4147-A177-3AD203B41FA5}">
                      <a16:colId xmlns:a16="http://schemas.microsoft.com/office/drawing/2014/main" val="1438861756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813981530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1580573971"/>
                    </a:ext>
                  </a:extLst>
                </a:gridCol>
                <a:gridCol w="1272798">
                  <a:extLst>
                    <a:ext uri="{9D8B030D-6E8A-4147-A177-3AD203B41FA5}">
                      <a16:colId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Speed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Common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Informal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Formal 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Cable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Max. 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1000BASE-LX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Single mode fiber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5000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50-micron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550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62.5-micron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440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Cat5, Cat5e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Gig 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10GBASE-T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Cat6, Cat6a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WLAN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ECEB0-0FE9-47DD-B611-E3F01B6F698B}"/>
              </a:ext>
            </a:extLst>
          </p:cNvPr>
          <p:cNvSpPr txBox="1"/>
          <p:nvPr/>
        </p:nvSpPr>
        <p:spPr>
          <a:xfrm>
            <a:off x="2721428" y="1923713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 II  WLAN Standard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53421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53421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372632" r="-112346" b="-2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256571" r="-112346" b="-6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75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135DC-D181-4199-A3D7-4B37908B3C8E}"/>
              </a:ext>
            </a:extLst>
          </p:cNvPr>
          <p:cNvSpPr/>
          <p:nvPr/>
        </p:nvSpPr>
        <p:spPr>
          <a:xfrm>
            <a:off x="312920" y="4332258"/>
            <a:ext cx="883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dirty="0">
                <a:latin typeface="Perpetua" panose="02020502060401020303" pitchFamily="18" charset="0"/>
              </a:rPr>
              <a:t>Beamforming: </a:t>
            </a:r>
            <a:r>
              <a:rPr lang="en-US" sz="2000" dirty="0">
                <a:latin typeface="Perpetua" panose="02020502060401020303" pitchFamily="18" charset="0"/>
              </a:rPr>
              <a:t>Technique of focusing a wireless signal towards a specific receiving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BE5A-BFC3-46F6-9AD0-02122A673CA3}"/>
              </a:ext>
            </a:extLst>
          </p:cNvPr>
          <p:cNvSpPr txBox="1"/>
          <p:nvPr/>
        </p:nvSpPr>
        <p:spPr>
          <a:xfrm>
            <a:off x="421341" y="2187452"/>
            <a:ext cx="5173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DSSS: </a:t>
            </a:r>
            <a:r>
              <a:rPr lang="en-US" sz="2000" dirty="0">
                <a:latin typeface="Perpetua" panose="02020502060401020303" pitchFamily="18" charset="0"/>
              </a:rPr>
              <a:t>Direct sequence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FHSS: </a:t>
            </a:r>
            <a:r>
              <a:rPr lang="en-US" sz="2000" dirty="0">
                <a:latin typeface="Perpetua" panose="02020502060401020303" pitchFamily="18" charset="0"/>
              </a:rPr>
              <a:t>Frequency hop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OFDM: </a:t>
            </a:r>
            <a:r>
              <a:rPr lang="en-US" sz="2000" dirty="0">
                <a:latin typeface="Perpetua" panose="02020502060401020303" pitchFamily="18" charset="0"/>
              </a:rPr>
              <a:t>Orthogonal Frequency Division Multiplexing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07AC-75AC-4C5F-AE15-8BDDDE82835E}"/>
              </a:ext>
            </a:extLst>
          </p:cNvPr>
          <p:cNvSpPr txBox="1"/>
          <p:nvPr/>
        </p:nvSpPr>
        <p:spPr>
          <a:xfrm>
            <a:off x="421341" y="3038679"/>
            <a:ext cx="53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SC FDM: </a:t>
            </a:r>
            <a:r>
              <a:rPr lang="en-US" sz="2000" dirty="0">
                <a:latin typeface="Perpetua" panose="02020502060401020303" pitchFamily="18" charset="0"/>
              </a:rPr>
              <a:t>Single carrier frequency domain multiplexing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4684F-8AC1-4913-B751-931B81C907CE}"/>
              </a:ext>
            </a:extLst>
          </p:cNvPr>
          <p:cNvSpPr txBox="1"/>
          <p:nvPr/>
        </p:nvSpPr>
        <p:spPr>
          <a:xfrm>
            <a:off x="421341" y="3316595"/>
            <a:ext cx="405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QPSK: </a:t>
            </a:r>
            <a:r>
              <a:rPr lang="en-US" sz="2000" dirty="0">
                <a:latin typeface="Perpetua" panose="02020502060401020303" pitchFamily="18" charset="0"/>
              </a:rPr>
              <a:t>Quadrature phase shift keying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QAM: </a:t>
            </a:r>
            <a:r>
              <a:rPr lang="en-US" sz="2000" dirty="0">
                <a:latin typeface="Perpetua" panose="02020502060401020303" pitchFamily="18" charset="0"/>
              </a:rPr>
              <a:t>Quadrature amplitude modulation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MIMO: </a:t>
            </a:r>
            <a:r>
              <a:rPr lang="en-US" sz="2000" dirty="0">
                <a:latin typeface="Perpetua" panose="02020502060401020303" pitchFamily="18" charset="0"/>
              </a:rPr>
              <a:t>Multiple input multiple output</a:t>
            </a:r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86501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Overview of  TCP/IP Protocol Suite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Connecting Devices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Repeater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Hub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Perpetua" panose="02020502060401020303" pitchFamily="18" charset="0"/>
              </a:rPr>
              <a:t>Switch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Collision domain and Broadcast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Ethernet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05415" y="1638964"/>
            <a:ext cx="85030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[2] P. Ciccarelli and C. Faulkner, </a:t>
            </a:r>
            <a:r>
              <a:rPr lang="en-US" sz="2000" i="1" dirty="0">
                <a:latin typeface="Perpetua" panose="02020502060401020303" pitchFamily="18" charset="0"/>
              </a:rPr>
              <a:t>Networking Foundations</a:t>
            </a:r>
            <a:r>
              <a:rPr lang="en-US" sz="2000" dirty="0">
                <a:latin typeface="Perpetua" panose="02020502060401020303" pitchFamily="18" charset="0"/>
              </a:rPr>
              <a:t>,  </a:t>
            </a:r>
            <a:r>
              <a:rPr lang="en-US" sz="2000" dirty="0" err="1">
                <a:latin typeface="Perpetua" panose="02020502060401020303" pitchFamily="18" charset="0"/>
              </a:rPr>
              <a:t>Sybex</a:t>
            </a:r>
            <a:r>
              <a:rPr lang="en-US" sz="2000" dirty="0">
                <a:latin typeface="Perpetua" panose="02020502060401020303" pitchFamily="18" charset="0"/>
              </a:rPr>
              <a:t> Inc., USA, 2004, pp. 160 –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165.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[3] D. Liu, </a:t>
            </a:r>
            <a:r>
              <a:rPr lang="en-US" sz="2000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Syngress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Publishing, Inc., 2009, pp.  607-609.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[4] Difference between a switch and a bridge,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https://geek-university.com/ccna/ differences-between-a-switch-and-a-bridge/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>
                <a:latin typeface="Perpetua" panose="02020502060401020303" pitchFamily="18" charset="0"/>
              </a:rPr>
              <a:t>[Accessed: April. 22,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[5] D. Barrett and T. King, </a:t>
            </a:r>
            <a:r>
              <a:rPr lang="en-US" sz="2000" i="1" dirty="0">
                <a:latin typeface="Perpetua" panose="02020502060401020303" pitchFamily="18" charset="0"/>
              </a:rPr>
              <a:t>Computer Networking Illuminated</a:t>
            </a:r>
            <a:r>
              <a:rPr lang="en-US" sz="2000" dirty="0">
                <a:latin typeface="Perpetua" panose="02020502060401020303" pitchFamily="18" charset="0"/>
              </a:rPr>
              <a:t>, Jones and Bartlett Publishers,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Inc.,  USA, 2003, pp. 90-91.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[6] T. Dean, </a:t>
            </a:r>
            <a:r>
              <a:rPr lang="en-US" sz="2000" i="1" dirty="0">
                <a:latin typeface="Perpetua" panose="02020502060401020303" pitchFamily="18" charset="0"/>
              </a:rPr>
              <a:t>Network+ Guide to Networks</a:t>
            </a:r>
            <a:r>
              <a:rPr lang="en-US" sz="2000" dirty="0">
                <a:latin typeface="Perpetua" panose="02020502060401020303" pitchFamily="18" charset="0"/>
              </a:rPr>
              <a:t>,  Course Technology, USA, 2013, pp. 270.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[7] W. Odom, Official Cert Guide CCNA 200-301 Volume 1, Pearson Education, Inc.,  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2020, USA, p. 37.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[8] </a:t>
            </a:r>
            <a:r>
              <a:rPr lang="en-US" sz="2000" dirty="0" err="1">
                <a:latin typeface="Perpetua" panose="02020502060401020303" pitchFamily="18" charset="0"/>
              </a:rPr>
              <a:t>Wifi</a:t>
            </a:r>
            <a:r>
              <a:rPr lang="en-US" sz="2000" dirty="0">
                <a:latin typeface="Perpetua" panose="02020502060401020303" pitchFamily="18" charset="0"/>
              </a:rPr>
              <a:t> Standard Evolutions, </a:t>
            </a:r>
            <a:r>
              <a:rPr lang="en-US" sz="2000" dirty="0">
                <a:latin typeface="Perpetua" panose="02020502060401020303" pitchFamily="18" charset="0"/>
                <a:hlinkClick r:id="rId3"/>
              </a:rPr>
              <a:t>https://www.grandmetric.com/2018/05/29/wi-fi-standards-evolution/</a:t>
            </a:r>
            <a:r>
              <a:rPr lang="en-US" sz="2000" dirty="0">
                <a:latin typeface="Perpetua" panose="02020502060401020303" pitchFamily="18" charset="0"/>
              </a:rPr>
              <a:t>, [Accessed: April. 30,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[9] Collision and broadcast domain, </a:t>
            </a:r>
            <a:r>
              <a:rPr lang="en-US" dirty="0"/>
              <a:t>https://networkustad.com/2019/07/16/collision-and-broadcast-domains/, </a:t>
            </a:r>
            <a:r>
              <a:rPr lang="en-US" dirty="0">
                <a:latin typeface="Perpetua" panose="02020502060401020303" pitchFamily="18" charset="0"/>
              </a:rPr>
              <a:t>[Accessed: April. 30, 2020].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AC6A-E72D-4F48-B20C-561093942EFB}"/>
              </a:ext>
            </a:extLst>
          </p:cNvPr>
          <p:cNvSpPr/>
          <p:nvPr/>
        </p:nvSpPr>
        <p:spPr>
          <a:xfrm>
            <a:off x="335494" y="1018869"/>
            <a:ext cx="834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38-42.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0957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Only layer which interacts with users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Takes data from users in sending end and  provide the data to user in the receiving 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 HTTP, DNS, FTP, SMTP.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Implemented in source and destination devices only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06105-F289-78F9-DDA5-C8E2D2A2C9DE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DCA015-4DC4-4335-8F12-308EF073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8622D-1659-445F-B0A2-A389B9707054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095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Transport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gets the message from the application layer, encapsulates it in a segment and sends it to transport layer.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Message delivery can be reliable but slow (TCP) or unreliable but fast (UDP)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Provide port addressing to application layer programs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error control, flow control and congestion control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A18A7F-12EC-B9D4-457F-7708EFDA751D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2B8AAF-B1FF-6F13-CE91-19A783F6F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1A4A3D-174A-7BCE-D16A-A719805AEF3B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8" y="2017059"/>
            <a:ext cx="43651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Network Layer or Internet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between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 IP address , perform routing and congestion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Encapsulate segment into a packet (called IP datagram)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end devices and network layer devices (Router, PC, Layer 3 switch,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IP ICMP, RIP, EIGRP, OSPF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50E7E5-19B6-8AA9-B1E2-4433D8507C4F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BE85E6-49D0-4099-9EB4-04503A274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149E4-ABB5-AF28-3832-DD0DD7A5E676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9" y="2017059"/>
            <a:ext cx="43651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Data-link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inside a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MAC address, perform error control and flow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Encapsulating packet into frame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all devices (PC, Router,  Switch, Bridge) except hub &amp; repeater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ALOHA, CSMA, CSMA/CD, CSMA/CA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ABB81-1F4F-B116-CF3F-8EDFEF26A5CE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5A68D-6DEC-86A8-D586-653E9426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A25F5-3B4D-9554-E639-E568F06E48ED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5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A9010-59C9-427D-AA95-79A52D970331}"/>
              </a:ext>
            </a:extLst>
          </p:cNvPr>
          <p:cNvSpPr txBox="1"/>
          <p:nvPr/>
        </p:nvSpPr>
        <p:spPr>
          <a:xfrm>
            <a:off x="421342" y="2329543"/>
            <a:ext cx="41506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Physical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Accepts a complete frame from the Data Link layer and encodes it as a series of signals that are transmitted onto the local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Specifies transmission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Network physical topology [1]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436D9-E3FE-4B54-7A2F-70AED65CC00A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C2D947-0DCD-C0AF-F71D-2116C17F2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05D832-6214-95BA-825F-26B65A2D8E89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6B3EF-3EE6-4B29-B6D7-36286FAF1E46}"/>
              </a:ext>
            </a:extLst>
          </p:cNvPr>
          <p:cNvGrpSpPr/>
          <p:nvPr/>
        </p:nvGrpSpPr>
        <p:grpSpPr>
          <a:xfrm>
            <a:off x="823429" y="2364166"/>
            <a:ext cx="7497141" cy="3500961"/>
            <a:chOff x="975799" y="3302219"/>
            <a:chExt cx="7497141" cy="35009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41A038-D945-4C40-8E1E-5EA36901C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662"/>
            <a:stretch/>
          </p:blipFill>
          <p:spPr>
            <a:xfrm>
              <a:off x="975799" y="4278086"/>
              <a:ext cx="7497141" cy="21309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D2377-A674-4628-8A9D-4C5BAD39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81" r="24881" b="66774"/>
            <a:stretch/>
          </p:blipFill>
          <p:spPr>
            <a:xfrm>
              <a:off x="5562602" y="3302219"/>
              <a:ext cx="2910338" cy="812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81B85-E36D-40CF-85E3-1CBDDB63E276}"/>
                </a:ext>
              </a:extLst>
            </p:cNvPr>
            <p:cNvSpPr txBox="1"/>
            <p:nvPr/>
          </p:nvSpPr>
          <p:spPr>
            <a:xfrm>
              <a:off x="3243943" y="6433848"/>
              <a:ext cx="312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2 Encapsulation/Decapsulation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1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9B7FC-02FE-4489-8A75-480A7E1A4473}"/>
              </a:ext>
            </a:extLst>
          </p:cNvPr>
          <p:cNvSpPr txBox="1"/>
          <p:nvPr/>
        </p:nvSpPr>
        <p:spPr>
          <a:xfrm>
            <a:off x="332014" y="2209800"/>
            <a:ext cx="8811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Repeater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 Layer 1 device that takes voltage from the line, amplifies the voltage, and sends it down the line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 extend a network beyond the maximum length of  the cable segment [2]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If there is any “noise” caused by electromagnetic interference on the wire, it will also amplify the noise and send it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 use of three repeater in a row results in an unusable signal transmission because of extreme noise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These devices are not in common use anymore; they have been replaced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by hubs, bridges, and switches.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1732</Words>
  <Application>Microsoft Office PowerPoint</Application>
  <PresentationFormat>On-screen Show (4:3)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Networking Basics</vt:lpstr>
      <vt:lpstr>Lecture Outline</vt:lpstr>
      <vt:lpstr>Overview of TCP/IP protocol suite</vt:lpstr>
      <vt:lpstr>Overview of TCP/IP protocol suite</vt:lpstr>
      <vt:lpstr>Overview of TCP/IP protocol suite...</vt:lpstr>
      <vt:lpstr>Overview of TCP/IP protocol suite...</vt:lpstr>
      <vt:lpstr>Overview of TCP/IP protocol suite….</vt:lpstr>
      <vt:lpstr>Overview of TCP/IP protocol suite….</vt:lpstr>
      <vt:lpstr>Connecting Devices</vt:lpstr>
      <vt:lpstr>Connecting Devices….</vt:lpstr>
      <vt:lpstr>Connecting Devices….</vt:lpstr>
      <vt:lpstr>Connecting Devices….</vt:lpstr>
      <vt:lpstr>Connecting Devices….</vt:lpstr>
      <vt:lpstr>Connecting Devices….</vt:lpstr>
      <vt:lpstr>Collision Domain</vt:lpstr>
      <vt:lpstr>Broadcast Domain</vt:lpstr>
      <vt:lpstr>Ethernet Standards</vt:lpstr>
      <vt:lpstr>WLAN Standards</vt:lpstr>
      <vt:lpstr>Connecting Devices….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Shakir Hossain</dc:creator>
  <cp:lastModifiedBy>Shakila Rahman</cp:lastModifiedBy>
  <cp:revision>45</cp:revision>
  <dcterms:created xsi:type="dcterms:W3CDTF">2020-04-30T12:24:47Z</dcterms:created>
  <dcterms:modified xsi:type="dcterms:W3CDTF">2023-06-04T02:49:32Z</dcterms:modified>
</cp:coreProperties>
</file>