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93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4" r:id="rId20"/>
    <p:sldId id="300" r:id="rId21"/>
    <p:sldId id="301" r:id="rId22"/>
    <p:sldId id="302" r:id="rId23"/>
    <p:sldId id="303" r:id="rId24"/>
    <p:sldId id="26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3213B72B-AB97-4127-A84C-B20BE39DABC2}"/>
    <pc:docChg chg="custSel addSld delSld modSld">
      <pc:chgData name="Dr. Md Mehedi Hasan" userId="5eb39d97-deb0-466a-af4c-298e34812974" providerId="ADAL" clId="{3213B72B-AB97-4127-A84C-B20BE39DABC2}" dt="2023-09-27T05:17:08.823" v="109" actId="478"/>
      <pc:docMkLst>
        <pc:docMk/>
      </pc:docMkLst>
      <pc:sldChg chg="modSp mod">
        <pc:chgData name="Dr. Md Mehedi Hasan" userId="5eb39d97-deb0-466a-af4c-298e34812974" providerId="ADAL" clId="{3213B72B-AB97-4127-A84C-B20BE39DABC2}" dt="2023-09-27T05:10:07.199" v="1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213B72B-AB97-4127-A84C-B20BE39DABC2}" dt="2023-09-27T05:10:07.199" v="18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delSp mod">
        <pc:chgData name="Dr. Md Mehedi Hasan" userId="5eb39d97-deb0-466a-af4c-298e34812974" providerId="ADAL" clId="{3213B72B-AB97-4127-A84C-B20BE39DABC2}" dt="2023-09-27T05:09:19.045" v="0" actId="478"/>
        <pc:sldMkLst>
          <pc:docMk/>
          <pc:sldMk cId="3366740903" sldId="288"/>
        </pc:sldMkLst>
        <pc:spChg chg="del">
          <ac:chgData name="Dr. Md Mehedi Hasan" userId="5eb39d97-deb0-466a-af4c-298e34812974" providerId="ADAL" clId="{3213B72B-AB97-4127-A84C-B20BE39DABC2}" dt="2023-09-27T05:09:19.045" v="0" actId="478"/>
          <ac:spMkLst>
            <pc:docMk/>
            <pc:sldMk cId="3366740903" sldId="288"/>
            <ac:spMk id="3" creationId="{C55A1142-F36B-D9EB-7F90-2D49E312DD86}"/>
          </ac:spMkLst>
        </pc:spChg>
      </pc:sldChg>
      <pc:sldChg chg="delSp mod">
        <pc:chgData name="Dr. Md Mehedi Hasan" userId="5eb39d97-deb0-466a-af4c-298e34812974" providerId="ADAL" clId="{3213B72B-AB97-4127-A84C-B20BE39DABC2}" dt="2023-09-27T05:17:08.823" v="109" actId="478"/>
        <pc:sldMkLst>
          <pc:docMk/>
          <pc:sldMk cId="1408491926" sldId="289"/>
        </pc:sldMkLst>
        <pc:spChg chg="del">
          <ac:chgData name="Dr. Md Mehedi Hasan" userId="5eb39d97-deb0-466a-af4c-298e34812974" providerId="ADAL" clId="{3213B72B-AB97-4127-A84C-B20BE39DABC2}" dt="2023-09-27T05:17:08.823" v="109" actId="478"/>
          <ac:spMkLst>
            <pc:docMk/>
            <pc:sldMk cId="1408491926" sldId="289"/>
            <ac:spMk id="3" creationId="{7E26ABA7-149A-44AE-A5BD-D09D7A7138C1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06.601" v="46" actId="20577"/>
        <pc:sldMkLst>
          <pc:docMk/>
          <pc:sldMk cId="3450701905" sldId="292"/>
        </pc:sldMkLst>
        <pc:spChg chg="mod">
          <ac:chgData name="Dr. Md Mehedi Hasan" userId="5eb39d97-deb0-466a-af4c-298e34812974" providerId="ADAL" clId="{3213B72B-AB97-4127-A84C-B20BE39DABC2}" dt="2023-09-27T05:11:06.601" v="46" actId="20577"/>
          <ac:spMkLst>
            <pc:docMk/>
            <pc:sldMk cId="3450701905" sldId="292"/>
            <ac:spMk id="4" creationId="{4E258A3E-8971-0E3F-831E-26A8CF1F9A46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27.370" v="55" actId="6549"/>
        <pc:sldMkLst>
          <pc:docMk/>
          <pc:sldMk cId="627619318" sldId="297"/>
        </pc:sldMkLst>
        <pc:spChg chg="mod">
          <ac:chgData name="Dr. Md Mehedi Hasan" userId="5eb39d97-deb0-466a-af4c-298e34812974" providerId="ADAL" clId="{3213B72B-AB97-4127-A84C-B20BE39DABC2}" dt="2023-09-27T05:11:27.370" v="55" actId="6549"/>
          <ac:spMkLst>
            <pc:docMk/>
            <pc:sldMk cId="627619318" sldId="29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35.200" v="64" actId="6549"/>
        <pc:sldMkLst>
          <pc:docMk/>
          <pc:sldMk cId="2308174187" sldId="298"/>
        </pc:sldMkLst>
        <pc:spChg chg="mod">
          <ac:chgData name="Dr. Md Mehedi Hasan" userId="5eb39d97-deb0-466a-af4c-298e34812974" providerId="ADAL" clId="{3213B72B-AB97-4127-A84C-B20BE39DABC2}" dt="2023-09-27T05:11:35.200" v="64" actId="6549"/>
          <ac:spMkLst>
            <pc:docMk/>
            <pc:sldMk cId="2308174187" sldId="298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42.983" v="73" actId="20577"/>
        <pc:sldMkLst>
          <pc:docMk/>
          <pc:sldMk cId="2543050217" sldId="299"/>
        </pc:sldMkLst>
        <pc:spChg chg="mod">
          <ac:chgData name="Dr. Md Mehedi Hasan" userId="5eb39d97-deb0-466a-af4c-298e34812974" providerId="ADAL" clId="{3213B72B-AB97-4127-A84C-B20BE39DABC2}" dt="2023-09-27T05:11:42.983" v="73" actId="20577"/>
          <ac:spMkLst>
            <pc:docMk/>
            <pc:sldMk cId="2543050217" sldId="299"/>
            <ac:spMk id="2" creationId="{00000000-0000-0000-0000-000000000000}"/>
          </ac:spMkLst>
        </pc:spChg>
      </pc:sldChg>
      <pc:sldChg chg="delSp modSp add mod chgLayout">
        <pc:chgData name="Dr. Md Mehedi Hasan" userId="5eb39d97-deb0-466a-af4c-298e34812974" providerId="ADAL" clId="{3213B72B-AB97-4127-A84C-B20BE39DABC2}" dt="2023-09-27T05:13:46.758" v="108" actId="6549"/>
        <pc:sldMkLst>
          <pc:docMk/>
          <pc:sldMk cId="1230307696" sldId="304"/>
        </pc:sldMkLst>
        <pc:spChg chg="mod ord">
          <ac:chgData name="Dr. Md Mehedi Hasan" userId="5eb39d97-deb0-466a-af4c-298e34812974" providerId="ADAL" clId="{3213B72B-AB97-4127-A84C-B20BE39DABC2}" dt="2023-09-27T05:12:19.567" v="77" actId="700"/>
          <ac:spMkLst>
            <pc:docMk/>
            <pc:sldMk cId="1230307696" sldId="304"/>
            <ac:spMk id="2" creationId="{00000000-0000-0000-0000-000000000000}"/>
          </ac:spMkLst>
        </pc:spChg>
        <pc:spChg chg="mod ord">
          <ac:chgData name="Dr. Md Mehedi Hasan" userId="5eb39d97-deb0-466a-af4c-298e34812974" providerId="ADAL" clId="{3213B72B-AB97-4127-A84C-B20BE39DABC2}" dt="2023-09-27T05:13:46.758" v="108" actId="6549"/>
          <ac:spMkLst>
            <pc:docMk/>
            <pc:sldMk cId="1230307696" sldId="304"/>
            <ac:spMk id="4" creationId="{7BB67EF9-9D70-F308-3632-D937CB7A0690}"/>
          </ac:spMkLst>
        </pc:spChg>
        <pc:spChg chg="del">
          <ac:chgData name="Dr. Md Mehedi Hasan" userId="5eb39d97-deb0-466a-af4c-298e34812974" providerId="ADAL" clId="{3213B72B-AB97-4127-A84C-B20BE39DABC2}" dt="2023-09-27T05:12:24.188" v="78" actId="478"/>
          <ac:spMkLst>
            <pc:docMk/>
            <pc:sldMk cId="1230307696" sldId="304"/>
            <ac:spMk id="7" creationId="{E6111FBB-EA5E-483D-94C3-2B63E89F32F8}"/>
          </ac:spMkLst>
        </pc:spChg>
      </pc:sldChg>
      <pc:sldChg chg="add del">
        <pc:chgData name="Dr. Md Mehedi Hasan" userId="5eb39d97-deb0-466a-af4c-298e34812974" providerId="ADAL" clId="{3213B72B-AB97-4127-A84C-B20BE39DABC2}" dt="2023-09-27T05:12:07.546" v="76" actId="47"/>
        <pc:sldMkLst>
          <pc:docMk/>
          <pc:sldMk cId="3530405772" sldId="305"/>
        </pc:sldMkLst>
      </pc:sldChg>
    </pc:docChg>
  </pc:docChgLst>
  <pc:docChgLst>
    <pc:chgData name="MD. FARUK ABDULLAH AL SOHAN" userId="49b838b6-cc57-4ff1-b78b-f35f84b7c1b1" providerId="ADAL" clId="{76DC4BC4-05F9-433D-9FED-D367397BFB16}"/>
    <pc:docChg chg="undo custSel modSld">
      <pc:chgData name="MD. FARUK ABDULLAH AL SOHAN" userId="49b838b6-cc57-4ff1-b78b-f35f84b7c1b1" providerId="ADAL" clId="{76DC4BC4-05F9-433D-9FED-D367397BFB16}" dt="2024-06-30T07:24:16.401" v="2" actId="478"/>
      <pc:docMkLst>
        <pc:docMk/>
      </pc:docMkLst>
      <pc:sldChg chg="addSp delSp mod addAnim delAnim">
        <pc:chgData name="MD. FARUK ABDULLAH AL SOHAN" userId="49b838b6-cc57-4ff1-b78b-f35f84b7c1b1" providerId="ADAL" clId="{76DC4BC4-05F9-433D-9FED-D367397BFB16}" dt="2024-06-30T07:24:16.401" v="2" actId="478"/>
        <pc:sldMkLst>
          <pc:docMk/>
          <pc:sldMk cId="2088420200" sldId="295"/>
        </pc:sldMkLst>
        <pc:picChg chg="add del">
          <ac:chgData name="MD. FARUK ABDULLAH AL SOHAN" userId="49b838b6-cc57-4ff1-b78b-f35f84b7c1b1" providerId="ADAL" clId="{76DC4BC4-05F9-433D-9FED-D367397BFB16}" dt="2024-06-30T07:24:16.401" v="2" actId="478"/>
          <ac:picMkLst>
            <pc:docMk/>
            <pc:sldMk cId="2088420200" sldId="295"/>
            <ac:picMk id="6" creationId="{32CEEFAD-A3E5-43F5-B33C-785EED1FFF39}"/>
          </ac:picMkLst>
        </pc:picChg>
      </pc:sldChg>
      <pc:sldChg chg="modSp mod">
        <pc:chgData name="MD. FARUK ABDULLAH AL SOHAN" userId="49b838b6-cc57-4ff1-b78b-f35f84b7c1b1" providerId="ADAL" clId="{76DC4BC4-05F9-433D-9FED-D367397BFB16}" dt="2024-06-10T01:59:45.988" v="0" actId="1036"/>
        <pc:sldMkLst>
          <pc:docMk/>
          <pc:sldMk cId="4174561163" sldId="300"/>
        </pc:sldMkLst>
        <pc:picChg chg="mod">
          <ac:chgData name="MD. FARUK ABDULLAH AL SOHAN" userId="49b838b6-cc57-4ff1-b78b-f35f84b7c1b1" providerId="ADAL" clId="{76DC4BC4-05F9-433D-9FED-D367397BFB16}" dt="2024-06-10T01:59:45.988" v="0" actId="1036"/>
          <ac:picMkLst>
            <pc:docMk/>
            <pc:sldMk cId="4174561163" sldId="300"/>
            <ac:picMk id="8" creationId="{3E061F40-6BC3-47E4-860D-C73A48B5ECCB}"/>
          </ac:picMkLst>
        </pc:picChg>
      </pc:sldChg>
    </pc:docChg>
  </pc:docChgLst>
  <pc:docChgLst>
    <pc:chgData name="MD. FARUK ABDULLAH AL SOHAN" userId="49b838b6-cc57-4ff1-b78b-f35f84b7c1b1" providerId="ADAL" clId="{9C667267-0559-49E3-BE9E-717EC77F105E}"/>
    <pc:docChg chg="modSld">
      <pc:chgData name="MD. FARUK ABDULLAH AL SOHAN" userId="49b838b6-cc57-4ff1-b78b-f35f84b7c1b1" providerId="ADAL" clId="{9C667267-0559-49E3-BE9E-717EC77F105E}" dt="2024-06-08T17:37:15.204" v="24" actId="14100"/>
      <pc:docMkLst>
        <pc:docMk/>
      </pc:docMkLst>
      <pc:sldChg chg="modSp mod">
        <pc:chgData name="MD. FARUK ABDULLAH AL SOHAN" userId="49b838b6-cc57-4ff1-b78b-f35f84b7c1b1" providerId="ADAL" clId="{9C667267-0559-49E3-BE9E-717EC77F105E}" dt="2024-06-08T17:35:06.897" v="9" actId="14100"/>
        <pc:sldMkLst>
          <pc:docMk/>
          <pc:sldMk cId="378170781" sldId="285"/>
        </pc:sldMkLst>
        <pc:picChg chg="mod">
          <ac:chgData name="MD. FARUK ABDULLAH AL SOHAN" userId="49b838b6-cc57-4ff1-b78b-f35f84b7c1b1" providerId="ADAL" clId="{9C667267-0559-49E3-BE9E-717EC77F105E}" dt="2024-06-08T17:35:06.897" v="9" actId="14100"/>
          <ac:picMkLst>
            <pc:docMk/>
            <pc:sldMk cId="378170781" sldId="285"/>
            <ac:picMk id="6" creationId="{BF2EC8DC-8E8D-A588-5AB4-0B2F65086971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4:57.937" v="7" actId="1076"/>
        <pc:sldMkLst>
          <pc:docMk/>
          <pc:sldMk cId="2331496122" sldId="286"/>
        </pc:sldMkLst>
        <pc:picChg chg="mod">
          <ac:chgData name="MD. FARUK ABDULLAH AL SOHAN" userId="49b838b6-cc57-4ff1-b78b-f35f84b7c1b1" providerId="ADAL" clId="{9C667267-0559-49E3-BE9E-717EC77F105E}" dt="2024-06-08T17:34:57.937" v="7" actId="1076"/>
          <ac:picMkLst>
            <pc:docMk/>
            <pc:sldMk cId="2331496122" sldId="286"/>
            <ac:picMk id="5" creationId="{FADC475B-96CA-43F4-A028-E26FC9FF119F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4:43.425" v="4" actId="14100"/>
        <pc:sldMkLst>
          <pc:docMk/>
          <pc:sldMk cId="1760165036" sldId="287"/>
        </pc:sldMkLst>
        <pc:picChg chg="mod">
          <ac:chgData name="MD. FARUK ABDULLAH AL SOHAN" userId="49b838b6-cc57-4ff1-b78b-f35f84b7c1b1" providerId="ADAL" clId="{9C667267-0559-49E3-BE9E-717EC77F105E}" dt="2024-06-08T17:34:43.425" v="4" actId="14100"/>
          <ac:picMkLst>
            <pc:docMk/>
            <pc:sldMk cId="1760165036" sldId="287"/>
            <ac:picMk id="4" creationId="{B614610D-8FA4-4915-9F7E-1DE79F367C81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4:30.291" v="2" actId="14100"/>
        <pc:sldMkLst>
          <pc:docMk/>
          <pc:sldMk cId="3366740903" sldId="288"/>
        </pc:sldMkLst>
        <pc:picChg chg="mod">
          <ac:chgData name="MD. FARUK ABDULLAH AL SOHAN" userId="49b838b6-cc57-4ff1-b78b-f35f84b7c1b1" providerId="ADAL" clId="{9C667267-0559-49E3-BE9E-717EC77F105E}" dt="2024-06-08T17:34:30.291" v="2" actId="14100"/>
          <ac:picMkLst>
            <pc:docMk/>
            <pc:sldMk cId="3366740903" sldId="288"/>
            <ac:picMk id="6" creationId="{97017D43-F0C4-44D8-9FC0-7136922CBB97}"/>
          </ac:picMkLst>
        </pc:picChg>
        <pc:picChg chg="mod">
          <ac:chgData name="MD. FARUK ABDULLAH AL SOHAN" userId="49b838b6-cc57-4ff1-b78b-f35f84b7c1b1" providerId="ADAL" clId="{9C667267-0559-49E3-BE9E-717EC77F105E}" dt="2024-06-08T17:34:23.451" v="1" actId="14100"/>
          <ac:picMkLst>
            <pc:docMk/>
            <pc:sldMk cId="3366740903" sldId="288"/>
            <ac:picMk id="8" creationId="{AC59466A-A141-4FE9-8CF4-A7F273AFDF53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7:15.204" v="24" actId="14100"/>
        <pc:sldMkLst>
          <pc:docMk/>
          <pc:sldMk cId="2088420200" sldId="295"/>
        </pc:sldMkLst>
        <pc:picChg chg="mod">
          <ac:chgData name="MD. FARUK ABDULLAH AL SOHAN" userId="49b838b6-cc57-4ff1-b78b-f35f84b7c1b1" providerId="ADAL" clId="{9C667267-0559-49E3-BE9E-717EC77F105E}" dt="2024-06-08T17:37:09.030" v="23" actId="14100"/>
          <ac:picMkLst>
            <pc:docMk/>
            <pc:sldMk cId="2088420200" sldId="295"/>
            <ac:picMk id="6" creationId="{32CEEFAD-A3E5-43F5-B33C-785EED1FFF39}"/>
          </ac:picMkLst>
        </pc:picChg>
        <pc:picChg chg="mod">
          <ac:chgData name="MD. FARUK ABDULLAH AL SOHAN" userId="49b838b6-cc57-4ff1-b78b-f35f84b7c1b1" providerId="ADAL" clId="{9C667267-0559-49E3-BE9E-717EC77F105E}" dt="2024-06-08T17:37:15.204" v="24" actId="14100"/>
          <ac:picMkLst>
            <pc:docMk/>
            <pc:sldMk cId="2088420200" sldId="295"/>
            <ac:picMk id="7" creationId="{7BBD96BA-DDD5-467B-B187-EE14BA60F774}"/>
          </ac:picMkLst>
        </pc:picChg>
      </pc:sldChg>
      <pc:sldChg chg="modSp mod">
        <pc:chgData name="MD. FARUK ABDULLAH AL SOHAN" userId="49b838b6-cc57-4ff1-b78b-f35f84b7c1b1" providerId="ADAL" clId="{9C667267-0559-49E3-BE9E-717EC77F105E}" dt="2024-06-08T17:35:37.823" v="10" actId="14100"/>
        <pc:sldMkLst>
          <pc:docMk/>
          <pc:sldMk cId="546575744" sldId="296"/>
        </pc:sldMkLst>
        <pc:spChg chg="mod">
          <ac:chgData name="MD. FARUK ABDULLAH AL SOHAN" userId="49b838b6-cc57-4ff1-b78b-f35f84b7c1b1" providerId="ADAL" clId="{9C667267-0559-49E3-BE9E-717EC77F105E}" dt="2024-06-08T17:35:37.823" v="10" actId="14100"/>
          <ac:spMkLst>
            <pc:docMk/>
            <pc:sldMk cId="546575744" sldId="296"/>
            <ac:spMk id="3" creationId="{50E81BDE-C9E3-75A1-5BE0-1029B61CA86C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5:51.168" v="12" actId="1076"/>
        <pc:sldMkLst>
          <pc:docMk/>
          <pc:sldMk cId="627619318" sldId="297"/>
        </pc:sldMkLst>
        <pc:spChg chg="mod">
          <ac:chgData name="MD. FARUK ABDULLAH AL SOHAN" userId="49b838b6-cc57-4ff1-b78b-f35f84b7c1b1" providerId="ADAL" clId="{9C667267-0559-49E3-BE9E-717EC77F105E}" dt="2024-06-08T17:35:51.168" v="12" actId="1076"/>
          <ac:spMkLst>
            <pc:docMk/>
            <pc:sldMk cId="627619318" sldId="297"/>
            <ac:spMk id="5" creationId="{7804A3F1-AE30-CD2A-AAE6-BDE670820EDC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6:11.443" v="17" actId="14100"/>
        <pc:sldMkLst>
          <pc:docMk/>
          <pc:sldMk cId="2308174187" sldId="298"/>
        </pc:sldMkLst>
        <pc:spChg chg="mod">
          <ac:chgData name="MD. FARUK ABDULLAH AL SOHAN" userId="49b838b6-cc57-4ff1-b78b-f35f84b7c1b1" providerId="ADAL" clId="{9C667267-0559-49E3-BE9E-717EC77F105E}" dt="2024-06-08T17:36:11.443" v="17" actId="14100"/>
          <ac:spMkLst>
            <pc:docMk/>
            <pc:sldMk cId="2308174187" sldId="298"/>
            <ac:spMk id="3" creationId="{D74AAE52-D6BA-C17D-BC20-0345B3E5A8E2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6:22.552" v="19" actId="14100"/>
        <pc:sldMkLst>
          <pc:docMk/>
          <pc:sldMk cId="2543050217" sldId="299"/>
        </pc:sldMkLst>
        <pc:spChg chg="mod">
          <ac:chgData name="MD. FARUK ABDULLAH AL SOHAN" userId="49b838b6-cc57-4ff1-b78b-f35f84b7c1b1" providerId="ADAL" clId="{9C667267-0559-49E3-BE9E-717EC77F105E}" dt="2024-06-08T17:36:22.552" v="19" actId="14100"/>
          <ac:spMkLst>
            <pc:docMk/>
            <pc:sldMk cId="2543050217" sldId="299"/>
            <ac:spMk id="4" creationId="{7BB67EF9-9D70-F308-3632-D937CB7A0690}"/>
          </ac:spMkLst>
        </pc:spChg>
      </pc:sldChg>
      <pc:sldChg chg="modSp mod">
        <pc:chgData name="MD. FARUK ABDULLAH AL SOHAN" userId="49b838b6-cc57-4ff1-b78b-f35f84b7c1b1" providerId="ADAL" clId="{9C667267-0559-49E3-BE9E-717EC77F105E}" dt="2024-06-08T17:36:41.577" v="22" actId="14100"/>
        <pc:sldMkLst>
          <pc:docMk/>
          <pc:sldMk cId="718447915" sldId="303"/>
        </pc:sldMkLst>
        <pc:graphicFrameChg chg="mod modGraphic">
          <ac:chgData name="MD. FARUK ABDULLAH AL SOHAN" userId="49b838b6-cc57-4ff1-b78b-f35f84b7c1b1" providerId="ADAL" clId="{9C667267-0559-49E3-BE9E-717EC77F105E}" dt="2024-06-08T17:36:41.577" v="22" actId="14100"/>
          <ac:graphicFrameMkLst>
            <pc:docMk/>
            <pc:sldMk cId="718447915" sldId="303"/>
            <ac:graphicFrameMk id="6" creationId="{52E1DE7C-F0E6-4241-B25B-187FA89A06CC}"/>
          </ac:graphicFrameMkLst>
        </pc:graphicFrameChg>
      </pc:sldChg>
      <pc:sldChg chg="modSp mod">
        <pc:chgData name="MD. FARUK ABDULLAH AL SOHAN" userId="49b838b6-cc57-4ff1-b78b-f35f84b7c1b1" providerId="ADAL" clId="{9C667267-0559-49E3-BE9E-717EC77F105E}" dt="2024-06-08T17:36:31.400" v="21" actId="1076"/>
        <pc:sldMkLst>
          <pc:docMk/>
          <pc:sldMk cId="1230307696" sldId="304"/>
        </pc:sldMkLst>
        <pc:spChg chg="mod">
          <ac:chgData name="MD. FARUK ABDULLAH AL SOHAN" userId="49b838b6-cc57-4ff1-b78b-f35f84b7c1b1" providerId="ADAL" clId="{9C667267-0559-49E3-BE9E-717EC77F105E}" dt="2024-06-08T17:36:31.400" v="21" actId="1076"/>
          <ac:spMkLst>
            <pc:docMk/>
            <pc:sldMk cId="1230307696" sldId="304"/>
            <ac:spMk id="4" creationId="{7BB67EF9-9D70-F308-3632-D937CB7A0690}"/>
          </ac:spMkLst>
        </pc:spChg>
      </pc:sldChg>
    </pc:docChg>
  </pc:docChgLst>
  <pc:docChgLst>
    <pc:chgData name="Dr. Md Mehedi Hasan" userId="5eb39d97-deb0-466a-af4c-298e34812974" providerId="ADAL" clId="{AC3FE581-9A63-4595-B348-F43952AA2292}"/>
    <pc:docChg chg="custSel modSld">
      <pc:chgData name="Dr. Md Mehedi Hasan" userId="5eb39d97-deb0-466a-af4c-298e34812974" providerId="ADAL" clId="{AC3FE581-9A63-4595-B348-F43952AA2292}" dt="2022-09-25T04:55:47.170" v="300" actId="478"/>
      <pc:docMkLst>
        <pc:docMk/>
      </pc:docMkLst>
      <pc:sldChg chg="modSp mod">
        <pc:chgData name="Dr. Md Mehedi Hasan" userId="5eb39d97-deb0-466a-af4c-298e34812974" providerId="ADAL" clId="{AC3FE581-9A63-4595-B348-F43952AA2292}" dt="2022-09-25T04:43:06.518" v="1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AC3FE581-9A63-4595-B348-F43952AA2292}" dt="2022-09-25T04:43:06.518" v="1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3:27.160" v="24"/>
        <pc:sldMkLst>
          <pc:docMk/>
          <pc:sldMk cId="424874041" sldId="257"/>
        </pc:sldMkLst>
        <pc:spChg chg="mod ord">
          <ac:chgData name="Dr. Md Mehedi Hasan" userId="5eb39d97-deb0-466a-af4c-298e34812974" providerId="ADAL" clId="{AC3FE581-9A63-4595-B348-F43952AA2292}" dt="2022-09-25T04:43:25.817" v="23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27.160" v="24"/>
          <ac:spMkLst>
            <pc:docMk/>
            <pc:sldMk cId="424874041" sldId="257"/>
            <ac:spMk id="3" creationId="{DB425DFB-DF05-EDD7-4FD6-709AE815F326}"/>
          </ac:spMkLst>
        </pc:spChg>
        <pc:spChg chg="del mod">
          <ac:chgData name="Dr. Md Mehedi Hasan" userId="5eb39d97-deb0-466a-af4c-298e34812974" providerId="ADAL" clId="{AC3FE581-9A63-4595-B348-F43952AA2292}" dt="2022-09-25T04:43:22.470" v="22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3:44.533" v="31" actId="20577"/>
        <pc:sldMkLst>
          <pc:docMk/>
          <pc:sldMk cId="367449837" sldId="284"/>
        </pc:sldMkLst>
        <pc:spChg chg="mod ord">
          <ac:chgData name="Dr. Md Mehedi Hasan" userId="5eb39d97-deb0-466a-af4c-298e34812974" providerId="ADAL" clId="{AC3FE581-9A63-4595-B348-F43952AA2292}" dt="2022-09-25T04:43:38.428" v="28" actId="700"/>
          <ac:spMkLst>
            <pc:docMk/>
            <pc:sldMk cId="367449837" sldId="28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3:34.763" v="27"/>
          <ac:spMkLst>
            <pc:docMk/>
            <pc:sldMk cId="367449837" sldId="284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44.533" v="31" actId="20577"/>
          <ac:spMkLst>
            <pc:docMk/>
            <pc:sldMk cId="367449837" sldId="284"/>
            <ac:spMk id="4" creationId="{227156B9-5136-886D-4813-C163ABB2A14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5:37.503" v="60" actId="1036"/>
        <pc:sldMkLst>
          <pc:docMk/>
          <pc:sldMk cId="378170781" sldId="285"/>
        </pc:sldMkLst>
        <pc:spChg chg="mod ord">
          <ac:chgData name="Dr. Md Mehedi Hasan" userId="5eb39d97-deb0-466a-af4c-298e34812974" providerId="ADAL" clId="{AC3FE581-9A63-4595-B348-F43952AA2292}" dt="2022-09-25T04:43:50.868" v="32" actId="700"/>
          <ac:spMkLst>
            <pc:docMk/>
            <pc:sldMk cId="378170781" sldId="28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3:54.383" v="33" actId="478"/>
          <ac:spMkLst>
            <pc:docMk/>
            <pc:sldMk cId="378170781" sldId="285"/>
            <ac:spMk id="3" creationId="{2022CAEB-7938-171F-05C4-401336834F86}"/>
          </ac:spMkLst>
        </pc:spChg>
        <pc:picChg chg="del">
          <ac:chgData name="Dr. Md Mehedi Hasan" userId="5eb39d97-deb0-466a-af4c-298e34812974" providerId="ADAL" clId="{AC3FE581-9A63-4595-B348-F43952AA2292}" dt="2022-09-25T04:45:28.743" v="34" actId="478"/>
          <ac:picMkLst>
            <pc:docMk/>
            <pc:sldMk cId="378170781" sldId="285"/>
            <ac:picMk id="4" creationId="{88456142-383F-4F06-99DC-3C285DF97160}"/>
          </ac:picMkLst>
        </pc:picChg>
        <pc:picChg chg="add mod">
          <ac:chgData name="Dr. Md Mehedi Hasan" userId="5eb39d97-deb0-466a-af4c-298e34812974" providerId="ADAL" clId="{AC3FE581-9A63-4595-B348-F43952AA2292}" dt="2022-09-25T04:45:37.503" v="60" actId="1036"/>
          <ac:picMkLst>
            <pc:docMk/>
            <pc:sldMk cId="378170781" sldId="285"/>
            <ac:picMk id="6" creationId="{BF2EC8DC-8E8D-A588-5AB4-0B2F65086971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46:02.929" v="63" actId="478"/>
        <pc:sldMkLst>
          <pc:docMk/>
          <pc:sldMk cId="2331496122" sldId="286"/>
        </pc:sldMkLst>
        <pc:spChg chg="mod ord">
          <ac:chgData name="Dr. Md Mehedi Hasan" userId="5eb39d97-deb0-466a-af4c-298e34812974" providerId="ADAL" clId="{AC3FE581-9A63-4595-B348-F43952AA2292}" dt="2022-09-25T04:45:56.263" v="62" actId="313"/>
          <ac:spMkLst>
            <pc:docMk/>
            <pc:sldMk cId="2331496122" sldId="286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6:02.929" v="63" actId="478"/>
          <ac:spMkLst>
            <pc:docMk/>
            <pc:sldMk cId="2331496122" sldId="286"/>
            <ac:spMk id="3" creationId="{4C056206-1482-D3EF-4B97-5C6A4EEAA201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43.520" v="146" actId="700"/>
        <pc:sldMkLst>
          <pc:docMk/>
          <pc:sldMk cId="1760165036" sldId="287"/>
        </pc:sldMkLst>
        <pc:spChg chg="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3" creationId="{7C5A0DF1-F25E-540F-07C0-2972CAA05765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38.689" v="145" actId="700"/>
        <pc:sldMkLst>
          <pc:docMk/>
          <pc:sldMk cId="3366740903" sldId="288"/>
        </pc:sldMkLst>
        <pc:spChg chg="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3" creationId="{C55A1142-F36B-D9EB-7F90-2D49E312DD8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28.096" v="144" actId="700"/>
        <pc:sldMkLst>
          <pc:docMk/>
          <pc:sldMk cId="1408491926" sldId="289"/>
        </pc:sldMkLst>
        <pc:spChg chg="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3" creationId="{7E26ABA7-149A-44AE-A5BD-D09D7A7138C1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19.958" v="143" actId="1036"/>
        <pc:sldMkLst>
          <pc:docMk/>
          <pc:sldMk cId="2607997657" sldId="290"/>
        </pc:sldMkLst>
        <pc:spChg chg="mod ord">
          <ac:chgData name="Dr. Md Mehedi Hasan" userId="5eb39d97-deb0-466a-af4c-298e34812974" providerId="ADAL" clId="{AC3FE581-9A63-4595-B348-F43952AA2292}" dt="2022-09-25T04:49:09.610" v="85" actId="700"/>
          <ac:spMkLst>
            <pc:docMk/>
            <pc:sldMk cId="2607997657" sldId="29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28.972" v="87" actId="478"/>
          <ac:spMkLst>
            <pc:docMk/>
            <pc:sldMk cId="2607997657" sldId="290"/>
            <ac:spMk id="3" creationId="{D55BE0CF-9B0C-18CB-8114-BB93122ADF07}"/>
          </ac:spMkLst>
        </pc:spChg>
        <pc:spChg chg="add mod">
          <ac:chgData name="Dr. Md Mehedi Hasan" userId="5eb39d97-deb0-466a-af4c-298e34812974" providerId="ADAL" clId="{AC3FE581-9A63-4595-B348-F43952AA2292}" dt="2022-09-25T04:51:19.958" v="143" actId="1036"/>
          <ac:spMkLst>
            <pc:docMk/>
            <pc:sldMk cId="2607997657" sldId="290"/>
            <ac:spMk id="4" creationId="{4734A83C-6429-D612-11FB-AFFB294BAE66}"/>
          </ac:spMkLst>
        </pc:spChg>
        <pc:spChg chg="del mod">
          <ac:chgData name="Dr. Md Mehedi Hasan" userId="5eb39d97-deb0-466a-af4c-298e34812974" providerId="ADAL" clId="{AC3FE581-9A63-4595-B348-F43952AA2292}" dt="2022-09-25T04:49:24.687" v="86" actId="21"/>
          <ac:spMkLst>
            <pc:docMk/>
            <pc:sldMk cId="2607997657" sldId="290"/>
            <ac:spMk id="7" creationId="{1319D547-9E7B-45F7-9298-F3C4ABECD06D}"/>
          </ac:spMkLst>
        </pc:spChg>
        <pc:graphicFrameChg chg="modGraphic">
          <ac:chgData name="Dr. Md Mehedi Hasan" userId="5eb39d97-deb0-466a-af4c-298e34812974" providerId="ADAL" clId="{AC3FE581-9A63-4595-B348-F43952AA2292}" dt="2022-09-25T04:50:38.004" v="101" actId="14100"/>
          <ac:graphicFrameMkLst>
            <pc:docMk/>
            <pc:sldMk cId="2607997657" sldId="290"/>
            <ac:graphicFrameMk id="6" creationId="{B037EC42-D1F6-4C91-90A2-502706AA31B0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9:02.077" v="84" actId="478"/>
        <pc:sldMkLst>
          <pc:docMk/>
          <pc:sldMk cId="3362521776" sldId="291"/>
        </pc:sldMkLst>
        <pc:spChg chg="mod ord">
          <ac:chgData name="Dr. Md Mehedi Hasan" userId="5eb39d97-deb0-466a-af4c-298e34812974" providerId="ADAL" clId="{AC3FE581-9A63-4595-B348-F43952AA2292}" dt="2022-09-25T04:48:48.078" v="83" actId="27636"/>
          <ac:spMkLst>
            <pc:docMk/>
            <pc:sldMk cId="3362521776" sldId="29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02.077" v="84" actId="478"/>
          <ac:spMkLst>
            <pc:docMk/>
            <pc:sldMk cId="3362521776" sldId="291"/>
            <ac:spMk id="3" creationId="{41F9A49F-796A-2232-6B0D-FC183E941403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28.526" v="78"/>
        <pc:sldMkLst>
          <pc:docMk/>
          <pc:sldMk cId="3450701905" sldId="292"/>
        </pc:sldMkLst>
        <pc:spChg chg="mod ord">
          <ac:chgData name="Dr. Md Mehedi Hasan" userId="5eb39d97-deb0-466a-af4c-298e34812974" providerId="ADAL" clId="{AC3FE581-9A63-4595-B348-F43952AA2292}" dt="2022-09-25T04:48:10.626" v="72" actId="700"/>
          <ac:spMkLst>
            <pc:docMk/>
            <pc:sldMk cId="3450701905" sldId="292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8:28.526" v="78"/>
          <ac:spMkLst>
            <pc:docMk/>
            <pc:sldMk cId="3450701905" sldId="292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24.850" v="76" actId="5793"/>
          <ac:spMkLst>
            <pc:docMk/>
            <pc:sldMk cId="3450701905" sldId="292"/>
            <ac:spMk id="4" creationId="{4E258A3E-8971-0E3F-831E-26A8CF1F9A4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48:06.914" v="71" actId="700"/>
        <pc:sldMkLst>
          <pc:docMk/>
          <pc:sldMk cId="2247434701" sldId="293"/>
        </pc:sldMkLst>
        <pc:spChg chg="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3" creationId="{D585DEDE-7DB9-3CDF-D9BB-5717F7638FB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37.202" v="81" actId="478"/>
        <pc:sldMkLst>
          <pc:docMk/>
          <pc:sldMk cId="859944167" sldId="294"/>
        </pc:sldMkLst>
        <pc:spChg chg="mod ord">
          <ac:chgData name="Dr. Md Mehedi Hasan" userId="5eb39d97-deb0-466a-af4c-298e34812974" providerId="ADAL" clId="{AC3FE581-9A63-4595-B348-F43952AA2292}" dt="2022-09-25T04:48:02.170" v="70" actId="700"/>
          <ac:spMkLst>
            <pc:docMk/>
            <pc:sldMk cId="859944167" sldId="294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32.821" v="80"/>
          <ac:spMkLst>
            <pc:docMk/>
            <pc:sldMk cId="859944167" sldId="294"/>
            <ac:spMk id="3" creationId="{814E042E-E03D-695A-A1F1-7F07A8083626}"/>
          </ac:spMkLst>
        </pc:spChg>
        <pc:spChg chg="del mod">
          <ac:chgData name="Dr. Md Mehedi Hasan" userId="5eb39d97-deb0-466a-af4c-298e34812974" providerId="ADAL" clId="{AC3FE581-9A63-4595-B348-F43952AA2292}" dt="2022-09-25T04:48:37.202" v="81" actId="478"/>
          <ac:spMkLst>
            <pc:docMk/>
            <pc:sldMk cId="859944167" sldId="294"/>
            <ac:spMk id="8" creationId="{E8251A02-EF96-4D52-A545-D007062DBAA4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57.651" v="148" actId="478"/>
        <pc:sldMkLst>
          <pc:docMk/>
          <pc:sldMk cId="2088420200" sldId="295"/>
        </pc:sldMkLst>
        <pc:spChg chg="mod ord">
          <ac:chgData name="Dr. Md Mehedi Hasan" userId="5eb39d97-deb0-466a-af4c-298e34812974" providerId="ADAL" clId="{AC3FE581-9A63-4595-B348-F43952AA2292}" dt="2022-09-25T04:51:53.163" v="147" actId="700"/>
          <ac:spMkLst>
            <pc:docMk/>
            <pc:sldMk cId="2088420200" sldId="29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1:57.651" v="148" actId="478"/>
          <ac:spMkLst>
            <pc:docMk/>
            <pc:sldMk cId="2088420200" sldId="295"/>
            <ac:spMk id="4" creationId="{2C9D6CA6-5B58-D8D7-1CD4-BAE18C3F188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11.469" v="154"/>
        <pc:sldMkLst>
          <pc:docMk/>
          <pc:sldMk cId="546575744" sldId="296"/>
        </pc:sldMkLst>
        <pc:spChg chg="mod ord">
          <ac:chgData name="Dr. Md Mehedi Hasan" userId="5eb39d97-deb0-466a-af4c-298e34812974" providerId="ADAL" clId="{AC3FE581-9A63-4595-B348-F43952AA2292}" dt="2022-09-25T04:52:04.568" v="149" actId="700"/>
          <ac:spMkLst>
            <pc:docMk/>
            <pc:sldMk cId="546575744" sldId="296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10.356" v="152" actId="27636"/>
          <ac:spMkLst>
            <pc:docMk/>
            <pc:sldMk cId="546575744" sldId="296"/>
            <ac:spMk id="3" creationId="{50E81BDE-C9E3-75A1-5BE0-1029B61CA86C}"/>
          </ac:spMkLst>
        </pc:spChg>
        <pc:spChg chg="del mod">
          <ac:chgData name="Dr. Md Mehedi Hasan" userId="5eb39d97-deb0-466a-af4c-298e34812974" providerId="ADAL" clId="{AC3FE581-9A63-4595-B348-F43952AA2292}" dt="2022-09-25T04:52:11.469" v="154"/>
          <ac:spMkLst>
            <pc:docMk/>
            <pc:sldMk cId="546575744" sldId="296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57.063" v="163" actId="313"/>
        <pc:sldMkLst>
          <pc:docMk/>
          <pc:sldMk cId="627619318" sldId="297"/>
        </pc:sldMkLst>
        <pc:spChg chg="mod ord">
          <ac:chgData name="Dr. Md Mehedi Hasan" userId="5eb39d97-deb0-466a-af4c-298e34812974" providerId="ADAL" clId="{AC3FE581-9A63-4595-B348-F43952AA2292}" dt="2022-09-25T04:52:57.063" v="163" actId="313"/>
          <ac:spMkLst>
            <pc:docMk/>
            <pc:sldMk cId="627619318" sldId="297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2:35.139" v="160"/>
          <ac:spMkLst>
            <pc:docMk/>
            <pc:sldMk cId="627619318" sldId="297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2:29.366" v="156" actId="700"/>
          <ac:spMkLst>
            <pc:docMk/>
            <pc:sldMk cId="627619318" sldId="297"/>
            <ac:spMk id="4" creationId="{99972FA0-3292-2D21-7F5D-96A61BA11B01}"/>
          </ac:spMkLst>
        </pc:spChg>
        <pc:spChg chg="add mod ord">
          <ac:chgData name="Dr. Md Mehedi Hasan" userId="5eb39d97-deb0-466a-af4c-298e34812974" providerId="ADAL" clId="{AC3FE581-9A63-4595-B348-F43952AA2292}" dt="2022-09-25T04:52:33.743" v="158"/>
          <ac:spMkLst>
            <pc:docMk/>
            <pc:sldMk cId="627619318" sldId="297"/>
            <ac:spMk id="5" creationId="{7804A3F1-AE30-CD2A-AAE6-BDE670820EDC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2:50.416" v="162" actId="313"/>
        <pc:sldMkLst>
          <pc:docMk/>
          <pc:sldMk cId="2308174187" sldId="298"/>
        </pc:sldMkLst>
        <pc:spChg chg="mod ord">
          <ac:chgData name="Dr. Md Mehedi Hasan" userId="5eb39d97-deb0-466a-af4c-298e34812974" providerId="ADAL" clId="{AC3FE581-9A63-4595-B348-F43952AA2292}" dt="2022-09-25T04:52:50.416" v="162" actId="313"/>
          <ac:spMkLst>
            <pc:docMk/>
            <pc:sldMk cId="2308174187" sldId="29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40.497" v="161" actId="700"/>
          <ac:spMkLst>
            <pc:docMk/>
            <pc:sldMk cId="2308174187" sldId="298"/>
            <ac:spMk id="3" creationId="{D74AAE52-D6BA-C17D-BC20-0345B3E5A8E2}"/>
          </ac:spMkLst>
        </pc:spChg>
      </pc:sldChg>
      <pc:sldChg chg="addSp delSp modSp mod modClrScheme delAnim modAnim chgLayout">
        <pc:chgData name="Dr. Md Mehedi Hasan" userId="5eb39d97-deb0-466a-af4c-298e34812974" providerId="ADAL" clId="{AC3FE581-9A63-4595-B348-F43952AA2292}" dt="2022-09-25T04:53:41.239" v="177" actId="313"/>
        <pc:sldMkLst>
          <pc:docMk/>
          <pc:sldMk cId="2543050217" sldId="299"/>
        </pc:sldMkLst>
        <pc:spChg chg="mod ord">
          <ac:chgData name="Dr. Md Mehedi Hasan" userId="5eb39d97-deb0-466a-af4c-298e34812974" providerId="ADAL" clId="{AC3FE581-9A63-4595-B348-F43952AA2292}" dt="2022-09-25T04:53:41.239" v="177" actId="313"/>
          <ac:spMkLst>
            <pc:docMk/>
            <pc:sldMk cId="2543050217" sldId="299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3:29.747" v="176"/>
          <ac:spMkLst>
            <pc:docMk/>
            <pc:sldMk cId="2543050217" sldId="299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3:22.246" v="171" actId="5793"/>
          <ac:spMkLst>
            <pc:docMk/>
            <pc:sldMk cId="2543050217" sldId="299"/>
            <ac:spMk id="4" creationId="{7BB67EF9-9D70-F308-3632-D937CB7A0690}"/>
          </ac:spMkLst>
        </pc:spChg>
        <pc:spChg chg="del mod">
          <ac:chgData name="Dr. Md Mehedi Hasan" userId="5eb39d97-deb0-466a-af4c-298e34812974" providerId="ADAL" clId="{AC3FE581-9A63-4595-B348-F43952AA2292}" dt="2022-09-25T04:53:29.747" v="174"/>
          <ac:spMkLst>
            <pc:docMk/>
            <pc:sldMk cId="2543050217" sldId="299"/>
            <ac:spMk id="6" creationId="{45BD3920-63D6-4657-8D97-AD4C4418191F}"/>
          </ac:spMkLst>
        </pc:spChg>
        <pc:spChg chg="mod">
          <ac:chgData name="Dr. Md Mehedi Hasan" userId="5eb39d97-deb0-466a-af4c-298e34812974" providerId="ADAL" clId="{AC3FE581-9A63-4595-B348-F43952AA2292}" dt="2022-09-25T04:53:28.777" v="172" actId="1076"/>
          <ac:spMkLst>
            <pc:docMk/>
            <pc:sldMk cId="2543050217" sldId="299"/>
            <ac:spMk id="7" creationId="{E6111FBB-EA5E-483D-94C3-2B63E89F32F8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4:35.064" v="276" actId="1036"/>
        <pc:sldMkLst>
          <pc:docMk/>
          <pc:sldMk cId="4174561163" sldId="300"/>
        </pc:sldMkLst>
        <pc:spChg chg="mod ord">
          <ac:chgData name="Dr. Md Mehedi Hasan" userId="5eb39d97-deb0-466a-af4c-298e34812974" providerId="ADAL" clId="{AC3FE581-9A63-4595-B348-F43952AA2292}" dt="2022-09-25T04:53:52.735" v="179" actId="313"/>
          <ac:spMkLst>
            <pc:docMk/>
            <pc:sldMk cId="4174561163" sldId="30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3:57.933" v="180" actId="478"/>
          <ac:spMkLst>
            <pc:docMk/>
            <pc:sldMk cId="4174561163" sldId="300"/>
            <ac:spMk id="3" creationId="{652EB72C-259C-7B88-202F-E62B378DB872}"/>
          </ac:spMkLst>
        </pc:spChg>
        <pc:spChg chg="mod">
          <ac:chgData name="Dr. Md Mehedi Hasan" userId="5eb39d97-deb0-466a-af4c-298e34812974" providerId="ADAL" clId="{AC3FE581-9A63-4595-B348-F43952AA2292}" dt="2022-09-25T04:54:29.502" v="261" actId="1036"/>
          <ac:spMkLst>
            <pc:docMk/>
            <pc:sldMk cId="4174561163" sldId="300"/>
            <ac:spMk id="9" creationId="{FA413496-4001-4BE6-86FE-14BDF58BF9CA}"/>
          </ac:spMkLst>
        </pc:spChg>
        <pc:picChg chg="mod">
          <ac:chgData name="Dr. Md Mehedi Hasan" userId="5eb39d97-deb0-466a-af4c-298e34812974" providerId="ADAL" clId="{AC3FE581-9A63-4595-B348-F43952AA2292}" dt="2022-09-25T04:54:09.706" v="219" actId="1035"/>
          <ac:picMkLst>
            <pc:docMk/>
            <pc:sldMk cId="4174561163" sldId="300"/>
            <ac:picMk id="8" creationId="{3E061F40-6BC3-47E4-860D-C73A48B5ECCB}"/>
          </ac:picMkLst>
        </pc:picChg>
        <pc:cxnChg chg="mod">
          <ac:chgData name="Dr. Md Mehedi Hasan" userId="5eb39d97-deb0-466a-af4c-298e34812974" providerId="ADAL" clId="{AC3FE581-9A63-4595-B348-F43952AA2292}" dt="2022-09-25T04:54:35.064" v="276" actId="1036"/>
          <ac:cxnSpMkLst>
            <pc:docMk/>
            <pc:sldMk cId="4174561163" sldId="300"/>
            <ac:cxnSpMk id="10" creationId="{0F238C08-5F37-415B-AA7E-906E422D4CE5}"/>
          </ac:cxnSpMkLst>
        </pc:cxnChg>
      </pc:sldChg>
      <pc:sldChg chg="addSp delSp modSp mod modClrScheme chgLayout">
        <pc:chgData name="Dr. Md Mehedi Hasan" userId="5eb39d97-deb0-466a-af4c-298e34812974" providerId="ADAL" clId="{AC3FE581-9A63-4595-B348-F43952AA2292}" dt="2022-09-25T04:55:14.933" v="280" actId="478"/>
        <pc:sldMkLst>
          <pc:docMk/>
          <pc:sldMk cId="2883640618" sldId="301"/>
        </pc:sldMkLst>
        <pc:spChg chg="mod ord">
          <ac:chgData name="Dr. Md Mehedi Hasan" userId="5eb39d97-deb0-466a-af4c-298e34812974" providerId="ADAL" clId="{AC3FE581-9A63-4595-B348-F43952AA2292}" dt="2022-09-25T04:55:11.827" v="279" actId="700"/>
          <ac:spMkLst>
            <pc:docMk/>
            <pc:sldMk cId="2883640618" sldId="30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14.933" v="280" actId="478"/>
          <ac:spMkLst>
            <pc:docMk/>
            <pc:sldMk cId="2883640618" sldId="301"/>
            <ac:spMk id="3" creationId="{C7765922-3479-7B15-38BC-791FFE0C7D22}"/>
          </ac:spMkLst>
        </pc:spChg>
        <pc:picChg chg="mod">
          <ac:chgData name="Dr. Md Mehedi Hasan" userId="5eb39d97-deb0-466a-af4c-298e34812974" providerId="ADAL" clId="{AC3FE581-9A63-4595-B348-F43952AA2292}" dt="2022-09-25T04:55:01.806" v="278" actId="1038"/>
          <ac:picMkLst>
            <pc:docMk/>
            <pc:sldMk cId="2883640618" sldId="301"/>
            <ac:picMk id="8" creationId="{22027839-C5DE-4B22-8B8B-E6F5DBA004ED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38.248" v="298" actId="478"/>
        <pc:sldMkLst>
          <pc:docMk/>
          <pc:sldMk cId="2742661797" sldId="302"/>
        </pc:sldMkLst>
        <pc:spChg chg="mod ord">
          <ac:chgData name="Dr. Md Mehedi Hasan" userId="5eb39d97-deb0-466a-af4c-298e34812974" providerId="ADAL" clId="{AC3FE581-9A63-4595-B348-F43952AA2292}" dt="2022-09-25T04:55:35.521" v="297" actId="700"/>
          <ac:spMkLst>
            <pc:docMk/>
            <pc:sldMk cId="2742661797" sldId="302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C3FE581-9A63-4595-B348-F43952AA2292}" dt="2022-09-25T04:55:28.875" v="296" actId="403"/>
          <ac:spMkLst>
            <pc:docMk/>
            <pc:sldMk cId="2742661797" sldId="302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38.248" v="298" actId="478"/>
          <ac:spMkLst>
            <pc:docMk/>
            <pc:sldMk cId="2742661797" sldId="302"/>
            <ac:spMk id="4" creationId="{2F1FAC6B-ECDF-F165-E9D4-8E1E64BCD017}"/>
          </ac:spMkLst>
        </pc:spChg>
        <pc:picChg chg="mod">
          <ac:chgData name="Dr. Md Mehedi Hasan" userId="5eb39d97-deb0-466a-af4c-298e34812974" providerId="ADAL" clId="{AC3FE581-9A63-4595-B348-F43952AA2292}" dt="2022-09-25T04:55:24.407" v="294" actId="1036"/>
          <ac:picMkLst>
            <pc:docMk/>
            <pc:sldMk cId="2742661797" sldId="302"/>
            <ac:picMk id="5" creationId="{7BDDE64C-D903-4E39-8505-E6E7FBE88729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47.170" v="300" actId="478"/>
        <pc:sldMkLst>
          <pc:docMk/>
          <pc:sldMk cId="718447915" sldId="303"/>
        </pc:sldMkLst>
        <pc:spChg chg="mod ord">
          <ac:chgData name="Dr. Md Mehedi Hasan" userId="5eb39d97-deb0-466a-af4c-298e34812974" providerId="ADAL" clId="{AC3FE581-9A63-4595-B348-F43952AA2292}" dt="2022-09-25T04:55:43.297" v="299" actId="700"/>
          <ac:spMkLst>
            <pc:docMk/>
            <pc:sldMk cId="718447915" sldId="303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47.170" v="300" actId="478"/>
          <ac:spMkLst>
            <pc:docMk/>
            <pc:sldMk cId="718447915" sldId="303"/>
            <ac:spMk id="3" creationId="{0A94FB1B-1718-929D-AB37-D5832D868690}"/>
          </ac:spMkLst>
        </pc:spChg>
      </pc:sldChg>
    </pc:docChg>
  </pc:docChgLst>
  <pc:docChgLst>
    <pc:chgData name="Dr. Md. Mehedi Hasan" userId="239fb861-385a-4bac-bb29-9c26fc54d0ba" providerId="ADAL" clId="{40E448A1-E342-45B4-864B-CB2E68E3C7DC}"/>
    <pc:docChg chg="modSld">
      <pc:chgData name="Dr. Md. Mehedi Hasan" userId="239fb861-385a-4bac-bb29-9c26fc54d0ba" providerId="ADAL" clId="{40E448A1-E342-45B4-864B-CB2E68E3C7DC}" dt="2024-06-05T08:45:15.573" v="12" actId="20577"/>
      <pc:docMkLst>
        <pc:docMk/>
      </pc:docMkLst>
      <pc:sldChg chg="modSp mod">
        <pc:chgData name="Dr. Md. Mehedi Hasan" userId="239fb861-385a-4bac-bb29-9c26fc54d0ba" providerId="ADAL" clId="{40E448A1-E342-45B4-864B-CB2E68E3C7DC}" dt="2024-06-05T08:09:43.486" v="11" actId="20577"/>
        <pc:sldMkLst>
          <pc:docMk/>
          <pc:sldMk cId="700707328" sldId="256"/>
        </pc:sldMkLst>
        <pc:graphicFrameChg chg="modGraphic">
          <ac:chgData name="Dr. Md. Mehedi Hasan" userId="239fb861-385a-4bac-bb29-9c26fc54d0ba" providerId="ADAL" clId="{40E448A1-E342-45B4-864B-CB2E68E3C7DC}" dt="2024-06-05T08:09:43.486" v="11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modSp mod">
        <pc:chgData name="Dr. Md. Mehedi Hasan" userId="239fb861-385a-4bac-bb29-9c26fc54d0ba" providerId="ADAL" clId="{40E448A1-E342-45B4-864B-CB2E68E3C7DC}" dt="2024-06-05T08:45:15.573" v="12" actId="20577"/>
        <pc:sldMkLst>
          <pc:docMk/>
          <pc:sldMk cId="546575744" sldId="296"/>
        </pc:sldMkLst>
        <pc:spChg chg="mod">
          <ac:chgData name="Dr. Md. Mehedi Hasan" userId="239fb861-385a-4bac-bb29-9c26fc54d0ba" providerId="ADAL" clId="{40E448A1-E342-45B4-864B-CB2E68E3C7DC}" dt="2024-06-05T08:45:15.573" v="12" actId="20577"/>
          <ac:spMkLst>
            <pc:docMk/>
            <pc:sldMk cId="546575744" sldId="296"/>
            <ac:spMk id="3" creationId="{50E81BDE-C9E3-75A1-5BE0-1029B61CA86C}"/>
          </ac:spMkLst>
        </pc:spChg>
      </pc:sldChg>
    </pc:docChg>
  </pc:docChgLst>
  <pc:docChgLst>
    <pc:chgData name="Dr. Md Mehedi Hasan" userId="5eb39d97-deb0-466a-af4c-298e34812974" providerId="ADAL" clId="{EFD69BF8-280C-4DDE-AB32-0985BED72D6D}"/>
    <pc:docChg chg="modSld">
      <pc:chgData name="Dr. Md Mehedi Hasan" userId="5eb39d97-deb0-466a-af4c-298e34812974" providerId="ADAL" clId="{EFD69BF8-280C-4DDE-AB32-0985BED72D6D}" dt="2023-01-29T05:23:31.408" v="9" actId="20577"/>
      <pc:docMkLst>
        <pc:docMk/>
      </pc:docMkLst>
      <pc:sldChg chg="modSp mod">
        <pc:chgData name="Dr. Md Mehedi Hasan" userId="5eb39d97-deb0-466a-af4c-298e34812974" providerId="ADAL" clId="{EFD69BF8-280C-4DDE-AB32-0985BED72D6D}" dt="2023-01-29T05:23:31.408" v="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FD69BF8-280C-4DDE-AB32-0985BED72D6D}" dt="2023-01-29T05:23:31.408" v="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</pc:docChg>
  </pc:docChgLst>
  <pc:docChgLst>
    <pc:chgData name="Dr. Md Mehedi Hasan" userId="5eb39d97-deb0-466a-af4c-298e34812974" providerId="ADAL" clId="{CD7FDDFD-2619-4584-8006-03414C0C4A09}"/>
    <pc:docChg chg="custSel modSld sldOrd">
      <pc:chgData name="Dr. Md Mehedi Hasan" userId="5eb39d97-deb0-466a-af4c-298e34812974" providerId="ADAL" clId="{CD7FDDFD-2619-4584-8006-03414C0C4A09}" dt="2022-09-27T08:32:51.874" v="7"/>
      <pc:docMkLst>
        <pc:docMk/>
      </pc:docMkLst>
      <pc:sldChg chg="ord">
        <pc:chgData name="Dr. Md Mehedi Hasan" userId="5eb39d97-deb0-466a-af4c-298e34812974" providerId="ADAL" clId="{CD7FDDFD-2619-4584-8006-03414C0C4A09}" dt="2022-09-27T08:32:51.874" v="7"/>
        <pc:sldMkLst>
          <pc:docMk/>
          <pc:sldMk cId="2247434701" sldId="293"/>
        </pc:sldMkLst>
      </pc:sldChg>
      <pc:sldChg chg="delSp modSp mod">
        <pc:chgData name="Dr. Md Mehedi Hasan" userId="5eb39d97-deb0-466a-af4c-298e34812974" providerId="ADAL" clId="{CD7FDDFD-2619-4584-8006-03414C0C4A09}" dt="2022-09-25T06:21:41.400" v="5" actId="20577"/>
        <pc:sldMkLst>
          <pc:docMk/>
          <pc:sldMk cId="2308174187" sldId="298"/>
        </pc:sldMkLst>
        <pc:spChg chg="mod">
          <ac:chgData name="Dr. Md Mehedi Hasan" userId="5eb39d97-deb0-466a-af4c-298e34812974" providerId="ADAL" clId="{CD7FDDFD-2619-4584-8006-03414C0C4A09}" dt="2022-09-25T06:21:41.400" v="5" actId="20577"/>
          <ac:spMkLst>
            <pc:docMk/>
            <pc:sldMk cId="2308174187" sldId="298"/>
            <ac:spMk id="3" creationId="{D74AAE52-D6BA-C17D-BC20-0345B3E5A8E2}"/>
          </ac:spMkLst>
        </pc:spChg>
        <pc:spChg chg="del mod">
          <ac:chgData name="Dr. Md Mehedi Hasan" userId="5eb39d97-deb0-466a-af4c-298e34812974" providerId="ADAL" clId="{CD7FDDFD-2619-4584-8006-03414C0C4A09}" dt="2022-09-25T06:21:37.298" v="2" actId="478"/>
          <ac:spMkLst>
            <pc:docMk/>
            <pc:sldMk cId="2308174187" sldId="298"/>
            <ac:spMk id="4" creationId="{A2C30AB6-475B-4288-B533-42C61ABB52A9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128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6534"/>
              </p:ext>
            </p:extLst>
          </p:nvPr>
        </p:nvGraphicFramePr>
        <p:xfrm>
          <a:off x="197176" y="2084185"/>
          <a:ext cx="884803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103587664"/>
                    </a:ext>
                  </a:extLst>
                </a:gridCol>
              </a:tblGrid>
              <a:tr h="41849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64568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6231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0169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2555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23989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2525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72914"/>
                  </a:ext>
                </a:extLst>
              </a:tr>
              <a:tr h="339448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78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34A83C-6429-D612-11FB-AFFB294BAE66}"/>
              </a:ext>
            </a:extLst>
          </p:cNvPr>
          <p:cNvSpPr txBox="1"/>
          <p:nvPr/>
        </p:nvSpPr>
        <p:spPr>
          <a:xfrm>
            <a:off x="197176" y="5289662"/>
            <a:ext cx="884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Automatically temporarily assigned to host for DHCP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 host has two IP addresses, 192.168.1.1 and 10.1.2.1, and a server running on the host is configured to listen on 0.0.0.0, it will be reachable at both of those IP addresses.</a:t>
            </a:r>
          </a:p>
        </p:txBody>
      </p:sp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8A3E-8971-0E3F-831E-26A8CF1F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network ID (or network address: </a:t>
            </a:r>
            <a:r>
              <a:rPr lang="en-US" sz="24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host ID (or host address): </a:t>
            </a:r>
            <a:r>
              <a:rPr lang="en-US" sz="2400" dirty="0"/>
              <a:t>Identifies a specific device on the network indicated by the network ID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b="1" dirty="0"/>
              <a:t>N</a:t>
            </a:r>
            <a:r>
              <a:rPr lang="en-US" sz="2400" b="1" dirty="0"/>
              <a:t>etwork address------&gt;Postcode of an area</a:t>
            </a:r>
          </a:p>
          <a:p>
            <a:r>
              <a:rPr lang="en-US" sz="2400" b="1" dirty="0"/>
              <a:t>Host address---------&gt; House number of a person in that area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3644746"/>
            <a:ext cx="7872859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4165962"/>
            <a:ext cx="818243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1BDE-C9E3-75A1-5BE0-1029B61C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20.0.0.0, the packet is sent to 20.255.255.255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A3F1-AE30-CD2A-AAE6-BDE67082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2" y="2002972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AE52-D6BA-C17D-BC20-0345B3E5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6772"/>
            <a:ext cx="8574087" cy="3472542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05000"/>
            <a:ext cx="8574087" cy="4221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1533735" y="5855376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2" y="2057400"/>
            <a:ext cx="8574087" cy="39925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What is the network and broadcast IP addresses of the network which uses 172.10.12.10 as a host address?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What is the network and broadcast IP addresses of the network which uses 204.130.120.10 as a host address?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What is the network and broadcast IP addresses of the network which uses 100.13.10.1 as a host address?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03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5DFB-DF05-EDD7-4FD6-709AE815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Classful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 (cont.…)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61F40-6BC3-47E4-860D-C73A48B5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1" y="3036523"/>
            <a:ext cx="8858084" cy="321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13496-4001-4BE6-86FE-14BDF58BF9CA}"/>
              </a:ext>
            </a:extLst>
          </p:cNvPr>
          <p:cNvSpPr txBox="1"/>
          <p:nvPr/>
        </p:nvSpPr>
        <p:spPr>
          <a:xfrm>
            <a:off x="928254" y="6152834"/>
            <a:ext cx="2392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bits in </a:t>
            </a:r>
            <a:r>
              <a:rPr lang="en-US" dirty="0" err="1"/>
              <a:t>Netid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38C08-5F37-415B-AA7E-906E422D4CE5}"/>
              </a:ext>
            </a:extLst>
          </p:cNvPr>
          <p:cNvCxnSpPr/>
          <p:nvPr/>
        </p:nvCxnSpPr>
        <p:spPr>
          <a:xfrm flipV="1">
            <a:off x="2646219" y="5832414"/>
            <a:ext cx="0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network mask </a:t>
            </a:r>
            <a:r>
              <a:rPr lang="en-US" sz="2400" dirty="0"/>
              <a:t>or a </a:t>
            </a:r>
            <a:r>
              <a:rPr lang="en-US" sz="2400" b="1" dirty="0"/>
              <a:t>default mask </a:t>
            </a:r>
            <a:r>
              <a:rPr lang="en-US" sz="2400" dirty="0"/>
              <a:t>in classful addressing is a 32-bit number with </a:t>
            </a:r>
            <a:r>
              <a:rPr lang="en-US" sz="2400" i="1" dirty="0"/>
              <a:t>n </a:t>
            </a:r>
            <a:r>
              <a:rPr lang="en-US" sz="2400" dirty="0"/>
              <a:t>leftmost bits all set to 1s and (32 - </a:t>
            </a:r>
            <a:r>
              <a:rPr lang="en-US" sz="2400" i="1" dirty="0"/>
              <a:t>n</a:t>
            </a:r>
            <a:r>
              <a:rPr lang="en-US" sz="2400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307031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8679"/>
                  </p:ext>
                </p:extLst>
              </p:nvPr>
            </p:nvGraphicFramePr>
            <p:xfrm>
              <a:off x="284163" y="3019904"/>
              <a:ext cx="6684672" cy="231159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671168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78679"/>
                  </p:ext>
                </p:extLst>
              </p:nvPr>
            </p:nvGraphicFramePr>
            <p:xfrm>
              <a:off x="284163" y="3019904"/>
              <a:ext cx="6684672" cy="231159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671168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3558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671168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11990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538" r="-100727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95" t="-2538" r="-1095" b="-100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Classful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56B9-5136-886D-4813-C163ABB2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EC8DC-8E8D-A588-5AB4-0B2F6508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685369"/>
            <a:ext cx="8574087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(cont.…)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832990"/>
            <a:ext cx="8574088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DEDE-7DB9-3CDF-D9BB-5717F763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0DF1-F25E-540F-07C0-2972CAA0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178558"/>
            <a:ext cx="8574088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627056"/>
            <a:ext cx="8574087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436909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308</TotalTime>
  <Words>922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Courier New</vt:lpstr>
      <vt:lpstr>Times</vt:lpstr>
      <vt:lpstr>Times New Roman</vt:lpstr>
      <vt:lpstr>Wingdings</vt:lpstr>
      <vt:lpstr>Spectrum</vt:lpstr>
      <vt:lpstr>IP Addressing II</vt:lpstr>
      <vt:lpstr>Lecture Outline</vt:lpstr>
      <vt:lpstr>Classful Addressing</vt:lpstr>
      <vt:lpstr>Recognizing Class</vt:lpstr>
      <vt:lpstr>Recognizing Class (cont.…)</vt:lpstr>
      <vt:lpstr>Network address and Host address (cont.…)</vt:lpstr>
      <vt:lpstr>Address Space</vt:lpstr>
      <vt:lpstr>Address Space (cont.…)</vt:lpstr>
      <vt:lpstr>Address Space (cont.…)</vt:lpstr>
      <vt:lpstr>Few of the special purpose IP addresses</vt:lpstr>
      <vt:lpstr>Network address and Host address</vt:lpstr>
      <vt:lpstr>Network address and Host address (cont.…)</vt:lpstr>
      <vt:lpstr>Network address and Host address (cont.…)</vt:lpstr>
      <vt:lpstr>Extracting Information in a Block</vt:lpstr>
      <vt:lpstr>Broadcast</vt:lpstr>
      <vt:lpstr> Broadcast</vt:lpstr>
      <vt:lpstr> Broadcast</vt:lpstr>
      <vt:lpstr> Broadcast</vt:lpstr>
      <vt:lpstr> Broadcast</vt:lpstr>
      <vt:lpstr> Broadcast (cont.…)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144</cp:revision>
  <dcterms:created xsi:type="dcterms:W3CDTF">2018-12-10T17:20:29Z</dcterms:created>
  <dcterms:modified xsi:type="dcterms:W3CDTF">2024-06-30T07:24:25Z</dcterms:modified>
</cp:coreProperties>
</file>